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7175" cy="13716000"/>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ato Black" panose="020F0A02020204030203" pitchFamily="34" charset="0"/>
      <p:bold r:id="rId24"/>
      <p:boldItalic r:id="rId25"/>
    </p:embeddedFont>
    <p:embeddedFont>
      <p:font typeface="Lato Light" panose="020F030202020403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000000"/>
          </p15:clr>
        </p15:guide>
        <p15:guide id="2" pos="14514">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08" autoAdjust="0"/>
  </p:normalViewPr>
  <p:slideViewPr>
    <p:cSldViewPr snapToGrid="0">
      <p:cViewPr varScale="1">
        <p:scale>
          <a:sx n="37" d="100"/>
          <a:sy n="37" d="100"/>
        </p:scale>
        <p:origin x="1013" y="48"/>
      </p:cViewPr>
      <p:guideLst>
        <p:guide orient="horz"/>
        <p:guide pos="145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3" name="Google Shape;6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86e8d76b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g1286e8d76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299dc0f5ac_1_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g1299dc0f5ac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299dc0f5ac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g1299dc0f5a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1c0b165fc7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hnytuhtrgertg</a:t>
            </a:r>
            <a:endParaRPr/>
          </a:p>
        </p:txBody>
      </p:sp>
      <p:sp>
        <p:nvSpPr>
          <p:cNvPr id="745" name="Google Shape;745;g11c0b165fc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9" name="Google Shape;64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66" name="Google Shape;6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299dc0f5a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1299dc0f5a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299dc0f5ac_1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1299dc0f5ac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299dc0f5ac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1299dc0f5a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286c80f05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g1286c80f0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299dc0f5ac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g1299dc0f5a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299dc0f5ac_1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1299dc0f5ac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irst Slide">
  <p:cSld name="First Slide">
    <p:bg>
      <p:bgPr>
        <a:solidFill>
          <a:srgbClr val="081626"/>
        </a:solidFill>
        <a:effectLst/>
      </p:bgPr>
    </p:bg>
    <p:spTree>
      <p:nvGrpSpPr>
        <p:cNvPr id="1" name="Shape 10"/>
        <p:cNvGrpSpPr/>
        <p:nvPr/>
      </p:nvGrpSpPr>
      <p:grpSpPr>
        <a:xfrm>
          <a:off x="0" y="0"/>
          <a:ext cx="0" cy="0"/>
          <a:chOff x="0" y="0"/>
          <a:chExt cx="0" cy="0"/>
        </a:xfrm>
      </p:grpSpPr>
      <p:cxnSp>
        <p:nvCxnSpPr>
          <p:cNvPr id="11" name="Google Shape;11;p2"/>
          <p:cNvCxnSpPr/>
          <p:nvPr/>
        </p:nvCxnSpPr>
        <p:spPr>
          <a:xfrm>
            <a:off x="1247668" y="10415594"/>
            <a:ext cx="0" cy="1551895"/>
          </a:xfrm>
          <a:prstGeom prst="straightConnector1">
            <a:avLst/>
          </a:prstGeom>
          <a:noFill/>
          <a:ln w="127000" cap="flat" cmpd="sng">
            <a:solidFill>
              <a:schemeClr val="accent6"/>
            </a:solidFill>
            <a:prstDash val="solid"/>
            <a:round/>
            <a:headEnd type="none" w="sm" len="sm"/>
            <a:tailEnd type="none" w="sm" len="sm"/>
          </a:ln>
        </p:spPr>
      </p:cxnSp>
      <p:sp>
        <p:nvSpPr>
          <p:cNvPr id="12" name="Google Shape;12;p2"/>
          <p:cNvSpPr txBox="1">
            <a:spLocks noGrp="1"/>
          </p:cNvSpPr>
          <p:nvPr>
            <p:ph type="body" idx="1"/>
          </p:nvPr>
        </p:nvSpPr>
        <p:spPr>
          <a:xfrm>
            <a:off x="1578012" y="10415594"/>
            <a:ext cx="13589764"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lt1"/>
              </a:buClr>
              <a:buSzPts val="8000"/>
              <a:buFont typeface="Arial"/>
              <a:buNone/>
              <a:defRPr sz="80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body" idx="2"/>
          </p:nvPr>
        </p:nvSpPr>
        <p:spPr>
          <a:xfrm>
            <a:off x="1578012" y="11510588"/>
            <a:ext cx="13589764"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body" idx="3"/>
          </p:nvPr>
        </p:nvSpPr>
        <p:spPr>
          <a:xfrm>
            <a:off x="1578012" y="7004811"/>
            <a:ext cx="4526168" cy="3358789"/>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lt1"/>
              </a:buClr>
              <a:buSzPts val="20000"/>
              <a:buFont typeface="Arial"/>
              <a:buNone/>
              <a:defRPr sz="20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5" name="Google Shape;15;p2"/>
          <p:cNvSpPr/>
          <p:nvPr/>
        </p:nvSpPr>
        <p:spPr>
          <a:xfrm>
            <a:off x="3136796" y="-3516722"/>
            <a:ext cx="5580809" cy="10521533"/>
          </a:xfrm>
          <a:prstGeom prst="parallelogram">
            <a:avLst>
              <a:gd name="adj" fmla="val 56034"/>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
        <p:nvSpPr>
          <p:cNvPr id="16" name="Google Shape;16;p2"/>
          <p:cNvSpPr/>
          <p:nvPr/>
        </p:nvSpPr>
        <p:spPr>
          <a:xfrm>
            <a:off x="1597260" y="-3582280"/>
            <a:ext cx="4156742" cy="10587091"/>
          </a:xfrm>
          <a:prstGeom prst="parallelogram">
            <a:avLst>
              <a:gd name="adj" fmla="val 81293"/>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2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400"/>
                                        <p:tgtEl>
                                          <p:spTgt spid="12">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400"/>
                                        <p:tgtEl>
                                          <p:spTgt spid="12">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fade">
                                      <p:cBhvr>
                                        <p:cTn id="16" dur="400"/>
                                        <p:tgtEl>
                                          <p:spTgt spid="12">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400"/>
                                        <p:tgtEl>
                                          <p:spTgt spid="12">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400"/>
                                        <p:tgtEl>
                                          <p:spTgt spid="12">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12">
                                            <p:txEl>
                                              <p:pRg st="5" end="5"/>
                                            </p:txEl>
                                          </p:spTgt>
                                        </p:tgtEl>
                                        <p:attrNameLst>
                                          <p:attrName>style.visibility</p:attrName>
                                        </p:attrNameLst>
                                      </p:cBhvr>
                                      <p:to>
                                        <p:strVal val="visible"/>
                                      </p:to>
                                    </p:set>
                                    <p:animEffect transition="in" filter="fade">
                                      <p:cBhvr>
                                        <p:cTn id="25" dur="400"/>
                                        <p:tgtEl>
                                          <p:spTgt spid="12">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fade">
                                      <p:cBhvr>
                                        <p:cTn id="28" dur="400"/>
                                        <p:tgtEl>
                                          <p:spTgt spid="12">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400"/>
                                        <p:tgtEl>
                                          <p:spTgt spid="12">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12">
                                            <p:txEl>
                                              <p:pRg st="8" end="8"/>
                                            </p:txEl>
                                          </p:spTgt>
                                        </p:tgtEl>
                                        <p:attrNameLst>
                                          <p:attrName>style.visibility</p:attrName>
                                        </p:attrNameLst>
                                      </p:cBhvr>
                                      <p:to>
                                        <p:strVal val="visible"/>
                                      </p:to>
                                    </p:set>
                                    <p:animEffect transition="in" filter="fade">
                                      <p:cBhvr>
                                        <p:cTn id="34" dur="400"/>
                                        <p:tgtEl>
                                          <p:spTgt spid="12">
                                            <p:txEl>
                                              <p:pRg st="8" end="8"/>
                                            </p:txEl>
                                          </p:spTgt>
                                        </p:tgtEl>
                                      </p:cBhvr>
                                    </p:animEffect>
                                  </p:childTnLst>
                                </p:cTn>
                              </p:par>
                              <p:par>
                                <p:cTn id="35" presetID="10" presetClass="entr" presetSubtype="0" fill="hold" nodeType="withEffect">
                                  <p:stCondLst>
                                    <p:cond delay="2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nodeType="withEffect">
                                  <p:stCondLst>
                                    <p:cond delay="200"/>
                                  </p:stCondLst>
                                  <p:childTnLst>
                                    <p:set>
                                      <p:cBhvr>
                                        <p:cTn id="39" dur="1" fill="hold">
                                          <p:stCondLst>
                                            <p:cond delay="0"/>
                                          </p:stCondLst>
                                        </p:cTn>
                                        <p:tgtEl>
                                          <p:spTgt spid="13">
                                            <p:txEl>
                                              <p:pRg st="1" end="1"/>
                                            </p:txEl>
                                          </p:spTgt>
                                        </p:tgtEl>
                                        <p:attrNameLst>
                                          <p:attrName>style.visibility</p:attrName>
                                        </p:attrNameLst>
                                      </p:cBhvr>
                                      <p:to>
                                        <p:strVal val="visible"/>
                                      </p:to>
                                    </p:set>
                                    <p:animEffect transition="in" filter="fade">
                                      <p:cBhvr>
                                        <p:cTn id="40" dur="500"/>
                                        <p:tgtEl>
                                          <p:spTgt spid="13">
                                            <p:txEl>
                                              <p:pRg st="1" end="1"/>
                                            </p:txEl>
                                          </p:spTgt>
                                        </p:tgtEl>
                                      </p:cBhvr>
                                    </p:animEffect>
                                  </p:childTnLst>
                                </p:cTn>
                              </p:par>
                              <p:par>
                                <p:cTn id="41" presetID="10" presetClass="entr" presetSubtype="0" fill="hold" nodeType="withEffect">
                                  <p:stCondLst>
                                    <p:cond delay="200"/>
                                  </p:stCondLst>
                                  <p:childTnLst>
                                    <p:set>
                                      <p:cBhvr>
                                        <p:cTn id="42" dur="1" fill="hold">
                                          <p:stCondLst>
                                            <p:cond delay="0"/>
                                          </p:stCondLst>
                                        </p:cTn>
                                        <p:tgtEl>
                                          <p:spTgt spid="13">
                                            <p:txEl>
                                              <p:pRg st="2" end="2"/>
                                            </p:txEl>
                                          </p:spTgt>
                                        </p:tgtEl>
                                        <p:attrNameLst>
                                          <p:attrName>style.visibility</p:attrName>
                                        </p:attrNameLst>
                                      </p:cBhvr>
                                      <p:to>
                                        <p:strVal val="visible"/>
                                      </p:to>
                                    </p:set>
                                    <p:animEffect transition="in" filter="fade">
                                      <p:cBhvr>
                                        <p:cTn id="43" dur="500"/>
                                        <p:tgtEl>
                                          <p:spTgt spid="13">
                                            <p:txEl>
                                              <p:pRg st="2" end="2"/>
                                            </p:txEl>
                                          </p:spTgt>
                                        </p:tgtEl>
                                      </p:cBhvr>
                                    </p:animEffect>
                                  </p:childTnLst>
                                </p:cTn>
                              </p:par>
                              <p:par>
                                <p:cTn id="44" presetID="10" presetClass="entr" presetSubtype="0" fill="hold" nodeType="withEffect">
                                  <p:stCondLst>
                                    <p:cond delay="200"/>
                                  </p:stCondLst>
                                  <p:childTnLst>
                                    <p:set>
                                      <p:cBhvr>
                                        <p:cTn id="45" dur="1" fill="hold">
                                          <p:stCondLst>
                                            <p:cond delay="0"/>
                                          </p:stCondLst>
                                        </p:cTn>
                                        <p:tgtEl>
                                          <p:spTgt spid="13">
                                            <p:txEl>
                                              <p:pRg st="3" end="3"/>
                                            </p:txEl>
                                          </p:spTgt>
                                        </p:tgtEl>
                                        <p:attrNameLst>
                                          <p:attrName>style.visibility</p:attrName>
                                        </p:attrNameLst>
                                      </p:cBhvr>
                                      <p:to>
                                        <p:strVal val="visible"/>
                                      </p:to>
                                    </p:set>
                                    <p:animEffect transition="in" filter="fade">
                                      <p:cBhvr>
                                        <p:cTn id="46" dur="500"/>
                                        <p:tgtEl>
                                          <p:spTgt spid="13">
                                            <p:txEl>
                                              <p:pRg st="3" end="3"/>
                                            </p:txEl>
                                          </p:spTgt>
                                        </p:tgtEl>
                                      </p:cBhvr>
                                    </p:animEffect>
                                  </p:childTnLst>
                                </p:cTn>
                              </p:par>
                              <p:par>
                                <p:cTn id="47" presetID="10" presetClass="entr" presetSubtype="0" fill="hold" nodeType="withEffect">
                                  <p:stCondLst>
                                    <p:cond delay="200"/>
                                  </p:stCondLst>
                                  <p:childTnLst>
                                    <p:set>
                                      <p:cBhvr>
                                        <p:cTn id="48" dur="1" fill="hold">
                                          <p:stCondLst>
                                            <p:cond delay="0"/>
                                          </p:stCondLst>
                                        </p:cTn>
                                        <p:tgtEl>
                                          <p:spTgt spid="13">
                                            <p:txEl>
                                              <p:pRg st="4" end="4"/>
                                            </p:txEl>
                                          </p:spTgt>
                                        </p:tgtEl>
                                        <p:attrNameLst>
                                          <p:attrName>style.visibility</p:attrName>
                                        </p:attrNameLst>
                                      </p:cBhvr>
                                      <p:to>
                                        <p:strVal val="visible"/>
                                      </p:to>
                                    </p:set>
                                    <p:animEffect transition="in" filter="fade">
                                      <p:cBhvr>
                                        <p:cTn id="49" dur="500"/>
                                        <p:tgtEl>
                                          <p:spTgt spid="13">
                                            <p:txEl>
                                              <p:pRg st="4" end="4"/>
                                            </p:txEl>
                                          </p:spTgt>
                                        </p:tgtEl>
                                      </p:cBhvr>
                                    </p:animEffect>
                                  </p:childTnLst>
                                </p:cTn>
                              </p:par>
                              <p:par>
                                <p:cTn id="50" presetID="10" presetClass="entr" presetSubtype="0" fill="hold" nodeType="withEffect">
                                  <p:stCondLst>
                                    <p:cond delay="200"/>
                                  </p:stCondLst>
                                  <p:childTnLst>
                                    <p:set>
                                      <p:cBhvr>
                                        <p:cTn id="51" dur="1" fill="hold">
                                          <p:stCondLst>
                                            <p:cond delay="0"/>
                                          </p:stCondLst>
                                        </p:cTn>
                                        <p:tgtEl>
                                          <p:spTgt spid="13">
                                            <p:txEl>
                                              <p:pRg st="5" end="5"/>
                                            </p:txEl>
                                          </p:spTgt>
                                        </p:tgtEl>
                                        <p:attrNameLst>
                                          <p:attrName>style.visibility</p:attrName>
                                        </p:attrNameLst>
                                      </p:cBhvr>
                                      <p:to>
                                        <p:strVal val="visible"/>
                                      </p:to>
                                    </p:set>
                                    <p:animEffect transition="in" filter="fade">
                                      <p:cBhvr>
                                        <p:cTn id="52" dur="500"/>
                                        <p:tgtEl>
                                          <p:spTgt spid="13">
                                            <p:txEl>
                                              <p:pRg st="5" end="5"/>
                                            </p:txEl>
                                          </p:spTgt>
                                        </p:tgtEl>
                                      </p:cBhvr>
                                    </p:animEffect>
                                  </p:childTnLst>
                                </p:cTn>
                              </p:par>
                              <p:par>
                                <p:cTn id="53" presetID="10" presetClass="entr" presetSubtype="0" fill="hold" nodeType="withEffect">
                                  <p:stCondLst>
                                    <p:cond delay="200"/>
                                  </p:stCondLst>
                                  <p:childTnLst>
                                    <p:set>
                                      <p:cBhvr>
                                        <p:cTn id="54" dur="1" fill="hold">
                                          <p:stCondLst>
                                            <p:cond delay="0"/>
                                          </p:stCondLst>
                                        </p:cTn>
                                        <p:tgtEl>
                                          <p:spTgt spid="13">
                                            <p:txEl>
                                              <p:pRg st="6" end="6"/>
                                            </p:txEl>
                                          </p:spTgt>
                                        </p:tgtEl>
                                        <p:attrNameLst>
                                          <p:attrName>style.visibility</p:attrName>
                                        </p:attrNameLst>
                                      </p:cBhvr>
                                      <p:to>
                                        <p:strVal val="visible"/>
                                      </p:to>
                                    </p:set>
                                    <p:animEffect transition="in" filter="fade">
                                      <p:cBhvr>
                                        <p:cTn id="55" dur="500"/>
                                        <p:tgtEl>
                                          <p:spTgt spid="13">
                                            <p:txEl>
                                              <p:pRg st="6" end="6"/>
                                            </p:txEl>
                                          </p:spTgt>
                                        </p:tgtEl>
                                      </p:cBhvr>
                                    </p:animEffect>
                                  </p:childTnLst>
                                </p:cTn>
                              </p:par>
                              <p:par>
                                <p:cTn id="56" presetID="10" presetClass="entr" presetSubtype="0" fill="hold" nodeType="withEffect">
                                  <p:stCondLst>
                                    <p:cond delay="200"/>
                                  </p:stCondLst>
                                  <p:childTnLst>
                                    <p:set>
                                      <p:cBhvr>
                                        <p:cTn id="57" dur="1" fill="hold">
                                          <p:stCondLst>
                                            <p:cond delay="0"/>
                                          </p:stCondLst>
                                        </p:cTn>
                                        <p:tgtEl>
                                          <p:spTgt spid="13">
                                            <p:txEl>
                                              <p:pRg st="7" end="7"/>
                                            </p:txEl>
                                          </p:spTgt>
                                        </p:tgtEl>
                                        <p:attrNameLst>
                                          <p:attrName>style.visibility</p:attrName>
                                        </p:attrNameLst>
                                      </p:cBhvr>
                                      <p:to>
                                        <p:strVal val="visible"/>
                                      </p:to>
                                    </p:set>
                                    <p:animEffect transition="in" filter="fade">
                                      <p:cBhvr>
                                        <p:cTn id="58" dur="500"/>
                                        <p:tgtEl>
                                          <p:spTgt spid="13">
                                            <p:txEl>
                                              <p:pRg st="7" end="7"/>
                                            </p:txEl>
                                          </p:spTgt>
                                        </p:tgtEl>
                                      </p:cBhvr>
                                    </p:animEffect>
                                  </p:childTnLst>
                                </p:cTn>
                              </p:par>
                              <p:par>
                                <p:cTn id="59" presetID="10" presetClass="entr" presetSubtype="0" fill="hold" nodeType="withEffect">
                                  <p:stCondLst>
                                    <p:cond delay="200"/>
                                  </p:stCondLst>
                                  <p:childTnLst>
                                    <p:set>
                                      <p:cBhvr>
                                        <p:cTn id="60" dur="1" fill="hold">
                                          <p:stCondLst>
                                            <p:cond delay="0"/>
                                          </p:stCondLst>
                                        </p:cTn>
                                        <p:tgtEl>
                                          <p:spTgt spid="13">
                                            <p:txEl>
                                              <p:pRg st="8" end="8"/>
                                            </p:txEl>
                                          </p:spTgt>
                                        </p:tgtEl>
                                        <p:attrNameLst>
                                          <p:attrName>style.visibility</p:attrName>
                                        </p:attrNameLst>
                                      </p:cBhvr>
                                      <p:to>
                                        <p:strVal val="visible"/>
                                      </p:to>
                                    </p:set>
                                    <p:animEffect transition="in" filter="fade">
                                      <p:cBhvr>
                                        <p:cTn id="61" dur="500"/>
                                        <p:tgtEl>
                                          <p:spTgt spid="13">
                                            <p:txEl>
                                              <p:pRg st="8" end="8"/>
                                            </p:txEl>
                                          </p:spTgt>
                                        </p:tgtEl>
                                      </p:cBhvr>
                                    </p:animEffect>
                                  </p:childTnLst>
                                </p:cTn>
                              </p:par>
                              <p:par>
                                <p:cTn id="62" presetID="10" presetClass="entr" presetSubtype="0" fill="hold" nodeType="withEffect">
                                  <p:stCondLst>
                                    <p:cond delay="200"/>
                                  </p:stCondLst>
                                  <p:childTnLst>
                                    <p:set>
                                      <p:cBhvr>
                                        <p:cTn id="63" dur="1" fill="hold">
                                          <p:stCondLst>
                                            <p:cond delay="0"/>
                                          </p:stCondLst>
                                        </p:cTn>
                                        <p:tgtEl>
                                          <p:spTgt spid="14">
                                            <p:txEl>
                                              <p:pRg st="0" end="0"/>
                                            </p:txEl>
                                          </p:spTgt>
                                        </p:tgtEl>
                                        <p:attrNameLst>
                                          <p:attrName>style.visibility</p:attrName>
                                        </p:attrNameLst>
                                      </p:cBhvr>
                                      <p:to>
                                        <p:strVal val="visible"/>
                                      </p:to>
                                    </p:set>
                                    <p:animEffect transition="in" filter="fade">
                                      <p:cBhvr>
                                        <p:cTn id="64" dur="400"/>
                                        <p:tgtEl>
                                          <p:spTgt spid="14">
                                            <p:txEl>
                                              <p:pRg st="0" end="0"/>
                                            </p:txEl>
                                          </p:spTgt>
                                        </p:tgtEl>
                                      </p:cBhvr>
                                    </p:animEffect>
                                  </p:childTnLst>
                                </p:cTn>
                              </p:par>
                              <p:par>
                                <p:cTn id="65" presetID="10" presetClass="entr" presetSubtype="0" fill="hold" nodeType="withEffect">
                                  <p:stCondLst>
                                    <p:cond delay="200"/>
                                  </p:stCondLst>
                                  <p:childTnLst>
                                    <p:set>
                                      <p:cBhvr>
                                        <p:cTn id="66" dur="1" fill="hold">
                                          <p:stCondLst>
                                            <p:cond delay="0"/>
                                          </p:stCondLst>
                                        </p:cTn>
                                        <p:tgtEl>
                                          <p:spTgt spid="14">
                                            <p:txEl>
                                              <p:pRg st="1" end="1"/>
                                            </p:txEl>
                                          </p:spTgt>
                                        </p:tgtEl>
                                        <p:attrNameLst>
                                          <p:attrName>style.visibility</p:attrName>
                                        </p:attrNameLst>
                                      </p:cBhvr>
                                      <p:to>
                                        <p:strVal val="visible"/>
                                      </p:to>
                                    </p:set>
                                    <p:animEffect transition="in" filter="fade">
                                      <p:cBhvr>
                                        <p:cTn id="67" dur="400"/>
                                        <p:tgtEl>
                                          <p:spTgt spid="14">
                                            <p:txEl>
                                              <p:pRg st="1" end="1"/>
                                            </p:txEl>
                                          </p:spTgt>
                                        </p:tgtEl>
                                      </p:cBhvr>
                                    </p:animEffect>
                                  </p:childTnLst>
                                </p:cTn>
                              </p:par>
                              <p:par>
                                <p:cTn id="68" presetID="10" presetClass="entr" presetSubtype="0" fill="hold" nodeType="withEffect">
                                  <p:stCondLst>
                                    <p:cond delay="200"/>
                                  </p:stCondLst>
                                  <p:childTnLst>
                                    <p:set>
                                      <p:cBhvr>
                                        <p:cTn id="69" dur="1" fill="hold">
                                          <p:stCondLst>
                                            <p:cond delay="0"/>
                                          </p:stCondLst>
                                        </p:cTn>
                                        <p:tgtEl>
                                          <p:spTgt spid="14">
                                            <p:txEl>
                                              <p:pRg st="2" end="2"/>
                                            </p:txEl>
                                          </p:spTgt>
                                        </p:tgtEl>
                                        <p:attrNameLst>
                                          <p:attrName>style.visibility</p:attrName>
                                        </p:attrNameLst>
                                      </p:cBhvr>
                                      <p:to>
                                        <p:strVal val="visible"/>
                                      </p:to>
                                    </p:set>
                                    <p:animEffect transition="in" filter="fade">
                                      <p:cBhvr>
                                        <p:cTn id="70" dur="400"/>
                                        <p:tgtEl>
                                          <p:spTgt spid="14">
                                            <p:txEl>
                                              <p:pRg st="2" end="2"/>
                                            </p:txEl>
                                          </p:spTgt>
                                        </p:tgtEl>
                                      </p:cBhvr>
                                    </p:animEffect>
                                  </p:childTnLst>
                                </p:cTn>
                              </p:par>
                              <p:par>
                                <p:cTn id="71" presetID="10" presetClass="entr" presetSubtype="0" fill="hold" nodeType="withEffect">
                                  <p:stCondLst>
                                    <p:cond delay="200"/>
                                  </p:stCondLst>
                                  <p:childTnLst>
                                    <p:set>
                                      <p:cBhvr>
                                        <p:cTn id="72" dur="1" fill="hold">
                                          <p:stCondLst>
                                            <p:cond delay="0"/>
                                          </p:stCondLst>
                                        </p:cTn>
                                        <p:tgtEl>
                                          <p:spTgt spid="14">
                                            <p:txEl>
                                              <p:pRg st="3" end="3"/>
                                            </p:txEl>
                                          </p:spTgt>
                                        </p:tgtEl>
                                        <p:attrNameLst>
                                          <p:attrName>style.visibility</p:attrName>
                                        </p:attrNameLst>
                                      </p:cBhvr>
                                      <p:to>
                                        <p:strVal val="visible"/>
                                      </p:to>
                                    </p:set>
                                    <p:animEffect transition="in" filter="fade">
                                      <p:cBhvr>
                                        <p:cTn id="73" dur="400"/>
                                        <p:tgtEl>
                                          <p:spTgt spid="14">
                                            <p:txEl>
                                              <p:pRg st="3" end="3"/>
                                            </p:txEl>
                                          </p:spTgt>
                                        </p:tgtEl>
                                      </p:cBhvr>
                                    </p:animEffect>
                                  </p:childTnLst>
                                </p:cTn>
                              </p:par>
                              <p:par>
                                <p:cTn id="74" presetID="10" presetClass="entr" presetSubtype="0" fill="hold" nodeType="withEffect">
                                  <p:stCondLst>
                                    <p:cond delay="200"/>
                                  </p:stCondLst>
                                  <p:childTnLst>
                                    <p:set>
                                      <p:cBhvr>
                                        <p:cTn id="75" dur="1" fill="hold">
                                          <p:stCondLst>
                                            <p:cond delay="0"/>
                                          </p:stCondLst>
                                        </p:cTn>
                                        <p:tgtEl>
                                          <p:spTgt spid="14">
                                            <p:txEl>
                                              <p:pRg st="4" end="4"/>
                                            </p:txEl>
                                          </p:spTgt>
                                        </p:tgtEl>
                                        <p:attrNameLst>
                                          <p:attrName>style.visibility</p:attrName>
                                        </p:attrNameLst>
                                      </p:cBhvr>
                                      <p:to>
                                        <p:strVal val="visible"/>
                                      </p:to>
                                    </p:set>
                                    <p:animEffect transition="in" filter="fade">
                                      <p:cBhvr>
                                        <p:cTn id="76" dur="400"/>
                                        <p:tgtEl>
                                          <p:spTgt spid="14">
                                            <p:txEl>
                                              <p:pRg st="4" end="4"/>
                                            </p:txEl>
                                          </p:spTgt>
                                        </p:tgtEl>
                                      </p:cBhvr>
                                    </p:animEffect>
                                  </p:childTnLst>
                                </p:cTn>
                              </p:par>
                              <p:par>
                                <p:cTn id="77" presetID="10" presetClass="entr" presetSubtype="0" fill="hold" nodeType="withEffect">
                                  <p:stCondLst>
                                    <p:cond delay="200"/>
                                  </p:stCondLst>
                                  <p:childTnLst>
                                    <p:set>
                                      <p:cBhvr>
                                        <p:cTn id="78" dur="1" fill="hold">
                                          <p:stCondLst>
                                            <p:cond delay="0"/>
                                          </p:stCondLst>
                                        </p:cTn>
                                        <p:tgtEl>
                                          <p:spTgt spid="14">
                                            <p:txEl>
                                              <p:pRg st="5" end="5"/>
                                            </p:txEl>
                                          </p:spTgt>
                                        </p:tgtEl>
                                        <p:attrNameLst>
                                          <p:attrName>style.visibility</p:attrName>
                                        </p:attrNameLst>
                                      </p:cBhvr>
                                      <p:to>
                                        <p:strVal val="visible"/>
                                      </p:to>
                                    </p:set>
                                    <p:animEffect transition="in" filter="fade">
                                      <p:cBhvr>
                                        <p:cTn id="79" dur="400"/>
                                        <p:tgtEl>
                                          <p:spTgt spid="14">
                                            <p:txEl>
                                              <p:pRg st="5" end="5"/>
                                            </p:txEl>
                                          </p:spTgt>
                                        </p:tgtEl>
                                      </p:cBhvr>
                                    </p:animEffect>
                                  </p:childTnLst>
                                </p:cTn>
                              </p:par>
                              <p:par>
                                <p:cTn id="80" presetID="10" presetClass="entr" presetSubtype="0" fill="hold" nodeType="withEffect">
                                  <p:stCondLst>
                                    <p:cond delay="200"/>
                                  </p:stCondLst>
                                  <p:childTnLst>
                                    <p:set>
                                      <p:cBhvr>
                                        <p:cTn id="81" dur="1" fill="hold">
                                          <p:stCondLst>
                                            <p:cond delay="0"/>
                                          </p:stCondLst>
                                        </p:cTn>
                                        <p:tgtEl>
                                          <p:spTgt spid="14">
                                            <p:txEl>
                                              <p:pRg st="6" end="6"/>
                                            </p:txEl>
                                          </p:spTgt>
                                        </p:tgtEl>
                                        <p:attrNameLst>
                                          <p:attrName>style.visibility</p:attrName>
                                        </p:attrNameLst>
                                      </p:cBhvr>
                                      <p:to>
                                        <p:strVal val="visible"/>
                                      </p:to>
                                    </p:set>
                                    <p:animEffect transition="in" filter="fade">
                                      <p:cBhvr>
                                        <p:cTn id="82" dur="400"/>
                                        <p:tgtEl>
                                          <p:spTgt spid="14">
                                            <p:txEl>
                                              <p:pRg st="6" end="6"/>
                                            </p:txEl>
                                          </p:spTgt>
                                        </p:tgtEl>
                                      </p:cBhvr>
                                    </p:animEffect>
                                  </p:childTnLst>
                                </p:cTn>
                              </p:par>
                              <p:par>
                                <p:cTn id="83" presetID="10" presetClass="entr" presetSubtype="0" fill="hold" nodeType="withEffect">
                                  <p:stCondLst>
                                    <p:cond delay="200"/>
                                  </p:stCondLst>
                                  <p:childTnLst>
                                    <p:set>
                                      <p:cBhvr>
                                        <p:cTn id="84" dur="1" fill="hold">
                                          <p:stCondLst>
                                            <p:cond delay="0"/>
                                          </p:stCondLst>
                                        </p:cTn>
                                        <p:tgtEl>
                                          <p:spTgt spid="14">
                                            <p:txEl>
                                              <p:pRg st="7" end="7"/>
                                            </p:txEl>
                                          </p:spTgt>
                                        </p:tgtEl>
                                        <p:attrNameLst>
                                          <p:attrName>style.visibility</p:attrName>
                                        </p:attrNameLst>
                                      </p:cBhvr>
                                      <p:to>
                                        <p:strVal val="visible"/>
                                      </p:to>
                                    </p:set>
                                    <p:animEffect transition="in" filter="fade">
                                      <p:cBhvr>
                                        <p:cTn id="85" dur="400"/>
                                        <p:tgtEl>
                                          <p:spTgt spid="14">
                                            <p:txEl>
                                              <p:pRg st="7" end="7"/>
                                            </p:txEl>
                                          </p:spTgt>
                                        </p:tgtEl>
                                      </p:cBhvr>
                                    </p:animEffect>
                                  </p:childTnLst>
                                </p:cTn>
                              </p:par>
                              <p:par>
                                <p:cTn id="86" presetID="10" presetClass="entr" presetSubtype="0" fill="hold" nodeType="withEffect">
                                  <p:stCondLst>
                                    <p:cond delay="200"/>
                                  </p:stCondLst>
                                  <p:childTnLst>
                                    <p:set>
                                      <p:cBhvr>
                                        <p:cTn id="87" dur="1" fill="hold">
                                          <p:stCondLst>
                                            <p:cond delay="0"/>
                                          </p:stCondLst>
                                        </p:cTn>
                                        <p:tgtEl>
                                          <p:spTgt spid="14">
                                            <p:txEl>
                                              <p:pRg st="8" end="8"/>
                                            </p:txEl>
                                          </p:spTgt>
                                        </p:tgtEl>
                                        <p:attrNameLst>
                                          <p:attrName>style.visibility</p:attrName>
                                        </p:attrNameLst>
                                      </p:cBhvr>
                                      <p:to>
                                        <p:strVal val="visible"/>
                                      </p:to>
                                    </p:set>
                                    <p:animEffect transition="in" filter="fade">
                                      <p:cBhvr>
                                        <p:cTn id="88" dur="400"/>
                                        <p:tgtEl>
                                          <p:spTgt spid="14">
                                            <p:txEl>
                                              <p:pRg st="8" end="8"/>
                                            </p:txEl>
                                          </p:spTgt>
                                        </p:tgtEl>
                                      </p:cBhvr>
                                    </p:animEffect>
                                  </p:childTnLst>
                                </p:cTn>
                              </p:par>
                            </p:childTnLst>
                          </p:cTn>
                        </p:par>
                        <p:par>
                          <p:cTn id="89" fill="hold">
                            <p:stCondLst>
                              <p:cond delay="500"/>
                            </p:stCondLst>
                            <p:childTnLst>
                              <p:par>
                                <p:cTn id="90" presetID="2" presetClass="entr" presetSubtype="4"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p:tgtEl>
                                          <p:spTgt spid="16"/>
                                        </p:tgtEl>
                                        <p:attrNameLst>
                                          <p:attrName>ppt_y</p:attrName>
                                        </p:attrNameLst>
                                      </p:cBhvr>
                                      <p:tavLst>
                                        <p:tav tm="0">
                                          <p:val>
                                            <p:strVal val="#ppt_y+1"/>
                                          </p:val>
                                        </p:tav>
                                        <p:tav tm="100000">
                                          <p:val>
                                            <p:strVal val="#ppt_y"/>
                                          </p:val>
                                        </p:tav>
                                      </p:tavLst>
                                    </p:anim>
                                  </p:childTnLst>
                                </p:cTn>
                              </p:par>
                            </p:childTnLst>
                          </p:cTn>
                        </p:par>
                        <p:par>
                          <p:cTn id="93" fill="hold">
                            <p:stCondLst>
                              <p:cond delay="1000"/>
                            </p:stCondLst>
                            <p:childTnLst>
                              <p:par>
                                <p:cTn id="94" presetID="2" presetClass="entr" presetSubtype="4"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square icons right">
  <p:cSld name="Four square icons right">
    <p:spTree>
      <p:nvGrpSpPr>
        <p:cNvPr id="1" name="Shape 176"/>
        <p:cNvGrpSpPr/>
        <p:nvPr/>
      </p:nvGrpSpPr>
      <p:grpSpPr>
        <a:xfrm>
          <a:off x="0" y="0"/>
          <a:ext cx="0" cy="0"/>
          <a:chOff x="0" y="0"/>
          <a:chExt cx="0" cy="0"/>
        </a:xfrm>
      </p:grpSpPr>
      <p:sp>
        <p:nvSpPr>
          <p:cNvPr id="177" name="Google Shape;177;p11"/>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78" name="Google Shape;178;p11"/>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79" name="Google Shape;179;p11"/>
          <p:cNvSpPr txBox="1">
            <a:spLocks noGrp="1"/>
          </p:cNvSpPr>
          <p:nvPr>
            <p:ph type="body" idx="3"/>
          </p:nvPr>
        </p:nvSpPr>
        <p:spPr>
          <a:xfrm>
            <a:off x="14918360" y="3362412"/>
            <a:ext cx="7966024"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0" name="Google Shape;180;p11"/>
          <p:cNvSpPr txBox="1">
            <a:spLocks noGrp="1"/>
          </p:cNvSpPr>
          <p:nvPr>
            <p:ph type="body" idx="4"/>
          </p:nvPr>
        </p:nvSpPr>
        <p:spPr>
          <a:xfrm>
            <a:off x="14918360" y="4227375"/>
            <a:ext cx="7966024"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1" name="Google Shape;181;p11"/>
          <p:cNvSpPr/>
          <p:nvPr/>
        </p:nvSpPr>
        <p:spPr>
          <a:xfrm>
            <a:off x="13197040" y="3256824"/>
            <a:ext cx="1439998" cy="1441291"/>
          </a:xfrm>
          <a:prstGeom prst="roundRect">
            <a:avLst>
              <a:gd name="adj" fmla="val 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1"/>
          <p:cNvSpPr txBox="1">
            <a:spLocks noGrp="1"/>
          </p:cNvSpPr>
          <p:nvPr>
            <p:ph type="body" idx="5"/>
          </p:nvPr>
        </p:nvSpPr>
        <p:spPr>
          <a:xfrm>
            <a:off x="13312502" y="3439390"/>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3" name="Google Shape;183;p11"/>
          <p:cNvSpPr txBox="1">
            <a:spLocks noGrp="1"/>
          </p:cNvSpPr>
          <p:nvPr>
            <p:ph type="body" idx="6"/>
          </p:nvPr>
        </p:nvSpPr>
        <p:spPr>
          <a:xfrm>
            <a:off x="14934540" y="8446076"/>
            <a:ext cx="7966024"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4" name="Google Shape;184;p11"/>
          <p:cNvSpPr txBox="1">
            <a:spLocks noGrp="1"/>
          </p:cNvSpPr>
          <p:nvPr>
            <p:ph type="body" idx="7"/>
          </p:nvPr>
        </p:nvSpPr>
        <p:spPr>
          <a:xfrm>
            <a:off x="14934540" y="9311039"/>
            <a:ext cx="7966024"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5" name="Google Shape;185;p11"/>
          <p:cNvSpPr/>
          <p:nvPr/>
        </p:nvSpPr>
        <p:spPr>
          <a:xfrm>
            <a:off x="13225126" y="8340485"/>
            <a:ext cx="1439998" cy="1441291"/>
          </a:xfrm>
          <a:prstGeom prst="roundRect">
            <a:avLst>
              <a:gd name="adj" fmla="val 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1"/>
          <p:cNvSpPr txBox="1">
            <a:spLocks noGrp="1"/>
          </p:cNvSpPr>
          <p:nvPr>
            <p:ph type="body" idx="8"/>
          </p:nvPr>
        </p:nvSpPr>
        <p:spPr>
          <a:xfrm>
            <a:off x="13340588" y="8523051"/>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7" name="Google Shape;187;p11"/>
          <p:cNvSpPr txBox="1">
            <a:spLocks noGrp="1"/>
          </p:cNvSpPr>
          <p:nvPr>
            <p:ph type="body" idx="9"/>
          </p:nvPr>
        </p:nvSpPr>
        <p:spPr>
          <a:xfrm>
            <a:off x="14934540" y="5902588"/>
            <a:ext cx="7966024"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8" name="Google Shape;188;p11"/>
          <p:cNvSpPr txBox="1">
            <a:spLocks noGrp="1"/>
          </p:cNvSpPr>
          <p:nvPr>
            <p:ph type="body" idx="13"/>
          </p:nvPr>
        </p:nvSpPr>
        <p:spPr>
          <a:xfrm>
            <a:off x="14934540" y="6767551"/>
            <a:ext cx="7966024"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89" name="Google Shape;189;p11"/>
          <p:cNvSpPr/>
          <p:nvPr/>
        </p:nvSpPr>
        <p:spPr>
          <a:xfrm>
            <a:off x="13235527" y="5796997"/>
            <a:ext cx="1439998" cy="1441291"/>
          </a:xfrm>
          <a:prstGeom prst="roundRect">
            <a:avLst>
              <a:gd name="adj" fmla="val 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1"/>
          <p:cNvSpPr txBox="1">
            <a:spLocks noGrp="1"/>
          </p:cNvSpPr>
          <p:nvPr>
            <p:ph type="body" idx="14"/>
          </p:nvPr>
        </p:nvSpPr>
        <p:spPr>
          <a:xfrm>
            <a:off x="13350989" y="5979563"/>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91" name="Google Shape;191;p11"/>
          <p:cNvSpPr txBox="1">
            <a:spLocks noGrp="1"/>
          </p:cNvSpPr>
          <p:nvPr>
            <p:ph type="body" idx="15"/>
          </p:nvPr>
        </p:nvSpPr>
        <p:spPr>
          <a:xfrm>
            <a:off x="14934540" y="10947762"/>
            <a:ext cx="7966024"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92" name="Google Shape;192;p11"/>
          <p:cNvSpPr txBox="1">
            <a:spLocks noGrp="1"/>
          </p:cNvSpPr>
          <p:nvPr>
            <p:ph type="body" idx="16"/>
          </p:nvPr>
        </p:nvSpPr>
        <p:spPr>
          <a:xfrm>
            <a:off x="14934540" y="11812724"/>
            <a:ext cx="7966024"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93" name="Google Shape;193;p11"/>
          <p:cNvSpPr/>
          <p:nvPr/>
        </p:nvSpPr>
        <p:spPr>
          <a:xfrm>
            <a:off x="13235527" y="10842171"/>
            <a:ext cx="1439998" cy="1441291"/>
          </a:xfrm>
          <a:prstGeom prst="roundRect">
            <a:avLst>
              <a:gd name="adj" fmla="val 0"/>
            </a:avLst>
          </a:prstGeom>
          <a:solidFill>
            <a:schemeClr val="accent4"/>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1"/>
          <p:cNvSpPr txBox="1">
            <a:spLocks noGrp="1"/>
          </p:cNvSpPr>
          <p:nvPr>
            <p:ph type="body" idx="17"/>
          </p:nvPr>
        </p:nvSpPr>
        <p:spPr>
          <a:xfrm>
            <a:off x="13350989" y="11024739"/>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400"/>
                                        <p:tgtEl>
                                          <p:spTgt spid="177">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177">
                                            <p:txEl>
                                              <p:pRg st="1" end="1"/>
                                            </p:txEl>
                                          </p:spTgt>
                                        </p:tgtEl>
                                        <p:attrNameLst>
                                          <p:attrName>style.visibility</p:attrName>
                                        </p:attrNameLst>
                                      </p:cBhvr>
                                      <p:to>
                                        <p:strVal val="visible"/>
                                      </p:to>
                                    </p:set>
                                    <p:animEffect transition="in" filter="fade">
                                      <p:cBhvr>
                                        <p:cTn id="10" dur="400"/>
                                        <p:tgtEl>
                                          <p:spTgt spid="177">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177">
                                            <p:txEl>
                                              <p:pRg st="2" end="2"/>
                                            </p:txEl>
                                          </p:spTgt>
                                        </p:tgtEl>
                                        <p:attrNameLst>
                                          <p:attrName>style.visibility</p:attrName>
                                        </p:attrNameLst>
                                      </p:cBhvr>
                                      <p:to>
                                        <p:strVal val="visible"/>
                                      </p:to>
                                    </p:set>
                                    <p:animEffect transition="in" filter="fade">
                                      <p:cBhvr>
                                        <p:cTn id="13" dur="400"/>
                                        <p:tgtEl>
                                          <p:spTgt spid="177">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177">
                                            <p:txEl>
                                              <p:pRg st="3" end="3"/>
                                            </p:txEl>
                                          </p:spTgt>
                                        </p:tgtEl>
                                        <p:attrNameLst>
                                          <p:attrName>style.visibility</p:attrName>
                                        </p:attrNameLst>
                                      </p:cBhvr>
                                      <p:to>
                                        <p:strVal val="visible"/>
                                      </p:to>
                                    </p:set>
                                    <p:animEffect transition="in" filter="fade">
                                      <p:cBhvr>
                                        <p:cTn id="16" dur="400"/>
                                        <p:tgtEl>
                                          <p:spTgt spid="177">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177">
                                            <p:txEl>
                                              <p:pRg st="4" end="4"/>
                                            </p:txEl>
                                          </p:spTgt>
                                        </p:tgtEl>
                                        <p:attrNameLst>
                                          <p:attrName>style.visibility</p:attrName>
                                        </p:attrNameLst>
                                      </p:cBhvr>
                                      <p:to>
                                        <p:strVal val="visible"/>
                                      </p:to>
                                    </p:set>
                                    <p:animEffect transition="in" filter="fade">
                                      <p:cBhvr>
                                        <p:cTn id="19" dur="400"/>
                                        <p:tgtEl>
                                          <p:spTgt spid="177">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177">
                                            <p:txEl>
                                              <p:pRg st="5" end="5"/>
                                            </p:txEl>
                                          </p:spTgt>
                                        </p:tgtEl>
                                        <p:attrNameLst>
                                          <p:attrName>style.visibility</p:attrName>
                                        </p:attrNameLst>
                                      </p:cBhvr>
                                      <p:to>
                                        <p:strVal val="visible"/>
                                      </p:to>
                                    </p:set>
                                    <p:animEffect transition="in" filter="fade">
                                      <p:cBhvr>
                                        <p:cTn id="22" dur="400"/>
                                        <p:tgtEl>
                                          <p:spTgt spid="177">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177">
                                            <p:txEl>
                                              <p:pRg st="6" end="6"/>
                                            </p:txEl>
                                          </p:spTgt>
                                        </p:tgtEl>
                                        <p:attrNameLst>
                                          <p:attrName>style.visibility</p:attrName>
                                        </p:attrNameLst>
                                      </p:cBhvr>
                                      <p:to>
                                        <p:strVal val="visible"/>
                                      </p:to>
                                    </p:set>
                                    <p:animEffect transition="in" filter="fade">
                                      <p:cBhvr>
                                        <p:cTn id="25" dur="400"/>
                                        <p:tgtEl>
                                          <p:spTgt spid="177">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177">
                                            <p:txEl>
                                              <p:pRg st="7" end="7"/>
                                            </p:txEl>
                                          </p:spTgt>
                                        </p:tgtEl>
                                        <p:attrNameLst>
                                          <p:attrName>style.visibility</p:attrName>
                                        </p:attrNameLst>
                                      </p:cBhvr>
                                      <p:to>
                                        <p:strVal val="visible"/>
                                      </p:to>
                                    </p:set>
                                    <p:animEffect transition="in" filter="fade">
                                      <p:cBhvr>
                                        <p:cTn id="28" dur="400"/>
                                        <p:tgtEl>
                                          <p:spTgt spid="177">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177">
                                            <p:txEl>
                                              <p:pRg st="8" end="8"/>
                                            </p:txEl>
                                          </p:spTgt>
                                        </p:tgtEl>
                                        <p:attrNameLst>
                                          <p:attrName>style.visibility</p:attrName>
                                        </p:attrNameLst>
                                      </p:cBhvr>
                                      <p:to>
                                        <p:strVal val="visible"/>
                                      </p:to>
                                    </p:set>
                                    <p:animEffect transition="in" filter="fade">
                                      <p:cBhvr>
                                        <p:cTn id="31" dur="400"/>
                                        <p:tgtEl>
                                          <p:spTgt spid="177">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178">
                                            <p:txEl>
                                              <p:pRg st="0" end="0"/>
                                            </p:txEl>
                                          </p:spTgt>
                                        </p:tgtEl>
                                        <p:attrNameLst>
                                          <p:attrName>style.visibility</p:attrName>
                                        </p:attrNameLst>
                                      </p:cBhvr>
                                      <p:to>
                                        <p:strVal val="visible"/>
                                      </p:to>
                                    </p:set>
                                    <p:anim calcmode="lin" valueType="num">
                                      <p:cBhvr additive="base">
                                        <p:cTn id="34" dur="500"/>
                                        <p:tgtEl>
                                          <p:spTgt spid="178">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178">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178">
                                            <p:txEl>
                                              <p:pRg st="1" end="1"/>
                                            </p:txEl>
                                          </p:spTgt>
                                        </p:tgtEl>
                                        <p:attrNameLst>
                                          <p:attrName>style.visibility</p:attrName>
                                        </p:attrNameLst>
                                      </p:cBhvr>
                                      <p:to>
                                        <p:strVal val="visible"/>
                                      </p:to>
                                    </p:set>
                                    <p:anim calcmode="lin" valueType="num">
                                      <p:cBhvr additive="base">
                                        <p:cTn id="38" dur="500"/>
                                        <p:tgtEl>
                                          <p:spTgt spid="178">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178">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178">
                                            <p:txEl>
                                              <p:pRg st="2" end="2"/>
                                            </p:txEl>
                                          </p:spTgt>
                                        </p:tgtEl>
                                        <p:attrNameLst>
                                          <p:attrName>style.visibility</p:attrName>
                                        </p:attrNameLst>
                                      </p:cBhvr>
                                      <p:to>
                                        <p:strVal val="visible"/>
                                      </p:to>
                                    </p:set>
                                    <p:anim calcmode="lin" valueType="num">
                                      <p:cBhvr additive="base">
                                        <p:cTn id="42" dur="500"/>
                                        <p:tgtEl>
                                          <p:spTgt spid="178">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178">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178">
                                            <p:txEl>
                                              <p:pRg st="3" end="3"/>
                                            </p:txEl>
                                          </p:spTgt>
                                        </p:tgtEl>
                                        <p:attrNameLst>
                                          <p:attrName>style.visibility</p:attrName>
                                        </p:attrNameLst>
                                      </p:cBhvr>
                                      <p:to>
                                        <p:strVal val="visible"/>
                                      </p:to>
                                    </p:set>
                                    <p:anim calcmode="lin" valueType="num">
                                      <p:cBhvr additive="base">
                                        <p:cTn id="46" dur="500"/>
                                        <p:tgtEl>
                                          <p:spTgt spid="178">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178">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178">
                                            <p:txEl>
                                              <p:pRg st="4" end="4"/>
                                            </p:txEl>
                                          </p:spTgt>
                                        </p:tgtEl>
                                        <p:attrNameLst>
                                          <p:attrName>style.visibility</p:attrName>
                                        </p:attrNameLst>
                                      </p:cBhvr>
                                      <p:to>
                                        <p:strVal val="visible"/>
                                      </p:to>
                                    </p:set>
                                    <p:anim calcmode="lin" valueType="num">
                                      <p:cBhvr additive="base">
                                        <p:cTn id="50" dur="500"/>
                                        <p:tgtEl>
                                          <p:spTgt spid="178">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178">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178">
                                            <p:txEl>
                                              <p:pRg st="5" end="5"/>
                                            </p:txEl>
                                          </p:spTgt>
                                        </p:tgtEl>
                                        <p:attrNameLst>
                                          <p:attrName>style.visibility</p:attrName>
                                        </p:attrNameLst>
                                      </p:cBhvr>
                                      <p:to>
                                        <p:strVal val="visible"/>
                                      </p:to>
                                    </p:set>
                                    <p:anim calcmode="lin" valueType="num">
                                      <p:cBhvr additive="base">
                                        <p:cTn id="54" dur="500"/>
                                        <p:tgtEl>
                                          <p:spTgt spid="178">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178">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178">
                                            <p:txEl>
                                              <p:pRg st="6" end="6"/>
                                            </p:txEl>
                                          </p:spTgt>
                                        </p:tgtEl>
                                        <p:attrNameLst>
                                          <p:attrName>style.visibility</p:attrName>
                                        </p:attrNameLst>
                                      </p:cBhvr>
                                      <p:to>
                                        <p:strVal val="visible"/>
                                      </p:to>
                                    </p:set>
                                    <p:anim calcmode="lin" valueType="num">
                                      <p:cBhvr additive="base">
                                        <p:cTn id="58" dur="500"/>
                                        <p:tgtEl>
                                          <p:spTgt spid="178">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178">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178">
                                            <p:txEl>
                                              <p:pRg st="7" end="7"/>
                                            </p:txEl>
                                          </p:spTgt>
                                        </p:tgtEl>
                                        <p:attrNameLst>
                                          <p:attrName>style.visibility</p:attrName>
                                        </p:attrNameLst>
                                      </p:cBhvr>
                                      <p:to>
                                        <p:strVal val="visible"/>
                                      </p:to>
                                    </p:set>
                                    <p:anim calcmode="lin" valueType="num">
                                      <p:cBhvr additive="base">
                                        <p:cTn id="62" dur="500"/>
                                        <p:tgtEl>
                                          <p:spTgt spid="178">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178">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178">
                                            <p:txEl>
                                              <p:pRg st="8" end="8"/>
                                            </p:txEl>
                                          </p:spTgt>
                                        </p:tgtEl>
                                        <p:attrNameLst>
                                          <p:attrName>style.visibility</p:attrName>
                                        </p:attrNameLst>
                                      </p:cBhvr>
                                      <p:to>
                                        <p:strVal val="visible"/>
                                      </p:to>
                                    </p:set>
                                    <p:anim calcmode="lin" valueType="num">
                                      <p:cBhvr additive="base">
                                        <p:cTn id="66" dur="500"/>
                                        <p:tgtEl>
                                          <p:spTgt spid="178">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178">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179">
                                            <p:txEl>
                                              <p:pRg st="0" end="0"/>
                                            </p:txEl>
                                          </p:spTgt>
                                        </p:tgtEl>
                                        <p:attrNameLst>
                                          <p:attrName>style.visibility</p:attrName>
                                        </p:attrNameLst>
                                      </p:cBhvr>
                                      <p:to>
                                        <p:strVal val="visible"/>
                                      </p:to>
                                    </p:set>
                                    <p:anim calcmode="lin" valueType="num">
                                      <p:cBhvr additive="base">
                                        <p:cTn id="70" dur="500"/>
                                        <p:tgtEl>
                                          <p:spTgt spid="179">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179">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179">
                                            <p:txEl>
                                              <p:pRg st="1" end="1"/>
                                            </p:txEl>
                                          </p:spTgt>
                                        </p:tgtEl>
                                        <p:attrNameLst>
                                          <p:attrName>style.visibility</p:attrName>
                                        </p:attrNameLst>
                                      </p:cBhvr>
                                      <p:to>
                                        <p:strVal val="visible"/>
                                      </p:to>
                                    </p:set>
                                    <p:anim calcmode="lin" valueType="num">
                                      <p:cBhvr additive="base">
                                        <p:cTn id="74" dur="500"/>
                                        <p:tgtEl>
                                          <p:spTgt spid="179">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179">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179">
                                            <p:txEl>
                                              <p:pRg st="2" end="2"/>
                                            </p:txEl>
                                          </p:spTgt>
                                        </p:tgtEl>
                                        <p:attrNameLst>
                                          <p:attrName>style.visibility</p:attrName>
                                        </p:attrNameLst>
                                      </p:cBhvr>
                                      <p:to>
                                        <p:strVal val="visible"/>
                                      </p:to>
                                    </p:set>
                                    <p:anim calcmode="lin" valueType="num">
                                      <p:cBhvr additive="base">
                                        <p:cTn id="78" dur="500"/>
                                        <p:tgtEl>
                                          <p:spTgt spid="179">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179">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179">
                                            <p:txEl>
                                              <p:pRg st="3" end="3"/>
                                            </p:txEl>
                                          </p:spTgt>
                                        </p:tgtEl>
                                        <p:attrNameLst>
                                          <p:attrName>style.visibility</p:attrName>
                                        </p:attrNameLst>
                                      </p:cBhvr>
                                      <p:to>
                                        <p:strVal val="visible"/>
                                      </p:to>
                                    </p:set>
                                    <p:anim calcmode="lin" valueType="num">
                                      <p:cBhvr additive="base">
                                        <p:cTn id="82" dur="500"/>
                                        <p:tgtEl>
                                          <p:spTgt spid="179">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179">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179">
                                            <p:txEl>
                                              <p:pRg st="4" end="4"/>
                                            </p:txEl>
                                          </p:spTgt>
                                        </p:tgtEl>
                                        <p:attrNameLst>
                                          <p:attrName>style.visibility</p:attrName>
                                        </p:attrNameLst>
                                      </p:cBhvr>
                                      <p:to>
                                        <p:strVal val="visible"/>
                                      </p:to>
                                    </p:set>
                                    <p:anim calcmode="lin" valueType="num">
                                      <p:cBhvr additive="base">
                                        <p:cTn id="86" dur="500"/>
                                        <p:tgtEl>
                                          <p:spTgt spid="179">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179">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179">
                                            <p:txEl>
                                              <p:pRg st="5" end="5"/>
                                            </p:txEl>
                                          </p:spTgt>
                                        </p:tgtEl>
                                        <p:attrNameLst>
                                          <p:attrName>style.visibility</p:attrName>
                                        </p:attrNameLst>
                                      </p:cBhvr>
                                      <p:to>
                                        <p:strVal val="visible"/>
                                      </p:to>
                                    </p:set>
                                    <p:anim calcmode="lin" valueType="num">
                                      <p:cBhvr additive="base">
                                        <p:cTn id="90" dur="500"/>
                                        <p:tgtEl>
                                          <p:spTgt spid="179">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179">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179">
                                            <p:txEl>
                                              <p:pRg st="6" end="6"/>
                                            </p:txEl>
                                          </p:spTgt>
                                        </p:tgtEl>
                                        <p:attrNameLst>
                                          <p:attrName>style.visibility</p:attrName>
                                        </p:attrNameLst>
                                      </p:cBhvr>
                                      <p:to>
                                        <p:strVal val="visible"/>
                                      </p:to>
                                    </p:set>
                                    <p:anim calcmode="lin" valueType="num">
                                      <p:cBhvr additive="base">
                                        <p:cTn id="94" dur="500"/>
                                        <p:tgtEl>
                                          <p:spTgt spid="179">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179">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179">
                                            <p:txEl>
                                              <p:pRg st="7" end="7"/>
                                            </p:txEl>
                                          </p:spTgt>
                                        </p:tgtEl>
                                        <p:attrNameLst>
                                          <p:attrName>style.visibility</p:attrName>
                                        </p:attrNameLst>
                                      </p:cBhvr>
                                      <p:to>
                                        <p:strVal val="visible"/>
                                      </p:to>
                                    </p:set>
                                    <p:anim calcmode="lin" valueType="num">
                                      <p:cBhvr additive="base">
                                        <p:cTn id="98" dur="500"/>
                                        <p:tgtEl>
                                          <p:spTgt spid="179">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179">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179">
                                            <p:txEl>
                                              <p:pRg st="8" end="8"/>
                                            </p:txEl>
                                          </p:spTgt>
                                        </p:tgtEl>
                                        <p:attrNameLst>
                                          <p:attrName>style.visibility</p:attrName>
                                        </p:attrNameLst>
                                      </p:cBhvr>
                                      <p:to>
                                        <p:strVal val="visible"/>
                                      </p:to>
                                    </p:set>
                                    <p:anim calcmode="lin" valueType="num">
                                      <p:cBhvr additive="base">
                                        <p:cTn id="102" dur="500"/>
                                        <p:tgtEl>
                                          <p:spTgt spid="179">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179">
                                            <p:txEl>
                                              <p:pRg st="8" end="8"/>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180">
                                            <p:txEl>
                                              <p:pRg st="0" end="0"/>
                                            </p:txEl>
                                          </p:spTgt>
                                        </p:tgtEl>
                                        <p:attrNameLst>
                                          <p:attrName>style.visibility</p:attrName>
                                        </p:attrNameLst>
                                      </p:cBhvr>
                                      <p:to>
                                        <p:strVal val="visible"/>
                                      </p:to>
                                    </p:set>
                                    <p:anim calcmode="lin" valueType="num">
                                      <p:cBhvr additive="base">
                                        <p:cTn id="106" dur="500"/>
                                        <p:tgtEl>
                                          <p:spTgt spid="180">
                                            <p:txEl>
                                              <p:pRg st="0" end="0"/>
                                            </p:txEl>
                                          </p:spTgt>
                                        </p:tgtEl>
                                        <p:attrNameLst>
                                          <p:attrName>ppt_w</p:attrName>
                                        </p:attrNameLst>
                                      </p:cBhvr>
                                      <p:tavLst>
                                        <p:tav tm="0">
                                          <p:val>
                                            <p:strVal val="0"/>
                                          </p:val>
                                        </p:tav>
                                        <p:tav tm="100000">
                                          <p:val>
                                            <p:strVal val="#ppt_w"/>
                                          </p:val>
                                        </p:tav>
                                      </p:tavLst>
                                    </p:anim>
                                    <p:anim calcmode="lin" valueType="num">
                                      <p:cBhvr additive="base">
                                        <p:cTn id="107" dur="500"/>
                                        <p:tgtEl>
                                          <p:spTgt spid="180">
                                            <p:txEl>
                                              <p:pRg st="0" end="0"/>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180">
                                            <p:txEl>
                                              <p:pRg st="1" end="1"/>
                                            </p:txEl>
                                          </p:spTgt>
                                        </p:tgtEl>
                                        <p:attrNameLst>
                                          <p:attrName>style.visibility</p:attrName>
                                        </p:attrNameLst>
                                      </p:cBhvr>
                                      <p:to>
                                        <p:strVal val="visible"/>
                                      </p:to>
                                    </p:set>
                                    <p:anim calcmode="lin" valueType="num">
                                      <p:cBhvr additive="base">
                                        <p:cTn id="110" dur="500"/>
                                        <p:tgtEl>
                                          <p:spTgt spid="180">
                                            <p:txEl>
                                              <p:pRg st="1" end="1"/>
                                            </p:txEl>
                                          </p:spTgt>
                                        </p:tgtEl>
                                        <p:attrNameLst>
                                          <p:attrName>ppt_w</p:attrName>
                                        </p:attrNameLst>
                                      </p:cBhvr>
                                      <p:tavLst>
                                        <p:tav tm="0">
                                          <p:val>
                                            <p:strVal val="0"/>
                                          </p:val>
                                        </p:tav>
                                        <p:tav tm="100000">
                                          <p:val>
                                            <p:strVal val="#ppt_w"/>
                                          </p:val>
                                        </p:tav>
                                      </p:tavLst>
                                    </p:anim>
                                    <p:anim calcmode="lin" valueType="num">
                                      <p:cBhvr additive="base">
                                        <p:cTn id="111" dur="500"/>
                                        <p:tgtEl>
                                          <p:spTgt spid="180">
                                            <p:txEl>
                                              <p:pRg st="1" end="1"/>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180">
                                            <p:txEl>
                                              <p:pRg st="2" end="2"/>
                                            </p:txEl>
                                          </p:spTgt>
                                        </p:tgtEl>
                                        <p:attrNameLst>
                                          <p:attrName>style.visibility</p:attrName>
                                        </p:attrNameLst>
                                      </p:cBhvr>
                                      <p:to>
                                        <p:strVal val="visible"/>
                                      </p:to>
                                    </p:set>
                                    <p:anim calcmode="lin" valueType="num">
                                      <p:cBhvr additive="base">
                                        <p:cTn id="114" dur="500"/>
                                        <p:tgtEl>
                                          <p:spTgt spid="180">
                                            <p:txEl>
                                              <p:pRg st="2" end="2"/>
                                            </p:txEl>
                                          </p:spTgt>
                                        </p:tgtEl>
                                        <p:attrNameLst>
                                          <p:attrName>ppt_w</p:attrName>
                                        </p:attrNameLst>
                                      </p:cBhvr>
                                      <p:tavLst>
                                        <p:tav tm="0">
                                          <p:val>
                                            <p:strVal val="0"/>
                                          </p:val>
                                        </p:tav>
                                        <p:tav tm="100000">
                                          <p:val>
                                            <p:strVal val="#ppt_w"/>
                                          </p:val>
                                        </p:tav>
                                      </p:tavLst>
                                    </p:anim>
                                    <p:anim calcmode="lin" valueType="num">
                                      <p:cBhvr additive="base">
                                        <p:cTn id="115" dur="500"/>
                                        <p:tgtEl>
                                          <p:spTgt spid="180">
                                            <p:txEl>
                                              <p:pRg st="2" end="2"/>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180">
                                            <p:txEl>
                                              <p:pRg st="3" end="3"/>
                                            </p:txEl>
                                          </p:spTgt>
                                        </p:tgtEl>
                                        <p:attrNameLst>
                                          <p:attrName>style.visibility</p:attrName>
                                        </p:attrNameLst>
                                      </p:cBhvr>
                                      <p:to>
                                        <p:strVal val="visible"/>
                                      </p:to>
                                    </p:set>
                                    <p:anim calcmode="lin" valueType="num">
                                      <p:cBhvr additive="base">
                                        <p:cTn id="118" dur="500"/>
                                        <p:tgtEl>
                                          <p:spTgt spid="180">
                                            <p:txEl>
                                              <p:pRg st="3" end="3"/>
                                            </p:txEl>
                                          </p:spTgt>
                                        </p:tgtEl>
                                        <p:attrNameLst>
                                          <p:attrName>ppt_w</p:attrName>
                                        </p:attrNameLst>
                                      </p:cBhvr>
                                      <p:tavLst>
                                        <p:tav tm="0">
                                          <p:val>
                                            <p:strVal val="0"/>
                                          </p:val>
                                        </p:tav>
                                        <p:tav tm="100000">
                                          <p:val>
                                            <p:strVal val="#ppt_w"/>
                                          </p:val>
                                        </p:tav>
                                      </p:tavLst>
                                    </p:anim>
                                    <p:anim calcmode="lin" valueType="num">
                                      <p:cBhvr additive="base">
                                        <p:cTn id="119" dur="500"/>
                                        <p:tgtEl>
                                          <p:spTgt spid="180">
                                            <p:txEl>
                                              <p:pRg st="3" end="3"/>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180">
                                            <p:txEl>
                                              <p:pRg st="4" end="4"/>
                                            </p:txEl>
                                          </p:spTgt>
                                        </p:tgtEl>
                                        <p:attrNameLst>
                                          <p:attrName>style.visibility</p:attrName>
                                        </p:attrNameLst>
                                      </p:cBhvr>
                                      <p:to>
                                        <p:strVal val="visible"/>
                                      </p:to>
                                    </p:set>
                                    <p:anim calcmode="lin" valueType="num">
                                      <p:cBhvr additive="base">
                                        <p:cTn id="122" dur="500"/>
                                        <p:tgtEl>
                                          <p:spTgt spid="180">
                                            <p:txEl>
                                              <p:pRg st="4" end="4"/>
                                            </p:txEl>
                                          </p:spTgt>
                                        </p:tgtEl>
                                        <p:attrNameLst>
                                          <p:attrName>ppt_w</p:attrName>
                                        </p:attrNameLst>
                                      </p:cBhvr>
                                      <p:tavLst>
                                        <p:tav tm="0">
                                          <p:val>
                                            <p:strVal val="0"/>
                                          </p:val>
                                        </p:tav>
                                        <p:tav tm="100000">
                                          <p:val>
                                            <p:strVal val="#ppt_w"/>
                                          </p:val>
                                        </p:tav>
                                      </p:tavLst>
                                    </p:anim>
                                    <p:anim calcmode="lin" valueType="num">
                                      <p:cBhvr additive="base">
                                        <p:cTn id="123" dur="500"/>
                                        <p:tgtEl>
                                          <p:spTgt spid="180">
                                            <p:txEl>
                                              <p:pRg st="4" end="4"/>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180">
                                            <p:txEl>
                                              <p:pRg st="5" end="5"/>
                                            </p:txEl>
                                          </p:spTgt>
                                        </p:tgtEl>
                                        <p:attrNameLst>
                                          <p:attrName>style.visibility</p:attrName>
                                        </p:attrNameLst>
                                      </p:cBhvr>
                                      <p:to>
                                        <p:strVal val="visible"/>
                                      </p:to>
                                    </p:set>
                                    <p:anim calcmode="lin" valueType="num">
                                      <p:cBhvr additive="base">
                                        <p:cTn id="126" dur="500"/>
                                        <p:tgtEl>
                                          <p:spTgt spid="180">
                                            <p:txEl>
                                              <p:pRg st="5" end="5"/>
                                            </p:txEl>
                                          </p:spTgt>
                                        </p:tgtEl>
                                        <p:attrNameLst>
                                          <p:attrName>ppt_w</p:attrName>
                                        </p:attrNameLst>
                                      </p:cBhvr>
                                      <p:tavLst>
                                        <p:tav tm="0">
                                          <p:val>
                                            <p:strVal val="0"/>
                                          </p:val>
                                        </p:tav>
                                        <p:tav tm="100000">
                                          <p:val>
                                            <p:strVal val="#ppt_w"/>
                                          </p:val>
                                        </p:tav>
                                      </p:tavLst>
                                    </p:anim>
                                    <p:anim calcmode="lin" valueType="num">
                                      <p:cBhvr additive="base">
                                        <p:cTn id="127" dur="500"/>
                                        <p:tgtEl>
                                          <p:spTgt spid="180">
                                            <p:txEl>
                                              <p:pRg st="5" end="5"/>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180">
                                            <p:txEl>
                                              <p:pRg st="6" end="6"/>
                                            </p:txEl>
                                          </p:spTgt>
                                        </p:tgtEl>
                                        <p:attrNameLst>
                                          <p:attrName>style.visibility</p:attrName>
                                        </p:attrNameLst>
                                      </p:cBhvr>
                                      <p:to>
                                        <p:strVal val="visible"/>
                                      </p:to>
                                    </p:set>
                                    <p:anim calcmode="lin" valueType="num">
                                      <p:cBhvr additive="base">
                                        <p:cTn id="130" dur="500"/>
                                        <p:tgtEl>
                                          <p:spTgt spid="180">
                                            <p:txEl>
                                              <p:pRg st="6" end="6"/>
                                            </p:txEl>
                                          </p:spTgt>
                                        </p:tgtEl>
                                        <p:attrNameLst>
                                          <p:attrName>ppt_w</p:attrName>
                                        </p:attrNameLst>
                                      </p:cBhvr>
                                      <p:tavLst>
                                        <p:tav tm="0">
                                          <p:val>
                                            <p:strVal val="0"/>
                                          </p:val>
                                        </p:tav>
                                        <p:tav tm="100000">
                                          <p:val>
                                            <p:strVal val="#ppt_w"/>
                                          </p:val>
                                        </p:tav>
                                      </p:tavLst>
                                    </p:anim>
                                    <p:anim calcmode="lin" valueType="num">
                                      <p:cBhvr additive="base">
                                        <p:cTn id="131" dur="500"/>
                                        <p:tgtEl>
                                          <p:spTgt spid="180">
                                            <p:txEl>
                                              <p:pRg st="6" end="6"/>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180">
                                            <p:txEl>
                                              <p:pRg st="7" end="7"/>
                                            </p:txEl>
                                          </p:spTgt>
                                        </p:tgtEl>
                                        <p:attrNameLst>
                                          <p:attrName>style.visibility</p:attrName>
                                        </p:attrNameLst>
                                      </p:cBhvr>
                                      <p:to>
                                        <p:strVal val="visible"/>
                                      </p:to>
                                    </p:set>
                                    <p:anim calcmode="lin" valueType="num">
                                      <p:cBhvr additive="base">
                                        <p:cTn id="134" dur="500"/>
                                        <p:tgtEl>
                                          <p:spTgt spid="180">
                                            <p:txEl>
                                              <p:pRg st="7" end="7"/>
                                            </p:txEl>
                                          </p:spTgt>
                                        </p:tgtEl>
                                        <p:attrNameLst>
                                          <p:attrName>ppt_w</p:attrName>
                                        </p:attrNameLst>
                                      </p:cBhvr>
                                      <p:tavLst>
                                        <p:tav tm="0">
                                          <p:val>
                                            <p:strVal val="0"/>
                                          </p:val>
                                        </p:tav>
                                        <p:tav tm="100000">
                                          <p:val>
                                            <p:strVal val="#ppt_w"/>
                                          </p:val>
                                        </p:tav>
                                      </p:tavLst>
                                    </p:anim>
                                    <p:anim calcmode="lin" valueType="num">
                                      <p:cBhvr additive="base">
                                        <p:cTn id="135" dur="500"/>
                                        <p:tgtEl>
                                          <p:spTgt spid="180">
                                            <p:txEl>
                                              <p:pRg st="7" end="7"/>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180">
                                            <p:txEl>
                                              <p:pRg st="8" end="8"/>
                                            </p:txEl>
                                          </p:spTgt>
                                        </p:tgtEl>
                                        <p:attrNameLst>
                                          <p:attrName>style.visibility</p:attrName>
                                        </p:attrNameLst>
                                      </p:cBhvr>
                                      <p:to>
                                        <p:strVal val="visible"/>
                                      </p:to>
                                    </p:set>
                                    <p:anim calcmode="lin" valueType="num">
                                      <p:cBhvr additive="base">
                                        <p:cTn id="138" dur="500"/>
                                        <p:tgtEl>
                                          <p:spTgt spid="180">
                                            <p:txEl>
                                              <p:pRg st="8" end="8"/>
                                            </p:txEl>
                                          </p:spTgt>
                                        </p:tgtEl>
                                        <p:attrNameLst>
                                          <p:attrName>ppt_w</p:attrName>
                                        </p:attrNameLst>
                                      </p:cBhvr>
                                      <p:tavLst>
                                        <p:tav tm="0">
                                          <p:val>
                                            <p:strVal val="0"/>
                                          </p:val>
                                        </p:tav>
                                        <p:tav tm="100000">
                                          <p:val>
                                            <p:strVal val="#ppt_w"/>
                                          </p:val>
                                        </p:tav>
                                      </p:tavLst>
                                    </p:anim>
                                    <p:anim calcmode="lin" valueType="num">
                                      <p:cBhvr additive="base">
                                        <p:cTn id="139" dur="500"/>
                                        <p:tgtEl>
                                          <p:spTgt spid="180">
                                            <p:txEl>
                                              <p:pRg st="8" end="8"/>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181"/>
                                        </p:tgtEl>
                                        <p:attrNameLst>
                                          <p:attrName>style.visibility</p:attrName>
                                        </p:attrNameLst>
                                      </p:cBhvr>
                                      <p:to>
                                        <p:strVal val="visible"/>
                                      </p:to>
                                    </p:set>
                                    <p:anim calcmode="lin" valueType="num">
                                      <p:cBhvr additive="base">
                                        <p:cTn id="142" dur="500"/>
                                        <p:tgtEl>
                                          <p:spTgt spid="181"/>
                                        </p:tgtEl>
                                        <p:attrNameLst>
                                          <p:attrName>ppt_w</p:attrName>
                                        </p:attrNameLst>
                                      </p:cBhvr>
                                      <p:tavLst>
                                        <p:tav tm="0">
                                          <p:val>
                                            <p:strVal val="0"/>
                                          </p:val>
                                        </p:tav>
                                        <p:tav tm="100000">
                                          <p:val>
                                            <p:strVal val="#ppt_w"/>
                                          </p:val>
                                        </p:tav>
                                      </p:tavLst>
                                    </p:anim>
                                    <p:anim calcmode="lin" valueType="num">
                                      <p:cBhvr additive="base">
                                        <p:cTn id="143" dur="500"/>
                                        <p:tgtEl>
                                          <p:spTgt spid="181"/>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182">
                                            <p:txEl>
                                              <p:pRg st="0" end="0"/>
                                            </p:txEl>
                                          </p:spTgt>
                                        </p:tgtEl>
                                        <p:attrNameLst>
                                          <p:attrName>style.visibility</p:attrName>
                                        </p:attrNameLst>
                                      </p:cBhvr>
                                      <p:to>
                                        <p:strVal val="visible"/>
                                      </p:to>
                                    </p:set>
                                    <p:anim calcmode="lin" valueType="num">
                                      <p:cBhvr additive="base">
                                        <p:cTn id="146" dur="500"/>
                                        <p:tgtEl>
                                          <p:spTgt spid="182">
                                            <p:txEl>
                                              <p:pRg st="0" end="0"/>
                                            </p:txEl>
                                          </p:spTgt>
                                        </p:tgtEl>
                                        <p:attrNameLst>
                                          <p:attrName>ppt_w</p:attrName>
                                        </p:attrNameLst>
                                      </p:cBhvr>
                                      <p:tavLst>
                                        <p:tav tm="0">
                                          <p:val>
                                            <p:strVal val="0"/>
                                          </p:val>
                                        </p:tav>
                                        <p:tav tm="100000">
                                          <p:val>
                                            <p:strVal val="#ppt_w"/>
                                          </p:val>
                                        </p:tav>
                                      </p:tavLst>
                                    </p:anim>
                                    <p:anim calcmode="lin" valueType="num">
                                      <p:cBhvr additive="base">
                                        <p:cTn id="147" dur="500"/>
                                        <p:tgtEl>
                                          <p:spTgt spid="182">
                                            <p:txEl>
                                              <p:pRg st="0" end="0"/>
                                            </p:txEl>
                                          </p:spTgt>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182">
                                            <p:txEl>
                                              <p:pRg st="1" end="1"/>
                                            </p:txEl>
                                          </p:spTgt>
                                        </p:tgtEl>
                                        <p:attrNameLst>
                                          <p:attrName>style.visibility</p:attrName>
                                        </p:attrNameLst>
                                      </p:cBhvr>
                                      <p:to>
                                        <p:strVal val="visible"/>
                                      </p:to>
                                    </p:set>
                                    <p:anim calcmode="lin" valueType="num">
                                      <p:cBhvr additive="base">
                                        <p:cTn id="150" dur="500"/>
                                        <p:tgtEl>
                                          <p:spTgt spid="182">
                                            <p:txEl>
                                              <p:pRg st="1" end="1"/>
                                            </p:txEl>
                                          </p:spTgt>
                                        </p:tgtEl>
                                        <p:attrNameLst>
                                          <p:attrName>ppt_w</p:attrName>
                                        </p:attrNameLst>
                                      </p:cBhvr>
                                      <p:tavLst>
                                        <p:tav tm="0">
                                          <p:val>
                                            <p:strVal val="0"/>
                                          </p:val>
                                        </p:tav>
                                        <p:tav tm="100000">
                                          <p:val>
                                            <p:strVal val="#ppt_w"/>
                                          </p:val>
                                        </p:tav>
                                      </p:tavLst>
                                    </p:anim>
                                    <p:anim calcmode="lin" valueType="num">
                                      <p:cBhvr additive="base">
                                        <p:cTn id="151" dur="500"/>
                                        <p:tgtEl>
                                          <p:spTgt spid="182">
                                            <p:txEl>
                                              <p:pRg st="1" end="1"/>
                                            </p:txEl>
                                          </p:spTgt>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182">
                                            <p:txEl>
                                              <p:pRg st="2" end="2"/>
                                            </p:txEl>
                                          </p:spTgt>
                                        </p:tgtEl>
                                        <p:attrNameLst>
                                          <p:attrName>style.visibility</p:attrName>
                                        </p:attrNameLst>
                                      </p:cBhvr>
                                      <p:to>
                                        <p:strVal val="visible"/>
                                      </p:to>
                                    </p:set>
                                    <p:anim calcmode="lin" valueType="num">
                                      <p:cBhvr additive="base">
                                        <p:cTn id="154" dur="500"/>
                                        <p:tgtEl>
                                          <p:spTgt spid="182">
                                            <p:txEl>
                                              <p:pRg st="2" end="2"/>
                                            </p:txEl>
                                          </p:spTgt>
                                        </p:tgtEl>
                                        <p:attrNameLst>
                                          <p:attrName>ppt_w</p:attrName>
                                        </p:attrNameLst>
                                      </p:cBhvr>
                                      <p:tavLst>
                                        <p:tav tm="0">
                                          <p:val>
                                            <p:strVal val="0"/>
                                          </p:val>
                                        </p:tav>
                                        <p:tav tm="100000">
                                          <p:val>
                                            <p:strVal val="#ppt_w"/>
                                          </p:val>
                                        </p:tav>
                                      </p:tavLst>
                                    </p:anim>
                                    <p:anim calcmode="lin" valueType="num">
                                      <p:cBhvr additive="base">
                                        <p:cTn id="155" dur="500"/>
                                        <p:tgtEl>
                                          <p:spTgt spid="182">
                                            <p:txEl>
                                              <p:pRg st="2" end="2"/>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182">
                                            <p:txEl>
                                              <p:pRg st="3" end="3"/>
                                            </p:txEl>
                                          </p:spTgt>
                                        </p:tgtEl>
                                        <p:attrNameLst>
                                          <p:attrName>style.visibility</p:attrName>
                                        </p:attrNameLst>
                                      </p:cBhvr>
                                      <p:to>
                                        <p:strVal val="visible"/>
                                      </p:to>
                                    </p:set>
                                    <p:anim calcmode="lin" valueType="num">
                                      <p:cBhvr additive="base">
                                        <p:cTn id="158" dur="500"/>
                                        <p:tgtEl>
                                          <p:spTgt spid="182">
                                            <p:txEl>
                                              <p:pRg st="3" end="3"/>
                                            </p:txEl>
                                          </p:spTgt>
                                        </p:tgtEl>
                                        <p:attrNameLst>
                                          <p:attrName>ppt_w</p:attrName>
                                        </p:attrNameLst>
                                      </p:cBhvr>
                                      <p:tavLst>
                                        <p:tav tm="0">
                                          <p:val>
                                            <p:strVal val="0"/>
                                          </p:val>
                                        </p:tav>
                                        <p:tav tm="100000">
                                          <p:val>
                                            <p:strVal val="#ppt_w"/>
                                          </p:val>
                                        </p:tav>
                                      </p:tavLst>
                                    </p:anim>
                                    <p:anim calcmode="lin" valueType="num">
                                      <p:cBhvr additive="base">
                                        <p:cTn id="159" dur="500"/>
                                        <p:tgtEl>
                                          <p:spTgt spid="182">
                                            <p:txEl>
                                              <p:pRg st="3" end="3"/>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182">
                                            <p:txEl>
                                              <p:pRg st="4" end="4"/>
                                            </p:txEl>
                                          </p:spTgt>
                                        </p:tgtEl>
                                        <p:attrNameLst>
                                          <p:attrName>style.visibility</p:attrName>
                                        </p:attrNameLst>
                                      </p:cBhvr>
                                      <p:to>
                                        <p:strVal val="visible"/>
                                      </p:to>
                                    </p:set>
                                    <p:anim calcmode="lin" valueType="num">
                                      <p:cBhvr additive="base">
                                        <p:cTn id="162" dur="500"/>
                                        <p:tgtEl>
                                          <p:spTgt spid="182">
                                            <p:txEl>
                                              <p:pRg st="4" end="4"/>
                                            </p:txEl>
                                          </p:spTgt>
                                        </p:tgtEl>
                                        <p:attrNameLst>
                                          <p:attrName>ppt_w</p:attrName>
                                        </p:attrNameLst>
                                      </p:cBhvr>
                                      <p:tavLst>
                                        <p:tav tm="0">
                                          <p:val>
                                            <p:strVal val="0"/>
                                          </p:val>
                                        </p:tav>
                                        <p:tav tm="100000">
                                          <p:val>
                                            <p:strVal val="#ppt_w"/>
                                          </p:val>
                                        </p:tav>
                                      </p:tavLst>
                                    </p:anim>
                                    <p:anim calcmode="lin" valueType="num">
                                      <p:cBhvr additive="base">
                                        <p:cTn id="163" dur="500"/>
                                        <p:tgtEl>
                                          <p:spTgt spid="182">
                                            <p:txEl>
                                              <p:pRg st="4" end="4"/>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182">
                                            <p:txEl>
                                              <p:pRg st="5" end="5"/>
                                            </p:txEl>
                                          </p:spTgt>
                                        </p:tgtEl>
                                        <p:attrNameLst>
                                          <p:attrName>style.visibility</p:attrName>
                                        </p:attrNameLst>
                                      </p:cBhvr>
                                      <p:to>
                                        <p:strVal val="visible"/>
                                      </p:to>
                                    </p:set>
                                    <p:anim calcmode="lin" valueType="num">
                                      <p:cBhvr additive="base">
                                        <p:cTn id="166" dur="500"/>
                                        <p:tgtEl>
                                          <p:spTgt spid="182">
                                            <p:txEl>
                                              <p:pRg st="5" end="5"/>
                                            </p:txEl>
                                          </p:spTgt>
                                        </p:tgtEl>
                                        <p:attrNameLst>
                                          <p:attrName>ppt_w</p:attrName>
                                        </p:attrNameLst>
                                      </p:cBhvr>
                                      <p:tavLst>
                                        <p:tav tm="0">
                                          <p:val>
                                            <p:strVal val="0"/>
                                          </p:val>
                                        </p:tav>
                                        <p:tav tm="100000">
                                          <p:val>
                                            <p:strVal val="#ppt_w"/>
                                          </p:val>
                                        </p:tav>
                                      </p:tavLst>
                                    </p:anim>
                                    <p:anim calcmode="lin" valueType="num">
                                      <p:cBhvr additive="base">
                                        <p:cTn id="167" dur="500"/>
                                        <p:tgtEl>
                                          <p:spTgt spid="182">
                                            <p:txEl>
                                              <p:pRg st="5" end="5"/>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182">
                                            <p:txEl>
                                              <p:pRg st="6" end="6"/>
                                            </p:txEl>
                                          </p:spTgt>
                                        </p:tgtEl>
                                        <p:attrNameLst>
                                          <p:attrName>style.visibility</p:attrName>
                                        </p:attrNameLst>
                                      </p:cBhvr>
                                      <p:to>
                                        <p:strVal val="visible"/>
                                      </p:to>
                                    </p:set>
                                    <p:anim calcmode="lin" valueType="num">
                                      <p:cBhvr additive="base">
                                        <p:cTn id="170" dur="500"/>
                                        <p:tgtEl>
                                          <p:spTgt spid="182">
                                            <p:txEl>
                                              <p:pRg st="6" end="6"/>
                                            </p:txEl>
                                          </p:spTgt>
                                        </p:tgtEl>
                                        <p:attrNameLst>
                                          <p:attrName>ppt_w</p:attrName>
                                        </p:attrNameLst>
                                      </p:cBhvr>
                                      <p:tavLst>
                                        <p:tav tm="0">
                                          <p:val>
                                            <p:strVal val="0"/>
                                          </p:val>
                                        </p:tav>
                                        <p:tav tm="100000">
                                          <p:val>
                                            <p:strVal val="#ppt_w"/>
                                          </p:val>
                                        </p:tav>
                                      </p:tavLst>
                                    </p:anim>
                                    <p:anim calcmode="lin" valueType="num">
                                      <p:cBhvr additive="base">
                                        <p:cTn id="171" dur="500"/>
                                        <p:tgtEl>
                                          <p:spTgt spid="182">
                                            <p:txEl>
                                              <p:pRg st="6" end="6"/>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182">
                                            <p:txEl>
                                              <p:pRg st="7" end="7"/>
                                            </p:txEl>
                                          </p:spTgt>
                                        </p:tgtEl>
                                        <p:attrNameLst>
                                          <p:attrName>style.visibility</p:attrName>
                                        </p:attrNameLst>
                                      </p:cBhvr>
                                      <p:to>
                                        <p:strVal val="visible"/>
                                      </p:to>
                                    </p:set>
                                    <p:anim calcmode="lin" valueType="num">
                                      <p:cBhvr additive="base">
                                        <p:cTn id="174" dur="500"/>
                                        <p:tgtEl>
                                          <p:spTgt spid="182">
                                            <p:txEl>
                                              <p:pRg st="7" end="7"/>
                                            </p:txEl>
                                          </p:spTgt>
                                        </p:tgtEl>
                                        <p:attrNameLst>
                                          <p:attrName>ppt_w</p:attrName>
                                        </p:attrNameLst>
                                      </p:cBhvr>
                                      <p:tavLst>
                                        <p:tav tm="0">
                                          <p:val>
                                            <p:strVal val="0"/>
                                          </p:val>
                                        </p:tav>
                                        <p:tav tm="100000">
                                          <p:val>
                                            <p:strVal val="#ppt_w"/>
                                          </p:val>
                                        </p:tav>
                                      </p:tavLst>
                                    </p:anim>
                                    <p:anim calcmode="lin" valueType="num">
                                      <p:cBhvr additive="base">
                                        <p:cTn id="175" dur="500"/>
                                        <p:tgtEl>
                                          <p:spTgt spid="182">
                                            <p:txEl>
                                              <p:pRg st="7" end="7"/>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182">
                                            <p:txEl>
                                              <p:pRg st="8" end="8"/>
                                            </p:txEl>
                                          </p:spTgt>
                                        </p:tgtEl>
                                        <p:attrNameLst>
                                          <p:attrName>style.visibility</p:attrName>
                                        </p:attrNameLst>
                                      </p:cBhvr>
                                      <p:to>
                                        <p:strVal val="visible"/>
                                      </p:to>
                                    </p:set>
                                    <p:anim calcmode="lin" valueType="num">
                                      <p:cBhvr additive="base">
                                        <p:cTn id="178" dur="500"/>
                                        <p:tgtEl>
                                          <p:spTgt spid="182">
                                            <p:txEl>
                                              <p:pRg st="8" end="8"/>
                                            </p:txEl>
                                          </p:spTgt>
                                        </p:tgtEl>
                                        <p:attrNameLst>
                                          <p:attrName>ppt_w</p:attrName>
                                        </p:attrNameLst>
                                      </p:cBhvr>
                                      <p:tavLst>
                                        <p:tav tm="0">
                                          <p:val>
                                            <p:strVal val="0"/>
                                          </p:val>
                                        </p:tav>
                                        <p:tav tm="100000">
                                          <p:val>
                                            <p:strVal val="#ppt_w"/>
                                          </p:val>
                                        </p:tav>
                                      </p:tavLst>
                                    </p:anim>
                                    <p:anim calcmode="lin" valueType="num">
                                      <p:cBhvr additive="base">
                                        <p:cTn id="179" dur="500"/>
                                        <p:tgtEl>
                                          <p:spTgt spid="182">
                                            <p:txEl>
                                              <p:pRg st="8" end="8"/>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183">
                                            <p:txEl>
                                              <p:pRg st="0" end="0"/>
                                            </p:txEl>
                                          </p:spTgt>
                                        </p:tgtEl>
                                        <p:attrNameLst>
                                          <p:attrName>style.visibility</p:attrName>
                                        </p:attrNameLst>
                                      </p:cBhvr>
                                      <p:to>
                                        <p:strVal val="visible"/>
                                      </p:to>
                                    </p:set>
                                    <p:anim calcmode="lin" valueType="num">
                                      <p:cBhvr additive="base">
                                        <p:cTn id="182" dur="500"/>
                                        <p:tgtEl>
                                          <p:spTgt spid="183">
                                            <p:txEl>
                                              <p:pRg st="0" end="0"/>
                                            </p:txEl>
                                          </p:spTgt>
                                        </p:tgtEl>
                                        <p:attrNameLst>
                                          <p:attrName>ppt_w</p:attrName>
                                        </p:attrNameLst>
                                      </p:cBhvr>
                                      <p:tavLst>
                                        <p:tav tm="0">
                                          <p:val>
                                            <p:strVal val="0"/>
                                          </p:val>
                                        </p:tav>
                                        <p:tav tm="100000">
                                          <p:val>
                                            <p:strVal val="#ppt_w"/>
                                          </p:val>
                                        </p:tav>
                                      </p:tavLst>
                                    </p:anim>
                                    <p:anim calcmode="lin" valueType="num">
                                      <p:cBhvr additive="base">
                                        <p:cTn id="183" dur="500"/>
                                        <p:tgtEl>
                                          <p:spTgt spid="183">
                                            <p:txEl>
                                              <p:pRg st="0" end="0"/>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183">
                                            <p:txEl>
                                              <p:pRg st="1" end="1"/>
                                            </p:txEl>
                                          </p:spTgt>
                                        </p:tgtEl>
                                        <p:attrNameLst>
                                          <p:attrName>style.visibility</p:attrName>
                                        </p:attrNameLst>
                                      </p:cBhvr>
                                      <p:to>
                                        <p:strVal val="visible"/>
                                      </p:to>
                                    </p:set>
                                    <p:anim calcmode="lin" valueType="num">
                                      <p:cBhvr additive="base">
                                        <p:cTn id="186" dur="500"/>
                                        <p:tgtEl>
                                          <p:spTgt spid="183">
                                            <p:txEl>
                                              <p:pRg st="1" end="1"/>
                                            </p:txEl>
                                          </p:spTgt>
                                        </p:tgtEl>
                                        <p:attrNameLst>
                                          <p:attrName>ppt_w</p:attrName>
                                        </p:attrNameLst>
                                      </p:cBhvr>
                                      <p:tavLst>
                                        <p:tav tm="0">
                                          <p:val>
                                            <p:strVal val="0"/>
                                          </p:val>
                                        </p:tav>
                                        <p:tav tm="100000">
                                          <p:val>
                                            <p:strVal val="#ppt_w"/>
                                          </p:val>
                                        </p:tav>
                                      </p:tavLst>
                                    </p:anim>
                                    <p:anim calcmode="lin" valueType="num">
                                      <p:cBhvr additive="base">
                                        <p:cTn id="187" dur="500"/>
                                        <p:tgtEl>
                                          <p:spTgt spid="183">
                                            <p:txEl>
                                              <p:pRg st="1" end="1"/>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183">
                                            <p:txEl>
                                              <p:pRg st="2" end="2"/>
                                            </p:txEl>
                                          </p:spTgt>
                                        </p:tgtEl>
                                        <p:attrNameLst>
                                          <p:attrName>style.visibility</p:attrName>
                                        </p:attrNameLst>
                                      </p:cBhvr>
                                      <p:to>
                                        <p:strVal val="visible"/>
                                      </p:to>
                                    </p:set>
                                    <p:anim calcmode="lin" valueType="num">
                                      <p:cBhvr additive="base">
                                        <p:cTn id="190" dur="500"/>
                                        <p:tgtEl>
                                          <p:spTgt spid="183">
                                            <p:txEl>
                                              <p:pRg st="2" end="2"/>
                                            </p:txEl>
                                          </p:spTgt>
                                        </p:tgtEl>
                                        <p:attrNameLst>
                                          <p:attrName>ppt_w</p:attrName>
                                        </p:attrNameLst>
                                      </p:cBhvr>
                                      <p:tavLst>
                                        <p:tav tm="0">
                                          <p:val>
                                            <p:strVal val="0"/>
                                          </p:val>
                                        </p:tav>
                                        <p:tav tm="100000">
                                          <p:val>
                                            <p:strVal val="#ppt_w"/>
                                          </p:val>
                                        </p:tav>
                                      </p:tavLst>
                                    </p:anim>
                                    <p:anim calcmode="lin" valueType="num">
                                      <p:cBhvr additive="base">
                                        <p:cTn id="191" dur="500"/>
                                        <p:tgtEl>
                                          <p:spTgt spid="183">
                                            <p:txEl>
                                              <p:pRg st="2" end="2"/>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183">
                                            <p:txEl>
                                              <p:pRg st="3" end="3"/>
                                            </p:txEl>
                                          </p:spTgt>
                                        </p:tgtEl>
                                        <p:attrNameLst>
                                          <p:attrName>style.visibility</p:attrName>
                                        </p:attrNameLst>
                                      </p:cBhvr>
                                      <p:to>
                                        <p:strVal val="visible"/>
                                      </p:to>
                                    </p:set>
                                    <p:anim calcmode="lin" valueType="num">
                                      <p:cBhvr additive="base">
                                        <p:cTn id="194" dur="500"/>
                                        <p:tgtEl>
                                          <p:spTgt spid="183">
                                            <p:txEl>
                                              <p:pRg st="3" end="3"/>
                                            </p:txEl>
                                          </p:spTgt>
                                        </p:tgtEl>
                                        <p:attrNameLst>
                                          <p:attrName>ppt_w</p:attrName>
                                        </p:attrNameLst>
                                      </p:cBhvr>
                                      <p:tavLst>
                                        <p:tav tm="0">
                                          <p:val>
                                            <p:strVal val="0"/>
                                          </p:val>
                                        </p:tav>
                                        <p:tav tm="100000">
                                          <p:val>
                                            <p:strVal val="#ppt_w"/>
                                          </p:val>
                                        </p:tav>
                                      </p:tavLst>
                                    </p:anim>
                                    <p:anim calcmode="lin" valueType="num">
                                      <p:cBhvr additive="base">
                                        <p:cTn id="195" dur="500"/>
                                        <p:tgtEl>
                                          <p:spTgt spid="183">
                                            <p:txEl>
                                              <p:pRg st="3" end="3"/>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183">
                                            <p:txEl>
                                              <p:pRg st="4" end="4"/>
                                            </p:txEl>
                                          </p:spTgt>
                                        </p:tgtEl>
                                        <p:attrNameLst>
                                          <p:attrName>style.visibility</p:attrName>
                                        </p:attrNameLst>
                                      </p:cBhvr>
                                      <p:to>
                                        <p:strVal val="visible"/>
                                      </p:to>
                                    </p:set>
                                    <p:anim calcmode="lin" valueType="num">
                                      <p:cBhvr additive="base">
                                        <p:cTn id="198" dur="500"/>
                                        <p:tgtEl>
                                          <p:spTgt spid="183">
                                            <p:txEl>
                                              <p:pRg st="4" end="4"/>
                                            </p:txEl>
                                          </p:spTgt>
                                        </p:tgtEl>
                                        <p:attrNameLst>
                                          <p:attrName>ppt_w</p:attrName>
                                        </p:attrNameLst>
                                      </p:cBhvr>
                                      <p:tavLst>
                                        <p:tav tm="0">
                                          <p:val>
                                            <p:strVal val="0"/>
                                          </p:val>
                                        </p:tav>
                                        <p:tav tm="100000">
                                          <p:val>
                                            <p:strVal val="#ppt_w"/>
                                          </p:val>
                                        </p:tav>
                                      </p:tavLst>
                                    </p:anim>
                                    <p:anim calcmode="lin" valueType="num">
                                      <p:cBhvr additive="base">
                                        <p:cTn id="199" dur="500"/>
                                        <p:tgtEl>
                                          <p:spTgt spid="183">
                                            <p:txEl>
                                              <p:pRg st="4" end="4"/>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183">
                                            <p:txEl>
                                              <p:pRg st="5" end="5"/>
                                            </p:txEl>
                                          </p:spTgt>
                                        </p:tgtEl>
                                        <p:attrNameLst>
                                          <p:attrName>style.visibility</p:attrName>
                                        </p:attrNameLst>
                                      </p:cBhvr>
                                      <p:to>
                                        <p:strVal val="visible"/>
                                      </p:to>
                                    </p:set>
                                    <p:anim calcmode="lin" valueType="num">
                                      <p:cBhvr additive="base">
                                        <p:cTn id="202" dur="500"/>
                                        <p:tgtEl>
                                          <p:spTgt spid="183">
                                            <p:txEl>
                                              <p:pRg st="5" end="5"/>
                                            </p:txEl>
                                          </p:spTgt>
                                        </p:tgtEl>
                                        <p:attrNameLst>
                                          <p:attrName>ppt_w</p:attrName>
                                        </p:attrNameLst>
                                      </p:cBhvr>
                                      <p:tavLst>
                                        <p:tav tm="0">
                                          <p:val>
                                            <p:strVal val="0"/>
                                          </p:val>
                                        </p:tav>
                                        <p:tav tm="100000">
                                          <p:val>
                                            <p:strVal val="#ppt_w"/>
                                          </p:val>
                                        </p:tav>
                                      </p:tavLst>
                                    </p:anim>
                                    <p:anim calcmode="lin" valueType="num">
                                      <p:cBhvr additive="base">
                                        <p:cTn id="203" dur="500"/>
                                        <p:tgtEl>
                                          <p:spTgt spid="183">
                                            <p:txEl>
                                              <p:pRg st="5" end="5"/>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183">
                                            <p:txEl>
                                              <p:pRg st="6" end="6"/>
                                            </p:txEl>
                                          </p:spTgt>
                                        </p:tgtEl>
                                        <p:attrNameLst>
                                          <p:attrName>style.visibility</p:attrName>
                                        </p:attrNameLst>
                                      </p:cBhvr>
                                      <p:to>
                                        <p:strVal val="visible"/>
                                      </p:to>
                                    </p:set>
                                    <p:anim calcmode="lin" valueType="num">
                                      <p:cBhvr additive="base">
                                        <p:cTn id="206" dur="500"/>
                                        <p:tgtEl>
                                          <p:spTgt spid="183">
                                            <p:txEl>
                                              <p:pRg st="6" end="6"/>
                                            </p:txEl>
                                          </p:spTgt>
                                        </p:tgtEl>
                                        <p:attrNameLst>
                                          <p:attrName>ppt_w</p:attrName>
                                        </p:attrNameLst>
                                      </p:cBhvr>
                                      <p:tavLst>
                                        <p:tav tm="0">
                                          <p:val>
                                            <p:strVal val="0"/>
                                          </p:val>
                                        </p:tav>
                                        <p:tav tm="100000">
                                          <p:val>
                                            <p:strVal val="#ppt_w"/>
                                          </p:val>
                                        </p:tav>
                                      </p:tavLst>
                                    </p:anim>
                                    <p:anim calcmode="lin" valueType="num">
                                      <p:cBhvr additive="base">
                                        <p:cTn id="207" dur="500"/>
                                        <p:tgtEl>
                                          <p:spTgt spid="183">
                                            <p:txEl>
                                              <p:pRg st="6" end="6"/>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183">
                                            <p:txEl>
                                              <p:pRg st="7" end="7"/>
                                            </p:txEl>
                                          </p:spTgt>
                                        </p:tgtEl>
                                        <p:attrNameLst>
                                          <p:attrName>style.visibility</p:attrName>
                                        </p:attrNameLst>
                                      </p:cBhvr>
                                      <p:to>
                                        <p:strVal val="visible"/>
                                      </p:to>
                                    </p:set>
                                    <p:anim calcmode="lin" valueType="num">
                                      <p:cBhvr additive="base">
                                        <p:cTn id="210" dur="500"/>
                                        <p:tgtEl>
                                          <p:spTgt spid="183">
                                            <p:txEl>
                                              <p:pRg st="7" end="7"/>
                                            </p:txEl>
                                          </p:spTgt>
                                        </p:tgtEl>
                                        <p:attrNameLst>
                                          <p:attrName>ppt_w</p:attrName>
                                        </p:attrNameLst>
                                      </p:cBhvr>
                                      <p:tavLst>
                                        <p:tav tm="0">
                                          <p:val>
                                            <p:strVal val="0"/>
                                          </p:val>
                                        </p:tav>
                                        <p:tav tm="100000">
                                          <p:val>
                                            <p:strVal val="#ppt_w"/>
                                          </p:val>
                                        </p:tav>
                                      </p:tavLst>
                                    </p:anim>
                                    <p:anim calcmode="lin" valueType="num">
                                      <p:cBhvr additive="base">
                                        <p:cTn id="211" dur="500"/>
                                        <p:tgtEl>
                                          <p:spTgt spid="183">
                                            <p:txEl>
                                              <p:pRg st="7" end="7"/>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183">
                                            <p:txEl>
                                              <p:pRg st="8" end="8"/>
                                            </p:txEl>
                                          </p:spTgt>
                                        </p:tgtEl>
                                        <p:attrNameLst>
                                          <p:attrName>style.visibility</p:attrName>
                                        </p:attrNameLst>
                                      </p:cBhvr>
                                      <p:to>
                                        <p:strVal val="visible"/>
                                      </p:to>
                                    </p:set>
                                    <p:anim calcmode="lin" valueType="num">
                                      <p:cBhvr additive="base">
                                        <p:cTn id="214" dur="500"/>
                                        <p:tgtEl>
                                          <p:spTgt spid="183">
                                            <p:txEl>
                                              <p:pRg st="8" end="8"/>
                                            </p:txEl>
                                          </p:spTgt>
                                        </p:tgtEl>
                                        <p:attrNameLst>
                                          <p:attrName>ppt_w</p:attrName>
                                        </p:attrNameLst>
                                      </p:cBhvr>
                                      <p:tavLst>
                                        <p:tav tm="0">
                                          <p:val>
                                            <p:strVal val="0"/>
                                          </p:val>
                                        </p:tav>
                                        <p:tav tm="100000">
                                          <p:val>
                                            <p:strVal val="#ppt_w"/>
                                          </p:val>
                                        </p:tav>
                                      </p:tavLst>
                                    </p:anim>
                                    <p:anim calcmode="lin" valueType="num">
                                      <p:cBhvr additive="base">
                                        <p:cTn id="215" dur="500"/>
                                        <p:tgtEl>
                                          <p:spTgt spid="183">
                                            <p:txEl>
                                              <p:pRg st="8" end="8"/>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184">
                                            <p:txEl>
                                              <p:pRg st="0" end="0"/>
                                            </p:txEl>
                                          </p:spTgt>
                                        </p:tgtEl>
                                        <p:attrNameLst>
                                          <p:attrName>style.visibility</p:attrName>
                                        </p:attrNameLst>
                                      </p:cBhvr>
                                      <p:to>
                                        <p:strVal val="visible"/>
                                      </p:to>
                                    </p:set>
                                    <p:anim calcmode="lin" valueType="num">
                                      <p:cBhvr additive="base">
                                        <p:cTn id="218" dur="500"/>
                                        <p:tgtEl>
                                          <p:spTgt spid="184">
                                            <p:txEl>
                                              <p:pRg st="0" end="0"/>
                                            </p:txEl>
                                          </p:spTgt>
                                        </p:tgtEl>
                                        <p:attrNameLst>
                                          <p:attrName>ppt_w</p:attrName>
                                        </p:attrNameLst>
                                      </p:cBhvr>
                                      <p:tavLst>
                                        <p:tav tm="0">
                                          <p:val>
                                            <p:strVal val="0"/>
                                          </p:val>
                                        </p:tav>
                                        <p:tav tm="100000">
                                          <p:val>
                                            <p:strVal val="#ppt_w"/>
                                          </p:val>
                                        </p:tav>
                                      </p:tavLst>
                                    </p:anim>
                                    <p:anim calcmode="lin" valueType="num">
                                      <p:cBhvr additive="base">
                                        <p:cTn id="219" dur="500"/>
                                        <p:tgtEl>
                                          <p:spTgt spid="184">
                                            <p:txEl>
                                              <p:pRg st="0" end="0"/>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184">
                                            <p:txEl>
                                              <p:pRg st="1" end="1"/>
                                            </p:txEl>
                                          </p:spTgt>
                                        </p:tgtEl>
                                        <p:attrNameLst>
                                          <p:attrName>style.visibility</p:attrName>
                                        </p:attrNameLst>
                                      </p:cBhvr>
                                      <p:to>
                                        <p:strVal val="visible"/>
                                      </p:to>
                                    </p:set>
                                    <p:anim calcmode="lin" valueType="num">
                                      <p:cBhvr additive="base">
                                        <p:cTn id="222" dur="500"/>
                                        <p:tgtEl>
                                          <p:spTgt spid="184">
                                            <p:txEl>
                                              <p:pRg st="1" end="1"/>
                                            </p:txEl>
                                          </p:spTgt>
                                        </p:tgtEl>
                                        <p:attrNameLst>
                                          <p:attrName>ppt_w</p:attrName>
                                        </p:attrNameLst>
                                      </p:cBhvr>
                                      <p:tavLst>
                                        <p:tav tm="0">
                                          <p:val>
                                            <p:strVal val="0"/>
                                          </p:val>
                                        </p:tav>
                                        <p:tav tm="100000">
                                          <p:val>
                                            <p:strVal val="#ppt_w"/>
                                          </p:val>
                                        </p:tav>
                                      </p:tavLst>
                                    </p:anim>
                                    <p:anim calcmode="lin" valueType="num">
                                      <p:cBhvr additive="base">
                                        <p:cTn id="223" dur="500"/>
                                        <p:tgtEl>
                                          <p:spTgt spid="184">
                                            <p:txEl>
                                              <p:pRg st="1" end="1"/>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184">
                                            <p:txEl>
                                              <p:pRg st="2" end="2"/>
                                            </p:txEl>
                                          </p:spTgt>
                                        </p:tgtEl>
                                        <p:attrNameLst>
                                          <p:attrName>style.visibility</p:attrName>
                                        </p:attrNameLst>
                                      </p:cBhvr>
                                      <p:to>
                                        <p:strVal val="visible"/>
                                      </p:to>
                                    </p:set>
                                    <p:anim calcmode="lin" valueType="num">
                                      <p:cBhvr additive="base">
                                        <p:cTn id="226" dur="500"/>
                                        <p:tgtEl>
                                          <p:spTgt spid="184">
                                            <p:txEl>
                                              <p:pRg st="2" end="2"/>
                                            </p:txEl>
                                          </p:spTgt>
                                        </p:tgtEl>
                                        <p:attrNameLst>
                                          <p:attrName>ppt_w</p:attrName>
                                        </p:attrNameLst>
                                      </p:cBhvr>
                                      <p:tavLst>
                                        <p:tav tm="0">
                                          <p:val>
                                            <p:strVal val="0"/>
                                          </p:val>
                                        </p:tav>
                                        <p:tav tm="100000">
                                          <p:val>
                                            <p:strVal val="#ppt_w"/>
                                          </p:val>
                                        </p:tav>
                                      </p:tavLst>
                                    </p:anim>
                                    <p:anim calcmode="lin" valueType="num">
                                      <p:cBhvr additive="base">
                                        <p:cTn id="227" dur="500"/>
                                        <p:tgtEl>
                                          <p:spTgt spid="184">
                                            <p:txEl>
                                              <p:pRg st="2" end="2"/>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184">
                                            <p:txEl>
                                              <p:pRg st="3" end="3"/>
                                            </p:txEl>
                                          </p:spTgt>
                                        </p:tgtEl>
                                        <p:attrNameLst>
                                          <p:attrName>style.visibility</p:attrName>
                                        </p:attrNameLst>
                                      </p:cBhvr>
                                      <p:to>
                                        <p:strVal val="visible"/>
                                      </p:to>
                                    </p:set>
                                    <p:anim calcmode="lin" valueType="num">
                                      <p:cBhvr additive="base">
                                        <p:cTn id="230" dur="500"/>
                                        <p:tgtEl>
                                          <p:spTgt spid="184">
                                            <p:txEl>
                                              <p:pRg st="3" end="3"/>
                                            </p:txEl>
                                          </p:spTgt>
                                        </p:tgtEl>
                                        <p:attrNameLst>
                                          <p:attrName>ppt_w</p:attrName>
                                        </p:attrNameLst>
                                      </p:cBhvr>
                                      <p:tavLst>
                                        <p:tav tm="0">
                                          <p:val>
                                            <p:strVal val="0"/>
                                          </p:val>
                                        </p:tav>
                                        <p:tav tm="100000">
                                          <p:val>
                                            <p:strVal val="#ppt_w"/>
                                          </p:val>
                                        </p:tav>
                                      </p:tavLst>
                                    </p:anim>
                                    <p:anim calcmode="lin" valueType="num">
                                      <p:cBhvr additive="base">
                                        <p:cTn id="231" dur="500"/>
                                        <p:tgtEl>
                                          <p:spTgt spid="184">
                                            <p:txEl>
                                              <p:pRg st="3" end="3"/>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184">
                                            <p:txEl>
                                              <p:pRg st="4" end="4"/>
                                            </p:txEl>
                                          </p:spTgt>
                                        </p:tgtEl>
                                        <p:attrNameLst>
                                          <p:attrName>style.visibility</p:attrName>
                                        </p:attrNameLst>
                                      </p:cBhvr>
                                      <p:to>
                                        <p:strVal val="visible"/>
                                      </p:to>
                                    </p:set>
                                    <p:anim calcmode="lin" valueType="num">
                                      <p:cBhvr additive="base">
                                        <p:cTn id="234" dur="500"/>
                                        <p:tgtEl>
                                          <p:spTgt spid="184">
                                            <p:txEl>
                                              <p:pRg st="4" end="4"/>
                                            </p:txEl>
                                          </p:spTgt>
                                        </p:tgtEl>
                                        <p:attrNameLst>
                                          <p:attrName>ppt_w</p:attrName>
                                        </p:attrNameLst>
                                      </p:cBhvr>
                                      <p:tavLst>
                                        <p:tav tm="0">
                                          <p:val>
                                            <p:strVal val="0"/>
                                          </p:val>
                                        </p:tav>
                                        <p:tav tm="100000">
                                          <p:val>
                                            <p:strVal val="#ppt_w"/>
                                          </p:val>
                                        </p:tav>
                                      </p:tavLst>
                                    </p:anim>
                                    <p:anim calcmode="lin" valueType="num">
                                      <p:cBhvr additive="base">
                                        <p:cTn id="235" dur="500"/>
                                        <p:tgtEl>
                                          <p:spTgt spid="184">
                                            <p:txEl>
                                              <p:pRg st="4" end="4"/>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184">
                                            <p:txEl>
                                              <p:pRg st="5" end="5"/>
                                            </p:txEl>
                                          </p:spTgt>
                                        </p:tgtEl>
                                        <p:attrNameLst>
                                          <p:attrName>style.visibility</p:attrName>
                                        </p:attrNameLst>
                                      </p:cBhvr>
                                      <p:to>
                                        <p:strVal val="visible"/>
                                      </p:to>
                                    </p:set>
                                    <p:anim calcmode="lin" valueType="num">
                                      <p:cBhvr additive="base">
                                        <p:cTn id="238" dur="500"/>
                                        <p:tgtEl>
                                          <p:spTgt spid="184">
                                            <p:txEl>
                                              <p:pRg st="5" end="5"/>
                                            </p:txEl>
                                          </p:spTgt>
                                        </p:tgtEl>
                                        <p:attrNameLst>
                                          <p:attrName>ppt_w</p:attrName>
                                        </p:attrNameLst>
                                      </p:cBhvr>
                                      <p:tavLst>
                                        <p:tav tm="0">
                                          <p:val>
                                            <p:strVal val="0"/>
                                          </p:val>
                                        </p:tav>
                                        <p:tav tm="100000">
                                          <p:val>
                                            <p:strVal val="#ppt_w"/>
                                          </p:val>
                                        </p:tav>
                                      </p:tavLst>
                                    </p:anim>
                                    <p:anim calcmode="lin" valueType="num">
                                      <p:cBhvr additive="base">
                                        <p:cTn id="239" dur="500"/>
                                        <p:tgtEl>
                                          <p:spTgt spid="184">
                                            <p:txEl>
                                              <p:pRg st="5" end="5"/>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184">
                                            <p:txEl>
                                              <p:pRg st="6" end="6"/>
                                            </p:txEl>
                                          </p:spTgt>
                                        </p:tgtEl>
                                        <p:attrNameLst>
                                          <p:attrName>style.visibility</p:attrName>
                                        </p:attrNameLst>
                                      </p:cBhvr>
                                      <p:to>
                                        <p:strVal val="visible"/>
                                      </p:to>
                                    </p:set>
                                    <p:anim calcmode="lin" valueType="num">
                                      <p:cBhvr additive="base">
                                        <p:cTn id="242" dur="500"/>
                                        <p:tgtEl>
                                          <p:spTgt spid="184">
                                            <p:txEl>
                                              <p:pRg st="6" end="6"/>
                                            </p:txEl>
                                          </p:spTgt>
                                        </p:tgtEl>
                                        <p:attrNameLst>
                                          <p:attrName>ppt_w</p:attrName>
                                        </p:attrNameLst>
                                      </p:cBhvr>
                                      <p:tavLst>
                                        <p:tav tm="0">
                                          <p:val>
                                            <p:strVal val="0"/>
                                          </p:val>
                                        </p:tav>
                                        <p:tav tm="100000">
                                          <p:val>
                                            <p:strVal val="#ppt_w"/>
                                          </p:val>
                                        </p:tav>
                                      </p:tavLst>
                                    </p:anim>
                                    <p:anim calcmode="lin" valueType="num">
                                      <p:cBhvr additive="base">
                                        <p:cTn id="243" dur="500"/>
                                        <p:tgtEl>
                                          <p:spTgt spid="184">
                                            <p:txEl>
                                              <p:pRg st="6" end="6"/>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184">
                                            <p:txEl>
                                              <p:pRg st="7" end="7"/>
                                            </p:txEl>
                                          </p:spTgt>
                                        </p:tgtEl>
                                        <p:attrNameLst>
                                          <p:attrName>style.visibility</p:attrName>
                                        </p:attrNameLst>
                                      </p:cBhvr>
                                      <p:to>
                                        <p:strVal val="visible"/>
                                      </p:to>
                                    </p:set>
                                    <p:anim calcmode="lin" valueType="num">
                                      <p:cBhvr additive="base">
                                        <p:cTn id="246" dur="500"/>
                                        <p:tgtEl>
                                          <p:spTgt spid="184">
                                            <p:txEl>
                                              <p:pRg st="7" end="7"/>
                                            </p:txEl>
                                          </p:spTgt>
                                        </p:tgtEl>
                                        <p:attrNameLst>
                                          <p:attrName>ppt_w</p:attrName>
                                        </p:attrNameLst>
                                      </p:cBhvr>
                                      <p:tavLst>
                                        <p:tav tm="0">
                                          <p:val>
                                            <p:strVal val="0"/>
                                          </p:val>
                                        </p:tav>
                                        <p:tav tm="100000">
                                          <p:val>
                                            <p:strVal val="#ppt_w"/>
                                          </p:val>
                                        </p:tav>
                                      </p:tavLst>
                                    </p:anim>
                                    <p:anim calcmode="lin" valueType="num">
                                      <p:cBhvr additive="base">
                                        <p:cTn id="247" dur="500"/>
                                        <p:tgtEl>
                                          <p:spTgt spid="184">
                                            <p:txEl>
                                              <p:pRg st="7" end="7"/>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184">
                                            <p:txEl>
                                              <p:pRg st="8" end="8"/>
                                            </p:txEl>
                                          </p:spTgt>
                                        </p:tgtEl>
                                        <p:attrNameLst>
                                          <p:attrName>style.visibility</p:attrName>
                                        </p:attrNameLst>
                                      </p:cBhvr>
                                      <p:to>
                                        <p:strVal val="visible"/>
                                      </p:to>
                                    </p:set>
                                    <p:anim calcmode="lin" valueType="num">
                                      <p:cBhvr additive="base">
                                        <p:cTn id="250" dur="500"/>
                                        <p:tgtEl>
                                          <p:spTgt spid="184">
                                            <p:txEl>
                                              <p:pRg st="8" end="8"/>
                                            </p:txEl>
                                          </p:spTgt>
                                        </p:tgtEl>
                                        <p:attrNameLst>
                                          <p:attrName>ppt_w</p:attrName>
                                        </p:attrNameLst>
                                      </p:cBhvr>
                                      <p:tavLst>
                                        <p:tav tm="0">
                                          <p:val>
                                            <p:strVal val="0"/>
                                          </p:val>
                                        </p:tav>
                                        <p:tav tm="100000">
                                          <p:val>
                                            <p:strVal val="#ppt_w"/>
                                          </p:val>
                                        </p:tav>
                                      </p:tavLst>
                                    </p:anim>
                                    <p:anim calcmode="lin" valueType="num">
                                      <p:cBhvr additive="base">
                                        <p:cTn id="251" dur="500"/>
                                        <p:tgtEl>
                                          <p:spTgt spid="184">
                                            <p:txEl>
                                              <p:pRg st="8" end="8"/>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185"/>
                                        </p:tgtEl>
                                        <p:attrNameLst>
                                          <p:attrName>style.visibility</p:attrName>
                                        </p:attrNameLst>
                                      </p:cBhvr>
                                      <p:to>
                                        <p:strVal val="visible"/>
                                      </p:to>
                                    </p:set>
                                    <p:anim calcmode="lin" valueType="num">
                                      <p:cBhvr additive="base">
                                        <p:cTn id="254" dur="500"/>
                                        <p:tgtEl>
                                          <p:spTgt spid="185"/>
                                        </p:tgtEl>
                                        <p:attrNameLst>
                                          <p:attrName>ppt_w</p:attrName>
                                        </p:attrNameLst>
                                      </p:cBhvr>
                                      <p:tavLst>
                                        <p:tav tm="0">
                                          <p:val>
                                            <p:strVal val="0"/>
                                          </p:val>
                                        </p:tav>
                                        <p:tav tm="100000">
                                          <p:val>
                                            <p:strVal val="#ppt_w"/>
                                          </p:val>
                                        </p:tav>
                                      </p:tavLst>
                                    </p:anim>
                                    <p:anim calcmode="lin" valueType="num">
                                      <p:cBhvr additive="base">
                                        <p:cTn id="255" dur="500"/>
                                        <p:tgtEl>
                                          <p:spTgt spid="185"/>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186">
                                            <p:txEl>
                                              <p:pRg st="0" end="0"/>
                                            </p:txEl>
                                          </p:spTgt>
                                        </p:tgtEl>
                                        <p:attrNameLst>
                                          <p:attrName>style.visibility</p:attrName>
                                        </p:attrNameLst>
                                      </p:cBhvr>
                                      <p:to>
                                        <p:strVal val="visible"/>
                                      </p:to>
                                    </p:set>
                                    <p:anim calcmode="lin" valueType="num">
                                      <p:cBhvr additive="base">
                                        <p:cTn id="258" dur="500"/>
                                        <p:tgtEl>
                                          <p:spTgt spid="186">
                                            <p:txEl>
                                              <p:pRg st="0" end="0"/>
                                            </p:txEl>
                                          </p:spTgt>
                                        </p:tgtEl>
                                        <p:attrNameLst>
                                          <p:attrName>ppt_w</p:attrName>
                                        </p:attrNameLst>
                                      </p:cBhvr>
                                      <p:tavLst>
                                        <p:tav tm="0">
                                          <p:val>
                                            <p:strVal val="0"/>
                                          </p:val>
                                        </p:tav>
                                        <p:tav tm="100000">
                                          <p:val>
                                            <p:strVal val="#ppt_w"/>
                                          </p:val>
                                        </p:tav>
                                      </p:tavLst>
                                    </p:anim>
                                    <p:anim calcmode="lin" valueType="num">
                                      <p:cBhvr additive="base">
                                        <p:cTn id="259" dur="500"/>
                                        <p:tgtEl>
                                          <p:spTgt spid="186">
                                            <p:txEl>
                                              <p:pRg st="0" end="0"/>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186">
                                            <p:txEl>
                                              <p:pRg st="1" end="1"/>
                                            </p:txEl>
                                          </p:spTgt>
                                        </p:tgtEl>
                                        <p:attrNameLst>
                                          <p:attrName>style.visibility</p:attrName>
                                        </p:attrNameLst>
                                      </p:cBhvr>
                                      <p:to>
                                        <p:strVal val="visible"/>
                                      </p:to>
                                    </p:set>
                                    <p:anim calcmode="lin" valueType="num">
                                      <p:cBhvr additive="base">
                                        <p:cTn id="262" dur="500"/>
                                        <p:tgtEl>
                                          <p:spTgt spid="186">
                                            <p:txEl>
                                              <p:pRg st="1" end="1"/>
                                            </p:txEl>
                                          </p:spTgt>
                                        </p:tgtEl>
                                        <p:attrNameLst>
                                          <p:attrName>ppt_w</p:attrName>
                                        </p:attrNameLst>
                                      </p:cBhvr>
                                      <p:tavLst>
                                        <p:tav tm="0">
                                          <p:val>
                                            <p:strVal val="0"/>
                                          </p:val>
                                        </p:tav>
                                        <p:tav tm="100000">
                                          <p:val>
                                            <p:strVal val="#ppt_w"/>
                                          </p:val>
                                        </p:tav>
                                      </p:tavLst>
                                    </p:anim>
                                    <p:anim calcmode="lin" valueType="num">
                                      <p:cBhvr additive="base">
                                        <p:cTn id="263" dur="500"/>
                                        <p:tgtEl>
                                          <p:spTgt spid="186">
                                            <p:txEl>
                                              <p:pRg st="1" end="1"/>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186">
                                            <p:txEl>
                                              <p:pRg st="2" end="2"/>
                                            </p:txEl>
                                          </p:spTgt>
                                        </p:tgtEl>
                                        <p:attrNameLst>
                                          <p:attrName>style.visibility</p:attrName>
                                        </p:attrNameLst>
                                      </p:cBhvr>
                                      <p:to>
                                        <p:strVal val="visible"/>
                                      </p:to>
                                    </p:set>
                                    <p:anim calcmode="lin" valueType="num">
                                      <p:cBhvr additive="base">
                                        <p:cTn id="266" dur="500"/>
                                        <p:tgtEl>
                                          <p:spTgt spid="186">
                                            <p:txEl>
                                              <p:pRg st="2" end="2"/>
                                            </p:txEl>
                                          </p:spTgt>
                                        </p:tgtEl>
                                        <p:attrNameLst>
                                          <p:attrName>ppt_w</p:attrName>
                                        </p:attrNameLst>
                                      </p:cBhvr>
                                      <p:tavLst>
                                        <p:tav tm="0">
                                          <p:val>
                                            <p:strVal val="0"/>
                                          </p:val>
                                        </p:tav>
                                        <p:tav tm="100000">
                                          <p:val>
                                            <p:strVal val="#ppt_w"/>
                                          </p:val>
                                        </p:tav>
                                      </p:tavLst>
                                    </p:anim>
                                    <p:anim calcmode="lin" valueType="num">
                                      <p:cBhvr additive="base">
                                        <p:cTn id="267" dur="500"/>
                                        <p:tgtEl>
                                          <p:spTgt spid="186">
                                            <p:txEl>
                                              <p:pRg st="2" end="2"/>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186">
                                            <p:txEl>
                                              <p:pRg st="3" end="3"/>
                                            </p:txEl>
                                          </p:spTgt>
                                        </p:tgtEl>
                                        <p:attrNameLst>
                                          <p:attrName>style.visibility</p:attrName>
                                        </p:attrNameLst>
                                      </p:cBhvr>
                                      <p:to>
                                        <p:strVal val="visible"/>
                                      </p:to>
                                    </p:set>
                                    <p:anim calcmode="lin" valueType="num">
                                      <p:cBhvr additive="base">
                                        <p:cTn id="270" dur="500"/>
                                        <p:tgtEl>
                                          <p:spTgt spid="186">
                                            <p:txEl>
                                              <p:pRg st="3" end="3"/>
                                            </p:txEl>
                                          </p:spTgt>
                                        </p:tgtEl>
                                        <p:attrNameLst>
                                          <p:attrName>ppt_w</p:attrName>
                                        </p:attrNameLst>
                                      </p:cBhvr>
                                      <p:tavLst>
                                        <p:tav tm="0">
                                          <p:val>
                                            <p:strVal val="0"/>
                                          </p:val>
                                        </p:tav>
                                        <p:tav tm="100000">
                                          <p:val>
                                            <p:strVal val="#ppt_w"/>
                                          </p:val>
                                        </p:tav>
                                      </p:tavLst>
                                    </p:anim>
                                    <p:anim calcmode="lin" valueType="num">
                                      <p:cBhvr additive="base">
                                        <p:cTn id="271" dur="500"/>
                                        <p:tgtEl>
                                          <p:spTgt spid="186">
                                            <p:txEl>
                                              <p:pRg st="3" end="3"/>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186">
                                            <p:txEl>
                                              <p:pRg st="4" end="4"/>
                                            </p:txEl>
                                          </p:spTgt>
                                        </p:tgtEl>
                                        <p:attrNameLst>
                                          <p:attrName>style.visibility</p:attrName>
                                        </p:attrNameLst>
                                      </p:cBhvr>
                                      <p:to>
                                        <p:strVal val="visible"/>
                                      </p:to>
                                    </p:set>
                                    <p:anim calcmode="lin" valueType="num">
                                      <p:cBhvr additive="base">
                                        <p:cTn id="274" dur="500"/>
                                        <p:tgtEl>
                                          <p:spTgt spid="186">
                                            <p:txEl>
                                              <p:pRg st="4" end="4"/>
                                            </p:txEl>
                                          </p:spTgt>
                                        </p:tgtEl>
                                        <p:attrNameLst>
                                          <p:attrName>ppt_w</p:attrName>
                                        </p:attrNameLst>
                                      </p:cBhvr>
                                      <p:tavLst>
                                        <p:tav tm="0">
                                          <p:val>
                                            <p:strVal val="0"/>
                                          </p:val>
                                        </p:tav>
                                        <p:tav tm="100000">
                                          <p:val>
                                            <p:strVal val="#ppt_w"/>
                                          </p:val>
                                        </p:tav>
                                      </p:tavLst>
                                    </p:anim>
                                    <p:anim calcmode="lin" valueType="num">
                                      <p:cBhvr additive="base">
                                        <p:cTn id="275" dur="500"/>
                                        <p:tgtEl>
                                          <p:spTgt spid="186">
                                            <p:txEl>
                                              <p:pRg st="4" end="4"/>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186">
                                            <p:txEl>
                                              <p:pRg st="5" end="5"/>
                                            </p:txEl>
                                          </p:spTgt>
                                        </p:tgtEl>
                                        <p:attrNameLst>
                                          <p:attrName>style.visibility</p:attrName>
                                        </p:attrNameLst>
                                      </p:cBhvr>
                                      <p:to>
                                        <p:strVal val="visible"/>
                                      </p:to>
                                    </p:set>
                                    <p:anim calcmode="lin" valueType="num">
                                      <p:cBhvr additive="base">
                                        <p:cTn id="278" dur="500"/>
                                        <p:tgtEl>
                                          <p:spTgt spid="186">
                                            <p:txEl>
                                              <p:pRg st="5" end="5"/>
                                            </p:txEl>
                                          </p:spTgt>
                                        </p:tgtEl>
                                        <p:attrNameLst>
                                          <p:attrName>ppt_w</p:attrName>
                                        </p:attrNameLst>
                                      </p:cBhvr>
                                      <p:tavLst>
                                        <p:tav tm="0">
                                          <p:val>
                                            <p:strVal val="0"/>
                                          </p:val>
                                        </p:tav>
                                        <p:tav tm="100000">
                                          <p:val>
                                            <p:strVal val="#ppt_w"/>
                                          </p:val>
                                        </p:tav>
                                      </p:tavLst>
                                    </p:anim>
                                    <p:anim calcmode="lin" valueType="num">
                                      <p:cBhvr additive="base">
                                        <p:cTn id="279" dur="500"/>
                                        <p:tgtEl>
                                          <p:spTgt spid="186">
                                            <p:txEl>
                                              <p:pRg st="5" end="5"/>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186">
                                            <p:txEl>
                                              <p:pRg st="6" end="6"/>
                                            </p:txEl>
                                          </p:spTgt>
                                        </p:tgtEl>
                                        <p:attrNameLst>
                                          <p:attrName>style.visibility</p:attrName>
                                        </p:attrNameLst>
                                      </p:cBhvr>
                                      <p:to>
                                        <p:strVal val="visible"/>
                                      </p:to>
                                    </p:set>
                                    <p:anim calcmode="lin" valueType="num">
                                      <p:cBhvr additive="base">
                                        <p:cTn id="282" dur="500"/>
                                        <p:tgtEl>
                                          <p:spTgt spid="186">
                                            <p:txEl>
                                              <p:pRg st="6" end="6"/>
                                            </p:txEl>
                                          </p:spTgt>
                                        </p:tgtEl>
                                        <p:attrNameLst>
                                          <p:attrName>ppt_w</p:attrName>
                                        </p:attrNameLst>
                                      </p:cBhvr>
                                      <p:tavLst>
                                        <p:tav tm="0">
                                          <p:val>
                                            <p:strVal val="0"/>
                                          </p:val>
                                        </p:tav>
                                        <p:tav tm="100000">
                                          <p:val>
                                            <p:strVal val="#ppt_w"/>
                                          </p:val>
                                        </p:tav>
                                      </p:tavLst>
                                    </p:anim>
                                    <p:anim calcmode="lin" valueType="num">
                                      <p:cBhvr additive="base">
                                        <p:cTn id="283" dur="500"/>
                                        <p:tgtEl>
                                          <p:spTgt spid="186">
                                            <p:txEl>
                                              <p:pRg st="6" end="6"/>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186">
                                            <p:txEl>
                                              <p:pRg st="7" end="7"/>
                                            </p:txEl>
                                          </p:spTgt>
                                        </p:tgtEl>
                                        <p:attrNameLst>
                                          <p:attrName>style.visibility</p:attrName>
                                        </p:attrNameLst>
                                      </p:cBhvr>
                                      <p:to>
                                        <p:strVal val="visible"/>
                                      </p:to>
                                    </p:set>
                                    <p:anim calcmode="lin" valueType="num">
                                      <p:cBhvr additive="base">
                                        <p:cTn id="286" dur="500"/>
                                        <p:tgtEl>
                                          <p:spTgt spid="186">
                                            <p:txEl>
                                              <p:pRg st="7" end="7"/>
                                            </p:txEl>
                                          </p:spTgt>
                                        </p:tgtEl>
                                        <p:attrNameLst>
                                          <p:attrName>ppt_w</p:attrName>
                                        </p:attrNameLst>
                                      </p:cBhvr>
                                      <p:tavLst>
                                        <p:tav tm="0">
                                          <p:val>
                                            <p:strVal val="0"/>
                                          </p:val>
                                        </p:tav>
                                        <p:tav tm="100000">
                                          <p:val>
                                            <p:strVal val="#ppt_w"/>
                                          </p:val>
                                        </p:tav>
                                      </p:tavLst>
                                    </p:anim>
                                    <p:anim calcmode="lin" valueType="num">
                                      <p:cBhvr additive="base">
                                        <p:cTn id="287" dur="500"/>
                                        <p:tgtEl>
                                          <p:spTgt spid="186">
                                            <p:txEl>
                                              <p:pRg st="7" end="7"/>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186">
                                            <p:txEl>
                                              <p:pRg st="8" end="8"/>
                                            </p:txEl>
                                          </p:spTgt>
                                        </p:tgtEl>
                                        <p:attrNameLst>
                                          <p:attrName>style.visibility</p:attrName>
                                        </p:attrNameLst>
                                      </p:cBhvr>
                                      <p:to>
                                        <p:strVal val="visible"/>
                                      </p:to>
                                    </p:set>
                                    <p:anim calcmode="lin" valueType="num">
                                      <p:cBhvr additive="base">
                                        <p:cTn id="290" dur="500"/>
                                        <p:tgtEl>
                                          <p:spTgt spid="186">
                                            <p:txEl>
                                              <p:pRg st="8" end="8"/>
                                            </p:txEl>
                                          </p:spTgt>
                                        </p:tgtEl>
                                        <p:attrNameLst>
                                          <p:attrName>ppt_w</p:attrName>
                                        </p:attrNameLst>
                                      </p:cBhvr>
                                      <p:tavLst>
                                        <p:tav tm="0">
                                          <p:val>
                                            <p:strVal val="0"/>
                                          </p:val>
                                        </p:tav>
                                        <p:tav tm="100000">
                                          <p:val>
                                            <p:strVal val="#ppt_w"/>
                                          </p:val>
                                        </p:tav>
                                      </p:tavLst>
                                    </p:anim>
                                    <p:anim calcmode="lin" valueType="num">
                                      <p:cBhvr additive="base">
                                        <p:cTn id="291" dur="500"/>
                                        <p:tgtEl>
                                          <p:spTgt spid="186">
                                            <p:txEl>
                                              <p:pRg st="8" end="8"/>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187">
                                            <p:txEl>
                                              <p:pRg st="0" end="0"/>
                                            </p:txEl>
                                          </p:spTgt>
                                        </p:tgtEl>
                                        <p:attrNameLst>
                                          <p:attrName>style.visibility</p:attrName>
                                        </p:attrNameLst>
                                      </p:cBhvr>
                                      <p:to>
                                        <p:strVal val="visible"/>
                                      </p:to>
                                    </p:set>
                                    <p:anim calcmode="lin" valueType="num">
                                      <p:cBhvr additive="base">
                                        <p:cTn id="294" dur="500"/>
                                        <p:tgtEl>
                                          <p:spTgt spid="187">
                                            <p:txEl>
                                              <p:pRg st="0" end="0"/>
                                            </p:txEl>
                                          </p:spTgt>
                                        </p:tgtEl>
                                        <p:attrNameLst>
                                          <p:attrName>ppt_w</p:attrName>
                                        </p:attrNameLst>
                                      </p:cBhvr>
                                      <p:tavLst>
                                        <p:tav tm="0">
                                          <p:val>
                                            <p:strVal val="0"/>
                                          </p:val>
                                        </p:tav>
                                        <p:tav tm="100000">
                                          <p:val>
                                            <p:strVal val="#ppt_w"/>
                                          </p:val>
                                        </p:tav>
                                      </p:tavLst>
                                    </p:anim>
                                    <p:anim calcmode="lin" valueType="num">
                                      <p:cBhvr additive="base">
                                        <p:cTn id="295" dur="500"/>
                                        <p:tgtEl>
                                          <p:spTgt spid="187">
                                            <p:txEl>
                                              <p:pRg st="0" end="0"/>
                                            </p:txEl>
                                          </p:spTgt>
                                        </p:tgtEl>
                                        <p:attrNameLst>
                                          <p:attrName>ppt_h</p:attrName>
                                        </p:attrNameLst>
                                      </p:cBhvr>
                                      <p:tavLst>
                                        <p:tav tm="0">
                                          <p:val>
                                            <p:strVal val="0"/>
                                          </p:val>
                                        </p:tav>
                                        <p:tav tm="100000">
                                          <p:val>
                                            <p:strVal val="#ppt_h"/>
                                          </p:val>
                                        </p:tav>
                                      </p:tavLst>
                                    </p:anim>
                                  </p:childTnLst>
                                </p:cTn>
                              </p:par>
                              <p:par>
                                <p:cTn id="296" presetID="23" presetClass="entr" presetSubtype="16" fill="hold" nodeType="withEffect">
                                  <p:stCondLst>
                                    <p:cond delay="200"/>
                                  </p:stCondLst>
                                  <p:childTnLst>
                                    <p:set>
                                      <p:cBhvr>
                                        <p:cTn id="297" dur="1" fill="hold">
                                          <p:stCondLst>
                                            <p:cond delay="0"/>
                                          </p:stCondLst>
                                        </p:cTn>
                                        <p:tgtEl>
                                          <p:spTgt spid="187">
                                            <p:txEl>
                                              <p:pRg st="1" end="1"/>
                                            </p:txEl>
                                          </p:spTgt>
                                        </p:tgtEl>
                                        <p:attrNameLst>
                                          <p:attrName>style.visibility</p:attrName>
                                        </p:attrNameLst>
                                      </p:cBhvr>
                                      <p:to>
                                        <p:strVal val="visible"/>
                                      </p:to>
                                    </p:set>
                                    <p:anim calcmode="lin" valueType="num">
                                      <p:cBhvr additive="base">
                                        <p:cTn id="298" dur="500"/>
                                        <p:tgtEl>
                                          <p:spTgt spid="187">
                                            <p:txEl>
                                              <p:pRg st="1" end="1"/>
                                            </p:txEl>
                                          </p:spTgt>
                                        </p:tgtEl>
                                        <p:attrNameLst>
                                          <p:attrName>ppt_w</p:attrName>
                                        </p:attrNameLst>
                                      </p:cBhvr>
                                      <p:tavLst>
                                        <p:tav tm="0">
                                          <p:val>
                                            <p:strVal val="0"/>
                                          </p:val>
                                        </p:tav>
                                        <p:tav tm="100000">
                                          <p:val>
                                            <p:strVal val="#ppt_w"/>
                                          </p:val>
                                        </p:tav>
                                      </p:tavLst>
                                    </p:anim>
                                    <p:anim calcmode="lin" valueType="num">
                                      <p:cBhvr additive="base">
                                        <p:cTn id="299" dur="500"/>
                                        <p:tgtEl>
                                          <p:spTgt spid="187">
                                            <p:txEl>
                                              <p:pRg st="1" end="1"/>
                                            </p:txEl>
                                          </p:spTgt>
                                        </p:tgtEl>
                                        <p:attrNameLst>
                                          <p:attrName>ppt_h</p:attrName>
                                        </p:attrNameLst>
                                      </p:cBhvr>
                                      <p:tavLst>
                                        <p:tav tm="0">
                                          <p:val>
                                            <p:strVal val="0"/>
                                          </p:val>
                                        </p:tav>
                                        <p:tav tm="100000">
                                          <p:val>
                                            <p:strVal val="#ppt_h"/>
                                          </p:val>
                                        </p:tav>
                                      </p:tavLst>
                                    </p:anim>
                                  </p:childTnLst>
                                </p:cTn>
                              </p:par>
                              <p:par>
                                <p:cTn id="300" presetID="23" presetClass="entr" presetSubtype="16" fill="hold" nodeType="withEffect">
                                  <p:stCondLst>
                                    <p:cond delay="200"/>
                                  </p:stCondLst>
                                  <p:childTnLst>
                                    <p:set>
                                      <p:cBhvr>
                                        <p:cTn id="301" dur="1" fill="hold">
                                          <p:stCondLst>
                                            <p:cond delay="0"/>
                                          </p:stCondLst>
                                        </p:cTn>
                                        <p:tgtEl>
                                          <p:spTgt spid="187">
                                            <p:txEl>
                                              <p:pRg st="2" end="2"/>
                                            </p:txEl>
                                          </p:spTgt>
                                        </p:tgtEl>
                                        <p:attrNameLst>
                                          <p:attrName>style.visibility</p:attrName>
                                        </p:attrNameLst>
                                      </p:cBhvr>
                                      <p:to>
                                        <p:strVal val="visible"/>
                                      </p:to>
                                    </p:set>
                                    <p:anim calcmode="lin" valueType="num">
                                      <p:cBhvr additive="base">
                                        <p:cTn id="302" dur="500"/>
                                        <p:tgtEl>
                                          <p:spTgt spid="187">
                                            <p:txEl>
                                              <p:pRg st="2" end="2"/>
                                            </p:txEl>
                                          </p:spTgt>
                                        </p:tgtEl>
                                        <p:attrNameLst>
                                          <p:attrName>ppt_w</p:attrName>
                                        </p:attrNameLst>
                                      </p:cBhvr>
                                      <p:tavLst>
                                        <p:tav tm="0">
                                          <p:val>
                                            <p:strVal val="0"/>
                                          </p:val>
                                        </p:tav>
                                        <p:tav tm="100000">
                                          <p:val>
                                            <p:strVal val="#ppt_w"/>
                                          </p:val>
                                        </p:tav>
                                      </p:tavLst>
                                    </p:anim>
                                    <p:anim calcmode="lin" valueType="num">
                                      <p:cBhvr additive="base">
                                        <p:cTn id="303" dur="500"/>
                                        <p:tgtEl>
                                          <p:spTgt spid="187">
                                            <p:txEl>
                                              <p:pRg st="2" end="2"/>
                                            </p:txEl>
                                          </p:spTgt>
                                        </p:tgtEl>
                                        <p:attrNameLst>
                                          <p:attrName>ppt_h</p:attrName>
                                        </p:attrNameLst>
                                      </p:cBhvr>
                                      <p:tavLst>
                                        <p:tav tm="0">
                                          <p:val>
                                            <p:strVal val="0"/>
                                          </p:val>
                                        </p:tav>
                                        <p:tav tm="100000">
                                          <p:val>
                                            <p:strVal val="#ppt_h"/>
                                          </p:val>
                                        </p:tav>
                                      </p:tavLst>
                                    </p:anim>
                                  </p:childTnLst>
                                </p:cTn>
                              </p:par>
                              <p:par>
                                <p:cTn id="304" presetID="23" presetClass="entr" presetSubtype="16" fill="hold" nodeType="withEffect">
                                  <p:stCondLst>
                                    <p:cond delay="200"/>
                                  </p:stCondLst>
                                  <p:childTnLst>
                                    <p:set>
                                      <p:cBhvr>
                                        <p:cTn id="305" dur="1" fill="hold">
                                          <p:stCondLst>
                                            <p:cond delay="0"/>
                                          </p:stCondLst>
                                        </p:cTn>
                                        <p:tgtEl>
                                          <p:spTgt spid="187">
                                            <p:txEl>
                                              <p:pRg st="3" end="3"/>
                                            </p:txEl>
                                          </p:spTgt>
                                        </p:tgtEl>
                                        <p:attrNameLst>
                                          <p:attrName>style.visibility</p:attrName>
                                        </p:attrNameLst>
                                      </p:cBhvr>
                                      <p:to>
                                        <p:strVal val="visible"/>
                                      </p:to>
                                    </p:set>
                                    <p:anim calcmode="lin" valueType="num">
                                      <p:cBhvr additive="base">
                                        <p:cTn id="306" dur="500"/>
                                        <p:tgtEl>
                                          <p:spTgt spid="187">
                                            <p:txEl>
                                              <p:pRg st="3" end="3"/>
                                            </p:txEl>
                                          </p:spTgt>
                                        </p:tgtEl>
                                        <p:attrNameLst>
                                          <p:attrName>ppt_w</p:attrName>
                                        </p:attrNameLst>
                                      </p:cBhvr>
                                      <p:tavLst>
                                        <p:tav tm="0">
                                          <p:val>
                                            <p:strVal val="0"/>
                                          </p:val>
                                        </p:tav>
                                        <p:tav tm="100000">
                                          <p:val>
                                            <p:strVal val="#ppt_w"/>
                                          </p:val>
                                        </p:tav>
                                      </p:tavLst>
                                    </p:anim>
                                    <p:anim calcmode="lin" valueType="num">
                                      <p:cBhvr additive="base">
                                        <p:cTn id="307" dur="500"/>
                                        <p:tgtEl>
                                          <p:spTgt spid="187">
                                            <p:txEl>
                                              <p:pRg st="3" end="3"/>
                                            </p:txEl>
                                          </p:spTgt>
                                        </p:tgtEl>
                                        <p:attrNameLst>
                                          <p:attrName>ppt_h</p:attrName>
                                        </p:attrNameLst>
                                      </p:cBhvr>
                                      <p:tavLst>
                                        <p:tav tm="0">
                                          <p:val>
                                            <p:strVal val="0"/>
                                          </p:val>
                                        </p:tav>
                                        <p:tav tm="100000">
                                          <p:val>
                                            <p:strVal val="#ppt_h"/>
                                          </p:val>
                                        </p:tav>
                                      </p:tavLst>
                                    </p:anim>
                                  </p:childTnLst>
                                </p:cTn>
                              </p:par>
                              <p:par>
                                <p:cTn id="308" presetID="23" presetClass="entr" presetSubtype="16" fill="hold" nodeType="withEffect">
                                  <p:stCondLst>
                                    <p:cond delay="200"/>
                                  </p:stCondLst>
                                  <p:childTnLst>
                                    <p:set>
                                      <p:cBhvr>
                                        <p:cTn id="309" dur="1" fill="hold">
                                          <p:stCondLst>
                                            <p:cond delay="0"/>
                                          </p:stCondLst>
                                        </p:cTn>
                                        <p:tgtEl>
                                          <p:spTgt spid="187">
                                            <p:txEl>
                                              <p:pRg st="4" end="4"/>
                                            </p:txEl>
                                          </p:spTgt>
                                        </p:tgtEl>
                                        <p:attrNameLst>
                                          <p:attrName>style.visibility</p:attrName>
                                        </p:attrNameLst>
                                      </p:cBhvr>
                                      <p:to>
                                        <p:strVal val="visible"/>
                                      </p:to>
                                    </p:set>
                                    <p:anim calcmode="lin" valueType="num">
                                      <p:cBhvr additive="base">
                                        <p:cTn id="310" dur="500"/>
                                        <p:tgtEl>
                                          <p:spTgt spid="187">
                                            <p:txEl>
                                              <p:pRg st="4" end="4"/>
                                            </p:txEl>
                                          </p:spTgt>
                                        </p:tgtEl>
                                        <p:attrNameLst>
                                          <p:attrName>ppt_w</p:attrName>
                                        </p:attrNameLst>
                                      </p:cBhvr>
                                      <p:tavLst>
                                        <p:tav tm="0">
                                          <p:val>
                                            <p:strVal val="0"/>
                                          </p:val>
                                        </p:tav>
                                        <p:tav tm="100000">
                                          <p:val>
                                            <p:strVal val="#ppt_w"/>
                                          </p:val>
                                        </p:tav>
                                      </p:tavLst>
                                    </p:anim>
                                    <p:anim calcmode="lin" valueType="num">
                                      <p:cBhvr additive="base">
                                        <p:cTn id="311" dur="500"/>
                                        <p:tgtEl>
                                          <p:spTgt spid="187">
                                            <p:txEl>
                                              <p:pRg st="4" end="4"/>
                                            </p:txEl>
                                          </p:spTgt>
                                        </p:tgtEl>
                                        <p:attrNameLst>
                                          <p:attrName>ppt_h</p:attrName>
                                        </p:attrNameLst>
                                      </p:cBhvr>
                                      <p:tavLst>
                                        <p:tav tm="0">
                                          <p:val>
                                            <p:strVal val="0"/>
                                          </p:val>
                                        </p:tav>
                                        <p:tav tm="100000">
                                          <p:val>
                                            <p:strVal val="#ppt_h"/>
                                          </p:val>
                                        </p:tav>
                                      </p:tavLst>
                                    </p:anim>
                                  </p:childTnLst>
                                </p:cTn>
                              </p:par>
                              <p:par>
                                <p:cTn id="312" presetID="23" presetClass="entr" presetSubtype="16" fill="hold" nodeType="withEffect">
                                  <p:stCondLst>
                                    <p:cond delay="200"/>
                                  </p:stCondLst>
                                  <p:childTnLst>
                                    <p:set>
                                      <p:cBhvr>
                                        <p:cTn id="313" dur="1" fill="hold">
                                          <p:stCondLst>
                                            <p:cond delay="0"/>
                                          </p:stCondLst>
                                        </p:cTn>
                                        <p:tgtEl>
                                          <p:spTgt spid="187">
                                            <p:txEl>
                                              <p:pRg st="5" end="5"/>
                                            </p:txEl>
                                          </p:spTgt>
                                        </p:tgtEl>
                                        <p:attrNameLst>
                                          <p:attrName>style.visibility</p:attrName>
                                        </p:attrNameLst>
                                      </p:cBhvr>
                                      <p:to>
                                        <p:strVal val="visible"/>
                                      </p:to>
                                    </p:set>
                                    <p:anim calcmode="lin" valueType="num">
                                      <p:cBhvr additive="base">
                                        <p:cTn id="314" dur="500"/>
                                        <p:tgtEl>
                                          <p:spTgt spid="187">
                                            <p:txEl>
                                              <p:pRg st="5" end="5"/>
                                            </p:txEl>
                                          </p:spTgt>
                                        </p:tgtEl>
                                        <p:attrNameLst>
                                          <p:attrName>ppt_w</p:attrName>
                                        </p:attrNameLst>
                                      </p:cBhvr>
                                      <p:tavLst>
                                        <p:tav tm="0">
                                          <p:val>
                                            <p:strVal val="0"/>
                                          </p:val>
                                        </p:tav>
                                        <p:tav tm="100000">
                                          <p:val>
                                            <p:strVal val="#ppt_w"/>
                                          </p:val>
                                        </p:tav>
                                      </p:tavLst>
                                    </p:anim>
                                    <p:anim calcmode="lin" valueType="num">
                                      <p:cBhvr additive="base">
                                        <p:cTn id="315" dur="500"/>
                                        <p:tgtEl>
                                          <p:spTgt spid="187">
                                            <p:txEl>
                                              <p:pRg st="5" end="5"/>
                                            </p:txEl>
                                          </p:spTgt>
                                        </p:tgtEl>
                                        <p:attrNameLst>
                                          <p:attrName>ppt_h</p:attrName>
                                        </p:attrNameLst>
                                      </p:cBhvr>
                                      <p:tavLst>
                                        <p:tav tm="0">
                                          <p:val>
                                            <p:strVal val="0"/>
                                          </p:val>
                                        </p:tav>
                                        <p:tav tm="100000">
                                          <p:val>
                                            <p:strVal val="#ppt_h"/>
                                          </p:val>
                                        </p:tav>
                                      </p:tavLst>
                                    </p:anim>
                                  </p:childTnLst>
                                </p:cTn>
                              </p:par>
                              <p:par>
                                <p:cTn id="316" presetID="23" presetClass="entr" presetSubtype="16" fill="hold" nodeType="withEffect">
                                  <p:stCondLst>
                                    <p:cond delay="200"/>
                                  </p:stCondLst>
                                  <p:childTnLst>
                                    <p:set>
                                      <p:cBhvr>
                                        <p:cTn id="317" dur="1" fill="hold">
                                          <p:stCondLst>
                                            <p:cond delay="0"/>
                                          </p:stCondLst>
                                        </p:cTn>
                                        <p:tgtEl>
                                          <p:spTgt spid="187">
                                            <p:txEl>
                                              <p:pRg st="6" end="6"/>
                                            </p:txEl>
                                          </p:spTgt>
                                        </p:tgtEl>
                                        <p:attrNameLst>
                                          <p:attrName>style.visibility</p:attrName>
                                        </p:attrNameLst>
                                      </p:cBhvr>
                                      <p:to>
                                        <p:strVal val="visible"/>
                                      </p:to>
                                    </p:set>
                                    <p:anim calcmode="lin" valueType="num">
                                      <p:cBhvr additive="base">
                                        <p:cTn id="318" dur="500"/>
                                        <p:tgtEl>
                                          <p:spTgt spid="187">
                                            <p:txEl>
                                              <p:pRg st="6" end="6"/>
                                            </p:txEl>
                                          </p:spTgt>
                                        </p:tgtEl>
                                        <p:attrNameLst>
                                          <p:attrName>ppt_w</p:attrName>
                                        </p:attrNameLst>
                                      </p:cBhvr>
                                      <p:tavLst>
                                        <p:tav tm="0">
                                          <p:val>
                                            <p:strVal val="0"/>
                                          </p:val>
                                        </p:tav>
                                        <p:tav tm="100000">
                                          <p:val>
                                            <p:strVal val="#ppt_w"/>
                                          </p:val>
                                        </p:tav>
                                      </p:tavLst>
                                    </p:anim>
                                    <p:anim calcmode="lin" valueType="num">
                                      <p:cBhvr additive="base">
                                        <p:cTn id="319" dur="500"/>
                                        <p:tgtEl>
                                          <p:spTgt spid="187">
                                            <p:txEl>
                                              <p:pRg st="6" end="6"/>
                                            </p:txEl>
                                          </p:spTgt>
                                        </p:tgtEl>
                                        <p:attrNameLst>
                                          <p:attrName>ppt_h</p:attrName>
                                        </p:attrNameLst>
                                      </p:cBhvr>
                                      <p:tavLst>
                                        <p:tav tm="0">
                                          <p:val>
                                            <p:strVal val="0"/>
                                          </p:val>
                                        </p:tav>
                                        <p:tav tm="100000">
                                          <p:val>
                                            <p:strVal val="#ppt_h"/>
                                          </p:val>
                                        </p:tav>
                                      </p:tavLst>
                                    </p:anim>
                                  </p:childTnLst>
                                </p:cTn>
                              </p:par>
                              <p:par>
                                <p:cTn id="320" presetID="23" presetClass="entr" presetSubtype="16" fill="hold" nodeType="withEffect">
                                  <p:stCondLst>
                                    <p:cond delay="200"/>
                                  </p:stCondLst>
                                  <p:childTnLst>
                                    <p:set>
                                      <p:cBhvr>
                                        <p:cTn id="321" dur="1" fill="hold">
                                          <p:stCondLst>
                                            <p:cond delay="0"/>
                                          </p:stCondLst>
                                        </p:cTn>
                                        <p:tgtEl>
                                          <p:spTgt spid="187">
                                            <p:txEl>
                                              <p:pRg st="7" end="7"/>
                                            </p:txEl>
                                          </p:spTgt>
                                        </p:tgtEl>
                                        <p:attrNameLst>
                                          <p:attrName>style.visibility</p:attrName>
                                        </p:attrNameLst>
                                      </p:cBhvr>
                                      <p:to>
                                        <p:strVal val="visible"/>
                                      </p:to>
                                    </p:set>
                                    <p:anim calcmode="lin" valueType="num">
                                      <p:cBhvr additive="base">
                                        <p:cTn id="322" dur="500"/>
                                        <p:tgtEl>
                                          <p:spTgt spid="187">
                                            <p:txEl>
                                              <p:pRg st="7" end="7"/>
                                            </p:txEl>
                                          </p:spTgt>
                                        </p:tgtEl>
                                        <p:attrNameLst>
                                          <p:attrName>ppt_w</p:attrName>
                                        </p:attrNameLst>
                                      </p:cBhvr>
                                      <p:tavLst>
                                        <p:tav tm="0">
                                          <p:val>
                                            <p:strVal val="0"/>
                                          </p:val>
                                        </p:tav>
                                        <p:tav tm="100000">
                                          <p:val>
                                            <p:strVal val="#ppt_w"/>
                                          </p:val>
                                        </p:tav>
                                      </p:tavLst>
                                    </p:anim>
                                    <p:anim calcmode="lin" valueType="num">
                                      <p:cBhvr additive="base">
                                        <p:cTn id="323" dur="500"/>
                                        <p:tgtEl>
                                          <p:spTgt spid="187">
                                            <p:txEl>
                                              <p:pRg st="7" end="7"/>
                                            </p:txEl>
                                          </p:spTgt>
                                        </p:tgtEl>
                                        <p:attrNameLst>
                                          <p:attrName>ppt_h</p:attrName>
                                        </p:attrNameLst>
                                      </p:cBhvr>
                                      <p:tavLst>
                                        <p:tav tm="0">
                                          <p:val>
                                            <p:strVal val="0"/>
                                          </p:val>
                                        </p:tav>
                                        <p:tav tm="100000">
                                          <p:val>
                                            <p:strVal val="#ppt_h"/>
                                          </p:val>
                                        </p:tav>
                                      </p:tavLst>
                                    </p:anim>
                                  </p:childTnLst>
                                </p:cTn>
                              </p:par>
                              <p:par>
                                <p:cTn id="324" presetID="23" presetClass="entr" presetSubtype="16" fill="hold" nodeType="withEffect">
                                  <p:stCondLst>
                                    <p:cond delay="200"/>
                                  </p:stCondLst>
                                  <p:childTnLst>
                                    <p:set>
                                      <p:cBhvr>
                                        <p:cTn id="325" dur="1" fill="hold">
                                          <p:stCondLst>
                                            <p:cond delay="0"/>
                                          </p:stCondLst>
                                        </p:cTn>
                                        <p:tgtEl>
                                          <p:spTgt spid="187">
                                            <p:txEl>
                                              <p:pRg st="8" end="8"/>
                                            </p:txEl>
                                          </p:spTgt>
                                        </p:tgtEl>
                                        <p:attrNameLst>
                                          <p:attrName>style.visibility</p:attrName>
                                        </p:attrNameLst>
                                      </p:cBhvr>
                                      <p:to>
                                        <p:strVal val="visible"/>
                                      </p:to>
                                    </p:set>
                                    <p:anim calcmode="lin" valueType="num">
                                      <p:cBhvr additive="base">
                                        <p:cTn id="326" dur="500"/>
                                        <p:tgtEl>
                                          <p:spTgt spid="187">
                                            <p:txEl>
                                              <p:pRg st="8" end="8"/>
                                            </p:txEl>
                                          </p:spTgt>
                                        </p:tgtEl>
                                        <p:attrNameLst>
                                          <p:attrName>ppt_w</p:attrName>
                                        </p:attrNameLst>
                                      </p:cBhvr>
                                      <p:tavLst>
                                        <p:tav tm="0">
                                          <p:val>
                                            <p:strVal val="0"/>
                                          </p:val>
                                        </p:tav>
                                        <p:tav tm="100000">
                                          <p:val>
                                            <p:strVal val="#ppt_w"/>
                                          </p:val>
                                        </p:tav>
                                      </p:tavLst>
                                    </p:anim>
                                    <p:anim calcmode="lin" valueType="num">
                                      <p:cBhvr additive="base">
                                        <p:cTn id="327" dur="500"/>
                                        <p:tgtEl>
                                          <p:spTgt spid="187">
                                            <p:txEl>
                                              <p:pRg st="8" end="8"/>
                                            </p:txEl>
                                          </p:spTgt>
                                        </p:tgtEl>
                                        <p:attrNameLst>
                                          <p:attrName>ppt_h</p:attrName>
                                        </p:attrNameLst>
                                      </p:cBhvr>
                                      <p:tavLst>
                                        <p:tav tm="0">
                                          <p:val>
                                            <p:strVal val="0"/>
                                          </p:val>
                                        </p:tav>
                                        <p:tav tm="100000">
                                          <p:val>
                                            <p:strVal val="#ppt_h"/>
                                          </p:val>
                                        </p:tav>
                                      </p:tavLst>
                                    </p:anim>
                                  </p:childTnLst>
                                </p:cTn>
                              </p:par>
                              <p:par>
                                <p:cTn id="328" presetID="23" presetClass="entr" presetSubtype="16" fill="hold" nodeType="withEffect">
                                  <p:stCondLst>
                                    <p:cond delay="200"/>
                                  </p:stCondLst>
                                  <p:childTnLst>
                                    <p:set>
                                      <p:cBhvr>
                                        <p:cTn id="329" dur="1" fill="hold">
                                          <p:stCondLst>
                                            <p:cond delay="0"/>
                                          </p:stCondLst>
                                        </p:cTn>
                                        <p:tgtEl>
                                          <p:spTgt spid="188">
                                            <p:txEl>
                                              <p:pRg st="0" end="0"/>
                                            </p:txEl>
                                          </p:spTgt>
                                        </p:tgtEl>
                                        <p:attrNameLst>
                                          <p:attrName>style.visibility</p:attrName>
                                        </p:attrNameLst>
                                      </p:cBhvr>
                                      <p:to>
                                        <p:strVal val="visible"/>
                                      </p:to>
                                    </p:set>
                                    <p:anim calcmode="lin" valueType="num">
                                      <p:cBhvr additive="base">
                                        <p:cTn id="330" dur="500"/>
                                        <p:tgtEl>
                                          <p:spTgt spid="188">
                                            <p:txEl>
                                              <p:pRg st="0" end="0"/>
                                            </p:txEl>
                                          </p:spTgt>
                                        </p:tgtEl>
                                        <p:attrNameLst>
                                          <p:attrName>ppt_w</p:attrName>
                                        </p:attrNameLst>
                                      </p:cBhvr>
                                      <p:tavLst>
                                        <p:tav tm="0">
                                          <p:val>
                                            <p:strVal val="0"/>
                                          </p:val>
                                        </p:tav>
                                        <p:tav tm="100000">
                                          <p:val>
                                            <p:strVal val="#ppt_w"/>
                                          </p:val>
                                        </p:tav>
                                      </p:tavLst>
                                    </p:anim>
                                    <p:anim calcmode="lin" valueType="num">
                                      <p:cBhvr additive="base">
                                        <p:cTn id="331" dur="500"/>
                                        <p:tgtEl>
                                          <p:spTgt spid="188">
                                            <p:txEl>
                                              <p:pRg st="0" end="0"/>
                                            </p:txEl>
                                          </p:spTgt>
                                        </p:tgtEl>
                                        <p:attrNameLst>
                                          <p:attrName>ppt_h</p:attrName>
                                        </p:attrNameLst>
                                      </p:cBhvr>
                                      <p:tavLst>
                                        <p:tav tm="0">
                                          <p:val>
                                            <p:strVal val="0"/>
                                          </p:val>
                                        </p:tav>
                                        <p:tav tm="100000">
                                          <p:val>
                                            <p:strVal val="#ppt_h"/>
                                          </p:val>
                                        </p:tav>
                                      </p:tavLst>
                                    </p:anim>
                                  </p:childTnLst>
                                </p:cTn>
                              </p:par>
                              <p:par>
                                <p:cTn id="332" presetID="23" presetClass="entr" presetSubtype="16" fill="hold" nodeType="withEffect">
                                  <p:stCondLst>
                                    <p:cond delay="200"/>
                                  </p:stCondLst>
                                  <p:childTnLst>
                                    <p:set>
                                      <p:cBhvr>
                                        <p:cTn id="333" dur="1" fill="hold">
                                          <p:stCondLst>
                                            <p:cond delay="0"/>
                                          </p:stCondLst>
                                        </p:cTn>
                                        <p:tgtEl>
                                          <p:spTgt spid="188">
                                            <p:txEl>
                                              <p:pRg st="1" end="1"/>
                                            </p:txEl>
                                          </p:spTgt>
                                        </p:tgtEl>
                                        <p:attrNameLst>
                                          <p:attrName>style.visibility</p:attrName>
                                        </p:attrNameLst>
                                      </p:cBhvr>
                                      <p:to>
                                        <p:strVal val="visible"/>
                                      </p:to>
                                    </p:set>
                                    <p:anim calcmode="lin" valueType="num">
                                      <p:cBhvr additive="base">
                                        <p:cTn id="334" dur="500"/>
                                        <p:tgtEl>
                                          <p:spTgt spid="188">
                                            <p:txEl>
                                              <p:pRg st="1" end="1"/>
                                            </p:txEl>
                                          </p:spTgt>
                                        </p:tgtEl>
                                        <p:attrNameLst>
                                          <p:attrName>ppt_w</p:attrName>
                                        </p:attrNameLst>
                                      </p:cBhvr>
                                      <p:tavLst>
                                        <p:tav tm="0">
                                          <p:val>
                                            <p:strVal val="0"/>
                                          </p:val>
                                        </p:tav>
                                        <p:tav tm="100000">
                                          <p:val>
                                            <p:strVal val="#ppt_w"/>
                                          </p:val>
                                        </p:tav>
                                      </p:tavLst>
                                    </p:anim>
                                    <p:anim calcmode="lin" valueType="num">
                                      <p:cBhvr additive="base">
                                        <p:cTn id="335" dur="500"/>
                                        <p:tgtEl>
                                          <p:spTgt spid="188">
                                            <p:txEl>
                                              <p:pRg st="1" end="1"/>
                                            </p:txEl>
                                          </p:spTgt>
                                        </p:tgtEl>
                                        <p:attrNameLst>
                                          <p:attrName>ppt_h</p:attrName>
                                        </p:attrNameLst>
                                      </p:cBhvr>
                                      <p:tavLst>
                                        <p:tav tm="0">
                                          <p:val>
                                            <p:strVal val="0"/>
                                          </p:val>
                                        </p:tav>
                                        <p:tav tm="100000">
                                          <p:val>
                                            <p:strVal val="#ppt_h"/>
                                          </p:val>
                                        </p:tav>
                                      </p:tavLst>
                                    </p:anim>
                                  </p:childTnLst>
                                </p:cTn>
                              </p:par>
                              <p:par>
                                <p:cTn id="336" presetID="23" presetClass="entr" presetSubtype="16" fill="hold" nodeType="withEffect">
                                  <p:stCondLst>
                                    <p:cond delay="200"/>
                                  </p:stCondLst>
                                  <p:childTnLst>
                                    <p:set>
                                      <p:cBhvr>
                                        <p:cTn id="337" dur="1" fill="hold">
                                          <p:stCondLst>
                                            <p:cond delay="0"/>
                                          </p:stCondLst>
                                        </p:cTn>
                                        <p:tgtEl>
                                          <p:spTgt spid="188">
                                            <p:txEl>
                                              <p:pRg st="2" end="2"/>
                                            </p:txEl>
                                          </p:spTgt>
                                        </p:tgtEl>
                                        <p:attrNameLst>
                                          <p:attrName>style.visibility</p:attrName>
                                        </p:attrNameLst>
                                      </p:cBhvr>
                                      <p:to>
                                        <p:strVal val="visible"/>
                                      </p:to>
                                    </p:set>
                                    <p:anim calcmode="lin" valueType="num">
                                      <p:cBhvr additive="base">
                                        <p:cTn id="338" dur="500"/>
                                        <p:tgtEl>
                                          <p:spTgt spid="188">
                                            <p:txEl>
                                              <p:pRg st="2" end="2"/>
                                            </p:txEl>
                                          </p:spTgt>
                                        </p:tgtEl>
                                        <p:attrNameLst>
                                          <p:attrName>ppt_w</p:attrName>
                                        </p:attrNameLst>
                                      </p:cBhvr>
                                      <p:tavLst>
                                        <p:tav tm="0">
                                          <p:val>
                                            <p:strVal val="0"/>
                                          </p:val>
                                        </p:tav>
                                        <p:tav tm="100000">
                                          <p:val>
                                            <p:strVal val="#ppt_w"/>
                                          </p:val>
                                        </p:tav>
                                      </p:tavLst>
                                    </p:anim>
                                    <p:anim calcmode="lin" valueType="num">
                                      <p:cBhvr additive="base">
                                        <p:cTn id="339" dur="500"/>
                                        <p:tgtEl>
                                          <p:spTgt spid="188">
                                            <p:txEl>
                                              <p:pRg st="2" end="2"/>
                                            </p:txEl>
                                          </p:spTgt>
                                        </p:tgtEl>
                                        <p:attrNameLst>
                                          <p:attrName>ppt_h</p:attrName>
                                        </p:attrNameLst>
                                      </p:cBhvr>
                                      <p:tavLst>
                                        <p:tav tm="0">
                                          <p:val>
                                            <p:strVal val="0"/>
                                          </p:val>
                                        </p:tav>
                                        <p:tav tm="100000">
                                          <p:val>
                                            <p:strVal val="#ppt_h"/>
                                          </p:val>
                                        </p:tav>
                                      </p:tavLst>
                                    </p:anim>
                                  </p:childTnLst>
                                </p:cTn>
                              </p:par>
                              <p:par>
                                <p:cTn id="340" presetID="23" presetClass="entr" presetSubtype="16" fill="hold" nodeType="withEffect">
                                  <p:stCondLst>
                                    <p:cond delay="200"/>
                                  </p:stCondLst>
                                  <p:childTnLst>
                                    <p:set>
                                      <p:cBhvr>
                                        <p:cTn id="341" dur="1" fill="hold">
                                          <p:stCondLst>
                                            <p:cond delay="0"/>
                                          </p:stCondLst>
                                        </p:cTn>
                                        <p:tgtEl>
                                          <p:spTgt spid="188">
                                            <p:txEl>
                                              <p:pRg st="3" end="3"/>
                                            </p:txEl>
                                          </p:spTgt>
                                        </p:tgtEl>
                                        <p:attrNameLst>
                                          <p:attrName>style.visibility</p:attrName>
                                        </p:attrNameLst>
                                      </p:cBhvr>
                                      <p:to>
                                        <p:strVal val="visible"/>
                                      </p:to>
                                    </p:set>
                                    <p:anim calcmode="lin" valueType="num">
                                      <p:cBhvr additive="base">
                                        <p:cTn id="342" dur="500"/>
                                        <p:tgtEl>
                                          <p:spTgt spid="188">
                                            <p:txEl>
                                              <p:pRg st="3" end="3"/>
                                            </p:txEl>
                                          </p:spTgt>
                                        </p:tgtEl>
                                        <p:attrNameLst>
                                          <p:attrName>ppt_w</p:attrName>
                                        </p:attrNameLst>
                                      </p:cBhvr>
                                      <p:tavLst>
                                        <p:tav tm="0">
                                          <p:val>
                                            <p:strVal val="0"/>
                                          </p:val>
                                        </p:tav>
                                        <p:tav tm="100000">
                                          <p:val>
                                            <p:strVal val="#ppt_w"/>
                                          </p:val>
                                        </p:tav>
                                      </p:tavLst>
                                    </p:anim>
                                    <p:anim calcmode="lin" valueType="num">
                                      <p:cBhvr additive="base">
                                        <p:cTn id="343" dur="500"/>
                                        <p:tgtEl>
                                          <p:spTgt spid="188">
                                            <p:txEl>
                                              <p:pRg st="3" end="3"/>
                                            </p:txEl>
                                          </p:spTgt>
                                        </p:tgtEl>
                                        <p:attrNameLst>
                                          <p:attrName>ppt_h</p:attrName>
                                        </p:attrNameLst>
                                      </p:cBhvr>
                                      <p:tavLst>
                                        <p:tav tm="0">
                                          <p:val>
                                            <p:strVal val="0"/>
                                          </p:val>
                                        </p:tav>
                                        <p:tav tm="100000">
                                          <p:val>
                                            <p:strVal val="#ppt_h"/>
                                          </p:val>
                                        </p:tav>
                                      </p:tavLst>
                                    </p:anim>
                                  </p:childTnLst>
                                </p:cTn>
                              </p:par>
                              <p:par>
                                <p:cTn id="344" presetID="23" presetClass="entr" presetSubtype="16" fill="hold" nodeType="withEffect">
                                  <p:stCondLst>
                                    <p:cond delay="200"/>
                                  </p:stCondLst>
                                  <p:childTnLst>
                                    <p:set>
                                      <p:cBhvr>
                                        <p:cTn id="345" dur="1" fill="hold">
                                          <p:stCondLst>
                                            <p:cond delay="0"/>
                                          </p:stCondLst>
                                        </p:cTn>
                                        <p:tgtEl>
                                          <p:spTgt spid="188">
                                            <p:txEl>
                                              <p:pRg st="4" end="4"/>
                                            </p:txEl>
                                          </p:spTgt>
                                        </p:tgtEl>
                                        <p:attrNameLst>
                                          <p:attrName>style.visibility</p:attrName>
                                        </p:attrNameLst>
                                      </p:cBhvr>
                                      <p:to>
                                        <p:strVal val="visible"/>
                                      </p:to>
                                    </p:set>
                                    <p:anim calcmode="lin" valueType="num">
                                      <p:cBhvr additive="base">
                                        <p:cTn id="346" dur="500"/>
                                        <p:tgtEl>
                                          <p:spTgt spid="188">
                                            <p:txEl>
                                              <p:pRg st="4" end="4"/>
                                            </p:txEl>
                                          </p:spTgt>
                                        </p:tgtEl>
                                        <p:attrNameLst>
                                          <p:attrName>ppt_w</p:attrName>
                                        </p:attrNameLst>
                                      </p:cBhvr>
                                      <p:tavLst>
                                        <p:tav tm="0">
                                          <p:val>
                                            <p:strVal val="0"/>
                                          </p:val>
                                        </p:tav>
                                        <p:tav tm="100000">
                                          <p:val>
                                            <p:strVal val="#ppt_w"/>
                                          </p:val>
                                        </p:tav>
                                      </p:tavLst>
                                    </p:anim>
                                    <p:anim calcmode="lin" valueType="num">
                                      <p:cBhvr additive="base">
                                        <p:cTn id="347" dur="500"/>
                                        <p:tgtEl>
                                          <p:spTgt spid="188">
                                            <p:txEl>
                                              <p:pRg st="4" end="4"/>
                                            </p:txEl>
                                          </p:spTgt>
                                        </p:tgtEl>
                                        <p:attrNameLst>
                                          <p:attrName>ppt_h</p:attrName>
                                        </p:attrNameLst>
                                      </p:cBhvr>
                                      <p:tavLst>
                                        <p:tav tm="0">
                                          <p:val>
                                            <p:strVal val="0"/>
                                          </p:val>
                                        </p:tav>
                                        <p:tav tm="100000">
                                          <p:val>
                                            <p:strVal val="#ppt_h"/>
                                          </p:val>
                                        </p:tav>
                                      </p:tavLst>
                                    </p:anim>
                                  </p:childTnLst>
                                </p:cTn>
                              </p:par>
                              <p:par>
                                <p:cTn id="348" presetID="23" presetClass="entr" presetSubtype="16" fill="hold" nodeType="withEffect">
                                  <p:stCondLst>
                                    <p:cond delay="200"/>
                                  </p:stCondLst>
                                  <p:childTnLst>
                                    <p:set>
                                      <p:cBhvr>
                                        <p:cTn id="349" dur="1" fill="hold">
                                          <p:stCondLst>
                                            <p:cond delay="0"/>
                                          </p:stCondLst>
                                        </p:cTn>
                                        <p:tgtEl>
                                          <p:spTgt spid="188">
                                            <p:txEl>
                                              <p:pRg st="5" end="5"/>
                                            </p:txEl>
                                          </p:spTgt>
                                        </p:tgtEl>
                                        <p:attrNameLst>
                                          <p:attrName>style.visibility</p:attrName>
                                        </p:attrNameLst>
                                      </p:cBhvr>
                                      <p:to>
                                        <p:strVal val="visible"/>
                                      </p:to>
                                    </p:set>
                                    <p:anim calcmode="lin" valueType="num">
                                      <p:cBhvr additive="base">
                                        <p:cTn id="350" dur="500"/>
                                        <p:tgtEl>
                                          <p:spTgt spid="188">
                                            <p:txEl>
                                              <p:pRg st="5" end="5"/>
                                            </p:txEl>
                                          </p:spTgt>
                                        </p:tgtEl>
                                        <p:attrNameLst>
                                          <p:attrName>ppt_w</p:attrName>
                                        </p:attrNameLst>
                                      </p:cBhvr>
                                      <p:tavLst>
                                        <p:tav tm="0">
                                          <p:val>
                                            <p:strVal val="0"/>
                                          </p:val>
                                        </p:tav>
                                        <p:tav tm="100000">
                                          <p:val>
                                            <p:strVal val="#ppt_w"/>
                                          </p:val>
                                        </p:tav>
                                      </p:tavLst>
                                    </p:anim>
                                    <p:anim calcmode="lin" valueType="num">
                                      <p:cBhvr additive="base">
                                        <p:cTn id="351" dur="500"/>
                                        <p:tgtEl>
                                          <p:spTgt spid="188">
                                            <p:txEl>
                                              <p:pRg st="5" end="5"/>
                                            </p:txEl>
                                          </p:spTgt>
                                        </p:tgtEl>
                                        <p:attrNameLst>
                                          <p:attrName>ppt_h</p:attrName>
                                        </p:attrNameLst>
                                      </p:cBhvr>
                                      <p:tavLst>
                                        <p:tav tm="0">
                                          <p:val>
                                            <p:strVal val="0"/>
                                          </p:val>
                                        </p:tav>
                                        <p:tav tm="100000">
                                          <p:val>
                                            <p:strVal val="#ppt_h"/>
                                          </p:val>
                                        </p:tav>
                                      </p:tavLst>
                                    </p:anim>
                                  </p:childTnLst>
                                </p:cTn>
                              </p:par>
                              <p:par>
                                <p:cTn id="352" presetID="23" presetClass="entr" presetSubtype="16" fill="hold" nodeType="withEffect">
                                  <p:stCondLst>
                                    <p:cond delay="200"/>
                                  </p:stCondLst>
                                  <p:childTnLst>
                                    <p:set>
                                      <p:cBhvr>
                                        <p:cTn id="353" dur="1" fill="hold">
                                          <p:stCondLst>
                                            <p:cond delay="0"/>
                                          </p:stCondLst>
                                        </p:cTn>
                                        <p:tgtEl>
                                          <p:spTgt spid="188">
                                            <p:txEl>
                                              <p:pRg st="6" end="6"/>
                                            </p:txEl>
                                          </p:spTgt>
                                        </p:tgtEl>
                                        <p:attrNameLst>
                                          <p:attrName>style.visibility</p:attrName>
                                        </p:attrNameLst>
                                      </p:cBhvr>
                                      <p:to>
                                        <p:strVal val="visible"/>
                                      </p:to>
                                    </p:set>
                                    <p:anim calcmode="lin" valueType="num">
                                      <p:cBhvr additive="base">
                                        <p:cTn id="354" dur="500"/>
                                        <p:tgtEl>
                                          <p:spTgt spid="188">
                                            <p:txEl>
                                              <p:pRg st="6" end="6"/>
                                            </p:txEl>
                                          </p:spTgt>
                                        </p:tgtEl>
                                        <p:attrNameLst>
                                          <p:attrName>ppt_w</p:attrName>
                                        </p:attrNameLst>
                                      </p:cBhvr>
                                      <p:tavLst>
                                        <p:tav tm="0">
                                          <p:val>
                                            <p:strVal val="0"/>
                                          </p:val>
                                        </p:tav>
                                        <p:tav tm="100000">
                                          <p:val>
                                            <p:strVal val="#ppt_w"/>
                                          </p:val>
                                        </p:tav>
                                      </p:tavLst>
                                    </p:anim>
                                    <p:anim calcmode="lin" valueType="num">
                                      <p:cBhvr additive="base">
                                        <p:cTn id="355" dur="500"/>
                                        <p:tgtEl>
                                          <p:spTgt spid="188">
                                            <p:txEl>
                                              <p:pRg st="6" end="6"/>
                                            </p:txEl>
                                          </p:spTgt>
                                        </p:tgtEl>
                                        <p:attrNameLst>
                                          <p:attrName>ppt_h</p:attrName>
                                        </p:attrNameLst>
                                      </p:cBhvr>
                                      <p:tavLst>
                                        <p:tav tm="0">
                                          <p:val>
                                            <p:strVal val="0"/>
                                          </p:val>
                                        </p:tav>
                                        <p:tav tm="100000">
                                          <p:val>
                                            <p:strVal val="#ppt_h"/>
                                          </p:val>
                                        </p:tav>
                                      </p:tavLst>
                                    </p:anim>
                                  </p:childTnLst>
                                </p:cTn>
                              </p:par>
                              <p:par>
                                <p:cTn id="356" presetID="23" presetClass="entr" presetSubtype="16" fill="hold" nodeType="withEffect">
                                  <p:stCondLst>
                                    <p:cond delay="200"/>
                                  </p:stCondLst>
                                  <p:childTnLst>
                                    <p:set>
                                      <p:cBhvr>
                                        <p:cTn id="357" dur="1" fill="hold">
                                          <p:stCondLst>
                                            <p:cond delay="0"/>
                                          </p:stCondLst>
                                        </p:cTn>
                                        <p:tgtEl>
                                          <p:spTgt spid="188">
                                            <p:txEl>
                                              <p:pRg st="7" end="7"/>
                                            </p:txEl>
                                          </p:spTgt>
                                        </p:tgtEl>
                                        <p:attrNameLst>
                                          <p:attrName>style.visibility</p:attrName>
                                        </p:attrNameLst>
                                      </p:cBhvr>
                                      <p:to>
                                        <p:strVal val="visible"/>
                                      </p:to>
                                    </p:set>
                                    <p:anim calcmode="lin" valueType="num">
                                      <p:cBhvr additive="base">
                                        <p:cTn id="358" dur="500"/>
                                        <p:tgtEl>
                                          <p:spTgt spid="188">
                                            <p:txEl>
                                              <p:pRg st="7" end="7"/>
                                            </p:txEl>
                                          </p:spTgt>
                                        </p:tgtEl>
                                        <p:attrNameLst>
                                          <p:attrName>ppt_w</p:attrName>
                                        </p:attrNameLst>
                                      </p:cBhvr>
                                      <p:tavLst>
                                        <p:tav tm="0">
                                          <p:val>
                                            <p:strVal val="0"/>
                                          </p:val>
                                        </p:tav>
                                        <p:tav tm="100000">
                                          <p:val>
                                            <p:strVal val="#ppt_w"/>
                                          </p:val>
                                        </p:tav>
                                      </p:tavLst>
                                    </p:anim>
                                    <p:anim calcmode="lin" valueType="num">
                                      <p:cBhvr additive="base">
                                        <p:cTn id="359" dur="500"/>
                                        <p:tgtEl>
                                          <p:spTgt spid="188">
                                            <p:txEl>
                                              <p:pRg st="7" end="7"/>
                                            </p:txEl>
                                          </p:spTgt>
                                        </p:tgtEl>
                                        <p:attrNameLst>
                                          <p:attrName>ppt_h</p:attrName>
                                        </p:attrNameLst>
                                      </p:cBhvr>
                                      <p:tavLst>
                                        <p:tav tm="0">
                                          <p:val>
                                            <p:strVal val="0"/>
                                          </p:val>
                                        </p:tav>
                                        <p:tav tm="100000">
                                          <p:val>
                                            <p:strVal val="#ppt_h"/>
                                          </p:val>
                                        </p:tav>
                                      </p:tavLst>
                                    </p:anim>
                                  </p:childTnLst>
                                </p:cTn>
                              </p:par>
                              <p:par>
                                <p:cTn id="360" presetID="23" presetClass="entr" presetSubtype="16" fill="hold" nodeType="withEffect">
                                  <p:stCondLst>
                                    <p:cond delay="200"/>
                                  </p:stCondLst>
                                  <p:childTnLst>
                                    <p:set>
                                      <p:cBhvr>
                                        <p:cTn id="361" dur="1" fill="hold">
                                          <p:stCondLst>
                                            <p:cond delay="0"/>
                                          </p:stCondLst>
                                        </p:cTn>
                                        <p:tgtEl>
                                          <p:spTgt spid="188">
                                            <p:txEl>
                                              <p:pRg st="8" end="8"/>
                                            </p:txEl>
                                          </p:spTgt>
                                        </p:tgtEl>
                                        <p:attrNameLst>
                                          <p:attrName>style.visibility</p:attrName>
                                        </p:attrNameLst>
                                      </p:cBhvr>
                                      <p:to>
                                        <p:strVal val="visible"/>
                                      </p:to>
                                    </p:set>
                                    <p:anim calcmode="lin" valueType="num">
                                      <p:cBhvr additive="base">
                                        <p:cTn id="362" dur="500"/>
                                        <p:tgtEl>
                                          <p:spTgt spid="188">
                                            <p:txEl>
                                              <p:pRg st="8" end="8"/>
                                            </p:txEl>
                                          </p:spTgt>
                                        </p:tgtEl>
                                        <p:attrNameLst>
                                          <p:attrName>ppt_w</p:attrName>
                                        </p:attrNameLst>
                                      </p:cBhvr>
                                      <p:tavLst>
                                        <p:tav tm="0">
                                          <p:val>
                                            <p:strVal val="0"/>
                                          </p:val>
                                        </p:tav>
                                        <p:tav tm="100000">
                                          <p:val>
                                            <p:strVal val="#ppt_w"/>
                                          </p:val>
                                        </p:tav>
                                      </p:tavLst>
                                    </p:anim>
                                    <p:anim calcmode="lin" valueType="num">
                                      <p:cBhvr additive="base">
                                        <p:cTn id="363" dur="500"/>
                                        <p:tgtEl>
                                          <p:spTgt spid="188">
                                            <p:txEl>
                                              <p:pRg st="8" end="8"/>
                                            </p:txEl>
                                          </p:spTgt>
                                        </p:tgtEl>
                                        <p:attrNameLst>
                                          <p:attrName>ppt_h</p:attrName>
                                        </p:attrNameLst>
                                      </p:cBhvr>
                                      <p:tavLst>
                                        <p:tav tm="0">
                                          <p:val>
                                            <p:strVal val="0"/>
                                          </p:val>
                                        </p:tav>
                                        <p:tav tm="100000">
                                          <p:val>
                                            <p:strVal val="#ppt_h"/>
                                          </p:val>
                                        </p:tav>
                                      </p:tavLst>
                                    </p:anim>
                                  </p:childTnLst>
                                </p:cTn>
                              </p:par>
                              <p:par>
                                <p:cTn id="364" presetID="23" presetClass="entr" presetSubtype="16" fill="hold" nodeType="withEffect">
                                  <p:stCondLst>
                                    <p:cond delay="200"/>
                                  </p:stCondLst>
                                  <p:childTnLst>
                                    <p:set>
                                      <p:cBhvr>
                                        <p:cTn id="365" dur="1" fill="hold">
                                          <p:stCondLst>
                                            <p:cond delay="0"/>
                                          </p:stCondLst>
                                        </p:cTn>
                                        <p:tgtEl>
                                          <p:spTgt spid="189"/>
                                        </p:tgtEl>
                                        <p:attrNameLst>
                                          <p:attrName>style.visibility</p:attrName>
                                        </p:attrNameLst>
                                      </p:cBhvr>
                                      <p:to>
                                        <p:strVal val="visible"/>
                                      </p:to>
                                    </p:set>
                                    <p:anim calcmode="lin" valueType="num">
                                      <p:cBhvr additive="base">
                                        <p:cTn id="366" dur="500"/>
                                        <p:tgtEl>
                                          <p:spTgt spid="189"/>
                                        </p:tgtEl>
                                        <p:attrNameLst>
                                          <p:attrName>ppt_w</p:attrName>
                                        </p:attrNameLst>
                                      </p:cBhvr>
                                      <p:tavLst>
                                        <p:tav tm="0">
                                          <p:val>
                                            <p:strVal val="0"/>
                                          </p:val>
                                        </p:tav>
                                        <p:tav tm="100000">
                                          <p:val>
                                            <p:strVal val="#ppt_w"/>
                                          </p:val>
                                        </p:tav>
                                      </p:tavLst>
                                    </p:anim>
                                    <p:anim calcmode="lin" valueType="num">
                                      <p:cBhvr additive="base">
                                        <p:cTn id="367" dur="500"/>
                                        <p:tgtEl>
                                          <p:spTgt spid="189"/>
                                        </p:tgtEl>
                                        <p:attrNameLst>
                                          <p:attrName>ppt_h</p:attrName>
                                        </p:attrNameLst>
                                      </p:cBhvr>
                                      <p:tavLst>
                                        <p:tav tm="0">
                                          <p:val>
                                            <p:strVal val="0"/>
                                          </p:val>
                                        </p:tav>
                                        <p:tav tm="100000">
                                          <p:val>
                                            <p:strVal val="#ppt_h"/>
                                          </p:val>
                                        </p:tav>
                                      </p:tavLst>
                                    </p:anim>
                                  </p:childTnLst>
                                </p:cTn>
                              </p:par>
                              <p:par>
                                <p:cTn id="368" presetID="23" presetClass="entr" presetSubtype="16" fill="hold" nodeType="withEffect">
                                  <p:stCondLst>
                                    <p:cond delay="200"/>
                                  </p:stCondLst>
                                  <p:childTnLst>
                                    <p:set>
                                      <p:cBhvr>
                                        <p:cTn id="369" dur="1" fill="hold">
                                          <p:stCondLst>
                                            <p:cond delay="0"/>
                                          </p:stCondLst>
                                        </p:cTn>
                                        <p:tgtEl>
                                          <p:spTgt spid="190">
                                            <p:txEl>
                                              <p:pRg st="0" end="0"/>
                                            </p:txEl>
                                          </p:spTgt>
                                        </p:tgtEl>
                                        <p:attrNameLst>
                                          <p:attrName>style.visibility</p:attrName>
                                        </p:attrNameLst>
                                      </p:cBhvr>
                                      <p:to>
                                        <p:strVal val="visible"/>
                                      </p:to>
                                    </p:set>
                                    <p:anim calcmode="lin" valueType="num">
                                      <p:cBhvr additive="base">
                                        <p:cTn id="370" dur="500"/>
                                        <p:tgtEl>
                                          <p:spTgt spid="190">
                                            <p:txEl>
                                              <p:pRg st="0" end="0"/>
                                            </p:txEl>
                                          </p:spTgt>
                                        </p:tgtEl>
                                        <p:attrNameLst>
                                          <p:attrName>ppt_w</p:attrName>
                                        </p:attrNameLst>
                                      </p:cBhvr>
                                      <p:tavLst>
                                        <p:tav tm="0">
                                          <p:val>
                                            <p:strVal val="0"/>
                                          </p:val>
                                        </p:tav>
                                        <p:tav tm="100000">
                                          <p:val>
                                            <p:strVal val="#ppt_w"/>
                                          </p:val>
                                        </p:tav>
                                      </p:tavLst>
                                    </p:anim>
                                    <p:anim calcmode="lin" valueType="num">
                                      <p:cBhvr additive="base">
                                        <p:cTn id="371" dur="500"/>
                                        <p:tgtEl>
                                          <p:spTgt spid="190">
                                            <p:txEl>
                                              <p:pRg st="0" end="0"/>
                                            </p:txEl>
                                          </p:spTgt>
                                        </p:tgtEl>
                                        <p:attrNameLst>
                                          <p:attrName>ppt_h</p:attrName>
                                        </p:attrNameLst>
                                      </p:cBhvr>
                                      <p:tavLst>
                                        <p:tav tm="0">
                                          <p:val>
                                            <p:strVal val="0"/>
                                          </p:val>
                                        </p:tav>
                                        <p:tav tm="100000">
                                          <p:val>
                                            <p:strVal val="#ppt_h"/>
                                          </p:val>
                                        </p:tav>
                                      </p:tavLst>
                                    </p:anim>
                                  </p:childTnLst>
                                </p:cTn>
                              </p:par>
                              <p:par>
                                <p:cTn id="372" presetID="23" presetClass="entr" presetSubtype="16" fill="hold" nodeType="withEffect">
                                  <p:stCondLst>
                                    <p:cond delay="200"/>
                                  </p:stCondLst>
                                  <p:childTnLst>
                                    <p:set>
                                      <p:cBhvr>
                                        <p:cTn id="373" dur="1" fill="hold">
                                          <p:stCondLst>
                                            <p:cond delay="0"/>
                                          </p:stCondLst>
                                        </p:cTn>
                                        <p:tgtEl>
                                          <p:spTgt spid="190">
                                            <p:txEl>
                                              <p:pRg st="1" end="1"/>
                                            </p:txEl>
                                          </p:spTgt>
                                        </p:tgtEl>
                                        <p:attrNameLst>
                                          <p:attrName>style.visibility</p:attrName>
                                        </p:attrNameLst>
                                      </p:cBhvr>
                                      <p:to>
                                        <p:strVal val="visible"/>
                                      </p:to>
                                    </p:set>
                                    <p:anim calcmode="lin" valueType="num">
                                      <p:cBhvr additive="base">
                                        <p:cTn id="374" dur="500"/>
                                        <p:tgtEl>
                                          <p:spTgt spid="190">
                                            <p:txEl>
                                              <p:pRg st="1" end="1"/>
                                            </p:txEl>
                                          </p:spTgt>
                                        </p:tgtEl>
                                        <p:attrNameLst>
                                          <p:attrName>ppt_w</p:attrName>
                                        </p:attrNameLst>
                                      </p:cBhvr>
                                      <p:tavLst>
                                        <p:tav tm="0">
                                          <p:val>
                                            <p:strVal val="0"/>
                                          </p:val>
                                        </p:tav>
                                        <p:tav tm="100000">
                                          <p:val>
                                            <p:strVal val="#ppt_w"/>
                                          </p:val>
                                        </p:tav>
                                      </p:tavLst>
                                    </p:anim>
                                    <p:anim calcmode="lin" valueType="num">
                                      <p:cBhvr additive="base">
                                        <p:cTn id="375" dur="500"/>
                                        <p:tgtEl>
                                          <p:spTgt spid="190">
                                            <p:txEl>
                                              <p:pRg st="1" end="1"/>
                                            </p:txEl>
                                          </p:spTgt>
                                        </p:tgtEl>
                                        <p:attrNameLst>
                                          <p:attrName>ppt_h</p:attrName>
                                        </p:attrNameLst>
                                      </p:cBhvr>
                                      <p:tavLst>
                                        <p:tav tm="0">
                                          <p:val>
                                            <p:strVal val="0"/>
                                          </p:val>
                                        </p:tav>
                                        <p:tav tm="100000">
                                          <p:val>
                                            <p:strVal val="#ppt_h"/>
                                          </p:val>
                                        </p:tav>
                                      </p:tavLst>
                                    </p:anim>
                                  </p:childTnLst>
                                </p:cTn>
                              </p:par>
                              <p:par>
                                <p:cTn id="376" presetID="23" presetClass="entr" presetSubtype="16" fill="hold" nodeType="withEffect">
                                  <p:stCondLst>
                                    <p:cond delay="200"/>
                                  </p:stCondLst>
                                  <p:childTnLst>
                                    <p:set>
                                      <p:cBhvr>
                                        <p:cTn id="377" dur="1" fill="hold">
                                          <p:stCondLst>
                                            <p:cond delay="0"/>
                                          </p:stCondLst>
                                        </p:cTn>
                                        <p:tgtEl>
                                          <p:spTgt spid="190">
                                            <p:txEl>
                                              <p:pRg st="2" end="2"/>
                                            </p:txEl>
                                          </p:spTgt>
                                        </p:tgtEl>
                                        <p:attrNameLst>
                                          <p:attrName>style.visibility</p:attrName>
                                        </p:attrNameLst>
                                      </p:cBhvr>
                                      <p:to>
                                        <p:strVal val="visible"/>
                                      </p:to>
                                    </p:set>
                                    <p:anim calcmode="lin" valueType="num">
                                      <p:cBhvr additive="base">
                                        <p:cTn id="378" dur="500"/>
                                        <p:tgtEl>
                                          <p:spTgt spid="190">
                                            <p:txEl>
                                              <p:pRg st="2" end="2"/>
                                            </p:txEl>
                                          </p:spTgt>
                                        </p:tgtEl>
                                        <p:attrNameLst>
                                          <p:attrName>ppt_w</p:attrName>
                                        </p:attrNameLst>
                                      </p:cBhvr>
                                      <p:tavLst>
                                        <p:tav tm="0">
                                          <p:val>
                                            <p:strVal val="0"/>
                                          </p:val>
                                        </p:tav>
                                        <p:tav tm="100000">
                                          <p:val>
                                            <p:strVal val="#ppt_w"/>
                                          </p:val>
                                        </p:tav>
                                      </p:tavLst>
                                    </p:anim>
                                    <p:anim calcmode="lin" valueType="num">
                                      <p:cBhvr additive="base">
                                        <p:cTn id="379" dur="500"/>
                                        <p:tgtEl>
                                          <p:spTgt spid="190">
                                            <p:txEl>
                                              <p:pRg st="2" end="2"/>
                                            </p:txEl>
                                          </p:spTgt>
                                        </p:tgtEl>
                                        <p:attrNameLst>
                                          <p:attrName>ppt_h</p:attrName>
                                        </p:attrNameLst>
                                      </p:cBhvr>
                                      <p:tavLst>
                                        <p:tav tm="0">
                                          <p:val>
                                            <p:strVal val="0"/>
                                          </p:val>
                                        </p:tav>
                                        <p:tav tm="100000">
                                          <p:val>
                                            <p:strVal val="#ppt_h"/>
                                          </p:val>
                                        </p:tav>
                                      </p:tavLst>
                                    </p:anim>
                                  </p:childTnLst>
                                </p:cTn>
                              </p:par>
                              <p:par>
                                <p:cTn id="380" presetID="23" presetClass="entr" presetSubtype="16" fill="hold" nodeType="withEffect">
                                  <p:stCondLst>
                                    <p:cond delay="200"/>
                                  </p:stCondLst>
                                  <p:childTnLst>
                                    <p:set>
                                      <p:cBhvr>
                                        <p:cTn id="381" dur="1" fill="hold">
                                          <p:stCondLst>
                                            <p:cond delay="0"/>
                                          </p:stCondLst>
                                        </p:cTn>
                                        <p:tgtEl>
                                          <p:spTgt spid="190">
                                            <p:txEl>
                                              <p:pRg st="3" end="3"/>
                                            </p:txEl>
                                          </p:spTgt>
                                        </p:tgtEl>
                                        <p:attrNameLst>
                                          <p:attrName>style.visibility</p:attrName>
                                        </p:attrNameLst>
                                      </p:cBhvr>
                                      <p:to>
                                        <p:strVal val="visible"/>
                                      </p:to>
                                    </p:set>
                                    <p:anim calcmode="lin" valueType="num">
                                      <p:cBhvr additive="base">
                                        <p:cTn id="382" dur="500"/>
                                        <p:tgtEl>
                                          <p:spTgt spid="190">
                                            <p:txEl>
                                              <p:pRg st="3" end="3"/>
                                            </p:txEl>
                                          </p:spTgt>
                                        </p:tgtEl>
                                        <p:attrNameLst>
                                          <p:attrName>ppt_w</p:attrName>
                                        </p:attrNameLst>
                                      </p:cBhvr>
                                      <p:tavLst>
                                        <p:tav tm="0">
                                          <p:val>
                                            <p:strVal val="0"/>
                                          </p:val>
                                        </p:tav>
                                        <p:tav tm="100000">
                                          <p:val>
                                            <p:strVal val="#ppt_w"/>
                                          </p:val>
                                        </p:tav>
                                      </p:tavLst>
                                    </p:anim>
                                    <p:anim calcmode="lin" valueType="num">
                                      <p:cBhvr additive="base">
                                        <p:cTn id="383" dur="500"/>
                                        <p:tgtEl>
                                          <p:spTgt spid="190">
                                            <p:txEl>
                                              <p:pRg st="3" end="3"/>
                                            </p:txEl>
                                          </p:spTgt>
                                        </p:tgtEl>
                                        <p:attrNameLst>
                                          <p:attrName>ppt_h</p:attrName>
                                        </p:attrNameLst>
                                      </p:cBhvr>
                                      <p:tavLst>
                                        <p:tav tm="0">
                                          <p:val>
                                            <p:strVal val="0"/>
                                          </p:val>
                                        </p:tav>
                                        <p:tav tm="100000">
                                          <p:val>
                                            <p:strVal val="#ppt_h"/>
                                          </p:val>
                                        </p:tav>
                                      </p:tavLst>
                                    </p:anim>
                                  </p:childTnLst>
                                </p:cTn>
                              </p:par>
                              <p:par>
                                <p:cTn id="384" presetID="23" presetClass="entr" presetSubtype="16" fill="hold" nodeType="withEffect">
                                  <p:stCondLst>
                                    <p:cond delay="200"/>
                                  </p:stCondLst>
                                  <p:childTnLst>
                                    <p:set>
                                      <p:cBhvr>
                                        <p:cTn id="385" dur="1" fill="hold">
                                          <p:stCondLst>
                                            <p:cond delay="0"/>
                                          </p:stCondLst>
                                        </p:cTn>
                                        <p:tgtEl>
                                          <p:spTgt spid="190">
                                            <p:txEl>
                                              <p:pRg st="4" end="4"/>
                                            </p:txEl>
                                          </p:spTgt>
                                        </p:tgtEl>
                                        <p:attrNameLst>
                                          <p:attrName>style.visibility</p:attrName>
                                        </p:attrNameLst>
                                      </p:cBhvr>
                                      <p:to>
                                        <p:strVal val="visible"/>
                                      </p:to>
                                    </p:set>
                                    <p:anim calcmode="lin" valueType="num">
                                      <p:cBhvr additive="base">
                                        <p:cTn id="386" dur="500"/>
                                        <p:tgtEl>
                                          <p:spTgt spid="190">
                                            <p:txEl>
                                              <p:pRg st="4" end="4"/>
                                            </p:txEl>
                                          </p:spTgt>
                                        </p:tgtEl>
                                        <p:attrNameLst>
                                          <p:attrName>ppt_w</p:attrName>
                                        </p:attrNameLst>
                                      </p:cBhvr>
                                      <p:tavLst>
                                        <p:tav tm="0">
                                          <p:val>
                                            <p:strVal val="0"/>
                                          </p:val>
                                        </p:tav>
                                        <p:tav tm="100000">
                                          <p:val>
                                            <p:strVal val="#ppt_w"/>
                                          </p:val>
                                        </p:tav>
                                      </p:tavLst>
                                    </p:anim>
                                    <p:anim calcmode="lin" valueType="num">
                                      <p:cBhvr additive="base">
                                        <p:cTn id="387" dur="500"/>
                                        <p:tgtEl>
                                          <p:spTgt spid="190">
                                            <p:txEl>
                                              <p:pRg st="4" end="4"/>
                                            </p:txEl>
                                          </p:spTgt>
                                        </p:tgtEl>
                                        <p:attrNameLst>
                                          <p:attrName>ppt_h</p:attrName>
                                        </p:attrNameLst>
                                      </p:cBhvr>
                                      <p:tavLst>
                                        <p:tav tm="0">
                                          <p:val>
                                            <p:strVal val="0"/>
                                          </p:val>
                                        </p:tav>
                                        <p:tav tm="100000">
                                          <p:val>
                                            <p:strVal val="#ppt_h"/>
                                          </p:val>
                                        </p:tav>
                                      </p:tavLst>
                                    </p:anim>
                                  </p:childTnLst>
                                </p:cTn>
                              </p:par>
                              <p:par>
                                <p:cTn id="388" presetID="23" presetClass="entr" presetSubtype="16" fill="hold" nodeType="withEffect">
                                  <p:stCondLst>
                                    <p:cond delay="200"/>
                                  </p:stCondLst>
                                  <p:childTnLst>
                                    <p:set>
                                      <p:cBhvr>
                                        <p:cTn id="389" dur="1" fill="hold">
                                          <p:stCondLst>
                                            <p:cond delay="0"/>
                                          </p:stCondLst>
                                        </p:cTn>
                                        <p:tgtEl>
                                          <p:spTgt spid="190">
                                            <p:txEl>
                                              <p:pRg st="5" end="5"/>
                                            </p:txEl>
                                          </p:spTgt>
                                        </p:tgtEl>
                                        <p:attrNameLst>
                                          <p:attrName>style.visibility</p:attrName>
                                        </p:attrNameLst>
                                      </p:cBhvr>
                                      <p:to>
                                        <p:strVal val="visible"/>
                                      </p:to>
                                    </p:set>
                                    <p:anim calcmode="lin" valueType="num">
                                      <p:cBhvr additive="base">
                                        <p:cTn id="390" dur="500"/>
                                        <p:tgtEl>
                                          <p:spTgt spid="190">
                                            <p:txEl>
                                              <p:pRg st="5" end="5"/>
                                            </p:txEl>
                                          </p:spTgt>
                                        </p:tgtEl>
                                        <p:attrNameLst>
                                          <p:attrName>ppt_w</p:attrName>
                                        </p:attrNameLst>
                                      </p:cBhvr>
                                      <p:tavLst>
                                        <p:tav tm="0">
                                          <p:val>
                                            <p:strVal val="0"/>
                                          </p:val>
                                        </p:tav>
                                        <p:tav tm="100000">
                                          <p:val>
                                            <p:strVal val="#ppt_w"/>
                                          </p:val>
                                        </p:tav>
                                      </p:tavLst>
                                    </p:anim>
                                    <p:anim calcmode="lin" valueType="num">
                                      <p:cBhvr additive="base">
                                        <p:cTn id="391" dur="500"/>
                                        <p:tgtEl>
                                          <p:spTgt spid="190">
                                            <p:txEl>
                                              <p:pRg st="5" end="5"/>
                                            </p:txEl>
                                          </p:spTgt>
                                        </p:tgtEl>
                                        <p:attrNameLst>
                                          <p:attrName>ppt_h</p:attrName>
                                        </p:attrNameLst>
                                      </p:cBhvr>
                                      <p:tavLst>
                                        <p:tav tm="0">
                                          <p:val>
                                            <p:strVal val="0"/>
                                          </p:val>
                                        </p:tav>
                                        <p:tav tm="100000">
                                          <p:val>
                                            <p:strVal val="#ppt_h"/>
                                          </p:val>
                                        </p:tav>
                                      </p:tavLst>
                                    </p:anim>
                                  </p:childTnLst>
                                </p:cTn>
                              </p:par>
                              <p:par>
                                <p:cTn id="392" presetID="23" presetClass="entr" presetSubtype="16" fill="hold" nodeType="withEffect">
                                  <p:stCondLst>
                                    <p:cond delay="200"/>
                                  </p:stCondLst>
                                  <p:childTnLst>
                                    <p:set>
                                      <p:cBhvr>
                                        <p:cTn id="393" dur="1" fill="hold">
                                          <p:stCondLst>
                                            <p:cond delay="0"/>
                                          </p:stCondLst>
                                        </p:cTn>
                                        <p:tgtEl>
                                          <p:spTgt spid="190">
                                            <p:txEl>
                                              <p:pRg st="6" end="6"/>
                                            </p:txEl>
                                          </p:spTgt>
                                        </p:tgtEl>
                                        <p:attrNameLst>
                                          <p:attrName>style.visibility</p:attrName>
                                        </p:attrNameLst>
                                      </p:cBhvr>
                                      <p:to>
                                        <p:strVal val="visible"/>
                                      </p:to>
                                    </p:set>
                                    <p:anim calcmode="lin" valueType="num">
                                      <p:cBhvr additive="base">
                                        <p:cTn id="394" dur="500"/>
                                        <p:tgtEl>
                                          <p:spTgt spid="190">
                                            <p:txEl>
                                              <p:pRg st="6" end="6"/>
                                            </p:txEl>
                                          </p:spTgt>
                                        </p:tgtEl>
                                        <p:attrNameLst>
                                          <p:attrName>ppt_w</p:attrName>
                                        </p:attrNameLst>
                                      </p:cBhvr>
                                      <p:tavLst>
                                        <p:tav tm="0">
                                          <p:val>
                                            <p:strVal val="0"/>
                                          </p:val>
                                        </p:tav>
                                        <p:tav tm="100000">
                                          <p:val>
                                            <p:strVal val="#ppt_w"/>
                                          </p:val>
                                        </p:tav>
                                      </p:tavLst>
                                    </p:anim>
                                    <p:anim calcmode="lin" valueType="num">
                                      <p:cBhvr additive="base">
                                        <p:cTn id="395" dur="500"/>
                                        <p:tgtEl>
                                          <p:spTgt spid="190">
                                            <p:txEl>
                                              <p:pRg st="6" end="6"/>
                                            </p:txEl>
                                          </p:spTgt>
                                        </p:tgtEl>
                                        <p:attrNameLst>
                                          <p:attrName>ppt_h</p:attrName>
                                        </p:attrNameLst>
                                      </p:cBhvr>
                                      <p:tavLst>
                                        <p:tav tm="0">
                                          <p:val>
                                            <p:strVal val="0"/>
                                          </p:val>
                                        </p:tav>
                                        <p:tav tm="100000">
                                          <p:val>
                                            <p:strVal val="#ppt_h"/>
                                          </p:val>
                                        </p:tav>
                                      </p:tavLst>
                                    </p:anim>
                                  </p:childTnLst>
                                </p:cTn>
                              </p:par>
                              <p:par>
                                <p:cTn id="396" presetID="23" presetClass="entr" presetSubtype="16" fill="hold" nodeType="withEffect">
                                  <p:stCondLst>
                                    <p:cond delay="200"/>
                                  </p:stCondLst>
                                  <p:childTnLst>
                                    <p:set>
                                      <p:cBhvr>
                                        <p:cTn id="397" dur="1" fill="hold">
                                          <p:stCondLst>
                                            <p:cond delay="0"/>
                                          </p:stCondLst>
                                        </p:cTn>
                                        <p:tgtEl>
                                          <p:spTgt spid="190">
                                            <p:txEl>
                                              <p:pRg st="7" end="7"/>
                                            </p:txEl>
                                          </p:spTgt>
                                        </p:tgtEl>
                                        <p:attrNameLst>
                                          <p:attrName>style.visibility</p:attrName>
                                        </p:attrNameLst>
                                      </p:cBhvr>
                                      <p:to>
                                        <p:strVal val="visible"/>
                                      </p:to>
                                    </p:set>
                                    <p:anim calcmode="lin" valueType="num">
                                      <p:cBhvr additive="base">
                                        <p:cTn id="398" dur="500"/>
                                        <p:tgtEl>
                                          <p:spTgt spid="190">
                                            <p:txEl>
                                              <p:pRg st="7" end="7"/>
                                            </p:txEl>
                                          </p:spTgt>
                                        </p:tgtEl>
                                        <p:attrNameLst>
                                          <p:attrName>ppt_w</p:attrName>
                                        </p:attrNameLst>
                                      </p:cBhvr>
                                      <p:tavLst>
                                        <p:tav tm="0">
                                          <p:val>
                                            <p:strVal val="0"/>
                                          </p:val>
                                        </p:tav>
                                        <p:tav tm="100000">
                                          <p:val>
                                            <p:strVal val="#ppt_w"/>
                                          </p:val>
                                        </p:tav>
                                      </p:tavLst>
                                    </p:anim>
                                    <p:anim calcmode="lin" valueType="num">
                                      <p:cBhvr additive="base">
                                        <p:cTn id="399" dur="500"/>
                                        <p:tgtEl>
                                          <p:spTgt spid="190">
                                            <p:txEl>
                                              <p:pRg st="7" end="7"/>
                                            </p:txEl>
                                          </p:spTgt>
                                        </p:tgtEl>
                                        <p:attrNameLst>
                                          <p:attrName>ppt_h</p:attrName>
                                        </p:attrNameLst>
                                      </p:cBhvr>
                                      <p:tavLst>
                                        <p:tav tm="0">
                                          <p:val>
                                            <p:strVal val="0"/>
                                          </p:val>
                                        </p:tav>
                                        <p:tav tm="100000">
                                          <p:val>
                                            <p:strVal val="#ppt_h"/>
                                          </p:val>
                                        </p:tav>
                                      </p:tavLst>
                                    </p:anim>
                                  </p:childTnLst>
                                </p:cTn>
                              </p:par>
                              <p:par>
                                <p:cTn id="400" presetID="23" presetClass="entr" presetSubtype="16" fill="hold" nodeType="withEffect">
                                  <p:stCondLst>
                                    <p:cond delay="200"/>
                                  </p:stCondLst>
                                  <p:childTnLst>
                                    <p:set>
                                      <p:cBhvr>
                                        <p:cTn id="401" dur="1" fill="hold">
                                          <p:stCondLst>
                                            <p:cond delay="0"/>
                                          </p:stCondLst>
                                        </p:cTn>
                                        <p:tgtEl>
                                          <p:spTgt spid="190">
                                            <p:txEl>
                                              <p:pRg st="8" end="8"/>
                                            </p:txEl>
                                          </p:spTgt>
                                        </p:tgtEl>
                                        <p:attrNameLst>
                                          <p:attrName>style.visibility</p:attrName>
                                        </p:attrNameLst>
                                      </p:cBhvr>
                                      <p:to>
                                        <p:strVal val="visible"/>
                                      </p:to>
                                    </p:set>
                                    <p:anim calcmode="lin" valueType="num">
                                      <p:cBhvr additive="base">
                                        <p:cTn id="402" dur="500"/>
                                        <p:tgtEl>
                                          <p:spTgt spid="190">
                                            <p:txEl>
                                              <p:pRg st="8" end="8"/>
                                            </p:txEl>
                                          </p:spTgt>
                                        </p:tgtEl>
                                        <p:attrNameLst>
                                          <p:attrName>ppt_w</p:attrName>
                                        </p:attrNameLst>
                                      </p:cBhvr>
                                      <p:tavLst>
                                        <p:tav tm="0">
                                          <p:val>
                                            <p:strVal val="0"/>
                                          </p:val>
                                        </p:tav>
                                        <p:tav tm="100000">
                                          <p:val>
                                            <p:strVal val="#ppt_w"/>
                                          </p:val>
                                        </p:tav>
                                      </p:tavLst>
                                    </p:anim>
                                    <p:anim calcmode="lin" valueType="num">
                                      <p:cBhvr additive="base">
                                        <p:cTn id="403" dur="500"/>
                                        <p:tgtEl>
                                          <p:spTgt spid="190">
                                            <p:txEl>
                                              <p:pRg st="8" end="8"/>
                                            </p:txEl>
                                          </p:spTgt>
                                        </p:tgtEl>
                                        <p:attrNameLst>
                                          <p:attrName>ppt_h</p:attrName>
                                        </p:attrNameLst>
                                      </p:cBhvr>
                                      <p:tavLst>
                                        <p:tav tm="0">
                                          <p:val>
                                            <p:strVal val="0"/>
                                          </p:val>
                                        </p:tav>
                                        <p:tav tm="100000">
                                          <p:val>
                                            <p:strVal val="#ppt_h"/>
                                          </p:val>
                                        </p:tav>
                                      </p:tavLst>
                                    </p:anim>
                                  </p:childTnLst>
                                </p:cTn>
                              </p:par>
                              <p:par>
                                <p:cTn id="404" presetID="23" presetClass="entr" presetSubtype="16" fill="hold" nodeType="withEffect">
                                  <p:stCondLst>
                                    <p:cond delay="200"/>
                                  </p:stCondLst>
                                  <p:childTnLst>
                                    <p:set>
                                      <p:cBhvr>
                                        <p:cTn id="405" dur="1" fill="hold">
                                          <p:stCondLst>
                                            <p:cond delay="0"/>
                                          </p:stCondLst>
                                        </p:cTn>
                                        <p:tgtEl>
                                          <p:spTgt spid="191">
                                            <p:txEl>
                                              <p:pRg st="0" end="0"/>
                                            </p:txEl>
                                          </p:spTgt>
                                        </p:tgtEl>
                                        <p:attrNameLst>
                                          <p:attrName>style.visibility</p:attrName>
                                        </p:attrNameLst>
                                      </p:cBhvr>
                                      <p:to>
                                        <p:strVal val="visible"/>
                                      </p:to>
                                    </p:set>
                                    <p:anim calcmode="lin" valueType="num">
                                      <p:cBhvr additive="base">
                                        <p:cTn id="406" dur="500"/>
                                        <p:tgtEl>
                                          <p:spTgt spid="191">
                                            <p:txEl>
                                              <p:pRg st="0" end="0"/>
                                            </p:txEl>
                                          </p:spTgt>
                                        </p:tgtEl>
                                        <p:attrNameLst>
                                          <p:attrName>ppt_w</p:attrName>
                                        </p:attrNameLst>
                                      </p:cBhvr>
                                      <p:tavLst>
                                        <p:tav tm="0">
                                          <p:val>
                                            <p:strVal val="0"/>
                                          </p:val>
                                        </p:tav>
                                        <p:tav tm="100000">
                                          <p:val>
                                            <p:strVal val="#ppt_w"/>
                                          </p:val>
                                        </p:tav>
                                      </p:tavLst>
                                    </p:anim>
                                    <p:anim calcmode="lin" valueType="num">
                                      <p:cBhvr additive="base">
                                        <p:cTn id="407" dur="500"/>
                                        <p:tgtEl>
                                          <p:spTgt spid="191">
                                            <p:txEl>
                                              <p:pRg st="0" end="0"/>
                                            </p:txEl>
                                          </p:spTgt>
                                        </p:tgtEl>
                                        <p:attrNameLst>
                                          <p:attrName>ppt_h</p:attrName>
                                        </p:attrNameLst>
                                      </p:cBhvr>
                                      <p:tavLst>
                                        <p:tav tm="0">
                                          <p:val>
                                            <p:strVal val="0"/>
                                          </p:val>
                                        </p:tav>
                                        <p:tav tm="100000">
                                          <p:val>
                                            <p:strVal val="#ppt_h"/>
                                          </p:val>
                                        </p:tav>
                                      </p:tavLst>
                                    </p:anim>
                                  </p:childTnLst>
                                </p:cTn>
                              </p:par>
                              <p:par>
                                <p:cTn id="408" presetID="23" presetClass="entr" presetSubtype="16" fill="hold" nodeType="withEffect">
                                  <p:stCondLst>
                                    <p:cond delay="200"/>
                                  </p:stCondLst>
                                  <p:childTnLst>
                                    <p:set>
                                      <p:cBhvr>
                                        <p:cTn id="409" dur="1" fill="hold">
                                          <p:stCondLst>
                                            <p:cond delay="0"/>
                                          </p:stCondLst>
                                        </p:cTn>
                                        <p:tgtEl>
                                          <p:spTgt spid="191">
                                            <p:txEl>
                                              <p:pRg st="1" end="1"/>
                                            </p:txEl>
                                          </p:spTgt>
                                        </p:tgtEl>
                                        <p:attrNameLst>
                                          <p:attrName>style.visibility</p:attrName>
                                        </p:attrNameLst>
                                      </p:cBhvr>
                                      <p:to>
                                        <p:strVal val="visible"/>
                                      </p:to>
                                    </p:set>
                                    <p:anim calcmode="lin" valueType="num">
                                      <p:cBhvr additive="base">
                                        <p:cTn id="410" dur="500"/>
                                        <p:tgtEl>
                                          <p:spTgt spid="191">
                                            <p:txEl>
                                              <p:pRg st="1" end="1"/>
                                            </p:txEl>
                                          </p:spTgt>
                                        </p:tgtEl>
                                        <p:attrNameLst>
                                          <p:attrName>ppt_w</p:attrName>
                                        </p:attrNameLst>
                                      </p:cBhvr>
                                      <p:tavLst>
                                        <p:tav tm="0">
                                          <p:val>
                                            <p:strVal val="0"/>
                                          </p:val>
                                        </p:tav>
                                        <p:tav tm="100000">
                                          <p:val>
                                            <p:strVal val="#ppt_w"/>
                                          </p:val>
                                        </p:tav>
                                      </p:tavLst>
                                    </p:anim>
                                    <p:anim calcmode="lin" valueType="num">
                                      <p:cBhvr additive="base">
                                        <p:cTn id="411" dur="500"/>
                                        <p:tgtEl>
                                          <p:spTgt spid="191">
                                            <p:txEl>
                                              <p:pRg st="1" end="1"/>
                                            </p:txEl>
                                          </p:spTgt>
                                        </p:tgtEl>
                                        <p:attrNameLst>
                                          <p:attrName>ppt_h</p:attrName>
                                        </p:attrNameLst>
                                      </p:cBhvr>
                                      <p:tavLst>
                                        <p:tav tm="0">
                                          <p:val>
                                            <p:strVal val="0"/>
                                          </p:val>
                                        </p:tav>
                                        <p:tav tm="100000">
                                          <p:val>
                                            <p:strVal val="#ppt_h"/>
                                          </p:val>
                                        </p:tav>
                                      </p:tavLst>
                                    </p:anim>
                                  </p:childTnLst>
                                </p:cTn>
                              </p:par>
                              <p:par>
                                <p:cTn id="412" presetID="23" presetClass="entr" presetSubtype="16" fill="hold" nodeType="withEffect">
                                  <p:stCondLst>
                                    <p:cond delay="200"/>
                                  </p:stCondLst>
                                  <p:childTnLst>
                                    <p:set>
                                      <p:cBhvr>
                                        <p:cTn id="413" dur="1" fill="hold">
                                          <p:stCondLst>
                                            <p:cond delay="0"/>
                                          </p:stCondLst>
                                        </p:cTn>
                                        <p:tgtEl>
                                          <p:spTgt spid="191">
                                            <p:txEl>
                                              <p:pRg st="2" end="2"/>
                                            </p:txEl>
                                          </p:spTgt>
                                        </p:tgtEl>
                                        <p:attrNameLst>
                                          <p:attrName>style.visibility</p:attrName>
                                        </p:attrNameLst>
                                      </p:cBhvr>
                                      <p:to>
                                        <p:strVal val="visible"/>
                                      </p:to>
                                    </p:set>
                                    <p:anim calcmode="lin" valueType="num">
                                      <p:cBhvr additive="base">
                                        <p:cTn id="414" dur="500"/>
                                        <p:tgtEl>
                                          <p:spTgt spid="191">
                                            <p:txEl>
                                              <p:pRg st="2" end="2"/>
                                            </p:txEl>
                                          </p:spTgt>
                                        </p:tgtEl>
                                        <p:attrNameLst>
                                          <p:attrName>ppt_w</p:attrName>
                                        </p:attrNameLst>
                                      </p:cBhvr>
                                      <p:tavLst>
                                        <p:tav tm="0">
                                          <p:val>
                                            <p:strVal val="0"/>
                                          </p:val>
                                        </p:tav>
                                        <p:tav tm="100000">
                                          <p:val>
                                            <p:strVal val="#ppt_w"/>
                                          </p:val>
                                        </p:tav>
                                      </p:tavLst>
                                    </p:anim>
                                    <p:anim calcmode="lin" valueType="num">
                                      <p:cBhvr additive="base">
                                        <p:cTn id="415" dur="500"/>
                                        <p:tgtEl>
                                          <p:spTgt spid="191">
                                            <p:txEl>
                                              <p:pRg st="2" end="2"/>
                                            </p:txEl>
                                          </p:spTgt>
                                        </p:tgtEl>
                                        <p:attrNameLst>
                                          <p:attrName>ppt_h</p:attrName>
                                        </p:attrNameLst>
                                      </p:cBhvr>
                                      <p:tavLst>
                                        <p:tav tm="0">
                                          <p:val>
                                            <p:strVal val="0"/>
                                          </p:val>
                                        </p:tav>
                                        <p:tav tm="100000">
                                          <p:val>
                                            <p:strVal val="#ppt_h"/>
                                          </p:val>
                                        </p:tav>
                                      </p:tavLst>
                                    </p:anim>
                                  </p:childTnLst>
                                </p:cTn>
                              </p:par>
                              <p:par>
                                <p:cTn id="416" presetID="23" presetClass="entr" presetSubtype="16" fill="hold" nodeType="withEffect">
                                  <p:stCondLst>
                                    <p:cond delay="200"/>
                                  </p:stCondLst>
                                  <p:childTnLst>
                                    <p:set>
                                      <p:cBhvr>
                                        <p:cTn id="417" dur="1" fill="hold">
                                          <p:stCondLst>
                                            <p:cond delay="0"/>
                                          </p:stCondLst>
                                        </p:cTn>
                                        <p:tgtEl>
                                          <p:spTgt spid="191">
                                            <p:txEl>
                                              <p:pRg st="3" end="3"/>
                                            </p:txEl>
                                          </p:spTgt>
                                        </p:tgtEl>
                                        <p:attrNameLst>
                                          <p:attrName>style.visibility</p:attrName>
                                        </p:attrNameLst>
                                      </p:cBhvr>
                                      <p:to>
                                        <p:strVal val="visible"/>
                                      </p:to>
                                    </p:set>
                                    <p:anim calcmode="lin" valueType="num">
                                      <p:cBhvr additive="base">
                                        <p:cTn id="418" dur="500"/>
                                        <p:tgtEl>
                                          <p:spTgt spid="191">
                                            <p:txEl>
                                              <p:pRg st="3" end="3"/>
                                            </p:txEl>
                                          </p:spTgt>
                                        </p:tgtEl>
                                        <p:attrNameLst>
                                          <p:attrName>ppt_w</p:attrName>
                                        </p:attrNameLst>
                                      </p:cBhvr>
                                      <p:tavLst>
                                        <p:tav tm="0">
                                          <p:val>
                                            <p:strVal val="0"/>
                                          </p:val>
                                        </p:tav>
                                        <p:tav tm="100000">
                                          <p:val>
                                            <p:strVal val="#ppt_w"/>
                                          </p:val>
                                        </p:tav>
                                      </p:tavLst>
                                    </p:anim>
                                    <p:anim calcmode="lin" valueType="num">
                                      <p:cBhvr additive="base">
                                        <p:cTn id="419" dur="500"/>
                                        <p:tgtEl>
                                          <p:spTgt spid="191">
                                            <p:txEl>
                                              <p:pRg st="3" end="3"/>
                                            </p:txEl>
                                          </p:spTgt>
                                        </p:tgtEl>
                                        <p:attrNameLst>
                                          <p:attrName>ppt_h</p:attrName>
                                        </p:attrNameLst>
                                      </p:cBhvr>
                                      <p:tavLst>
                                        <p:tav tm="0">
                                          <p:val>
                                            <p:strVal val="0"/>
                                          </p:val>
                                        </p:tav>
                                        <p:tav tm="100000">
                                          <p:val>
                                            <p:strVal val="#ppt_h"/>
                                          </p:val>
                                        </p:tav>
                                      </p:tavLst>
                                    </p:anim>
                                  </p:childTnLst>
                                </p:cTn>
                              </p:par>
                              <p:par>
                                <p:cTn id="420" presetID="23" presetClass="entr" presetSubtype="16" fill="hold" nodeType="withEffect">
                                  <p:stCondLst>
                                    <p:cond delay="200"/>
                                  </p:stCondLst>
                                  <p:childTnLst>
                                    <p:set>
                                      <p:cBhvr>
                                        <p:cTn id="421" dur="1" fill="hold">
                                          <p:stCondLst>
                                            <p:cond delay="0"/>
                                          </p:stCondLst>
                                        </p:cTn>
                                        <p:tgtEl>
                                          <p:spTgt spid="191">
                                            <p:txEl>
                                              <p:pRg st="4" end="4"/>
                                            </p:txEl>
                                          </p:spTgt>
                                        </p:tgtEl>
                                        <p:attrNameLst>
                                          <p:attrName>style.visibility</p:attrName>
                                        </p:attrNameLst>
                                      </p:cBhvr>
                                      <p:to>
                                        <p:strVal val="visible"/>
                                      </p:to>
                                    </p:set>
                                    <p:anim calcmode="lin" valueType="num">
                                      <p:cBhvr additive="base">
                                        <p:cTn id="422" dur="500"/>
                                        <p:tgtEl>
                                          <p:spTgt spid="191">
                                            <p:txEl>
                                              <p:pRg st="4" end="4"/>
                                            </p:txEl>
                                          </p:spTgt>
                                        </p:tgtEl>
                                        <p:attrNameLst>
                                          <p:attrName>ppt_w</p:attrName>
                                        </p:attrNameLst>
                                      </p:cBhvr>
                                      <p:tavLst>
                                        <p:tav tm="0">
                                          <p:val>
                                            <p:strVal val="0"/>
                                          </p:val>
                                        </p:tav>
                                        <p:tav tm="100000">
                                          <p:val>
                                            <p:strVal val="#ppt_w"/>
                                          </p:val>
                                        </p:tav>
                                      </p:tavLst>
                                    </p:anim>
                                    <p:anim calcmode="lin" valueType="num">
                                      <p:cBhvr additive="base">
                                        <p:cTn id="423" dur="500"/>
                                        <p:tgtEl>
                                          <p:spTgt spid="191">
                                            <p:txEl>
                                              <p:pRg st="4" end="4"/>
                                            </p:txEl>
                                          </p:spTgt>
                                        </p:tgtEl>
                                        <p:attrNameLst>
                                          <p:attrName>ppt_h</p:attrName>
                                        </p:attrNameLst>
                                      </p:cBhvr>
                                      <p:tavLst>
                                        <p:tav tm="0">
                                          <p:val>
                                            <p:strVal val="0"/>
                                          </p:val>
                                        </p:tav>
                                        <p:tav tm="100000">
                                          <p:val>
                                            <p:strVal val="#ppt_h"/>
                                          </p:val>
                                        </p:tav>
                                      </p:tavLst>
                                    </p:anim>
                                  </p:childTnLst>
                                </p:cTn>
                              </p:par>
                              <p:par>
                                <p:cTn id="424" presetID="23" presetClass="entr" presetSubtype="16" fill="hold" nodeType="withEffect">
                                  <p:stCondLst>
                                    <p:cond delay="200"/>
                                  </p:stCondLst>
                                  <p:childTnLst>
                                    <p:set>
                                      <p:cBhvr>
                                        <p:cTn id="425" dur="1" fill="hold">
                                          <p:stCondLst>
                                            <p:cond delay="0"/>
                                          </p:stCondLst>
                                        </p:cTn>
                                        <p:tgtEl>
                                          <p:spTgt spid="191">
                                            <p:txEl>
                                              <p:pRg st="5" end="5"/>
                                            </p:txEl>
                                          </p:spTgt>
                                        </p:tgtEl>
                                        <p:attrNameLst>
                                          <p:attrName>style.visibility</p:attrName>
                                        </p:attrNameLst>
                                      </p:cBhvr>
                                      <p:to>
                                        <p:strVal val="visible"/>
                                      </p:to>
                                    </p:set>
                                    <p:anim calcmode="lin" valueType="num">
                                      <p:cBhvr additive="base">
                                        <p:cTn id="426" dur="500"/>
                                        <p:tgtEl>
                                          <p:spTgt spid="191">
                                            <p:txEl>
                                              <p:pRg st="5" end="5"/>
                                            </p:txEl>
                                          </p:spTgt>
                                        </p:tgtEl>
                                        <p:attrNameLst>
                                          <p:attrName>ppt_w</p:attrName>
                                        </p:attrNameLst>
                                      </p:cBhvr>
                                      <p:tavLst>
                                        <p:tav tm="0">
                                          <p:val>
                                            <p:strVal val="0"/>
                                          </p:val>
                                        </p:tav>
                                        <p:tav tm="100000">
                                          <p:val>
                                            <p:strVal val="#ppt_w"/>
                                          </p:val>
                                        </p:tav>
                                      </p:tavLst>
                                    </p:anim>
                                    <p:anim calcmode="lin" valueType="num">
                                      <p:cBhvr additive="base">
                                        <p:cTn id="427" dur="500"/>
                                        <p:tgtEl>
                                          <p:spTgt spid="191">
                                            <p:txEl>
                                              <p:pRg st="5" end="5"/>
                                            </p:txEl>
                                          </p:spTgt>
                                        </p:tgtEl>
                                        <p:attrNameLst>
                                          <p:attrName>ppt_h</p:attrName>
                                        </p:attrNameLst>
                                      </p:cBhvr>
                                      <p:tavLst>
                                        <p:tav tm="0">
                                          <p:val>
                                            <p:strVal val="0"/>
                                          </p:val>
                                        </p:tav>
                                        <p:tav tm="100000">
                                          <p:val>
                                            <p:strVal val="#ppt_h"/>
                                          </p:val>
                                        </p:tav>
                                      </p:tavLst>
                                    </p:anim>
                                  </p:childTnLst>
                                </p:cTn>
                              </p:par>
                              <p:par>
                                <p:cTn id="428" presetID="23" presetClass="entr" presetSubtype="16" fill="hold" nodeType="withEffect">
                                  <p:stCondLst>
                                    <p:cond delay="200"/>
                                  </p:stCondLst>
                                  <p:childTnLst>
                                    <p:set>
                                      <p:cBhvr>
                                        <p:cTn id="429" dur="1" fill="hold">
                                          <p:stCondLst>
                                            <p:cond delay="0"/>
                                          </p:stCondLst>
                                        </p:cTn>
                                        <p:tgtEl>
                                          <p:spTgt spid="191">
                                            <p:txEl>
                                              <p:pRg st="6" end="6"/>
                                            </p:txEl>
                                          </p:spTgt>
                                        </p:tgtEl>
                                        <p:attrNameLst>
                                          <p:attrName>style.visibility</p:attrName>
                                        </p:attrNameLst>
                                      </p:cBhvr>
                                      <p:to>
                                        <p:strVal val="visible"/>
                                      </p:to>
                                    </p:set>
                                    <p:anim calcmode="lin" valueType="num">
                                      <p:cBhvr additive="base">
                                        <p:cTn id="430" dur="500"/>
                                        <p:tgtEl>
                                          <p:spTgt spid="191">
                                            <p:txEl>
                                              <p:pRg st="6" end="6"/>
                                            </p:txEl>
                                          </p:spTgt>
                                        </p:tgtEl>
                                        <p:attrNameLst>
                                          <p:attrName>ppt_w</p:attrName>
                                        </p:attrNameLst>
                                      </p:cBhvr>
                                      <p:tavLst>
                                        <p:tav tm="0">
                                          <p:val>
                                            <p:strVal val="0"/>
                                          </p:val>
                                        </p:tav>
                                        <p:tav tm="100000">
                                          <p:val>
                                            <p:strVal val="#ppt_w"/>
                                          </p:val>
                                        </p:tav>
                                      </p:tavLst>
                                    </p:anim>
                                    <p:anim calcmode="lin" valueType="num">
                                      <p:cBhvr additive="base">
                                        <p:cTn id="431" dur="500"/>
                                        <p:tgtEl>
                                          <p:spTgt spid="191">
                                            <p:txEl>
                                              <p:pRg st="6" end="6"/>
                                            </p:txEl>
                                          </p:spTgt>
                                        </p:tgtEl>
                                        <p:attrNameLst>
                                          <p:attrName>ppt_h</p:attrName>
                                        </p:attrNameLst>
                                      </p:cBhvr>
                                      <p:tavLst>
                                        <p:tav tm="0">
                                          <p:val>
                                            <p:strVal val="0"/>
                                          </p:val>
                                        </p:tav>
                                        <p:tav tm="100000">
                                          <p:val>
                                            <p:strVal val="#ppt_h"/>
                                          </p:val>
                                        </p:tav>
                                      </p:tavLst>
                                    </p:anim>
                                  </p:childTnLst>
                                </p:cTn>
                              </p:par>
                              <p:par>
                                <p:cTn id="432" presetID="23" presetClass="entr" presetSubtype="16" fill="hold" nodeType="withEffect">
                                  <p:stCondLst>
                                    <p:cond delay="200"/>
                                  </p:stCondLst>
                                  <p:childTnLst>
                                    <p:set>
                                      <p:cBhvr>
                                        <p:cTn id="433" dur="1" fill="hold">
                                          <p:stCondLst>
                                            <p:cond delay="0"/>
                                          </p:stCondLst>
                                        </p:cTn>
                                        <p:tgtEl>
                                          <p:spTgt spid="191">
                                            <p:txEl>
                                              <p:pRg st="7" end="7"/>
                                            </p:txEl>
                                          </p:spTgt>
                                        </p:tgtEl>
                                        <p:attrNameLst>
                                          <p:attrName>style.visibility</p:attrName>
                                        </p:attrNameLst>
                                      </p:cBhvr>
                                      <p:to>
                                        <p:strVal val="visible"/>
                                      </p:to>
                                    </p:set>
                                    <p:anim calcmode="lin" valueType="num">
                                      <p:cBhvr additive="base">
                                        <p:cTn id="434" dur="500"/>
                                        <p:tgtEl>
                                          <p:spTgt spid="191">
                                            <p:txEl>
                                              <p:pRg st="7" end="7"/>
                                            </p:txEl>
                                          </p:spTgt>
                                        </p:tgtEl>
                                        <p:attrNameLst>
                                          <p:attrName>ppt_w</p:attrName>
                                        </p:attrNameLst>
                                      </p:cBhvr>
                                      <p:tavLst>
                                        <p:tav tm="0">
                                          <p:val>
                                            <p:strVal val="0"/>
                                          </p:val>
                                        </p:tav>
                                        <p:tav tm="100000">
                                          <p:val>
                                            <p:strVal val="#ppt_w"/>
                                          </p:val>
                                        </p:tav>
                                      </p:tavLst>
                                    </p:anim>
                                    <p:anim calcmode="lin" valueType="num">
                                      <p:cBhvr additive="base">
                                        <p:cTn id="435" dur="500"/>
                                        <p:tgtEl>
                                          <p:spTgt spid="191">
                                            <p:txEl>
                                              <p:pRg st="7" end="7"/>
                                            </p:txEl>
                                          </p:spTgt>
                                        </p:tgtEl>
                                        <p:attrNameLst>
                                          <p:attrName>ppt_h</p:attrName>
                                        </p:attrNameLst>
                                      </p:cBhvr>
                                      <p:tavLst>
                                        <p:tav tm="0">
                                          <p:val>
                                            <p:strVal val="0"/>
                                          </p:val>
                                        </p:tav>
                                        <p:tav tm="100000">
                                          <p:val>
                                            <p:strVal val="#ppt_h"/>
                                          </p:val>
                                        </p:tav>
                                      </p:tavLst>
                                    </p:anim>
                                  </p:childTnLst>
                                </p:cTn>
                              </p:par>
                              <p:par>
                                <p:cTn id="436" presetID="23" presetClass="entr" presetSubtype="16" fill="hold" nodeType="withEffect">
                                  <p:stCondLst>
                                    <p:cond delay="200"/>
                                  </p:stCondLst>
                                  <p:childTnLst>
                                    <p:set>
                                      <p:cBhvr>
                                        <p:cTn id="437" dur="1" fill="hold">
                                          <p:stCondLst>
                                            <p:cond delay="0"/>
                                          </p:stCondLst>
                                        </p:cTn>
                                        <p:tgtEl>
                                          <p:spTgt spid="191">
                                            <p:txEl>
                                              <p:pRg st="8" end="8"/>
                                            </p:txEl>
                                          </p:spTgt>
                                        </p:tgtEl>
                                        <p:attrNameLst>
                                          <p:attrName>style.visibility</p:attrName>
                                        </p:attrNameLst>
                                      </p:cBhvr>
                                      <p:to>
                                        <p:strVal val="visible"/>
                                      </p:to>
                                    </p:set>
                                    <p:anim calcmode="lin" valueType="num">
                                      <p:cBhvr additive="base">
                                        <p:cTn id="438" dur="500"/>
                                        <p:tgtEl>
                                          <p:spTgt spid="191">
                                            <p:txEl>
                                              <p:pRg st="8" end="8"/>
                                            </p:txEl>
                                          </p:spTgt>
                                        </p:tgtEl>
                                        <p:attrNameLst>
                                          <p:attrName>ppt_w</p:attrName>
                                        </p:attrNameLst>
                                      </p:cBhvr>
                                      <p:tavLst>
                                        <p:tav tm="0">
                                          <p:val>
                                            <p:strVal val="0"/>
                                          </p:val>
                                        </p:tav>
                                        <p:tav tm="100000">
                                          <p:val>
                                            <p:strVal val="#ppt_w"/>
                                          </p:val>
                                        </p:tav>
                                      </p:tavLst>
                                    </p:anim>
                                    <p:anim calcmode="lin" valueType="num">
                                      <p:cBhvr additive="base">
                                        <p:cTn id="439" dur="500"/>
                                        <p:tgtEl>
                                          <p:spTgt spid="191">
                                            <p:txEl>
                                              <p:pRg st="8" end="8"/>
                                            </p:txEl>
                                          </p:spTgt>
                                        </p:tgtEl>
                                        <p:attrNameLst>
                                          <p:attrName>ppt_h</p:attrName>
                                        </p:attrNameLst>
                                      </p:cBhvr>
                                      <p:tavLst>
                                        <p:tav tm="0">
                                          <p:val>
                                            <p:strVal val="0"/>
                                          </p:val>
                                        </p:tav>
                                        <p:tav tm="100000">
                                          <p:val>
                                            <p:strVal val="#ppt_h"/>
                                          </p:val>
                                        </p:tav>
                                      </p:tavLst>
                                    </p:anim>
                                  </p:childTnLst>
                                </p:cTn>
                              </p:par>
                              <p:par>
                                <p:cTn id="440" presetID="23" presetClass="entr" presetSubtype="16" fill="hold" nodeType="withEffect">
                                  <p:stCondLst>
                                    <p:cond delay="200"/>
                                  </p:stCondLst>
                                  <p:childTnLst>
                                    <p:set>
                                      <p:cBhvr>
                                        <p:cTn id="441" dur="1" fill="hold">
                                          <p:stCondLst>
                                            <p:cond delay="0"/>
                                          </p:stCondLst>
                                        </p:cTn>
                                        <p:tgtEl>
                                          <p:spTgt spid="192">
                                            <p:txEl>
                                              <p:pRg st="0" end="0"/>
                                            </p:txEl>
                                          </p:spTgt>
                                        </p:tgtEl>
                                        <p:attrNameLst>
                                          <p:attrName>style.visibility</p:attrName>
                                        </p:attrNameLst>
                                      </p:cBhvr>
                                      <p:to>
                                        <p:strVal val="visible"/>
                                      </p:to>
                                    </p:set>
                                    <p:anim calcmode="lin" valueType="num">
                                      <p:cBhvr additive="base">
                                        <p:cTn id="442" dur="500"/>
                                        <p:tgtEl>
                                          <p:spTgt spid="192">
                                            <p:txEl>
                                              <p:pRg st="0" end="0"/>
                                            </p:txEl>
                                          </p:spTgt>
                                        </p:tgtEl>
                                        <p:attrNameLst>
                                          <p:attrName>ppt_w</p:attrName>
                                        </p:attrNameLst>
                                      </p:cBhvr>
                                      <p:tavLst>
                                        <p:tav tm="0">
                                          <p:val>
                                            <p:strVal val="0"/>
                                          </p:val>
                                        </p:tav>
                                        <p:tav tm="100000">
                                          <p:val>
                                            <p:strVal val="#ppt_w"/>
                                          </p:val>
                                        </p:tav>
                                      </p:tavLst>
                                    </p:anim>
                                    <p:anim calcmode="lin" valueType="num">
                                      <p:cBhvr additive="base">
                                        <p:cTn id="443" dur="500"/>
                                        <p:tgtEl>
                                          <p:spTgt spid="192">
                                            <p:txEl>
                                              <p:pRg st="0" end="0"/>
                                            </p:txEl>
                                          </p:spTgt>
                                        </p:tgtEl>
                                        <p:attrNameLst>
                                          <p:attrName>ppt_h</p:attrName>
                                        </p:attrNameLst>
                                      </p:cBhvr>
                                      <p:tavLst>
                                        <p:tav tm="0">
                                          <p:val>
                                            <p:strVal val="0"/>
                                          </p:val>
                                        </p:tav>
                                        <p:tav tm="100000">
                                          <p:val>
                                            <p:strVal val="#ppt_h"/>
                                          </p:val>
                                        </p:tav>
                                      </p:tavLst>
                                    </p:anim>
                                  </p:childTnLst>
                                </p:cTn>
                              </p:par>
                              <p:par>
                                <p:cTn id="444" presetID="23" presetClass="entr" presetSubtype="16" fill="hold" nodeType="withEffect">
                                  <p:stCondLst>
                                    <p:cond delay="200"/>
                                  </p:stCondLst>
                                  <p:childTnLst>
                                    <p:set>
                                      <p:cBhvr>
                                        <p:cTn id="445" dur="1" fill="hold">
                                          <p:stCondLst>
                                            <p:cond delay="0"/>
                                          </p:stCondLst>
                                        </p:cTn>
                                        <p:tgtEl>
                                          <p:spTgt spid="192">
                                            <p:txEl>
                                              <p:pRg st="1" end="1"/>
                                            </p:txEl>
                                          </p:spTgt>
                                        </p:tgtEl>
                                        <p:attrNameLst>
                                          <p:attrName>style.visibility</p:attrName>
                                        </p:attrNameLst>
                                      </p:cBhvr>
                                      <p:to>
                                        <p:strVal val="visible"/>
                                      </p:to>
                                    </p:set>
                                    <p:anim calcmode="lin" valueType="num">
                                      <p:cBhvr additive="base">
                                        <p:cTn id="446" dur="500"/>
                                        <p:tgtEl>
                                          <p:spTgt spid="192">
                                            <p:txEl>
                                              <p:pRg st="1" end="1"/>
                                            </p:txEl>
                                          </p:spTgt>
                                        </p:tgtEl>
                                        <p:attrNameLst>
                                          <p:attrName>ppt_w</p:attrName>
                                        </p:attrNameLst>
                                      </p:cBhvr>
                                      <p:tavLst>
                                        <p:tav tm="0">
                                          <p:val>
                                            <p:strVal val="0"/>
                                          </p:val>
                                        </p:tav>
                                        <p:tav tm="100000">
                                          <p:val>
                                            <p:strVal val="#ppt_w"/>
                                          </p:val>
                                        </p:tav>
                                      </p:tavLst>
                                    </p:anim>
                                    <p:anim calcmode="lin" valueType="num">
                                      <p:cBhvr additive="base">
                                        <p:cTn id="447" dur="500"/>
                                        <p:tgtEl>
                                          <p:spTgt spid="192">
                                            <p:txEl>
                                              <p:pRg st="1" end="1"/>
                                            </p:txEl>
                                          </p:spTgt>
                                        </p:tgtEl>
                                        <p:attrNameLst>
                                          <p:attrName>ppt_h</p:attrName>
                                        </p:attrNameLst>
                                      </p:cBhvr>
                                      <p:tavLst>
                                        <p:tav tm="0">
                                          <p:val>
                                            <p:strVal val="0"/>
                                          </p:val>
                                        </p:tav>
                                        <p:tav tm="100000">
                                          <p:val>
                                            <p:strVal val="#ppt_h"/>
                                          </p:val>
                                        </p:tav>
                                      </p:tavLst>
                                    </p:anim>
                                  </p:childTnLst>
                                </p:cTn>
                              </p:par>
                              <p:par>
                                <p:cTn id="448" presetID="23" presetClass="entr" presetSubtype="16" fill="hold" nodeType="withEffect">
                                  <p:stCondLst>
                                    <p:cond delay="200"/>
                                  </p:stCondLst>
                                  <p:childTnLst>
                                    <p:set>
                                      <p:cBhvr>
                                        <p:cTn id="449" dur="1" fill="hold">
                                          <p:stCondLst>
                                            <p:cond delay="0"/>
                                          </p:stCondLst>
                                        </p:cTn>
                                        <p:tgtEl>
                                          <p:spTgt spid="192">
                                            <p:txEl>
                                              <p:pRg st="2" end="2"/>
                                            </p:txEl>
                                          </p:spTgt>
                                        </p:tgtEl>
                                        <p:attrNameLst>
                                          <p:attrName>style.visibility</p:attrName>
                                        </p:attrNameLst>
                                      </p:cBhvr>
                                      <p:to>
                                        <p:strVal val="visible"/>
                                      </p:to>
                                    </p:set>
                                    <p:anim calcmode="lin" valueType="num">
                                      <p:cBhvr additive="base">
                                        <p:cTn id="450" dur="500"/>
                                        <p:tgtEl>
                                          <p:spTgt spid="192">
                                            <p:txEl>
                                              <p:pRg st="2" end="2"/>
                                            </p:txEl>
                                          </p:spTgt>
                                        </p:tgtEl>
                                        <p:attrNameLst>
                                          <p:attrName>ppt_w</p:attrName>
                                        </p:attrNameLst>
                                      </p:cBhvr>
                                      <p:tavLst>
                                        <p:tav tm="0">
                                          <p:val>
                                            <p:strVal val="0"/>
                                          </p:val>
                                        </p:tav>
                                        <p:tav tm="100000">
                                          <p:val>
                                            <p:strVal val="#ppt_w"/>
                                          </p:val>
                                        </p:tav>
                                      </p:tavLst>
                                    </p:anim>
                                    <p:anim calcmode="lin" valueType="num">
                                      <p:cBhvr additive="base">
                                        <p:cTn id="451" dur="500"/>
                                        <p:tgtEl>
                                          <p:spTgt spid="192">
                                            <p:txEl>
                                              <p:pRg st="2" end="2"/>
                                            </p:txEl>
                                          </p:spTgt>
                                        </p:tgtEl>
                                        <p:attrNameLst>
                                          <p:attrName>ppt_h</p:attrName>
                                        </p:attrNameLst>
                                      </p:cBhvr>
                                      <p:tavLst>
                                        <p:tav tm="0">
                                          <p:val>
                                            <p:strVal val="0"/>
                                          </p:val>
                                        </p:tav>
                                        <p:tav tm="100000">
                                          <p:val>
                                            <p:strVal val="#ppt_h"/>
                                          </p:val>
                                        </p:tav>
                                      </p:tavLst>
                                    </p:anim>
                                  </p:childTnLst>
                                </p:cTn>
                              </p:par>
                              <p:par>
                                <p:cTn id="452" presetID="23" presetClass="entr" presetSubtype="16" fill="hold" nodeType="withEffect">
                                  <p:stCondLst>
                                    <p:cond delay="200"/>
                                  </p:stCondLst>
                                  <p:childTnLst>
                                    <p:set>
                                      <p:cBhvr>
                                        <p:cTn id="453" dur="1" fill="hold">
                                          <p:stCondLst>
                                            <p:cond delay="0"/>
                                          </p:stCondLst>
                                        </p:cTn>
                                        <p:tgtEl>
                                          <p:spTgt spid="192">
                                            <p:txEl>
                                              <p:pRg st="3" end="3"/>
                                            </p:txEl>
                                          </p:spTgt>
                                        </p:tgtEl>
                                        <p:attrNameLst>
                                          <p:attrName>style.visibility</p:attrName>
                                        </p:attrNameLst>
                                      </p:cBhvr>
                                      <p:to>
                                        <p:strVal val="visible"/>
                                      </p:to>
                                    </p:set>
                                    <p:anim calcmode="lin" valueType="num">
                                      <p:cBhvr additive="base">
                                        <p:cTn id="454" dur="500"/>
                                        <p:tgtEl>
                                          <p:spTgt spid="192">
                                            <p:txEl>
                                              <p:pRg st="3" end="3"/>
                                            </p:txEl>
                                          </p:spTgt>
                                        </p:tgtEl>
                                        <p:attrNameLst>
                                          <p:attrName>ppt_w</p:attrName>
                                        </p:attrNameLst>
                                      </p:cBhvr>
                                      <p:tavLst>
                                        <p:tav tm="0">
                                          <p:val>
                                            <p:strVal val="0"/>
                                          </p:val>
                                        </p:tav>
                                        <p:tav tm="100000">
                                          <p:val>
                                            <p:strVal val="#ppt_w"/>
                                          </p:val>
                                        </p:tav>
                                      </p:tavLst>
                                    </p:anim>
                                    <p:anim calcmode="lin" valueType="num">
                                      <p:cBhvr additive="base">
                                        <p:cTn id="455" dur="500"/>
                                        <p:tgtEl>
                                          <p:spTgt spid="192">
                                            <p:txEl>
                                              <p:pRg st="3" end="3"/>
                                            </p:txEl>
                                          </p:spTgt>
                                        </p:tgtEl>
                                        <p:attrNameLst>
                                          <p:attrName>ppt_h</p:attrName>
                                        </p:attrNameLst>
                                      </p:cBhvr>
                                      <p:tavLst>
                                        <p:tav tm="0">
                                          <p:val>
                                            <p:strVal val="0"/>
                                          </p:val>
                                        </p:tav>
                                        <p:tav tm="100000">
                                          <p:val>
                                            <p:strVal val="#ppt_h"/>
                                          </p:val>
                                        </p:tav>
                                      </p:tavLst>
                                    </p:anim>
                                  </p:childTnLst>
                                </p:cTn>
                              </p:par>
                              <p:par>
                                <p:cTn id="456" presetID="23" presetClass="entr" presetSubtype="16" fill="hold" nodeType="withEffect">
                                  <p:stCondLst>
                                    <p:cond delay="200"/>
                                  </p:stCondLst>
                                  <p:childTnLst>
                                    <p:set>
                                      <p:cBhvr>
                                        <p:cTn id="457" dur="1" fill="hold">
                                          <p:stCondLst>
                                            <p:cond delay="0"/>
                                          </p:stCondLst>
                                        </p:cTn>
                                        <p:tgtEl>
                                          <p:spTgt spid="192">
                                            <p:txEl>
                                              <p:pRg st="4" end="4"/>
                                            </p:txEl>
                                          </p:spTgt>
                                        </p:tgtEl>
                                        <p:attrNameLst>
                                          <p:attrName>style.visibility</p:attrName>
                                        </p:attrNameLst>
                                      </p:cBhvr>
                                      <p:to>
                                        <p:strVal val="visible"/>
                                      </p:to>
                                    </p:set>
                                    <p:anim calcmode="lin" valueType="num">
                                      <p:cBhvr additive="base">
                                        <p:cTn id="458" dur="500"/>
                                        <p:tgtEl>
                                          <p:spTgt spid="192">
                                            <p:txEl>
                                              <p:pRg st="4" end="4"/>
                                            </p:txEl>
                                          </p:spTgt>
                                        </p:tgtEl>
                                        <p:attrNameLst>
                                          <p:attrName>ppt_w</p:attrName>
                                        </p:attrNameLst>
                                      </p:cBhvr>
                                      <p:tavLst>
                                        <p:tav tm="0">
                                          <p:val>
                                            <p:strVal val="0"/>
                                          </p:val>
                                        </p:tav>
                                        <p:tav tm="100000">
                                          <p:val>
                                            <p:strVal val="#ppt_w"/>
                                          </p:val>
                                        </p:tav>
                                      </p:tavLst>
                                    </p:anim>
                                    <p:anim calcmode="lin" valueType="num">
                                      <p:cBhvr additive="base">
                                        <p:cTn id="459" dur="500"/>
                                        <p:tgtEl>
                                          <p:spTgt spid="192">
                                            <p:txEl>
                                              <p:pRg st="4" end="4"/>
                                            </p:txEl>
                                          </p:spTgt>
                                        </p:tgtEl>
                                        <p:attrNameLst>
                                          <p:attrName>ppt_h</p:attrName>
                                        </p:attrNameLst>
                                      </p:cBhvr>
                                      <p:tavLst>
                                        <p:tav tm="0">
                                          <p:val>
                                            <p:strVal val="0"/>
                                          </p:val>
                                        </p:tav>
                                        <p:tav tm="100000">
                                          <p:val>
                                            <p:strVal val="#ppt_h"/>
                                          </p:val>
                                        </p:tav>
                                      </p:tavLst>
                                    </p:anim>
                                  </p:childTnLst>
                                </p:cTn>
                              </p:par>
                              <p:par>
                                <p:cTn id="460" presetID="23" presetClass="entr" presetSubtype="16" fill="hold" nodeType="withEffect">
                                  <p:stCondLst>
                                    <p:cond delay="200"/>
                                  </p:stCondLst>
                                  <p:childTnLst>
                                    <p:set>
                                      <p:cBhvr>
                                        <p:cTn id="461" dur="1" fill="hold">
                                          <p:stCondLst>
                                            <p:cond delay="0"/>
                                          </p:stCondLst>
                                        </p:cTn>
                                        <p:tgtEl>
                                          <p:spTgt spid="192">
                                            <p:txEl>
                                              <p:pRg st="5" end="5"/>
                                            </p:txEl>
                                          </p:spTgt>
                                        </p:tgtEl>
                                        <p:attrNameLst>
                                          <p:attrName>style.visibility</p:attrName>
                                        </p:attrNameLst>
                                      </p:cBhvr>
                                      <p:to>
                                        <p:strVal val="visible"/>
                                      </p:to>
                                    </p:set>
                                    <p:anim calcmode="lin" valueType="num">
                                      <p:cBhvr additive="base">
                                        <p:cTn id="462" dur="500"/>
                                        <p:tgtEl>
                                          <p:spTgt spid="192">
                                            <p:txEl>
                                              <p:pRg st="5" end="5"/>
                                            </p:txEl>
                                          </p:spTgt>
                                        </p:tgtEl>
                                        <p:attrNameLst>
                                          <p:attrName>ppt_w</p:attrName>
                                        </p:attrNameLst>
                                      </p:cBhvr>
                                      <p:tavLst>
                                        <p:tav tm="0">
                                          <p:val>
                                            <p:strVal val="0"/>
                                          </p:val>
                                        </p:tav>
                                        <p:tav tm="100000">
                                          <p:val>
                                            <p:strVal val="#ppt_w"/>
                                          </p:val>
                                        </p:tav>
                                      </p:tavLst>
                                    </p:anim>
                                    <p:anim calcmode="lin" valueType="num">
                                      <p:cBhvr additive="base">
                                        <p:cTn id="463" dur="500"/>
                                        <p:tgtEl>
                                          <p:spTgt spid="192">
                                            <p:txEl>
                                              <p:pRg st="5" end="5"/>
                                            </p:txEl>
                                          </p:spTgt>
                                        </p:tgtEl>
                                        <p:attrNameLst>
                                          <p:attrName>ppt_h</p:attrName>
                                        </p:attrNameLst>
                                      </p:cBhvr>
                                      <p:tavLst>
                                        <p:tav tm="0">
                                          <p:val>
                                            <p:strVal val="0"/>
                                          </p:val>
                                        </p:tav>
                                        <p:tav tm="100000">
                                          <p:val>
                                            <p:strVal val="#ppt_h"/>
                                          </p:val>
                                        </p:tav>
                                      </p:tavLst>
                                    </p:anim>
                                  </p:childTnLst>
                                </p:cTn>
                              </p:par>
                              <p:par>
                                <p:cTn id="464" presetID="23" presetClass="entr" presetSubtype="16" fill="hold" nodeType="withEffect">
                                  <p:stCondLst>
                                    <p:cond delay="200"/>
                                  </p:stCondLst>
                                  <p:childTnLst>
                                    <p:set>
                                      <p:cBhvr>
                                        <p:cTn id="465" dur="1" fill="hold">
                                          <p:stCondLst>
                                            <p:cond delay="0"/>
                                          </p:stCondLst>
                                        </p:cTn>
                                        <p:tgtEl>
                                          <p:spTgt spid="192">
                                            <p:txEl>
                                              <p:pRg st="6" end="6"/>
                                            </p:txEl>
                                          </p:spTgt>
                                        </p:tgtEl>
                                        <p:attrNameLst>
                                          <p:attrName>style.visibility</p:attrName>
                                        </p:attrNameLst>
                                      </p:cBhvr>
                                      <p:to>
                                        <p:strVal val="visible"/>
                                      </p:to>
                                    </p:set>
                                    <p:anim calcmode="lin" valueType="num">
                                      <p:cBhvr additive="base">
                                        <p:cTn id="466" dur="500"/>
                                        <p:tgtEl>
                                          <p:spTgt spid="192">
                                            <p:txEl>
                                              <p:pRg st="6" end="6"/>
                                            </p:txEl>
                                          </p:spTgt>
                                        </p:tgtEl>
                                        <p:attrNameLst>
                                          <p:attrName>ppt_w</p:attrName>
                                        </p:attrNameLst>
                                      </p:cBhvr>
                                      <p:tavLst>
                                        <p:tav tm="0">
                                          <p:val>
                                            <p:strVal val="0"/>
                                          </p:val>
                                        </p:tav>
                                        <p:tav tm="100000">
                                          <p:val>
                                            <p:strVal val="#ppt_w"/>
                                          </p:val>
                                        </p:tav>
                                      </p:tavLst>
                                    </p:anim>
                                    <p:anim calcmode="lin" valueType="num">
                                      <p:cBhvr additive="base">
                                        <p:cTn id="467" dur="500"/>
                                        <p:tgtEl>
                                          <p:spTgt spid="192">
                                            <p:txEl>
                                              <p:pRg st="6" end="6"/>
                                            </p:txEl>
                                          </p:spTgt>
                                        </p:tgtEl>
                                        <p:attrNameLst>
                                          <p:attrName>ppt_h</p:attrName>
                                        </p:attrNameLst>
                                      </p:cBhvr>
                                      <p:tavLst>
                                        <p:tav tm="0">
                                          <p:val>
                                            <p:strVal val="0"/>
                                          </p:val>
                                        </p:tav>
                                        <p:tav tm="100000">
                                          <p:val>
                                            <p:strVal val="#ppt_h"/>
                                          </p:val>
                                        </p:tav>
                                      </p:tavLst>
                                    </p:anim>
                                  </p:childTnLst>
                                </p:cTn>
                              </p:par>
                              <p:par>
                                <p:cTn id="468" presetID="23" presetClass="entr" presetSubtype="16" fill="hold" nodeType="withEffect">
                                  <p:stCondLst>
                                    <p:cond delay="200"/>
                                  </p:stCondLst>
                                  <p:childTnLst>
                                    <p:set>
                                      <p:cBhvr>
                                        <p:cTn id="469" dur="1" fill="hold">
                                          <p:stCondLst>
                                            <p:cond delay="0"/>
                                          </p:stCondLst>
                                        </p:cTn>
                                        <p:tgtEl>
                                          <p:spTgt spid="192">
                                            <p:txEl>
                                              <p:pRg st="7" end="7"/>
                                            </p:txEl>
                                          </p:spTgt>
                                        </p:tgtEl>
                                        <p:attrNameLst>
                                          <p:attrName>style.visibility</p:attrName>
                                        </p:attrNameLst>
                                      </p:cBhvr>
                                      <p:to>
                                        <p:strVal val="visible"/>
                                      </p:to>
                                    </p:set>
                                    <p:anim calcmode="lin" valueType="num">
                                      <p:cBhvr additive="base">
                                        <p:cTn id="470" dur="500"/>
                                        <p:tgtEl>
                                          <p:spTgt spid="192">
                                            <p:txEl>
                                              <p:pRg st="7" end="7"/>
                                            </p:txEl>
                                          </p:spTgt>
                                        </p:tgtEl>
                                        <p:attrNameLst>
                                          <p:attrName>ppt_w</p:attrName>
                                        </p:attrNameLst>
                                      </p:cBhvr>
                                      <p:tavLst>
                                        <p:tav tm="0">
                                          <p:val>
                                            <p:strVal val="0"/>
                                          </p:val>
                                        </p:tav>
                                        <p:tav tm="100000">
                                          <p:val>
                                            <p:strVal val="#ppt_w"/>
                                          </p:val>
                                        </p:tav>
                                      </p:tavLst>
                                    </p:anim>
                                    <p:anim calcmode="lin" valueType="num">
                                      <p:cBhvr additive="base">
                                        <p:cTn id="471" dur="500"/>
                                        <p:tgtEl>
                                          <p:spTgt spid="192">
                                            <p:txEl>
                                              <p:pRg st="7" end="7"/>
                                            </p:txEl>
                                          </p:spTgt>
                                        </p:tgtEl>
                                        <p:attrNameLst>
                                          <p:attrName>ppt_h</p:attrName>
                                        </p:attrNameLst>
                                      </p:cBhvr>
                                      <p:tavLst>
                                        <p:tav tm="0">
                                          <p:val>
                                            <p:strVal val="0"/>
                                          </p:val>
                                        </p:tav>
                                        <p:tav tm="100000">
                                          <p:val>
                                            <p:strVal val="#ppt_h"/>
                                          </p:val>
                                        </p:tav>
                                      </p:tavLst>
                                    </p:anim>
                                  </p:childTnLst>
                                </p:cTn>
                              </p:par>
                              <p:par>
                                <p:cTn id="472" presetID="23" presetClass="entr" presetSubtype="16" fill="hold" nodeType="withEffect">
                                  <p:stCondLst>
                                    <p:cond delay="200"/>
                                  </p:stCondLst>
                                  <p:childTnLst>
                                    <p:set>
                                      <p:cBhvr>
                                        <p:cTn id="473" dur="1" fill="hold">
                                          <p:stCondLst>
                                            <p:cond delay="0"/>
                                          </p:stCondLst>
                                        </p:cTn>
                                        <p:tgtEl>
                                          <p:spTgt spid="192">
                                            <p:txEl>
                                              <p:pRg st="8" end="8"/>
                                            </p:txEl>
                                          </p:spTgt>
                                        </p:tgtEl>
                                        <p:attrNameLst>
                                          <p:attrName>style.visibility</p:attrName>
                                        </p:attrNameLst>
                                      </p:cBhvr>
                                      <p:to>
                                        <p:strVal val="visible"/>
                                      </p:to>
                                    </p:set>
                                    <p:anim calcmode="lin" valueType="num">
                                      <p:cBhvr additive="base">
                                        <p:cTn id="474" dur="500"/>
                                        <p:tgtEl>
                                          <p:spTgt spid="192">
                                            <p:txEl>
                                              <p:pRg st="8" end="8"/>
                                            </p:txEl>
                                          </p:spTgt>
                                        </p:tgtEl>
                                        <p:attrNameLst>
                                          <p:attrName>ppt_w</p:attrName>
                                        </p:attrNameLst>
                                      </p:cBhvr>
                                      <p:tavLst>
                                        <p:tav tm="0">
                                          <p:val>
                                            <p:strVal val="0"/>
                                          </p:val>
                                        </p:tav>
                                        <p:tav tm="100000">
                                          <p:val>
                                            <p:strVal val="#ppt_w"/>
                                          </p:val>
                                        </p:tav>
                                      </p:tavLst>
                                    </p:anim>
                                    <p:anim calcmode="lin" valueType="num">
                                      <p:cBhvr additive="base">
                                        <p:cTn id="475" dur="500"/>
                                        <p:tgtEl>
                                          <p:spTgt spid="192">
                                            <p:txEl>
                                              <p:pRg st="8" end="8"/>
                                            </p:txEl>
                                          </p:spTgt>
                                        </p:tgtEl>
                                        <p:attrNameLst>
                                          <p:attrName>ppt_h</p:attrName>
                                        </p:attrNameLst>
                                      </p:cBhvr>
                                      <p:tavLst>
                                        <p:tav tm="0">
                                          <p:val>
                                            <p:strVal val="0"/>
                                          </p:val>
                                        </p:tav>
                                        <p:tav tm="100000">
                                          <p:val>
                                            <p:strVal val="#ppt_h"/>
                                          </p:val>
                                        </p:tav>
                                      </p:tavLst>
                                    </p:anim>
                                  </p:childTnLst>
                                </p:cTn>
                              </p:par>
                              <p:par>
                                <p:cTn id="476" presetID="23" presetClass="entr" presetSubtype="16" fill="hold" nodeType="withEffect">
                                  <p:stCondLst>
                                    <p:cond delay="200"/>
                                  </p:stCondLst>
                                  <p:childTnLst>
                                    <p:set>
                                      <p:cBhvr>
                                        <p:cTn id="477" dur="1" fill="hold">
                                          <p:stCondLst>
                                            <p:cond delay="0"/>
                                          </p:stCondLst>
                                        </p:cTn>
                                        <p:tgtEl>
                                          <p:spTgt spid="193"/>
                                        </p:tgtEl>
                                        <p:attrNameLst>
                                          <p:attrName>style.visibility</p:attrName>
                                        </p:attrNameLst>
                                      </p:cBhvr>
                                      <p:to>
                                        <p:strVal val="visible"/>
                                      </p:to>
                                    </p:set>
                                    <p:anim calcmode="lin" valueType="num">
                                      <p:cBhvr additive="base">
                                        <p:cTn id="478" dur="500"/>
                                        <p:tgtEl>
                                          <p:spTgt spid="193"/>
                                        </p:tgtEl>
                                        <p:attrNameLst>
                                          <p:attrName>ppt_w</p:attrName>
                                        </p:attrNameLst>
                                      </p:cBhvr>
                                      <p:tavLst>
                                        <p:tav tm="0">
                                          <p:val>
                                            <p:strVal val="0"/>
                                          </p:val>
                                        </p:tav>
                                        <p:tav tm="100000">
                                          <p:val>
                                            <p:strVal val="#ppt_w"/>
                                          </p:val>
                                        </p:tav>
                                      </p:tavLst>
                                    </p:anim>
                                    <p:anim calcmode="lin" valueType="num">
                                      <p:cBhvr additive="base">
                                        <p:cTn id="479" dur="500"/>
                                        <p:tgtEl>
                                          <p:spTgt spid="193"/>
                                        </p:tgtEl>
                                        <p:attrNameLst>
                                          <p:attrName>ppt_h</p:attrName>
                                        </p:attrNameLst>
                                      </p:cBhvr>
                                      <p:tavLst>
                                        <p:tav tm="0">
                                          <p:val>
                                            <p:strVal val="0"/>
                                          </p:val>
                                        </p:tav>
                                        <p:tav tm="100000">
                                          <p:val>
                                            <p:strVal val="#ppt_h"/>
                                          </p:val>
                                        </p:tav>
                                      </p:tavLst>
                                    </p:anim>
                                  </p:childTnLst>
                                </p:cTn>
                              </p:par>
                              <p:par>
                                <p:cTn id="480" presetID="23" presetClass="entr" presetSubtype="16" fill="hold" nodeType="withEffect">
                                  <p:stCondLst>
                                    <p:cond delay="200"/>
                                  </p:stCondLst>
                                  <p:childTnLst>
                                    <p:set>
                                      <p:cBhvr>
                                        <p:cTn id="481" dur="1" fill="hold">
                                          <p:stCondLst>
                                            <p:cond delay="0"/>
                                          </p:stCondLst>
                                        </p:cTn>
                                        <p:tgtEl>
                                          <p:spTgt spid="194">
                                            <p:txEl>
                                              <p:pRg st="0" end="0"/>
                                            </p:txEl>
                                          </p:spTgt>
                                        </p:tgtEl>
                                        <p:attrNameLst>
                                          <p:attrName>style.visibility</p:attrName>
                                        </p:attrNameLst>
                                      </p:cBhvr>
                                      <p:to>
                                        <p:strVal val="visible"/>
                                      </p:to>
                                    </p:set>
                                    <p:anim calcmode="lin" valueType="num">
                                      <p:cBhvr additive="base">
                                        <p:cTn id="482" dur="500"/>
                                        <p:tgtEl>
                                          <p:spTgt spid="194">
                                            <p:txEl>
                                              <p:pRg st="0" end="0"/>
                                            </p:txEl>
                                          </p:spTgt>
                                        </p:tgtEl>
                                        <p:attrNameLst>
                                          <p:attrName>ppt_w</p:attrName>
                                        </p:attrNameLst>
                                      </p:cBhvr>
                                      <p:tavLst>
                                        <p:tav tm="0">
                                          <p:val>
                                            <p:strVal val="0"/>
                                          </p:val>
                                        </p:tav>
                                        <p:tav tm="100000">
                                          <p:val>
                                            <p:strVal val="#ppt_w"/>
                                          </p:val>
                                        </p:tav>
                                      </p:tavLst>
                                    </p:anim>
                                    <p:anim calcmode="lin" valueType="num">
                                      <p:cBhvr additive="base">
                                        <p:cTn id="483" dur="500"/>
                                        <p:tgtEl>
                                          <p:spTgt spid="194">
                                            <p:txEl>
                                              <p:pRg st="0" end="0"/>
                                            </p:txEl>
                                          </p:spTgt>
                                        </p:tgtEl>
                                        <p:attrNameLst>
                                          <p:attrName>ppt_h</p:attrName>
                                        </p:attrNameLst>
                                      </p:cBhvr>
                                      <p:tavLst>
                                        <p:tav tm="0">
                                          <p:val>
                                            <p:strVal val="0"/>
                                          </p:val>
                                        </p:tav>
                                        <p:tav tm="100000">
                                          <p:val>
                                            <p:strVal val="#ppt_h"/>
                                          </p:val>
                                        </p:tav>
                                      </p:tavLst>
                                    </p:anim>
                                  </p:childTnLst>
                                </p:cTn>
                              </p:par>
                              <p:par>
                                <p:cTn id="484" presetID="23" presetClass="entr" presetSubtype="16" fill="hold" nodeType="withEffect">
                                  <p:stCondLst>
                                    <p:cond delay="200"/>
                                  </p:stCondLst>
                                  <p:childTnLst>
                                    <p:set>
                                      <p:cBhvr>
                                        <p:cTn id="485" dur="1" fill="hold">
                                          <p:stCondLst>
                                            <p:cond delay="0"/>
                                          </p:stCondLst>
                                        </p:cTn>
                                        <p:tgtEl>
                                          <p:spTgt spid="194">
                                            <p:txEl>
                                              <p:pRg st="1" end="1"/>
                                            </p:txEl>
                                          </p:spTgt>
                                        </p:tgtEl>
                                        <p:attrNameLst>
                                          <p:attrName>style.visibility</p:attrName>
                                        </p:attrNameLst>
                                      </p:cBhvr>
                                      <p:to>
                                        <p:strVal val="visible"/>
                                      </p:to>
                                    </p:set>
                                    <p:anim calcmode="lin" valueType="num">
                                      <p:cBhvr additive="base">
                                        <p:cTn id="486" dur="500"/>
                                        <p:tgtEl>
                                          <p:spTgt spid="194">
                                            <p:txEl>
                                              <p:pRg st="1" end="1"/>
                                            </p:txEl>
                                          </p:spTgt>
                                        </p:tgtEl>
                                        <p:attrNameLst>
                                          <p:attrName>ppt_w</p:attrName>
                                        </p:attrNameLst>
                                      </p:cBhvr>
                                      <p:tavLst>
                                        <p:tav tm="0">
                                          <p:val>
                                            <p:strVal val="0"/>
                                          </p:val>
                                        </p:tav>
                                        <p:tav tm="100000">
                                          <p:val>
                                            <p:strVal val="#ppt_w"/>
                                          </p:val>
                                        </p:tav>
                                      </p:tavLst>
                                    </p:anim>
                                    <p:anim calcmode="lin" valueType="num">
                                      <p:cBhvr additive="base">
                                        <p:cTn id="487" dur="500"/>
                                        <p:tgtEl>
                                          <p:spTgt spid="194">
                                            <p:txEl>
                                              <p:pRg st="1" end="1"/>
                                            </p:txEl>
                                          </p:spTgt>
                                        </p:tgtEl>
                                        <p:attrNameLst>
                                          <p:attrName>ppt_h</p:attrName>
                                        </p:attrNameLst>
                                      </p:cBhvr>
                                      <p:tavLst>
                                        <p:tav tm="0">
                                          <p:val>
                                            <p:strVal val="0"/>
                                          </p:val>
                                        </p:tav>
                                        <p:tav tm="100000">
                                          <p:val>
                                            <p:strVal val="#ppt_h"/>
                                          </p:val>
                                        </p:tav>
                                      </p:tavLst>
                                    </p:anim>
                                  </p:childTnLst>
                                </p:cTn>
                              </p:par>
                              <p:par>
                                <p:cTn id="488" presetID="23" presetClass="entr" presetSubtype="16" fill="hold" nodeType="withEffect">
                                  <p:stCondLst>
                                    <p:cond delay="200"/>
                                  </p:stCondLst>
                                  <p:childTnLst>
                                    <p:set>
                                      <p:cBhvr>
                                        <p:cTn id="489" dur="1" fill="hold">
                                          <p:stCondLst>
                                            <p:cond delay="0"/>
                                          </p:stCondLst>
                                        </p:cTn>
                                        <p:tgtEl>
                                          <p:spTgt spid="194">
                                            <p:txEl>
                                              <p:pRg st="2" end="2"/>
                                            </p:txEl>
                                          </p:spTgt>
                                        </p:tgtEl>
                                        <p:attrNameLst>
                                          <p:attrName>style.visibility</p:attrName>
                                        </p:attrNameLst>
                                      </p:cBhvr>
                                      <p:to>
                                        <p:strVal val="visible"/>
                                      </p:to>
                                    </p:set>
                                    <p:anim calcmode="lin" valueType="num">
                                      <p:cBhvr additive="base">
                                        <p:cTn id="490" dur="500"/>
                                        <p:tgtEl>
                                          <p:spTgt spid="194">
                                            <p:txEl>
                                              <p:pRg st="2" end="2"/>
                                            </p:txEl>
                                          </p:spTgt>
                                        </p:tgtEl>
                                        <p:attrNameLst>
                                          <p:attrName>ppt_w</p:attrName>
                                        </p:attrNameLst>
                                      </p:cBhvr>
                                      <p:tavLst>
                                        <p:tav tm="0">
                                          <p:val>
                                            <p:strVal val="0"/>
                                          </p:val>
                                        </p:tav>
                                        <p:tav tm="100000">
                                          <p:val>
                                            <p:strVal val="#ppt_w"/>
                                          </p:val>
                                        </p:tav>
                                      </p:tavLst>
                                    </p:anim>
                                    <p:anim calcmode="lin" valueType="num">
                                      <p:cBhvr additive="base">
                                        <p:cTn id="491" dur="500"/>
                                        <p:tgtEl>
                                          <p:spTgt spid="194">
                                            <p:txEl>
                                              <p:pRg st="2" end="2"/>
                                            </p:txEl>
                                          </p:spTgt>
                                        </p:tgtEl>
                                        <p:attrNameLst>
                                          <p:attrName>ppt_h</p:attrName>
                                        </p:attrNameLst>
                                      </p:cBhvr>
                                      <p:tavLst>
                                        <p:tav tm="0">
                                          <p:val>
                                            <p:strVal val="0"/>
                                          </p:val>
                                        </p:tav>
                                        <p:tav tm="100000">
                                          <p:val>
                                            <p:strVal val="#ppt_h"/>
                                          </p:val>
                                        </p:tav>
                                      </p:tavLst>
                                    </p:anim>
                                  </p:childTnLst>
                                </p:cTn>
                              </p:par>
                              <p:par>
                                <p:cTn id="492" presetID="23" presetClass="entr" presetSubtype="16" fill="hold" nodeType="withEffect">
                                  <p:stCondLst>
                                    <p:cond delay="200"/>
                                  </p:stCondLst>
                                  <p:childTnLst>
                                    <p:set>
                                      <p:cBhvr>
                                        <p:cTn id="493" dur="1" fill="hold">
                                          <p:stCondLst>
                                            <p:cond delay="0"/>
                                          </p:stCondLst>
                                        </p:cTn>
                                        <p:tgtEl>
                                          <p:spTgt spid="194">
                                            <p:txEl>
                                              <p:pRg st="3" end="3"/>
                                            </p:txEl>
                                          </p:spTgt>
                                        </p:tgtEl>
                                        <p:attrNameLst>
                                          <p:attrName>style.visibility</p:attrName>
                                        </p:attrNameLst>
                                      </p:cBhvr>
                                      <p:to>
                                        <p:strVal val="visible"/>
                                      </p:to>
                                    </p:set>
                                    <p:anim calcmode="lin" valueType="num">
                                      <p:cBhvr additive="base">
                                        <p:cTn id="494" dur="500"/>
                                        <p:tgtEl>
                                          <p:spTgt spid="194">
                                            <p:txEl>
                                              <p:pRg st="3" end="3"/>
                                            </p:txEl>
                                          </p:spTgt>
                                        </p:tgtEl>
                                        <p:attrNameLst>
                                          <p:attrName>ppt_w</p:attrName>
                                        </p:attrNameLst>
                                      </p:cBhvr>
                                      <p:tavLst>
                                        <p:tav tm="0">
                                          <p:val>
                                            <p:strVal val="0"/>
                                          </p:val>
                                        </p:tav>
                                        <p:tav tm="100000">
                                          <p:val>
                                            <p:strVal val="#ppt_w"/>
                                          </p:val>
                                        </p:tav>
                                      </p:tavLst>
                                    </p:anim>
                                    <p:anim calcmode="lin" valueType="num">
                                      <p:cBhvr additive="base">
                                        <p:cTn id="495" dur="500"/>
                                        <p:tgtEl>
                                          <p:spTgt spid="194">
                                            <p:txEl>
                                              <p:pRg st="3" end="3"/>
                                            </p:txEl>
                                          </p:spTgt>
                                        </p:tgtEl>
                                        <p:attrNameLst>
                                          <p:attrName>ppt_h</p:attrName>
                                        </p:attrNameLst>
                                      </p:cBhvr>
                                      <p:tavLst>
                                        <p:tav tm="0">
                                          <p:val>
                                            <p:strVal val="0"/>
                                          </p:val>
                                        </p:tav>
                                        <p:tav tm="100000">
                                          <p:val>
                                            <p:strVal val="#ppt_h"/>
                                          </p:val>
                                        </p:tav>
                                      </p:tavLst>
                                    </p:anim>
                                  </p:childTnLst>
                                </p:cTn>
                              </p:par>
                              <p:par>
                                <p:cTn id="496" presetID="23" presetClass="entr" presetSubtype="16" fill="hold" nodeType="withEffect">
                                  <p:stCondLst>
                                    <p:cond delay="200"/>
                                  </p:stCondLst>
                                  <p:childTnLst>
                                    <p:set>
                                      <p:cBhvr>
                                        <p:cTn id="497" dur="1" fill="hold">
                                          <p:stCondLst>
                                            <p:cond delay="0"/>
                                          </p:stCondLst>
                                        </p:cTn>
                                        <p:tgtEl>
                                          <p:spTgt spid="194">
                                            <p:txEl>
                                              <p:pRg st="4" end="4"/>
                                            </p:txEl>
                                          </p:spTgt>
                                        </p:tgtEl>
                                        <p:attrNameLst>
                                          <p:attrName>style.visibility</p:attrName>
                                        </p:attrNameLst>
                                      </p:cBhvr>
                                      <p:to>
                                        <p:strVal val="visible"/>
                                      </p:to>
                                    </p:set>
                                    <p:anim calcmode="lin" valueType="num">
                                      <p:cBhvr additive="base">
                                        <p:cTn id="498" dur="500"/>
                                        <p:tgtEl>
                                          <p:spTgt spid="194">
                                            <p:txEl>
                                              <p:pRg st="4" end="4"/>
                                            </p:txEl>
                                          </p:spTgt>
                                        </p:tgtEl>
                                        <p:attrNameLst>
                                          <p:attrName>ppt_w</p:attrName>
                                        </p:attrNameLst>
                                      </p:cBhvr>
                                      <p:tavLst>
                                        <p:tav tm="0">
                                          <p:val>
                                            <p:strVal val="0"/>
                                          </p:val>
                                        </p:tav>
                                        <p:tav tm="100000">
                                          <p:val>
                                            <p:strVal val="#ppt_w"/>
                                          </p:val>
                                        </p:tav>
                                      </p:tavLst>
                                    </p:anim>
                                    <p:anim calcmode="lin" valueType="num">
                                      <p:cBhvr additive="base">
                                        <p:cTn id="499" dur="500"/>
                                        <p:tgtEl>
                                          <p:spTgt spid="194">
                                            <p:txEl>
                                              <p:pRg st="4" end="4"/>
                                            </p:txEl>
                                          </p:spTgt>
                                        </p:tgtEl>
                                        <p:attrNameLst>
                                          <p:attrName>ppt_h</p:attrName>
                                        </p:attrNameLst>
                                      </p:cBhvr>
                                      <p:tavLst>
                                        <p:tav tm="0">
                                          <p:val>
                                            <p:strVal val="0"/>
                                          </p:val>
                                        </p:tav>
                                        <p:tav tm="100000">
                                          <p:val>
                                            <p:strVal val="#ppt_h"/>
                                          </p:val>
                                        </p:tav>
                                      </p:tavLst>
                                    </p:anim>
                                  </p:childTnLst>
                                </p:cTn>
                              </p:par>
                              <p:par>
                                <p:cTn id="500" presetID="23" presetClass="entr" presetSubtype="16" fill="hold" nodeType="withEffect">
                                  <p:stCondLst>
                                    <p:cond delay="200"/>
                                  </p:stCondLst>
                                  <p:childTnLst>
                                    <p:set>
                                      <p:cBhvr>
                                        <p:cTn id="501" dur="1" fill="hold">
                                          <p:stCondLst>
                                            <p:cond delay="0"/>
                                          </p:stCondLst>
                                        </p:cTn>
                                        <p:tgtEl>
                                          <p:spTgt spid="194">
                                            <p:txEl>
                                              <p:pRg st="5" end="5"/>
                                            </p:txEl>
                                          </p:spTgt>
                                        </p:tgtEl>
                                        <p:attrNameLst>
                                          <p:attrName>style.visibility</p:attrName>
                                        </p:attrNameLst>
                                      </p:cBhvr>
                                      <p:to>
                                        <p:strVal val="visible"/>
                                      </p:to>
                                    </p:set>
                                    <p:anim calcmode="lin" valueType="num">
                                      <p:cBhvr additive="base">
                                        <p:cTn id="502" dur="500"/>
                                        <p:tgtEl>
                                          <p:spTgt spid="194">
                                            <p:txEl>
                                              <p:pRg st="5" end="5"/>
                                            </p:txEl>
                                          </p:spTgt>
                                        </p:tgtEl>
                                        <p:attrNameLst>
                                          <p:attrName>ppt_w</p:attrName>
                                        </p:attrNameLst>
                                      </p:cBhvr>
                                      <p:tavLst>
                                        <p:tav tm="0">
                                          <p:val>
                                            <p:strVal val="0"/>
                                          </p:val>
                                        </p:tav>
                                        <p:tav tm="100000">
                                          <p:val>
                                            <p:strVal val="#ppt_w"/>
                                          </p:val>
                                        </p:tav>
                                      </p:tavLst>
                                    </p:anim>
                                    <p:anim calcmode="lin" valueType="num">
                                      <p:cBhvr additive="base">
                                        <p:cTn id="503" dur="500"/>
                                        <p:tgtEl>
                                          <p:spTgt spid="194">
                                            <p:txEl>
                                              <p:pRg st="5" end="5"/>
                                            </p:txEl>
                                          </p:spTgt>
                                        </p:tgtEl>
                                        <p:attrNameLst>
                                          <p:attrName>ppt_h</p:attrName>
                                        </p:attrNameLst>
                                      </p:cBhvr>
                                      <p:tavLst>
                                        <p:tav tm="0">
                                          <p:val>
                                            <p:strVal val="0"/>
                                          </p:val>
                                        </p:tav>
                                        <p:tav tm="100000">
                                          <p:val>
                                            <p:strVal val="#ppt_h"/>
                                          </p:val>
                                        </p:tav>
                                      </p:tavLst>
                                    </p:anim>
                                  </p:childTnLst>
                                </p:cTn>
                              </p:par>
                              <p:par>
                                <p:cTn id="504" presetID="23" presetClass="entr" presetSubtype="16" fill="hold" nodeType="withEffect">
                                  <p:stCondLst>
                                    <p:cond delay="200"/>
                                  </p:stCondLst>
                                  <p:childTnLst>
                                    <p:set>
                                      <p:cBhvr>
                                        <p:cTn id="505" dur="1" fill="hold">
                                          <p:stCondLst>
                                            <p:cond delay="0"/>
                                          </p:stCondLst>
                                        </p:cTn>
                                        <p:tgtEl>
                                          <p:spTgt spid="194">
                                            <p:txEl>
                                              <p:pRg st="6" end="6"/>
                                            </p:txEl>
                                          </p:spTgt>
                                        </p:tgtEl>
                                        <p:attrNameLst>
                                          <p:attrName>style.visibility</p:attrName>
                                        </p:attrNameLst>
                                      </p:cBhvr>
                                      <p:to>
                                        <p:strVal val="visible"/>
                                      </p:to>
                                    </p:set>
                                    <p:anim calcmode="lin" valueType="num">
                                      <p:cBhvr additive="base">
                                        <p:cTn id="506" dur="500"/>
                                        <p:tgtEl>
                                          <p:spTgt spid="194">
                                            <p:txEl>
                                              <p:pRg st="6" end="6"/>
                                            </p:txEl>
                                          </p:spTgt>
                                        </p:tgtEl>
                                        <p:attrNameLst>
                                          <p:attrName>ppt_w</p:attrName>
                                        </p:attrNameLst>
                                      </p:cBhvr>
                                      <p:tavLst>
                                        <p:tav tm="0">
                                          <p:val>
                                            <p:strVal val="0"/>
                                          </p:val>
                                        </p:tav>
                                        <p:tav tm="100000">
                                          <p:val>
                                            <p:strVal val="#ppt_w"/>
                                          </p:val>
                                        </p:tav>
                                      </p:tavLst>
                                    </p:anim>
                                    <p:anim calcmode="lin" valueType="num">
                                      <p:cBhvr additive="base">
                                        <p:cTn id="507" dur="500"/>
                                        <p:tgtEl>
                                          <p:spTgt spid="194">
                                            <p:txEl>
                                              <p:pRg st="6" end="6"/>
                                            </p:txEl>
                                          </p:spTgt>
                                        </p:tgtEl>
                                        <p:attrNameLst>
                                          <p:attrName>ppt_h</p:attrName>
                                        </p:attrNameLst>
                                      </p:cBhvr>
                                      <p:tavLst>
                                        <p:tav tm="0">
                                          <p:val>
                                            <p:strVal val="0"/>
                                          </p:val>
                                        </p:tav>
                                        <p:tav tm="100000">
                                          <p:val>
                                            <p:strVal val="#ppt_h"/>
                                          </p:val>
                                        </p:tav>
                                      </p:tavLst>
                                    </p:anim>
                                  </p:childTnLst>
                                </p:cTn>
                              </p:par>
                              <p:par>
                                <p:cTn id="508" presetID="23" presetClass="entr" presetSubtype="16" fill="hold" nodeType="withEffect">
                                  <p:stCondLst>
                                    <p:cond delay="200"/>
                                  </p:stCondLst>
                                  <p:childTnLst>
                                    <p:set>
                                      <p:cBhvr>
                                        <p:cTn id="509" dur="1" fill="hold">
                                          <p:stCondLst>
                                            <p:cond delay="0"/>
                                          </p:stCondLst>
                                        </p:cTn>
                                        <p:tgtEl>
                                          <p:spTgt spid="194">
                                            <p:txEl>
                                              <p:pRg st="7" end="7"/>
                                            </p:txEl>
                                          </p:spTgt>
                                        </p:tgtEl>
                                        <p:attrNameLst>
                                          <p:attrName>style.visibility</p:attrName>
                                        </p:attrNameLst>
                                      </p:cBhvr>
                                      <p:to>
                                        <p:strVal val="visible"/>
                                      </p:to>
                                    </p:set>
                                    <p:anim calcmode="lin" valueType="num">
                                      <p:cBhvr additive="base">
                                        <p:cTn id="510" dur="500"/>
                                        <p:tgtEl>
                                          <p:spTgt spid="194">
                                            <p:txEl>
                                              <p:pRg st="7" end="7"/>
                                            </p:txEl>
                                          </p:spTgt>
                                        </p:tgtEl>
                                        <p:attrNameLst>
                                          <p:attrName>ppt_w</p:attrName>
                                        </p:attrNameLst>
                                      </p:cBhvr>
                                      <p:tavLst>
                                        <p:tav tm="0">
                                          <p:val>
                                            <p:strVal val="0"/>
                                          </p:val>
                                        </p:tav>
                                        <p:tav tm="100000">
                                          <p:val>
                                            <p:strVal val="#ppt_w"/>
                                          </p:val>
                                        </p:tav>
                                      </p:tavLst>
                                    </p:anim>
                                    <p:anim calcmode="lin" valueType="num">
                                      <p:cBhvr additive="base">
                                        <p:cTn id="511" dur="500"/>
                                        <p:tgtEl>
                                          <p:spTgt spid="194">
                                            <p:txEl>
                                              <p:pRg st="7" end="7"/>
                                            </p:txEl>
                                          </p:spTgt>
                                        </p:tgtEl>
                                        <p:attrNameLst>
                                          <p:attrName>ppt_h</p:attrName>
                                        </p:attrNameLst>
                                      </p:cBhvr>
                                      <p:tavLst>
                                        <p:tav tm="0">
                                          <p:val>
                                            <p:strVal val="0"/>
                                          </p:val>
                                        </p:tav>
                                        <p:tav tm="100000">
                                          <p:val>
                                            <p:strVal val="#ppt_h"/>
                                          </p:val>
                                        </p:tav>
                                      </p:tavLst>
                                    </p:anim>
                                  </p:childTnLst>
                                </p:cTn>
                              </p:par>
                              <p:par>
                                <p:cTn id="512" presetID="23" presetClass="entr" presetSubtype="16" fill="hold" nodeType="withEffect">
                                  <p:stCondLst>
                                    <p:cond delay="200"/>
                                  </p:stCondLst>
                                  <p:childTnLst>
                                    <p:set>
                                      <p:cBhvr>
                                        <p:cTn id="513" dur="1" fill="hold">
                                          <p:stCondLst>
                                            <p:cond delay="0"/>
                                          </p:stCondLst>
                                        </p:cTn>
                                        <p:tgtEl>
                                          <p:spTgt spid="194">
                                            <p:txEl>
                                              <p:pRg st="8" end="8"/>
                                            </p:txEl>
                                          </p:spTgt>
                                        </p:tgtEl>
                                        <p:attrNameLst>
                                          <p:attrName>style.visibility</p:attrName>
                                        </p:attrNameLst>
                                      </p:cBhvr>
                                      <p:to>
                                        <p:strVal val="visible"/>
                                      </p:to>
                                    </p:set>
                                    <p:anim calcmode="lin" valueType="num">
                                      <p:cBhvr additive="base">
                                        <p:cTn id="514" dur="500"/>
                                        <p:tgtEl>
                                          <p:spTgt spid="194">
                                            <p:txEl>
                                              <p:pRg st="8" end="8"/>
                                            </p:txEl>
                                          </p:spTgt>
                                        </p:tgtEl>
                                        <p:attrNameLst>
                                          <p:attrName>ppt_w</p:attrName>
                                        </p:attrNameLst>
                                      </p:cBhvr>
                                      <p:tavLst>
                                        <p:tav tm="0">
                                          <p:val>
                                            <p:strVal val="0"/>
                                          </p:val>
                                        </p:tav>
                                        <p:tav tm="100000">
                                          <p:val>
                                            <p:strVal val="#ppt_w"/>
                                          </p:val>
                                        </p:tav>
                                      </p:tavLst>
                                    </p:anim>
                                    <p:anim calcmode="lin" valueType="num">
                                      <p:cBhvr additive="base">
                                        <p:cTn id="515" dur="500"/>
                                        <p:tgtEl>
                                          <p:spTgt spid="194">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Left picture with space">
  <p:cSld name="1_Left picture with space">
    <p:spTree>
      <p:nvGrpSpPr>
        <p:cNvPr id="1" name="Shape 195"/>
        <p:cNvGrpSpPr/>
        <p:nvPr/>
      </p:nvGrpSpPr>
      <p:grpSpPr>
        <a:xfrm>
          <a:off x="0" y="0"/>
          <a:ext cx="0" cy="0"/>
          <a:chOff x="0" y="0"/>
          <a:chExt cx="0" cy="0"/>
        </a:xfrm>
      </p:grpSpPr>
      <p:cxnSp>
        <p:nvCxnSpPr>
          <p:cNvPr id="196" name="Google Shape;196;p12"/>
          <p:cNvCxnSpPr/>
          <p:nvPr/>
        </p:nvCxnSpPr>
        <p:spPr>
          <a:xfrm>
            <a:off x="1555576" y="957615"/>
            <a:ext cx="0" cy="1764754"/>
          </a:xfrm>
          <a:prstGeom prst="straightConnector1">
            <a:avLst/>
          </a:prstGeom>
          <a:noFill/>
          <a:ln w="127000" cap="flat" cmpd="sng">
            <a:solidFill>
              <a:schemeClr val="accent6"/>
            </a:solidFill>
            <a:prstDash val="solid"/>
            <a:round/>
            <a:headEnd type="none" w="sm" len="sm"/>
            <a:tailEnd type="none" w="sm" len="sm"/>
          </a:ln>
        </p:spPr>
      </p:cxnSp>
      <p:sp>
        <p:nvSpPr>
          <p:cNvPr id="197" name="Google Shape;197;p12"/>
          <p:cNvSpPr txBox="1">
            <a:spLocks noGrp="1"/>
          </p:cNvSpPr>
          <p:nvPr>
            <p:ph type="body" idx="1"/>
          </p:nvPr>
        </p:nvSpPr>
        <p:spPr>
          <a:xfrm>
            <a:off x="1924417" y="957615"/>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98" name="Google Shape;198;p12"/>
          <p:cNvSpPr txBox="1">
            <a:spLocks noGrp="1"/>
          </p:cNvSpPr>
          <p:nvPr>
            <p:ph type="body" idx="2"/>
          </p:nvPr>
        </p:nvSpPr>
        <p:spPr>
          <a:xfrm>
            <a:off x="1924417" y="2045652"/>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99" name="Google Shape;199;p12"/>
          <p:cNvSpPr txBox="1">
            <a:spLocks noGrp="1"/>
          </p:cNvSpPr>
          <p:nvPr>
            <p:ph type="body" idx="3"/>
          </p:nvPr>
        </p:nvSpPr>
        <p:spPr>
          <a:xfrm>
            <a:off x="1932430" y="5625949"/>
            <a:ext cx="10411917" cy="7480451"/>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00" name="Google Shape;200;p12"/>
          <p:cNvSpPr/>
          <p:nvPr/>
        </p:nvSpPr>
        <p:spPr>
          <a:xfrm>
            <a:off x="1932434" y="3531562"/>
            <a:ext cx="1644345" cy="1645819"/>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2"/>
          <p:cNvSpPr txBox="1">
            <a:spLocks noGrp="1"/>
          </p:cNvSpPr>
          <p:nvPr>
            <p:ph type="body" idx="4"/>
          </p:nvPr>
        </p:nvSpPr>
        <p:spPr>
          <a:xfrm>
            <a:off x="3859470" y="3638888"/>
            <a:ext cx="8484878" cy="1355168"/>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02" name="Google Shape;202;p12"/>
          <p:cNvSpPr txBox="1">
            <a:spLocks noGrp="1"/>
          </p:cNvSpPr>
          <p:nvPr>
            <p:ph type="body" idx="5"/>
          </p:nvPr>
        </p:nvSpPr>
        <p:spPr>
          <a:xfrm>
            <a:off x="1932434" y="3637153"/>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03" name="Google Shape;203;p12"/>
          <p:cNvSpPr/>
          <p:nvPr/>
        </p:nvSpPr>
        <p:spPr>
          <a:xfrm>
            <a:off x="17319755" y="3194467"/>
            <a:ext cx="5580809" cy="10521533"/>
          </a:xfrm>
          <a:prstGeom prst="parallelogram">
            <a:avLst>
              <a:gd name="adj" fmla="val 56034"/>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a:solidFill>
                <a:srgbClr val="FFFFFF"/>
              </a:solidFill>
              <a:latin typeface="Lato Black"/>
              <a:ea typeface="Lato Black"/>
              <a:cs typeface="Lato Black"/>
              <a:sym typeface="Lato Black"/>
            </a:endParaRPr>
          </a:p>
        </p:txBody>
      </p:sp>
      <p:sp>
        <p:nvSpPr>
          <p:cNvPr id="204" name="Google Shape;204;p12"/>
          <p:cNvSpPr/>
          <p:nvPr/>
        </p:nvSpPr>
        <p:spPr>
          <a:xfrm>
            <a:off x="15780219" y="3128909"/>
            <a:ext cx="4156742" cy="10587091"/>
          </a:xfrm>
          <a:prstGeom prst="parallelogram">
            <a:avLst>
              <a:gd name="adj" fmla="val 81293"/>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a:solidFill>
                <a:srgbClr val="FFFFFF"/>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
                                        <p:tgtEl>
                                          <p:spTgt spid="19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04"/>
                                        </p:tgtEl>
                                        <p:attrNameLst>
                                          <p:attrName>style.visibility</p:attrName>
                                        </p:attrNameLst>
                                      </p:cBhvr>
                                      <p:to>
                                        <p:strVal val="visible"/>
                                      </p:to>
                                    </p:set>
                                    <p:anim calcmode="lin" valueType="num">
                                      <p:cBhvr additive="base">
                                        <p:cTn id="11" dur="500"/>
                                        <p:tgtEl>
                                          <p:spTgt spid="20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03"/>
                                        </p:tgtEl>
                                        <p:attrNameLst>
                                          <p:attrName>style.visibility</p:attrName>
                                        </p:attrNameLst>
                                      </p:cBhvr>
                                      <p:to>
                                        <p:strVal val="visible"/>
                                      </p:to>
                                    </p:set>
                                    <p:anim calcmode="lin" valueType="num">
                                      <p:cBhvr additive="base">
                                        <p:cTn id="15" dur="500"/>
                                        <p:tgtEl>
                                          <p:spTgt spid="203"/>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200"/>
                                  </p:stCondLst>
                                  <p:childTnLst>
                                    <p:set>
                                      <p:cBhvr>
                                        <p:cTn id="17" dur="1" fill="hold">
                                          <p:stCondLst>
                                            <p:cond delay="0"/>
                                          </p:stCondLst>
                                        </p:cTn>
                                        <p:tgtEl>
                                          <p:spTgt spid="197">
                                            <p:txEl>
                                              <p:pRg st="0" end="0"/>
                                            </p:txEl>
                                          </p:spTgt>
                                        </p:tgtEl>
                                        <p:attrNameLst>
                                          <p:attrName>style.visibility</p:attrName>
                                        </p:attrNameLst>
                                      </p:cBhvr>
                                      <p:to>
                                        <p:strVal val="visible"/>
                                      </p:to>
                                    </p:set>
                                    <p:animEffect transition="in" filter="fade">
                                      <p:cBhvr>
                                        <p:cTn id="18" dur="400"/>
                                        <p:tgtEl>
                                          <p:spTgt spid="197">
                                            <p:txEl>
                                              <p:pRg st="0" end="0"/>
                                            </p:txEl>
                                          </p:spTgt>
                                        </p:tgtEl>
                                      </p:cBhvr>
                                    </p:animEffect>
                                  </p:childTnLst>
                                </p:cTn>
                              </p:par>
                              <p:par>
                                <p:cTn id="19" presetID="10" presetClass="entr" presetSubtype="0" fill="hold" nodeType="withEffect">
                                  <p:stCondLst>
                                    <p:cond delay="200"/>
                                  </p:stCondLst>
                                  <p:childTnLst>
                                    <p:set>
                                      <p:cBhvr>
                                        <p:cTn id="20" dur="1" fill="hold">
                                          <p:stCondLst>
                                            <p:cond delay="0"/>
                                          </p:stCondLst>
                                        </p:cTn>
                                        <p:tgtEl>
                                          <p:spTgt spid="197">
                                            <p:txEl>
                                              <p:pRg st="1" end="1"/>
                                            </p:txEl>
                                          </p:spTgt>
                                        </p:tgtEl>
                                        <p:attrNameLst>
                                          <p:attrName>style.visibility</p:attrName>
                                        </p:attrNameLst>
                                      </p:cBhvr>
                                      <p:to>
                                        <p:strVal val="visible"/>
                                      </p:to>
                                    </p:set>
                                    <p:animEffect transition="in" filter="fade">
                                      <p:cBhvr>
                                        <p:cTn id="21" dur="400"/>
                                        <p:tgtEl>
                                          <p:spTgt spid="197">
                                            <p:txEl>
                                              <p:pRg st="1" end="1"/>
                                            </p:txEl>
                                          </p:spTgt>
                                        </p:tgtEl>
                                      </p:cBhvr>
                                    </p:animEffect>
                                  </p:childTnLst>
                                </p:cTn>
                              </p:par>
                              <p:par>
                                <p:cTn id="22" presetID="10" presetClass="entr" presetSubtype="0" fill="hold" nodeType="withEffect">
                                  <p:stCondLst>
                                    <p:cond delay="200"/>
                                  </p:stCondLst>
                                  <p:childTnLst>
                                    <p:set>
                                      <p:cBhvr>
                                        <p:cTn id="23" dur="1" fill="hold">
                                          <p:stCondLst>
                                            <p:cond delay="0"/>
                                          </p:stCondLst>
                                        </p:cTn>
                                        <p:tgtEl>
                                          <p:spTgt spid="197">
                                            <p:txEl>
                                              <p:pRg st="2" end="2"/>
                                            </p:txEl>
                                          </p:spTgt>
                                        </p:tgtEl>
                                        <p:attrNameLst>
                                          <p:attrName>style.visibility</p:attrName>
                                        </p:attrNameLst>
                                      </p:cBhvr>
                                      <p:to>
                                        <p:strVal val="visible"/>
                                      </p:to>
                                    </p:set>
                                    <p:animEffect transition="in" filter="fade">
                                      <p:cBhvr>
                                        <p:cTn id="24" dur="400"/>
                                        <p:tgtEl>
                                          <p:spTgt spid="197">
                                            <p:txEl>
                                              <p:pRg st="2" end="2"/>
                                            </p:txEl>
                                          </p:spTgt>
                                        </p:tgtEl>
                                      </p:cBhvr>
                                    </p:animEffect>
                                  </p:childTnLst>
                                </p:cTn>
                              </p:par>
                              <p:par>
                                <p:cTn id="25" presetID="10" presetClass="entr" presetSubtype="0" fill="hold" nodeType="withEffect">
                                  <p:stCondLst>
                                    <p:cond delay="200"/>
                                  </p:stCondLst>
                                  <p:childTnLst>
                                    <p:set>
                                      <p:cBhvr>
                                        <p:cTn id="26" dur="1" fill="hold">
                                          <p:stCondLst>
                                            <p:cond delay="0"/>
                                          </p:stCondLst>
                                        </p:cTn>
                                        <p:tgtEl>
                                          <p:spTgt spid="197">
                                            <p:txEl>
                                              <p:pRg st="3" end="3"/>
                                            </p:txEl>
                                          </p:spTgt>
                                        </p:tgtEl>
                                        <p:attrNameLst>
                                          <p:attrName>style.visibility</p:attrName>
                                        </p:attrNameLst>
                                      </p:cBhvr>
                                      <p:to>
                                        <p:strVal val="visible"/>
                                      </p:to>
                                    </p:set>
                                    <p:animEffect transition="in" filter="fade">
                                      <p:cBhvr>
                                        <p:cTn id="27" dur="400"/>
                                        <p:tgtEl>
                                          <p:spTgt spid="197">
                                            <p:txEl>
                                              <p:pRg st="3" end="3"/>
                                            </p:txEl>
                                          </p:spTgt>
                                        </p:tgtEl>
                                      </p:cBhvr>
                                    </p:animEffect>
                                  </p:childTnLst>
                                </p:cTn>
                              </p:par>
                              <p:par>
                                <p:cTn id="28" presetID="10" presetClass="entr" presetSubtype="0" fill="hold" nodeType="withEffect">
                                  <p:stCondLst>
                                    <p:cond delay="200"/>
                                  </p:stCondLst>
                                  <p:childTnLst>
                                    <p:set>
                                      <p:cBhvr>
                                        <p:cTn id="29" dur="1" fill="hold">
                                          <p:stCondLst>
                                            <p:cond delay="0"/>
                                          </p:stCondLst>
                                        </p:cTn>
                                        <p:tgtEl>
                                          <p:spTgt spid="197">
                                            <p:txEl>
                                              <p:pRg st="4" end="4"/>
                                            </p:txEl>
                                          </p:spTgt>
                                        </p:tgtEl>
                                        <p:attrNameLst>
                                          <p:attrName>style.visibility</p:attrName>
                                        </p:attrNameLst>
                                      </p:cBhvr>
                                      <p:to>
                                        <p:strVal val="visible"/>
                                      </p:to>
                                    </p:set>
                                    <p:animEffect transition="in" filter="fade">
                                      <p:cBhvr>
                                        <p:cTn id="30" dur="400"/>
                                        <p:tgtEl>
                                          <p:spTgt spid="197">
                                            <p:txEl>
                                              <p:pRg st="4" end="4"/>
                                            </p:txEl>
                                          </p:spTgt>
                                        </p:tgtEl>
                                      </p:cBhvr>
                                    </p:animEffect>
                                  </p:childTnLst>
                                </p:cTn>
                              </p:par>
                              <p:par>
                                <p:cTn id="31" presetID="10" presetClass="entr" presetSubtype="0" fill="hold" nodeType="withEffect">
                                  <p:stCondLst>
                                    <p:cond delay="200"/>
                                  </p:stCondLst>
                                  <p:childTnLst>
                                    <p:set>
                                      <p:cBhvr>
                                        <p:cTn id="32" dur="1" fill="hold">
                                          <p:stCondLst>
                                            <p:cond delay="0"/>
                                          </p:stCondLst>
                                        </p:cTn>
                                        <p:tgtEl>
                                          <p:spTgt spid="197">
                                            <p:txEl>
                                              <p:pRg st="5" end="5"/>
                                            </p:txEl>
                                          </p:spTgt>
                                        </p:tgtEl>
                                        <p:attrNameLst>
                                          <p:attrName>style.visibility</p:attrName>
                                        </p:attrNameLst>
                                      </p:cBhvr>
                                      <p:to>
                                        <p:strVal val="visible"/>
                                      </p:to>
                                    </p:set>
                                    <p:animEffect transition="in" filter="fade">
                                      <p:cBhvr>
                                        <p:cTn id="33" dur="400"/>
                                        <p:tgtEl>
                                          <p:spTgt spid="197">
                                            <p:txEl>
                                              <p:pRg st="5" end="5"/>
                                            </p:txEl>
                                          </p:spTgt>
                                        </p:tgtEl>
                                      </p:cBhvr>
                                    </p:animEffect>
                                  </p:childTnLst>
                                </p:cTn>
                              </p:par>
                              <p:par>
                                <p:cTn id="34" presetID="10" presetClass="entr" presetSubtype="0" fill="hold" nodeType="withEffect">
                                  <p:stCondLst>
                                    <p:cond delay="200"/>
                                  </p:stCondLst>
                                  <p:childTnLst>
                                    <p:set>
                                      <p:cBhvr>
                                        <p:cTn id="35" dur="1" fill="hold">
                                          <p:stCondLst>
                                            <p:cond delay="0"/>
                                          </p:stCondLst>
                                        </p:cTn>
                                        <p:tgtEl>
                                          <p:spTgt spid="197">
                                            <p:txEl>
                                              <p:pRg st="6" end="6"/>
                                            </p:txEl>
                                          </p:spTgt>
                                        </p:tgtEl>
                                        <p:attrNameLst>
                                          <p:attrName>style.visibility</p:attrName>
                                        </p:attrNameLst>
                                      </p:cBhvr>
                                      <p:to>
                                        <p:strVal val="visible"/>
                                      </p:to>
                                    </p:set>
                                    <p:animEffect transition="in" filter="fade">
                                      <p:cBhvr>
                                        <p:cTn id="36" dur="400"/>
                                        <p:tgtEl>
                                          <p:spTgt spid="197">
                                            <p:txEl>
                                              <p:pRg st="6" end="6"/>
                                            </p:txEl>
                                          </p:spTgt>
                                        </p:tgtEl>
                                      </p:cBhvr>
                                    </p:animEffect>
                                  </p:childTnLst>
                                </p:cTn>
                              </p:par>
                              <p:par>
                                <p:cTn id="37" presetID="10" presetClass="entr" presetSubtype="0" fill="hold" nodeType="withEffect">
                                  <p:stCondLst>
                                    <p:cond delay="200"/>
                                  </p:stCondLst>
                                  <p:childTnLst>
                                    <p:set>
                                      <p:cBhvr>
                                        <p:cTn id="38" dur="1" fill="hold">
                                          <p:stCondLst>
                                            <p:cond delay="0"/>
                                          </p:stCondLst>
                                        </p:cTn>
                                        <p:tgtEl>
                                          <p:spTgt spid="197">
                                            <p:txEl>
                                              <p:pRg st="7" end="7"/>
                                            </p:txEl>
                                          </p:spTgt>
                                        </p:tgtEl>
                                        <p:attrNameLst>
                                          <p:attrName>style.visibility</p:attrName>
                                        </p:attrNameLst>
                                      </p:cBhvr>
                                      <p:to>
                                        <p:strVal val="visible"/>
                                      </p:to>
                                    </p:set>
                                    <p:animEffect transition="in" filter="fade">
                                      <p:cBhvr>
                                        <p:cTn id="39" dur="400"/>
                                        <p:tgtEl>
                                          <p:spTgt spid="197">
                                            <p:txEl>
                                              <p:pRg st="7" end="7"/>
                                            </p:txEl>
                                          </p:spTgt>
                                        </p:tgtEl>
                                      </p:cBhvr>
                                    </p:animEffect>
                                  </p:childTnLst>
                                </p:cTn>
                              </p:par>
                              <p:par>
                                <p:cTn id="40" presetID="10" presetClass="entr" presetSubtype="0" fill="hold" nodeType="withEffect">
                                  <p:stCondLst>
                                    <p:cond delay="200"/>
                                  </p:stCondLst>
                                  <p:childTnLst>
                                    <p:set>
                                      <p:cBhvr>
                                        <p:cTn id="41" dur="1" fill="hold">
                                          <p:stCondLst>
                                            <p:cond delay="0"/>
                                          </p:stCondLst>
                                        </p:cTn>
                                        <p:tgtEl>
                                          <p:spTgt spid="197">
                                            <p:txEl>
                                              <p:pRg st="8" end="8"/>
                                            </p:txEl>
                                          </p:spTgt>
                                        </p:tgtEl>
                                        <p:attrNameLst>
                                          <p:attrName>style.visibility</p:attrName>
                                        </p:attrNameLst>
                                      </p:cBhvr>
                                      <p:to>
                                        <p:strVal val="visible"/>
                                      </p:to>
                                    </p:set>
                                    <p:animEffect transition="in" filter="fade">
                                      <p:cBhvr>
                                        <p:cTn id="42" dur="400"/>
                                        <p:tgtEl>
                                          <p:spTgt spid="197">
                                            <p:txEl>
                                              <p:pRg st="8" end="8"/>
                                            </p:txEl>
                                          </p:spTgt>
                                        </p:tgtEl>
                                      </p:cBhvr>
                                    </p:animEffect>
                                  </p:childTnLst>
                                </p:cTn>
                              </p:par>
                              <p:par>
                                <p:cTn id="43" presetID="23" presetClass="entr" presetSubtype="16" fill="hold" nodeType="withEffect">
                                  <p:stCondLst>
                                    <p:cond delay="200"/>
                                  </p:stCondLst>
                                  <p:childTnLst>
                                    <p:set>
                                      <p:cBhvr>
                                        <p:cTn id="44" dur="1" fill="hold">
                                          <p:stCondLst>
                                            <p:cond delay="0"/>
                                          </p:stCondLst>
                                        </p:cTn>
                                        <p:tgtEl>
                                          <p:spTgt spid="198">
                                            <p:txEl>
                                              <p:pRg st="0" end="0"/>
                                            </p:txEl>
                                          </p:spTgt>
                                        </p:tgtEl>
                                        <p:attrNameLst>
                                          <p:attrName>style.visibility</p:attrName>
                                        </p:attrNameLst>
                                      </p:cBhvr>
                                      <p:to>
                                        <p:strVal val="visible"/>
                                      </p:to>
                                    </p:set>
                                    <p:anim calcmode="lin" valueType="num">
                                      <p:cBhvr additive="base">
                                        <p:cTn id="45" dur="500"/>
                                        <p:tgtEl>
                                          <p:spTgt spid="198">
                                            <p:txEl>
                                              <p:pRg st="0" end="0"/>
                                            </p:txEl>
                                          </p:spTgt>
                                        </p:tgtEl>
                                        <p:attrNameLst>
                                          <p:attrName>ppt_w</p:attrName>
                                        </p:attrNameLst>
                                      </p:cBhvr>
                                      <p:tavLst>
                                        <p:tav tm="0">
                                          <p:val>
                                            <p:strVal val="0"/>
                                          </p:val>
                                        </p:tav>
                                        <p:tav tm="100000">
                                          <p:val>
                                            <p:strVal val="#ppt_w"/>
                                          </p:val>
                                        </p:tav>
                                      </p:tavLst>
                                    </p:anim>
                                    <p:anim calcmode="lin" valueType="num">
                                      <p:cBhvr additive="base">
                                        <p:cTn id="46" dur="500"/>
                                        <p:tgtEl>
                                          <p:spTgt spid="198">
                                            <p:txEl>
                                              <p:pRg st="0" end="0"/>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198">
                                            <p:txEl>
                                              <p:pRg st="1" end="1"/>
                                            </p:txEl>
                                          </p:spTgt>
                                        </p:tgtEl>
                                        <p:attrNameLst>
                                          <p:attrName>style.visibility</p:attrName>
                                        </p:attrNameLst>
                                      </p:cBhvr>
                                      <p:to>
                                        <p:strVal val="visible"/>
                                      </p:to>
                                    </p:set>
                                    <p:anim calcmode="lin" valueType="num">
                                      <p:cBhvr additive="base">
                                        <p:cTn id="49" dur="500"/>
                                        <p:tgtEl>
                                          <p:spTgt spid="198">
                                            <p:txEl>
                                              <p:pRg st="1" end="1"/>
                                            </p:txEl>
                                          </p:spTgt>
                                        </p:tgtEl>
                                        <p:attrNameLst>
                                          <p:attrName>ppt_w</p:attrName>
                                        </p:attrNameLst>
                                      </p:cBhvr>
                                      <p:tavLst>
                                        <p:tav tm="0">
                                          <p:val>
                                            <p:strVal val="0"/>
                                          </p:val>
                                        </p:tav>
                                        <p:tav tm="100000">
                                          <p:val>
                                            <p:strVal val="#ppt_w"/>
                                          </p:val>
                                        </p:tav>
                                      </p:tavLst>
                                    </p:anim>
                                    <p:anim calcmode="lin" valueType="num">
                                      <p:cBhvr additive="base">
                                        <p:cTn id="50" dur="500"/>
                                        <p:tgtEl>
                                          <p:spTgt spid="198">
                                            <p:txEl>
                                              <p:pRg st="1" end="1"/>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198">
                                            <p:txEl>
                                              <p:pRg st="2" end="2"/>
                                            </p:txEl>
                                          </p:spTgt>
                                        </p:tgtEl>
                                        <p:attrNameLst>
                                          <p:attrName>style.visibility</p:attrName>
                                        </p:attrNameLst>
                                      </p:cBhvr>
                                      <p:to>
                                        <p:strVal val="visible"/>
                                      </p:to>
                                    </p:set>
                                    <p:anim calcmode="lin" valueType="num">
                                      <p:cBhvr additive="base">
                                        <p:cTn id="53" dur="500"/>
                                        <p:tgtEl>
                                          <p:spTgt spid="198">
                                            <p:txEl>
                                              <p:pRg st="2" end="2"/>
                                            </p:txEl>
                                          </p:spTgt>
                                        </p:tgtEl>
                                        <p:attrNameLst>
                                          <p:attrName>ppt_w</p:attrName>
                                        </p:attrNameLst>
                                      </p:cBhvr>
                                      <p:tavLst>
                                        <p:tav tm="0">
                                          <p:val>
                                            <p:strVal val="0"/>
                                          </p:val>
                                        </p:tav>
                                        <p:tav tm="100000">
                                          <p:val>
                                            <p:strVal val="#ppt_w"/>
                                          </p:val>
                                        </p:tav>
                                      </p:tavLst>
                                    </p:anim>
                                    <p:anim calcmode="lin" valueType="num">
                                      <p:cBhvr additive="base">
                                        <p:cTn id="54" dur="500"/>
                                        <p:tgtEl>
                                          <p:spTgt spid="198">
                                            <p:txEl>
                                              <p:pRg st="2" end="2"/>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198">
                                            <p:txEl>
                                              <p:pRg st="3" end="3"/>
                                            </p:txEl>
                                          </p:spTgt>
                                        </p:tgtEl>
                                        <p:attrNameLst>
                                          <p:attrName>style.visibility</p:attrName>
                                        </p:attrNameLst>
                                      </p:cBhvr>
                                      <p:to>
                                        <p:strVal val="visible"/>
                                      </p:to>
                                    </p:set>
                                    <p:anim calcmode="lin" valueType="num">
                                      <p:cBhvr additive="base">
                                        <p:cTn id="57" dur="500"/>
                                        <p:tgtEl>
                                          <p:spTgt spid="198">
                                            <p:txEl>
                                              <p:pRg st="3" end="3"/>
                                            </p:txEl>
                                          </p:spTgt>
                                        </p:tgtEl>
                                        <p:attrNameLst>
                                          <p:attrName>ppt_w</p:attrName>
                                        </p:attrNameLst>
                                      </p:cBhvr>
                                      <p:tavLst>
                                        <p:tav tm="0">
                                          <p:val>
                                            <p:strVal val="0"/>
                                          </p:val>
                                        </p:tav>
                                        <p:tav tm="100000">
                                          <p:val>
                                            <p:strVal val="#ppt_w"/>
                                          </p:val>
                                        </p:tav>
                                      </p:tavLst>
                                    </p:anim>
                                    <p:anim calcmode="lin" valueType="num">
                                      <p:cBhvr additive="base">
                                        <p:cTn id="58" dur="500"/>
                                        <p:tgtEl>
                                          <p:spTgt spid="198">
                                            <p:txEl>
                                              <p:pRg st="3" end="3"/>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198">
                                            <p:txEl>
                                              <p:pRg st="4" end="4"/>
                                            </p:txEl>
                                          </p:spTgt>
                                        </p:tgtEl>
                                        <p:attrNameLst>
                                          <p:attrName>style.visibility</p:attrName>
                                        </p:attrNameLst>
                                      </p:cBhvr>
                                      <p:to>
                                        <p:strVal val="visible"/>
                                      </p:to>
                                    </p:set>
                                    <p:anim calcmode="lin" valueType="num">
                                      <p:cBhvr additive="base">
                                        <p:cTn id="61" dur="500"/>
                                        <p:tgtEl>
                                          <p:spTgt spid="198">
                                            <p:txEl>
                                              <p:pRg st="4" end="4"/>
                                            </p:txEl>
                                          </p:spTgt>
                                        </p:tgtEl>
                                        <p:attrNameLst>
                                          <p:attrName>ppt_w</p:attrName>
                                        </p:attrNameLst>
                                      </p:cBhvr>
                                      <p:tavLst>
                                        <p:tav tm="0">
                                          <p:val>
                                            <p:strVal val="0"/>
                                          </p:val>
                                        </p:tav>
                                        <p:tav tm="100000">
                                          <p:val>
                                            <p:strVal val="#ppt_w"/>
                                          </p:val>
                                        </p:tav>
                                      </p:tavLst>
                                    </p:anim>
                                    <p:anim calcmode="lin" valueType="num">
                                      <p:cBhvr additive="base">
                                        <p:cTn id="62" dur="500"/>
                                        <p:tgtEl>
                                          <p:spTgt spid="198">
                                            <p:txEl>
                                              <p:pRg st="4" end="4"/>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198">
                                            <p:txEl>
                                              <p:pRg st="5" end="5"/>
                                            </p:txEl>
                                          </p:spTgt>
                                        </p:tgtEl>
                                        <p:attrNameLst>
                                          <p:attrName>style.visibility</p:attrName>
                                        </p:attrNameLst>
                                      </p:cBhvr>
                                      <p:to>
                                        <p:strVal val="visible"/>
                                      </p:to>
                                    </p:set>
                                    <p:anim calcmode="lin" valueType="num">
                                      <p:cBhvr additive="base">
                                        <p:cTn id="65" dur="500"/>
                                        <p:tgtEl>
                                          <p:spTgt spid="198">
                                            <p:txEl>
                                              <p:pRg st="5" end="5"/>
                                            </p:txEl>
                                          </p:spTgt>
                                        </p:tgtEl>
                                        <p:attrNameLst>
                                          <p:attrName>ppt_w</p:attrName>
                                        </p:attrNameLst>
                                      </p:cBhvr>
                                      <p:tavLst>
                                        <p:tav tm="0">
                                          <p:val>
                                            <p:strVal val="0"/>
                                          </p:val>
                                        </p:tav>
                                        <p:tav tm="100000">
                                          <p:val>
                                            <p:strVal val="#ppt_w"/>
                                          </p:val>
                                        </p:tav>
                                      </p:tavLst>
                                    </p:anim>
                                    <p:anim calcmode="lin" valueType="num">
                                      <p:cBhvr additive="base">
                                        <p:cTn id="66" dur="500"/>
                                        <p:tgtEl>
                                          <p:spTgt spid="198">
                                            <p:txEl>
                                              <p:pRg st="5" end="5"/>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198">
                                            <p:txEl>
                                              <p:pRg st="6" end="6"/>
                                            </p:txEl>
                                          </p:spTgt>
                                        </p:tgtEl>
                                        <p:attrNameLst>
                                          <p:attrName>style.visibility</p:attrName>
                                        </p:attrNameLst>
                                      </p:cBhvr>
                                      <p:to>
                                        <p:strVal val="visible"/>
                                      </p:to>
                                    </p:set>
                                    <p:anim calcmode="lin" valueType="num">
                                      <p:cBhvr additive="base">
                                        <p:cTn id="69" dur="500"/>
                                        <p:tgtEl>
                                          <p:spTgt spid="198">
                                            <p:txEl>
                                              <p:pRg st="6" end="6"/>
                                            </p:txEl>
                                          </p:spTgt>
                                        </p:tgtEl>
                                        <p:attrNameLst>
                                          <p:attrName>ppt_w</p:attrName>
                                        </p:attrNameLst>
                                      </p:cBhvr>
                                      <p:tavLst>
                                        <p:tav tm="0">
                                          <p:val>
                                            <p:strVal val="0"/>
                                          </p:val>
                                        </p:tav>
                                        <p:tav tm="100000">
                                          <p:val>
                                            <p:strVal val="#ppt_w"/>
                                          </p:val>
                                        </p:tav>
                                      </p:tavLst>
                                    </p:anim>
                                    <p:anim calcmode="lin" valueType="num">
                                      <p:cBhvr additive="base">
                                        <p:cTn id="70" dur="500"/>
                                        <p:tgtEl>
                                          <p:spTgt spid="198">
                                            <p:txEl>
                                              <p:pRg st="6" end="6"/>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200"/>
                                  </p:stCondLst>
                                  <p:childTnLst>
                                    <p:set>
                                      <p:cBhvr>
                                        <p:cTn id="72" dur="1" fill="hold">
                                          <p:stCondLst>
                                            <p:cond delay="0"/>
                                          </p:stCondLst>
                                        </p:cTn>
                                        <p:tgtEl>
                                          <p:spTgt spid="198">
                                            <p:txEl>
                                              <p:pRg st="7" end="7"/>
                                            </p:txEl>
                                          </p:spTgt>
                                        </p:tgtEl>
                                        <p:attrNameLst>
                                          <p:attrName>style.visibility</p:attrName>
                                        </p:attrNameLst>
                                      </p:cBhvr>
                                      <p:to>
                                        <p:strVal val="visible"/>
                                      </p:to>
                                    </p:set>
                                    <p:anim calcmode="lin" valueType="num">
                                      <p:cBhvr additive="base">
                                        <p:cTn id="73" dur="500"/>
                                        <p:tgtEl>
                                          <p:spTgt spid="198">
                                            <p:txEl>
                                              <p:pRg st="7" end="7"/>
                                            </p:txEl>
                                          </p:spTgt>
                                        </p:tgtEl>
                                        <p:attrNameLst>
                                          <p:attrName>ppt_w</p:attrName>
                                        </p:attrNameLst>
                                      </p:cBhvr>
                                      <p:tavLst>
                                        <p:tav tm="0">
                                          <p:val>
                                            <p:strVal val="0"/>
                                          </p:val>
                                        </p:tav>
                                        <p:tav tm="100000">
                                          <p:val>
                                            <p:strVal val="#ppt_w"/>
                                          </p:val>
                                        </p:tav>
                                      </p:tavLst>
                                    </p:anim>
                                    <p:anim calcmode="lin" valueType="num">
                                      <p:cBhvr additive="base">
                                        <p:cTn id="74" dur="500"/>
                                        <p:tgtEl>
                                          <p:spTgt spid="198">
                                            <p:txEl>
                                              <p:pRg st="7" end="7"/>
                                            </p:txEl>
                                          </p:spTgt>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200"/>
                                  </p:stCondLst>
                                  <p:childTnLst>
                                    <p:set>
                                      <p:cBhvr>
                                        <p:cTn id="76" dur="1" fill="hold">
                                          <p:stCondLst>
                                            <p:cond delay="0"/>
                                          </p:stCondLst>
                                        </p:cTn>
                                        <p:tgtEl>
                                          <p:spTgt spid="198">
                                            <p:txEl>
                                              <p:pRg st="8" end="8"/>
                                            </p:txEl>
                                          </p:spTgt>
                                        </p:tgtEl>
                                        <p:attrNameLst>
                                          <p:attrName>style.visibility</p:attrName>
                                        </p:attrNameLst>
                                      </p:cBhvr>
                                      <p:to>
                                        <p:strVal val="visible"/>
                                      </p:to>
                                    </p:set>
                                    <p:anim calcmode="lin" valueType="num">
                                      <p:cBhvr additive="base">
                                        <p:cTn id="77" dur="500"/>
                                        <p:tgtEl>
                                          <p:spTgt spid="198">
                                            <p:txEl>
                                              <p:pRg st="8" end="8"/>
                                            </p:txEl>
                                          </p:spTgt>
                                        </p:tgtEl>
                                        <p:attrNameLst>
                                          <p:attrName>ppt_w</p:attrName>
                                        </p:attrNameLst>
                                      </p:cBhvr>
                                      <p:tavLst>
                                        <p:tav tm="0">
                                          <p:val>
                                            <p:strVal val="0"/>
                                          </p:val>
                                        </p:tav>
                                        <p:tav tm="100000">
                                          <p:val>
                                            <p:strVal val="#ppt_w"/>
                                          </p:val>
                                        </p:tav>
                                      </p:tavLst>
                                    </p:anim>
                                    <p:anim calcmode="lin" valueType="num">
                                      <p:cBhvr additive="base">
                                        <p:cTn id="78" dur="500"/>
                                        <p:tgtEl>
                                          <p:spTgt spid="198">
                                            <p:txEl>
                                              <p:pRg st="8" end="8"/>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199">
                                            <p:txEl>
                                              <p:pRg st="0" end="0"/>
                                            </p:txEl>
                                          </p:spTgt>
                                        </p:tgtEl>
                                        <p:attrNameLst>
                                          <p:attrName>style.visibility</p:attrName>
                                        </p:attrNameLst>
                                      </p:cBhvr>
                                      <p:to>
                                        <p:strVal val="visible"/>
                                      </p:to>
                                    </p:set>
                                    <p:anim calcmode="lin" valueType="num">
                                      <p:cBhvr additive="base">
                                        <p:cTn id="81" dur="500"/>
                                        <p:tgtEl>
                                          <p:spTgt spid="199">
                                            <p:txEl>
                                              <p:pRg st="0" end="0"/>
                                            </p:txEl>
                                          </p:spTgt>
                                        </p:tgtEl>
                                        <p:attrNameLst>
                                          <p:attrName>ppt_w</p:attrName>
                                        </p:attrNameLst>
                                      </p:cBhvr>
                                      <p:tavLst>
                                        <p:tav tm="0">
                                          <p:val>
                                            <p:strVal val="0"/>
                                          </p:val>
                                        </p:tav>
                                        <p:tav tm="100000">
                                          <p:val>
                                            <p:strVal val="#ppt_w"/>
                                          </p:val>
                                        </p:tav>
                                      </p:tavLst>
                                    </p:anim>
                                    <p:anim calcmode="lin" valueType="num">
                                      <p:cBhvr additive="base">
                                        <p:cTn id="82" dur="500"/>
                                        <p:tgtEl>
                                          <p:spTgt spid="199">
                                            <p:txEl>
                                              <p:pRg st="0" end="0"/>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199">
                                            <p:txEl>
                                              <p:pRg st="1" end="1"/>
                                            </p:txEl>
                                          </p:spTgt>
                                        </p:tgtEl>
                                        <p:attrNameLst>
                                          <p:attrName>style.visibility</p:attrName>
                                        </p:attrNameLst>
                                      </p:cBhvr>
                                      <p:to>
                                        <p:strVal val="visible"/>
                                      </p:to>
                                    </p:set>
                                    <p:anim calcmode="lin" valueType="num">
                                      <p:cBhvr additive="base">
                                        <p:cTn id="85" dur="500"/>
                                        <p:tgtEl>
                                          <p:spTgt spid="199">
                                            <p:txEl>
                                              <p:pRg st="1" end="1"/>
                                            </p:txEl>
                                          </p:spTgt>
                                        </p:tgtEl>
                                        <p:attrNameLst>
                                          <p:attrName>ppt_w</p:attrName>
                                        </p:attrNameLst>
                                      </p:cBhvr>
                                      <p:tavLst>
                                        <p:tav tm="0">
                                          <p:val>
                                            <p:strVal val="0"/>
                                          </p:val>
                                        </p:tav>
                                        <p:tav tm="100000">
                                          <p:val>
                                            <p:strVal val="#ppt_w"/>
                                          </p:val>
                                        </p:tav>
                                      </p:tavLst>
                                    </p:anim>
                                    <p:anim calcmode="lin" valueType="num">
                                      <p:cBhvr additive="base">
                                        <p:cTn id="86" dur="500"/>
                                        <p:tgtEl>
                                          <p:spTgt spid="199">
                                            <p:txEl>
                                              <p:pRg st="1" end="1"/>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199">
                                            <p:txEl>
                                              <p:pRg st="2" end="2"/>
                                            </p:txEl>
                                          </p:spTgt>
                                        </p:tgtEl>
                                        <p:attrNameLst>
                                          <p:attrName>style.visibility</p:attrName>
                                        </p:attrNameLst>
                                      </p:cBhvr>
                                      <p:to>
                                        <p:strVal val="visible"/>
                                      </p:to>
                                    </p:set>
                                    <p:anim calcmode="lin" valueType="num">
                                      <p:cBhvr additive="base">
                                        <p:cTn id="89" dur="500"/>
                                        <p:tgtEl>
                                          <p:spTgt spid="199">
                                            <p:txEl>
                                              <p:pRg st="2" end="2"/>
                                            </p:txEl>
                                          </p:spTgt>
                                        </p:tgtEl>
                                        <p:attrNameLst>
                                          <p:attrName>ppt_w</p:attrName>
                                        </p:attrNameLst>
                                      </p:cBhvr>
                                      <p:tavLst>
                                        <p:tav tm="0">
                                          <p:val>
                                            <p:strVal val="0"/>
                                          </p:val>
                                        </p:tav>
                                        <p:tav tm="100000">
                                          <p:val>
                                            <p:strVal val="#ppt_w"/>
                                          </p:val>
                                        </p:tav>
                                      </p:tavLst>
                                    </p:anim>
                                    <p:anim calcmode="lin" valueType="num">
                                      <p:cBhvr additive="base">
                                        <p:cTn id="90" dur="500"/>
                                        <p:tgtEl>
                                          <p:spTgt spid="199">
                                            <p:txEl>
                                              <p:pRg st="2" end="2"/>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199">
                                            <p:txEl>
                                              <p:pRg st="3" end="3"/>
                                            </p:txEl>
                                          </p:spTgt>
                                        </p:tgtEl>
                                        <p:attrNameLst>
                                          <p:attrName>style.visibility</p:attrName>
                                        </p:attrNameLst>
                                      </p:cBhvr>
                                      <p:to>
                                        <p:strVal val="visible"/>
                                      </p:to>
                                    </p:set>
                                    <p:anim calcmode="lin" valueType="num">
                                      <p:cBhvr additive="base">
                                        <p:cTn id="93" dur="500"/>
                                        <p:tgtEl>
                                          <p:spTgt spid="199">
                                            <p:txEl>
                                              <p:pRg st="3" end="3"/>
                                            </p:txEl>
                                          </p:spTgt>
                                        </p:tgtEl>
                                        <p:attrNameLst>
                                          <p:attrName>ppt_w</p:attrName>
                                        </p:attrNameLst>
                                      </p:cBhvr>
                                      <p:tavLst>
                                        <p:tav tm="0">
                                          <p:val>
                                            <p:strVal val="0"/>
                                          </p:val>
                                        </p:tav>
                                        <p:tav tm="100000">
                                          <p:val>
                                            <p:strVal val="#ppt_w"/>
                                          </p:val>
                                        </p:tav>
                                      </p:tavLst>
                                    </p:anim>
                                    <p:anim calcmode="lin" valueType="num">
                                      <p:cBhvr additive="base">
                                        <p:cTn id="94" dur="500"/>
                                        <p:tgtEl>
                                          <p:spTgt spid="199">
                                            <p:txEl>
                                              <p:pRg st="3" end="3"/>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199">
                                            <p:txEl>
                                              <p:pRg st="4" end="4"/>
                                            </p:txEl>
                                          </p:spTgt>
                                        </p:tgtEl>
                                        <p:attrNameLst>
                                          <p:attrName>style.visibility</p:attrName>
                                        </p:attrNameLst>
                                      </p:cBhvr>
                                      <p:to>
                                        <p:strVal val="visible"/>
                                      </p:to>
                                    </p:set>
                                    <p:anim calcmode="lin" valueType="num">
                                      <p:cBhvr additive="base">
                                        <p:cTn id="97" dur="500"/>
                                        <p:tgtEl>
                                          <p:spTgt spid="199">
                                            <p:txEl>
                                              <p:pRg st="4" end="4"/>
                                            </p:txEl>
                                          </p:spTgt>
                                        </p:tgtEl>
                                        <p:attrNameLst>
                                          <p:attrName>ppt_w</p:attrName>
                                        </p:attrNameLst>
                                      </p:cBhvr>
                                      <p:tavLst>
                                        <p:tav tm="0">
                                          <p:val>
                                            <p:strVal val="0"/>
                                          </p:val>
                                        </p:tav>
                                        <p:tav tm="100000">
                                          <p:val>
                                            <p:strVal val="#ppt_w"/>
                                          </p:val>
                                        </p:tav>
                                      </p:tavLst>
                                    </p:anim>
                                    <p:anim calcmode="lin" valueType="num">
                                      <p:cBhvr additive="base">
                                        <p:cTn id="98" dur="500"/>
                                        <p:tgtEl>
                                          <p:spTgt spid="199">
                                            <p:txEl>
                                              <p:pRg st="4" end="4"/>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199">
                                            <p:txEl>
                                              <p:pRg st="5" end="5"/>
                                            </p:txEl>
                                          </p:spTgt>
                                        </p:tgtEl>
                                        <p:attrNameLst>
                                          <p:attrName>style.visibility</p:attrName>
                                        </p:attrNameLst>
                                      </p:cBhvr>
                                      <p:to>
                                        <p:strVal val="visible"/>
                                      </p:to>
                                    </p:set>
                                    <p:anim calcmode="lin" valueType="num">
                                      <p:cBhvr additive="base">
                                        <p:cTn id="101" dur="500"/>
                                        <p:tgtEl>
                                          <p:spTgt spid="199">
                                            <p:txEl>
                                              <p:pRg st="5" end="5"/>
                                            </p:txEl>
                                          </p:spTgt>
                                        </p:tgtEl>
                                        <p:attrNameLst>
                                          <p:attrName>ppt_w</p:attrName>
                                        </p:attrNameLst>
                                      </p:cBhvr>
                                      <p:tavLst>
                                        <p:tav tm="0">
                                          <p:val>
                                            <p:strVal val="0"/>
                                          </p:val>
                                        </p:tav>
                                        <p:tav tm="100000">
                                          <p:val>
                                            <p:strVal val="#ppt_w"/>
                                          </p:val>
                                        </p:tav>
                                      </p:tavLst>
                                    </p:anim>
                                    <p:anim calcmode="lin" valueType="num">
                                      <p:cBhvr additive="base">
                                        <p:cTn id="102" dur="500"/>
                                        <p:tgtEl>
                                          <p:spTgt spid="199">
                                            <p:txEl>
                                              <p:pRg st="5" end="5"/>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199">
                                            <p:txEl>
                                              <p:pRg st="6" end="6"/>
                                            </p:txEl>
                                          </p:spTgt>
                                        </p:tgtEl>
                                        <p:attrNameLst>
                                          <p:attrName>style.visibility</p:attrName>
                                        </p:attrNameLst>
                                      </p:cBhvr>
                                      <p:to>
                                        <p:strVal val="visible"/>
                                      </p:to>
                                    </p:set>
                                    <p:anim calcmode="lin" valueType="num">
                                      <p:cBhvr additive="base">
                                        <p:cTn id="105" dur="500"/>
                                        <p:tgtEl>
                                          <p:spTgt spid="199">
                                            <p:txEl>
                                              <p:pRg st="6" end="6"/>
                                            </p:txEl>
                                          </p:spTgt>
                                        </p:tgtEl>
                                        <p:attrNameLst>
                                          <p:attrName>ppt_w</p:attrName>
                                        </p:attrNameLst>
                                      </p:cBhvr>
                                      <p:tavLst>
                                        <p:tav tm="0">
                                          <p:val>
                                            <p:strVal val="0"/>
                                          </p:val>
                                        </p:tav>
                                        <p:tav tm="100000">
                                          <p:val>
                                            <p:strVal val="#ppt_w"/>
                                          </p:val>
                                        </p:tav>
                                      </p:tavLst>
                                    </p:anim>
                                    <p:anim calcmode="lin" valueType="num">
                                      <p:cBhvr additive="base">
                                        <p:cTn id="106" dur="500"/>
                                        <p:tgtEl>
                                          <p:spTgt spid="199">
                                            <p:txEl>
                                              <p:pRg st="6" end="6"/>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199">
                                            <p:txEl>
                                              <p:pRg st="7" end="7"/>
                                            </p:txEl>
                                          </p:spTgt>
                                        </p:tgtEl>
                                        <p:attrNameLst>
                                          <p:attrName>style.visibility</p:attrName>
                                        </p:attrNameLst>
                                      </p:cBhvr>
                                      <p:to>
                                        <p:strVal val="visible"/>
                                      </p:to>
                                    </p:set>
                                    <p:anim calcmode="lin" valueType="num">
                                      <p:cBhvr additive="base">
                                        <p:cTn id="109" dur="500"/>
                                        <p:tgtEl>
                                          <p:spTgt spid="199">
                                            <p:txEl>
                                              <p:pRg st="7" end="7"/>
                                            </p:txEl>
                                          </p:spTgt>
                                        </p:tgtEl>
                                        <p:attrNameLst>
                                          <p:attrName>ppt_w</p:attrName>
                                        </p:attrNameLst>
                                      </p:cBhvr>
                                      <p:tavLst>
                                        <p:tav tm="0">
                                          <p:val>
                                            <p:strVal val="0"/>
                                          </p:val>
                                        </p:tav>
                                        <p:tav tm="100000">
                                          <p:val>
                                            <p:strVal val="#ppt_w"/>
                                          </p:val>
                                        </p:tav>
                                      </p:tavLst>
                                    </p:anim>
                                    <p:anim calcmode="lin" valueType="num">
                                      <p:cBhvr additive="base">
                                        <p:cTn id="110" dur="500"/>
                                        <p:tgtEl>
                                          <p:spTgt spid="199">
                                            <p:txEl>
                                              <p:pRg st="7" end="7"/>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199">
                                            <p:txEl>
                                              <p:pRg st="8" end="8"/>
                                            </p:txEl>
                                          </p:spTgt>
                                        </p:tgtEl>
                                        <p:attrNameLst>
                                          <p:attrName>style.visibility</p:attrName>
                                        </p:attrNameLst>
                                      </p:cBhvr>
                                      <p:to>
                                        <p:strVal val="visible"/>
                                      </p:to>
                                    </p:set>
                                    <p:anim calcmode="lin" valueType="num">
                                      <p:cBhvr additive="base">
                                        <p:cTn id="113" dur="500"/>
                                        <p:tgtEl>
                                          <p:spTgt spid="199">
                                            <p:txEl>
                                              <p:pRg st="8" end="8"/>
                                            </p:txEl>
                                          </p:spTgt>
                                        </p:tgtEl>
                                        <p:attrNameLst>
                                          <p:attrName>ppt_w</p:attrName>
                                        </p:attrNameLst>
                                      </p:cBhvr>
                                      <p:tavLst>
                                        <p:tav tm="0">
                                          <p:val>
                                            <p:strVal val="0"/>
                                          </p:val>
                                        </p:tav>
                                        <p:tav tm="100000">
                                          <p:val>
                                            <p:strVal val="#ppt_w"/>
                                          </p:val>
                                        </p:tav>
                                      </p:tavLst>
                                    </p:anim>
                                    <p:anim calcmode="lin" valueType="num">
                                      <p:cBhvr additive="base">
                                        <p:cTn id="114" dur="500"/>
                                        <p:tgtEl>
                                          <p:spTgt spid="199">
                                            <p:txEl>
                                              <p:pRg st="8" end="8"/>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201">
                                            <p:txEl>
                                              <p:pRg st="0" end="0"/>
                                            </p:txEl>
                                          </p:spTgt>
                                        </p:tgtEl>
                                        <p:attrNameLst>
                                          <p:attrName>style.visibility</p:attrName>
                                        </p:attrNameLst>
                                      </p:cBhvr>
                                      <p:to>
                                        <p:strVal val="visible"/>
                                      </p:to>
                                    </p:set>
                                    <p:anim calcmode="lin" valueType="num">
                                      <p:cBhvr additive="base">
                                        <p:cTn id="117" dur="500"/>
                                        <p:tgtEl>
                                          <p:spTgt spid="201">
                                            <p:txEl>
                                              <p:pRg st="0" end="0"/>
                                            </p:txEl>
                                          </p:spTgt>
                                        </p:tgtEl>
                                        <p:attrNameLst>
                                          <p:attrName>ppt_w</p:attrName>
                                        </p:attrNameLst>
                                      </p:cBhvr>
                                      <p:tavLst>
                                        <p:tav tm="0">
                                          <p:val>
                                            <p:strVal val="0"/>
                                          </p:val>
                                        </p:tav>
                                        <p:tav tm="100000">
                                          <p:val>
                                            <p:strVal val="#ppt_w"/>
                                          </p:val>
                                        </p:tav>
                                      </p:tavLst>
                                    </p:anim>
                                    <p:anim calcmode="lin" valueType="num">
                                      <p:cBhvr additive="base">
                                        <p:cTn id="118" dur="500"/>
                                        <p:tgtEl>
                                          <p:spTgt spid="201">
                                            <p:txEl>
                                              <p:pRg st="0" end="0"/>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201">
                                            <p:txEl>
                                              <p:pRg st="1" end="1"/>
                                            </p:txEl>
                                          </p:spTgt>
                                        </p:tgtEl>
                                        <p:attrNameLst>
                                          <p:attrName>style.visibility</p:attrName>
                                        </p:attrNameLst>
                                      </p:cBhvr>
                                      <p:to>
                                        <p:strVal val="visible"/>
                                      </p:to>
                                    </p:set>
                                    <p:anim calcmode="lin" valueType="num">
                                      <p:cBhvr additive="base">
                                        <p:cTn id="121" dur="500"/>
                                        <p:tgtEl>
                                          <p:spTgt spid="201">
                                            <p:txEl>
                                              <p:pRg st="1" end="1"/>
                                            </p:txEl>
                                          </p:spTgt>
                                        </p:tgtEl>
                                        <p:attrNameLst>
                                          <p:attrName>ppt_w</p:attrName>
                                        </p:attrNameLst>
                                      </p:cBhvr>
                                      <p:tavLst>
                                        <p:tav tm="0">
                                          <p:val>
                                            <p:strVal val="0"/>
                                          </p:val>
                                        </p:tav>
                                        <p:tav tm="100000">
                                          <p:val>
                                            <p:strVal val="#ppt_w"/>
                                          </p:val>
                                        </p:tav>
                                      </p:tavLst>
                                    </p:anim>
                                    <p:anim calcmode="lin" valueType="num">
                                      <p:cBhvr additive="base">
                                        <p:cTn id="122" dur="500"/>
                                        <p:tgtEl>
                                          <p:spTgt spid="201">
                                            <p:txEl>
                                              <p:pRg st="1" end="1"/>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201">
                                            <p:txEl>
                                              <p:pRg st="2" end="2"/>
                                            </p:txEl>
                                          </p:spTgt>
                                        </p:tgtEl>
                                        <p:attrNameLst>
                                          <p:attrName>style.visibility</p:attrName>
                                        </p:attrNameLst>
                                      </p:cBhvr>
                                      <p:to>
                                        <p:strVal val="visible"/>
                                      </p:to>
                                    </p:set>
                                    <p:anim calcmode="lin" valueType="num">
                                      <p:cBhvr additive="base">
                                        <p:cTn id="125" dur="500"/>
                                        <p:tgtEl>
                                          <p:spTgt spid="201">
                                            <p:txEl>
                                              <p:pRg st="2" end="2"/>
                                            </p:txEl>
                                          </p:spTgt>
                                        </p:tgtEl>
                                        <p:attrNameLst>
                                          <p:attrName>ppt_w</p:attrName>
                                        </p:attrNameLst>
                                      </p:cBhvr>
                                      <p:tavLst>
                                        <p:tav tm="0">
                                          <p:val>
                                            <p:strVal val="0"/>
                                          </p:val>
                                        </p:tav>
                                        <p:tav tm="100000">
                                          <p:val>
                                            <p:strVal val="#ppt_w"/>
                                          </p:val>
                                        </p:tav>
                                      </p:tavLst>
                                    </p:anim>
                                    <p:anim calcmode="lin" valueType="num">
                                      <p:cBhvr additive="base">
                                        <p:cTn id="126" dur="500"/>
                                        <p:tgtEl>
                                          <p:spTgt spid="201">
                                            <p:txEl>
                                              <p:pRg st="2" end="2"/>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201">
                                            <p:txEl>
                                              <p:pRg st="3" end="3"/>
                                            </p:txEl>
                                          </p:spTgt>
                                        </p:tgtEl>
                                        <p:attrNameLst>
                                          <p:attrName>style.visibility</p:attrName>
                                        </p:attrNameLst>
                                      </p:cBhvr>
                                      <p:to>
                                        <p:strVal val="visible"/>
                                      </p:to>
                                    </p:set>
                                    <p:anim calcmode="lin" valueType="num">
                                      <p:cBhvr additive="base">
                                        <p:cTn id="129" dur="500"/>
                                        <p:tgtEl>
                                          <p:spTgt spid="201">
                                            <p:txEl>
                                              <p:pRg st="3" end="3"/>
                                            </p:txEl>
                                          </p:spTgt>
                                        </p:tgtEl>
                                        <p:attrNameLst>
                                          <p:attrName>ppt_w</p:attrName>
                                        </p:attrNameLst>
                                      </p:cBhvr>
                                      <p:tavLst>
                                        <p:tav tm="0">
                                          <p:val>
                                            <p:strVal val="0"/>
                                          </p:val>
                                        </p:tav>
                                        <p:tav tm="100000">
                                          <p:val>
                                            <p:strVal val="#ppt_w"/>
                                          </p:val>
                                        </p:tav>
                                      </p:tavLst>
                                    </p:anim>
                                    <p:anim calcmode="lin" valueType="num">
                                      <p:cBhvr additive="base">
                                        <p:cTn id="130" dur="500"/>
                                        <p:tgtEl>
                                          <p:spTgt spid="201">
                                            <p:txEl>
                                              <p:pRg st="3" end="3"/>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201">
                                            <p:txEl>
                                              <p:pRg st="4" end="4"/>
                                            </p:txEl>
                                          </p:spTgt>
                                        </p:tgtEl>
                                        <p:attrNameLst>
                                          <p:attrName>style.visibility</p:attrName>
                                        </p:attrNameLst>
                                      </p:cBhvr>
                                      <p:to>
                                        <p:strVal val="visible"/>
                                      </p:to>
                                    </p:set>
                                    <p:anim calcmode="lin" valueType="num">
                                      <p:cBhvr additive="base">
                                        <p:cTn id="133" dur="500"/>
                                        <p:tgtEl>
                                          <p:spTgt spid="201">
                                            <p:txEl>
                                              <p:pRg st="4" end="4"/>
                                            </p:txEl>
                                          </p:spTgt>
                                        </p:tgtEl>
                                        <p:attrNameLst>
                                          <p:attrName>ppt_w</p:attrName>
                                        </p:attrNameLst>
                                      </p:cBhvr>
                                      <p:tavLst>
                                        <p:tav tm="0">
                                          <p:val>
                                            <p:strVal val="0"/>
                                          </p:val>
                                        </p:tav>
                                        <p:tav tm="100000">
                                          <p:val>
                                            <p:strVal val="#ppt_w"/>
                                          </p:val>
                                        </p:tav>
                                      </p:tavLst>
                                    </p:anim>
                                    <p:anim calcmode="lin" valueType="num">
                                      <p:cBhvr additive="base">
                                        <p:cTn id="134" dur="500"/>
                                        <p:tgtEl>
                                          <p:spTgt spid="201">
                                            <p:txEl>
                                              <p:pRg st="4" end="4"/>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201">
                                            <p:txEl>
                                              <p:pRg st="5" end="5"/>
                                            </p:txEl>
                                          </p:spTgt>
                                        </p:tgtEl>
                                        <p:attrNameLst>
                                          <p:attrName>style.visibility</p:attrName>
                                        </p:attrNameLst>
                                      </p:cBhvr>
                                      <p:to>
                                        <p:strVal val="visible"/>
                                      </p:to>
                                    </p:set>
                                    <p:anim calcmode="lin" valueType="num">
                                      <p:cBhvr additive="base">
                                        <p:cTn id="137" dur="500"/>
                                        <p:tgtEl>
                                          <p:spTgt spid="201">
                                            <p:txEl>
                                              <p:pRg st="5" end="5"/>
                                            </p:txEl>
                                          </p:spTgt>
                                        </p:tgtEl>
                                        <p:attrNameLst>
                                          <p:attrName>ppt_w</p:attrName>
                                        </p:attrNameLst>
                                      </p:cBhvr>
                                      <p:tavLst>
                                        <p:tav tm="0">
                                          <p:val>
                                            <p:strVal val="0"/>
                                          </p:val>
                                        </p:tav>
                                        <p:tav tm="100000">
                                          <p:val>
                                            <p:strVal val="#ppt_w"/>
                                          </p:val>
                                        </p:tav>
                                      </p:tavLst>
                                    </p:anim>
                                    <p:anim calcmode="lin" valueType="num">
                                      <p:cBhvr additive="base">
                                        <p:cTn id="138" dur="500"/>
                                        <p:tgtEl>
                                          <p:spTgt spid="201">
                                            <p:txEl>
                                              <p:pRg st="5" end="5"/>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201">
                                            <p:txEl>
                                              <p:pRg st="6" end="6"/>
                                            </p:txEl>
                                          </p:spTgt>
                                        </p:tgtEl>
                                        <p:attrNameLst>
                                          <p:attrName>style.visibility</p:attrName>
                                        </p:attrNameLst>
                                      </p:cBhvr>
                                      <p:to>
                                        <p:strVal val="visible"/>
                                      </p:to>
                                    </p:set>
                                    <p:anim calcmode="lin" valueType="num">
                                      <p:cBhvr additive="base">
                                        <p:cTn id="141" dur="500"/>
                                        <p:tgtEl>
                                          <p:spTgt spid="201">
                                            <p:txEl>
                                              <p:pRg st="6" end="6"/>
                                            </p:txEl>
                                          </p:spTgt>
                                        </p:tgtEl>
                                        <p:attrNameLst>
                                          <p:attrName>ppt_w</p:attrName>
                                        </p:attrNameLst>
                                      </p:cBhvr>
                                      <p:tavLst>
                                        <p:tav tm="0">
                                          <p:val>
                                            <p:strVal val="0"/>
                                          </p:val>
                                        </p:tav>
                                        <p:tav tm="100000">
                                          <p:val>
                                            <p:strVal val="#ppt_w"/>
                                          </p:val>
                                        </p:tav>
                                      </p:tavLst>
                                    </p:anim>
                                    <p:anim calcmode="lin" valueType="num">
                                      <p:cBhvr additive="base">
                                        <p:cTn id="142" dur="500"/>
                                        <p:tgtEl>
                                          <p:spTgt spid="201">
                                            <p:txEl>
                                              <p:pRg st="6" end="6"/>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201">
                                            <p:txEl>
                                              <p:pRg st="7" end="7"/>
                                            </p:txEl>
                                          </p:spTgt>
                                        </p:tgtEl>
                                        <p:attrNameLst>
                                          <p:attrName>style.visibility</p:attrName>
                                        </p:attrNameLst>
                                      </p:cBhvr>
                                      <p:to>
                                        <p:strVal val="visible"/>
                                      </p:to>
                                    </p:set>
                                    <p:anim calcmode="lin" valueType="num">
                                      <p:cBhvr additive="base">
                                        <p:cTn id="145" dur="500"/>
                                        <p:tgtEl>
                                          <p:spTgt spid="201">
                                            <p:txEl>
                                              <p:pRg st="7" end="7"/>
                                            </p:txEl>
                                          </p:spTgt>
                                        </p:tgtEl>
                                        <p:attrNameLst>
                                          <p:attrName>ppt_w</p:attrName>
                                        </p:attrNameLst>
                                      </p:cBhvr>
                                      <p:tavLst>
                                        <p:tav tm="0">
                                          <p:val>
                                            <p:strVal val="0"/>
                                          </p:val>
                                        </p:tav>
                                        <p:tav tm="100000">
                                          <p:val>
                                            <p:strVal val="#ppt_w"/>
                                          </p:val>
                                        </p:tav>
                                      </p:tavLst>
                                    </p:anim>
                                    <p:anim calcmode="lin" valueType="num">
                                      <p:cBhvr additive="base">
                                        <p:cTn id="146" dur="500"/>
                                        <p:tgtEl>
                                          <p:spTgt spid="201">
                                            <p:txEl>
                                              <p:pRg st="7" end="7"/>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201">
                                            <p:txEl>
                                              <p:pRg st="8" end="8"/>
                                            </p:txEl>
                                          </p:spTgt>
                                        </p:tgtEl>
                                        <p:attrNameLst>
                                          <p:attrName>style.visibility</p:attrName>
                                        </p:attrNameLst>
                                      </p:cBhvr>
                                      <p:to>
                                        <p:strVal val="visible"/>
                                      </p:to>
                                    </p:set>
                                    <p:anim calcmode="lin" valueType="num">
                                      <p:cBhvr additive="base">
                                        <p:cTn id="149" dur="500"/>
                                        <p:tgtEl>
                                          <p:spTgt spid="201">
                                            <p:txEl>
                                              <p:pRg st="8" end="8"/>
                                            </p:txEl>
                                          </p:spTgt>
                                        </p:tgtEl>
                                        <p:attrNameLst>
                                          <p:attrName>ppt_w</p:attrName>
                                        </p:attrNameLst>
                                      </p:cBhvr>
                                      <p:tavLst>
                                        <p:tav tm="0">
                                          <p:val>
                                            <p:strVal val="0"/>
                                          </p:val>
                                        </p:tav>
                                        <p:tav tm="100000">
                                          <p:val>
                                            <p:strVal val="#ppt_w"/>
                                          </p:val>
                                        </p:tav>
                                      </p:tavLst>
                                    </p:anim>
                                    <p:anim calcmode="lin" valueType="num">
                                      <p:cBhvr additive="base">
                                        <p:cTn id="150" dur="500"/>
                                        <p:tgtEl>
                                          <p:spTgt spid="201">
                                            <p:txEl>
                                              <p:pRg st="8" end="8"/>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200"/>
                                        </p:tgtEl>
                                        <p:attrNameLst>
                                          <p:attrName>style.visibility</p:attrName>
                                        </p:attrNameLst>
                                      </p:cBhvr>
                                      <p:to>
                                        <p:strVal val="visible"/>
                                      </p:to>
                                    </p:set>
                                    <p:anim calcmode="lin" valueType="num">
                                      <p:cBhvr additive="base">
                                        <p:cTn id="153" dur="500"/>
                                        <p:tgtEl>
                                          <p:spTgt spid="200"/>
                                        </p:tgtEl>
                                        <p:attrNameLst>
                                          <p:attrName>ppt_w</p:attrName>
                                        </p:attrNameLst>
                                      </p:cBhvr>
                                      <p:tavLst>
                                        <p:tav tm="0">
                                          <p:val>
                                            <p:strVal val="0"/>
                                          </p:val>
                                        </p:tav>
                                        <p:tav tm="100000">
                                          <p:val>
                                            <p:strVal val="#ppt_w"/>
                                          </p:val>
                                        </p:tav>
                                      </p:tavLst>
                                    </p:anim>
                                    <p:anim calcmode="lin" valueType="num">
                                      <p:cBhvr additive="base">
                                        <p:cTn id="154" dur="500"/>
                                        <p:tgtEl>
                                          <p:spTgt spid="200"/>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202">
                                            <p:txEl>
                                              <p:pRg st="0" end="0"/>
                                            </p:txEl>
                                          </p:spTgt>
                                        </p:tgtEl>
                                        <p:attrNameLst>
                                          <p:attrName>style.visibility</p:attrName>
                                        </p:attrNameLst>
                                      </p:cBhvr>
                                      <p:to>
                                        <p:strVal val="visible"/>
                                      </p:to>
                                    </p:set>
                                    <p:anim calcmode="lin" valueType="num">
                                      <p:cBhvr additive="base">
                                        <p:cTn id="157" dur="500"/>
                                        <p:tgtEl>
                                          <p:spTgt spid="202">
                                            <p:txEl>
                                              <p:pRg st="0" end="0"/>
                                            </p:txEl>
                                          </p:spTgt>
                                        </p:tgtEl>
                                        <p:attrNameLst>
                                          <p:attrName>ppt_w</p:attrName>
                                        </p:attrNameLst>
                                      </p:cBhvr>
                                      <p:tavLst>
                                        <p:tav tm="0">
                                          <p:val>
                                            <p:strVal val="0"/>
                                          </p:val>
                                        </p:tav>
                                        <p:tav tm="100000">
                                          <p:val>
                                            <p:strVal val="#ppt_w"/>
                                          </p:val>
                                        </p:tav>
                                      </p:tavLst>
                                    </p:anim>
                                    <p:anim calcmode="lin" valueType="num">
                                      <p:cBhvr additive="base">
                                        <p:cTn id="158" dur="500"/>
                                        <p:tgtEl>
                                          <p:spTgt spid="202">
                                            <p:txEl>
                                              <p:pRg st="0" end="0"/>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202">
                                            <p:txEl>
                                              <p:pRg st="1" end="1"/>
                                            </p:txEl>
                                          </p:spTgt>
                                        </p:tgtEl>
                                        <p:attrNameLst>
                                          <p:attrName>style.visibility</p:attrName>
                                        </p:attrNameLst>
                                      </p:cBhvr>
                                      <p:to>
                                        <p:strVal val="visible"/>
                                      </p:to>
                                    </p:set>
                                    <p:anim calcmode="lin" valueType="num">
                                      <p:cBhvr additive="base">
                                        <p:cTn id="161" dur="500"/>
                                        <p:tgtEl>
                                          <p:spTgt spid="202">
                                            <p:txEl>
                                              <p:pRg st="1" end="1"/>
                                            </p:txEl>
                                          </p:spTgt>
                                        </p:tgtEl>
                                        <p:attrNameLst>
                                          <p:attrName>ppt_w</p:attrName>
                                        </p:attrNameLst>
                                      </p:cBhvr>
                                      <p:tavLst>
                                        <p:tav tm="0">
                                          <p:val>
                                            <p:strVal val="0"/>
                                          </p:val>
                                        </p:tav>
                                        <p:tav tm="100000">
                                          <p:val>
                                            <p:strVal val="#ppt_w"/>
                                          </p:val>
                                        </p:tav>
                                      </p:tavLst>
                                    </p:anim>
                                    <p:anim calcmode="lin" valueType="num">
                                      <p:cBhvr additive="base">
                                        <p:cTn id="162" dur="500"/>
                                        <p:tgtEl>
                                          <p:spTgt spid="202">
                                            <p:txEl>
                                              <p:pRg st="1" end="1"/>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202">
                                            <p:txEl>
                                              <p:pRg st="2" end="2"/>
                                            </p:txEl>
                                          </p:spTgt>
                                        </p:tgtEl>
                                        <p:attrNameLst>
                                          <p:attrName>style.visibility</p:attrName>
                                        </p:attrNameLst>
                                      </p:cBhvr>
                                      <p:to>
                                        <p:strVal val="visible"/>
                                      </p:to>
                                    </p:set>
                                    <p:anim calcmode="lin" valueType="num">
                                      <p:cBhvr additive="base">
                                        <p:cTn id="165" dur="500"/>
                                        <p:tgtEl>
                                          <p:spTgt spid="202">
                                            <p:txEl>
                                              <p:pRg st="2" end="2"/>
                                            </p:txEl>
                                          </p:spTgt>
                                        </p:tgtEl>
                                        <p:attrNameLst>
                                          <p:attrName>ppt_w</p:attrName>
                                        </p:attrNameLst>
                                      </p:cBhvr>
                                      <p:tavLst>
                                        <p:tav tm="0">
                                          <p:val>
                                            <p:strVal val="0"/>
                                          </p:val>
                                        </p:tav>
                                        <p:tav tm="100000">
                                          <p:val>
                                            <p:strVal val="#ppt_w"/>
                                          </p:val>
                                        </p:tav>
                                      </p:tavLst>
                                    </p:anim>
                                    <p:anim calcmode="lin" valueType="num">
                                      <p:cBhvr additive="base">
                                        <p:cTn id="166" dur="500"/>
                                        <p:tgtEl>
                                          <p:spTgt spid="202">
                                            <p:txEl>
                                              <p:pRg st="2" end="2"/>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202">
                                            <p:txEl>
                                              <p:pRg st="3" end="3"/>
                                            </p:txEl>
                                          </p:spTgt>
                                        </p:tgtEl>
                                        <p:attrNameLst>
                                          <p:attrName>style.visibility</p:attrName>
                                        </p:attrNameLst>
                                      </p:cBhvr>
                                      <p:to>
                                        <p:strVal val="visible"/>
                                      </p:to>
                                    </p:set>
                                    <p:anim calcmode="lin" valueType="num">
                                      <p:cBhvr additive="base">
                                        <p:cTn id="169" dur="500"/>
                                        <p:tgtEl>
                                          <p:spTgt spid="202">
                                            <p:txEl>
                                              <p:pRg st="3" end="3"/>
                                            </p:txEl>
                                          </p:spTgt>
                                        </p:tgtEl>
                                        <p:attrNameLst>
                                          <p:attrName>ppt_w</p:attrName>
                                        </p:attrNameLst>
                                      </p:cBhvr>
                                      <p:tavLst>
                                        <p:tav tm="0">
                                          <p:val>
                                            <p:strVal val="0"/>
                                          </p:val>
                                        </p:tav>
                                        <p:tav tm="100000">
                                          <p:val>
                                            <p:strVal val="#ppt_w"/>
                                          </p:val>
                                        </p:tav>
                                      </p:tavLst>
                                    </p:anim>
                                    <p:anim calcmode="lin" valueType="num">
                                      <p:cBhvr additive="base">
                                        <p:cTn id="170" dur="500"/>
                                        <p:tgtEl>
                                          <p:spTgt spid="202">
                                            <p:txEl>
                                              <p:pRg st="3" end="3"/>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202">
                                            <p:txEl>
                                              <p:pRg st="4" end="4"/>
                                            </p:txEl>
                                          </p:spTgt>
                                        </p:tgtEl>
                                        <p:attrNameLst>
                                          <p:attrName>style.visibility</p:attrName>
                                        </p:attrNameLst>
                                      </p:cBhvr>
                                      <p:to>
                                        <p:strVal val="visible"/>
                                      </p:to>
                                    </p:set>
                                    <p:anim calcmode="lin" valueType="num">
                                      <p:cBhvr additive="base">
                                        <p:cTn id="173" dur="500"/>
                                        <p:tgtEl>
                                          <p:spTgt spid="202">
                                            <p:txEl>
                                              <p:pRg st="4" end="4"/>
                                            </p:txEl>
                                          </p:spTgt>
                                        </p:tgtEl>
                                        <p:attrNameLst>
                                          <p:attrName>ppt_w</p:attrName>
                                        </p:attrNameLst>
                                      </p:cBhvr>
                                      <p:tavLst>
                                        <p:tav tm="0">
                                          <p:val>
                                            <p:strVal val="0"/>
                                          </p:val>
                                        </p:tav>
                                        <p:tav tm="100000">
                                          <p:val>
                                            <p:strVal val="#ppt_w"/>
                                          </p:val>
                                        </p:tav>
                                      </p:tavLst>
                                    </p:anim>
                                    <p:anim calcmode="lin" valueType="num">
                                      <p:cBhvr additive="base">
                                        <p:cTn id="174" dur="500"/>
                                        <p:tgtEl>
                                          <p:spTgt spid="202">
                                            <p:txEl>
                                              <p:pRg st="4" end="4"/>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202">
                                            <p:txEl>
                                              <p:pRg st="5" end="5"/>
                                            </p:txEl>
                                          </p:spTgt>
                                        </p:tgtEl>
                                        <p:attrNameLst>
                                          <p:attrName>style.visibility</p:attrName>
                                        </p:attrNameLst>
                                      </p:cBhvr>
                                      <p:to>
                                        <p:strVal val="visible"/>
                                      </p:to>
                                    </p:set>
                                    <p:anim calcmode="lin" valueType="num">
                                      <p:cBhvr additive="base">
                                        <p:cTn id="177" dur="500"/>
                                        <p:tgtEl>
                                          <p:spTgt spid="202">
                                            <p:txEl>
                                              <p:pRg st="5" end="5"/>
                                            </p:txEl>
                                          </p:spTgt>
                                        </p:tgtEl>
                                        <p:attrNameLst>
                                          <p:attrName>ppt_w</p:attrName>
                                        </p:attrNameLst>
                                      </p:cBhvr>
                                      <p:tavLst>
                                        <p:tav tm="0">
                                          <p:val>
                                            <p:strVal val="0"/>
                                          </p:val>
                                        </p:tav>
                                        <p:tav tm="100000">
                                          <p:val>
                                            <p:strVal val="#ppt_w"/>
                                          </p:val>
                                        </p:tav>
                                      </p:tavLst>
                                    </p:anim>
                                    <p:anim calcmode="lin" valueType="num">
                                      <p:cBhvr additive="base">
                                        <p:cTn id="178" dur="500"/>
                                        <p:tgtEl>
                                          <p:spTgt spid="202">
                                            <p:txEl>
                                              <p:pRg st="5" end="5"/>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202">
                                            <p:txEl>
                                              <p:pRg st="6" end="6"/>
                                            </p:txEl>
                                          </p:spTgt>
                                        </p:tgtEl>
                                        <p:attrNameLst>
                                          <p:attrName>style.visibility</p:attrName>
                                        </p:attrNameLst>
                                      </p:cBhvr>
                                      <p:to>
                                        <p:strVal val="visible"/>
                                      </p:to>
                                    </p:set>
                                    <p:anim calcmode="lin" valueType="num">
                                      <p:cBhvr additive="base">
                                        <p:cTn id="181" dur="500"/>
                                        <p:tgtEl>
                                          <p:spTgt spid="202">
                                            <p:txEl>
                                              <p:pRg st="6" end="6"/>
                                            </p:txEl>
                                          </p:spTgt>
                                        </p:tgtEl>
                                        <p:attrNameLst>
                                          <p:attrName>ppt_w</p:attrName>
                                        </p:attrNameLst>
                                      </p:cBhvr>
                                      <p:tavLst>
                                        <p:tav tm="0">
                                          <p:val>
                                            <p:strVal val="0"/>
                                          </p:val>
                                        </p:tav>
                                        <p:tav tm="100000">
                                          <p:val>
                                            <p:strVal val="#ppt_w"/>
                                          </p:val>
                                        </p:tav>
                                      </p:tavLst>
                                    </p:anim>
                                    <p:anim calcmode="lin" valueType="num">
                                      <p:cBhvr additive="base">
                                        <p:cTn id="182" dur="500"/>
                                        <p:tgtEl>
                                          <p:spTgt spid="202">
                                            <p:txEl>
                                              <p:pRg st="6" end="6"/>
                                            </p:txEl>
                                          </p:spTgt>
                                        </p:tgtEl>
                                        <p:attrNameLst>
                                          <p:attrName>ppt_h</p:attrName>
                                        </p:attrNameLst>
                                      </p:cBhvr>
                                      <p:tavLst>
                                        <p:tav tm="0">
                                          <p:val>
                                            <p:strVal val="0"/>
                                          </p:val>
                                        </p:tav>
                                        <p:tav tm="100000">
                                          <p:val>
                                            <p:strVal val="#ppt_h"/>
                                          </p:val>
                                        </p:tav>
                                      </p:tavLst>
                                    </p:anim>
                                  </p:childTnLst>
                                </p:cTn>
                              </p:par>
                              <p:par>
                                <p:cTn id="183" presetID="23" presetClass="entr" presetSubtype="16" fill="hold" nodeType="withEffect">
                                  <p:stCondLst>
                                    <p:cond delay="200"/>
                                  </p:stCondLst>
                                  <p:childTnLst>
                                    <p:set>
                                      <p:cBhvr>
                                        <p:cTn id="184" dur="1" fill="hold">
                                          <p:stCondLst>
                                            <p:cond delay="0"/>
                                          </p:stCondLst>
                                        </p:cTn>
                                        <p:tgtEl>
                                          <p:spTgt spid="202">
                                            <p:txEl>
                                              <p:pRg st="7" end="7"/>
                                            </p:txEl>
                                          </p:spTgt>
                                        </p:tgtEl>
                                        <p:attrNameLst>
                                          <p:attrName>style.visibility</p:attrName>
                                        </p:attrNameLst>
                                      </p:cBhvr>
                                      <p:to>
                                        <p:strVal val="visible"/>
                                      </p:to>
                                    </p:set>
                                    <p:anim calcmode="lin" valueType="num">
                                      <p:cBhvr additive="base">
                                        <p:cTn id="185" dur="500"/>
                                        <p:tgtEl>
                                          <p:spTgt spid="202">
                                            <p:txEl>
                                              <p:pRg st="7" end="7"/>
                                            </p:txEl>
                                          </p:spTgt>
                                        </p:tgtEl>
                                        <p:attrNameLst>
                                          <p:attrName>ppt_w</p:attrName>
                                        </p:attrNameLst>
                                      </p:cBhvr>
                                      <p:tavLst>
                                        <p:tav tm="0">
                                          <p:val>
                                            <p:strVal val="0"/>
                                          </p:val>
                                        </p:tav>
                                        <p:tav tm="100000">
                                          <p:val>
                                            <p:strVal val="#ppt_w"/>
                                          </p:val>
                                        </p:tav>
                                      </p:tavLst>
                                    </p:anim>
                                    <p:anim calcmode="lin" valueType="num">
                                      <p:cBhvr additive="base">
                                        <p:cTn id="186" dur="500"/>
                                        <p:tgtEl>
                                          <p:spTgt spid="202">
                                            <p:txEl>
                                              <p:pRg st="7" end="7"/>
                                            </p:txEl>
                                          </p:spTgt>
                                        </p:tgtEl>
                                        <p:attrNameLst>
                                          <p:attrName>ppt_h</p:attrName>
                                        </p:attrNameLst>
                                      </p:cBhvr>
                                      <p:tavLst>
                                        <p:tav tm="0">
                                          <p:val>
                                            <p:strVal val="0"/>
                                          </p:val>
                                        </p:tav>
                                        <p:tav tm="100000">
                                          <p:val>
                                            <p:strVal val="#ppt_h"/>
                                          </p:val>
                                        </p:tav>
                                      </p:tavLst>
                                    </p:anim>
                                  </p:childTnLst>
                                </p:cTn>
                              </p:par>
                              <p:par>
                                <p:cTn id="187" presetID="23" presetClass="entr" presetSubtype="16" fill="hold" nodeType="withEffect">
                                  <p:stCondLst>
                                    <p:cond delay="200"/>
                                  </p:stCondLst>
                                  <p:childTnLst>
                                    <p:set>
                                      <p:cBhvr>
                                        <p:cTn id="188" dur="1" fill="hold">
                                          <p:stCondLst>
                                            <p:cond delay="0"/>
                                          </p:stCondLst>
                                        </p:cTn>
                                        <p:tgtEl>
                                          <p:spTgt spid="202">
                                            <p:txEl>
                                              <p:pRg st="8" end="8"/>
                                            </p:txEl>
                                          </p:spTgt>
                                        </p:tgtEl>
                                        <p:attrNameLst>
                                          <p:attrName>style.visibility</p:attrName>
                                        </p:attrNameLst>
                                      </p:cBhvr>
                                      <p:to>
                                        <p:strVal val="visible"/>
                                      </p:to>
                                    </p:set>
                                    <p:anim calcmode="lin" valueType="num">
                                      <p:cBhvr additive="base">
                                        <p:cTn id="189" dur="500"/>
                                        <p:tgtEl>
                                          <p:spTgt spid="202">
                                            <p:txEl>
                                              <p:pRg st="8" end="8"/>
                                            </p:txEl>
                                          </p:spTgt>
                                        </p:tgtEl>
                                        <p:attrNameLst>
                                          <p:attrName>ppt_w</p:attrName>
                                        </p:attrNameLst>
                                      </p:cBhvr>
                                      <p:tavLst>
                                        <p:tav tm="0">
                                          <p:val>
                                            <p:strVal val="0"/>
                                          </p:val>
                                        </p:tav>
                                        <p:tav tm="100000">
                                          <p:val>
                                            <p:strVal val="#ppt_w"/>
                                          </p:val>
                                        </p:tav>
                                      </p:tavLst>
                                    </p:anim>
                                    <p:anim calcmode="lin" valueType="num">
                                      <p:cBhvr additive="base">
                                        <p:cTn id="190" dur="500"/>
                                        <p:tgtEl>
                                          <p:spTgt spid="202">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wo images with description">
  <p:cSld name="3_Two images with description">
    <p:spTree>
      <p:nvGrpSpPr>
        <p:cNvPr id="1" name="Shape 205"/>
        <p:cNvGrpSpPr/>
        <p:nvPr/>
      </p:nvGrpSpPr>
      <p:grpSpPr>
        <a:xfrm>
          <a:off x="0" y="0"/>
          <a:ext cx="0" cy="0"/>
          <a:chOff x="0" y="0"/>
          <a:chExt cx="0" cy="0"/>
        </a:xfrm>
      </p:grpSpPr>
      <p:sp>
        <p:nvSpPr>
          <p:cNvPr id="206" name="Google Shape;206;p13"/>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07" name="Google Shape;207;p13"/>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08" name="Google Shape;208;p13"/>
          <p:cNvSpPr>
            <a:spLocks noGrp="1"/>
          </p:cNvSpPr>
          <p:nvPr>
            <p:ph type="pic" idx="3"/>
          </p:nvPr>
        </p:nvSpPr>
        <p:spPr>
          <a:xfrm>
            <a:off x="1924417" y="3594191"/>
            <a:ext cx="10083943" cy="9453087"/>
          </a:xfrm>
          <a:prstGeom prst="rect">
            <a:avLst/>
          </a:prstGeom>
          <a:noFill/>
          <a:ln>
            <a:noFill/>
          </a:ln>
        </p:spPr>
      </p:sp>
      <p:sp>
        <p:nvSpPr>
          <p:cNvPr id="209" name="Google Shape;209;p13"/>
          <p:cNvSpPr txBox="1">
            <a:spLocks noGrp="1"/>
          </p:cNvSpPr>
          <p:nvPr>
            <p:ph type="body" idx="4"/>
          </p:nvPr>
        </p:nvSpPr>
        <p:spPr>
          <a:xfrm>
            <a:off x="1924419" y="10968975"/>
            <a:ext cx="10083946" cy="2110587"/>
          </a:xfrm>
          <a:prstGeom prst="rect">
            <a:avLst/>
          </a:prstGeom>
          <a:solidFill>
            <a:schemeClr val="accent1">
              <a:alpha val="80000"/>
            </a:schemeClr>
          </a:solidFill>
          <a:ln>
            <a:noFill/>
          </a:ln>
        </p:spPr>
        <p:txBody>
          <a:bodyPr spcFirstLastPara="1" wrap="square" lIns="360000" tIns="180000" rIns="0" bIns="103850" anchor="t"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0" name="Google Shape;210;p13"/>
          <p:cNvSpPr txBox="1">
            <a:spLocks noGrp="1"/>
          </p:cNvSpPr>
          <p:nvPr>
            <p:ph type="body" idx="5"/>
          </p:nvPr>
        </p:nvSpPr>
        <p:spPr>
          <a:xfrm>
            <a:off x="2395174"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1" name="Google Shape;211;p13"/>
          <p:cNvSpPr txBox="1">
            <a:spLocks noGrp="1"/>
          </p:cNvSpPr>
          <p:nvPr>
            <p:ph type="body" idx="6"/>
          </p:nvPr>
        </p:nvSpPr>
        <p:spPr>
          <a:xfrm>
            <a:off x="3539172"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2" name="Google Shape;212;p13"/>
          <p:cNvSpPr txBox="1">
            <a:spLocks noGrp="1"/>
          </p:cNvSpPr>
          <p:nvPr>
            <p:ph type="body" idx="7"/>
          </p:nvPr>
        </p:nvSpPr>
        <p:spPr>
          <a:xfrm>
            <a:off x="5474241"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3" name="Google Shape;213;p13"/>
          <p:cNvSpPr txBox="1">
            <a:spLocks noGrp="1"/>
          </p:cNvSpPr>
          <p:nvPr>
            <p:ph type="body" idx="8"/>
          </p:nvPr>
        </p:nvSpPr>
        <p:spPr>
          <a:xfrm>
            <a:off x="6618239"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4" name="Google Shape;214;p13"/>
          <p:cNvSpPr txBox="1">
            <a:spLocks noGrp="1"/>
          </p:cNvSpPr>
          <p:nvPr>
            <p:ph type="body" idx="9"/>
          </p:nvPr>
        </p:nvSpPr>
        <p:spPr>
          <a:xfrm>
            <a:off x="8822727"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5" name="Google Shape;215;p13"/>
          <p:cNvSpPr txBox="1">
            <a:spLocks noGrp="1"/>
          </p:cNvSpPr>
          <p:nvPr>
            <p:ph type="body" idx="13"/>
          </p:nvPr>
        </p:nvSpPr>
        <p:spPr>
          <a:xfrm>
            <a:off x="9966725"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6" name="Google Shape;216;p13"/>
          <p:cNvSpPr>
            <a:spLocks noGrp="1"/>
          </p:cNvSpPr>
          <p:nvPr>
            <p:ph type="pic" idx="14"/>
          </p:nvPr>
        </p:nvSpPr>
        <p:spPr>
          <a:xfrm>
            <a:off x="12816621" y="3594191"/>
            <a:ext cx="10083943" cy="9453087"/>
          </a:xfrm>
          <a:prstGeom prst="rect">
            <a:avLst/>
          </a:prstGeom>
          <a:noFill/>
          <a:ln>
            <a:noFill/>
          </a:ln>
        </p:spPr>
      </p:sp>
      <p:sp>
        <p:nvSpPr>
          <p:cNvPr id="217" name="Google Shape;217;p13"/>
          <p:cNvSpPr txBox="1">
            <a:spLocks noGrp="1"/>
          </p:cNvSpPr>
          <p:nvPr>
            <p:ph type="body" idx="15"/>
          </p:nvPr>
        </p:nvSpPr>
        <p:spPr>
          <a:xfrm>
            <a:off x="12816623" y="10968975"/>
            <a:ext cx="10083946" cy="2110587"/>
          </a:xfrm>
          <a:prstGeom prst="rect">
            <a:avLst/>
          </a:prstGeom>
          <a:solidFill>
            <a:schemeClr val="accent2">
              <a:alpha val="80000"/>
            </a:schemeClr>
          </a:solidFill>
          <a:ln>
            <a:noFill/>
          </a:ln>
        </p:spPr>
        <p:txBody>
          <a:bodyPr spcFirstLastPara="1" wrap="square" lIns="360000" tIns="180000" rIns="0" bIns="103850" anchor="t"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8" name="Google Shape;218;p13"/>
          <p:cNvSpPr txBox="1">
            <a:spLocks noGrp="1"/>
          </p:cNvSpPr>
          <p:nvPr>
            <p:ph type="body" idx="16"/>
          </p:nvPr>
        </p:nvSpPr>
        <p:spPr>
          <a:xfrm>
            <a:off x="13287378"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19" name="Google Shape;219;p13"/>
          <p:cNvSpPr txBox="1">
            <a:spLocks noGrp="1"/>
          </p:cNvSpPr>
          <p:nvPr>
            <p:ph type="body" idx="17"/>
          </p:nvPr>
        </p:nvSpPr>
        <p:spPr>
          <a:xfrm>
            <a:off x="14431376"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20" name="Google Shape;220;p13"/>
          <p:cNvSpPr txBox="1">
            <a:spLocks noGrp="1"/>
          </p:cNvSpPr>
          <p:nvPr>
            <p:ph type="body" idx="18"/>
          </p:nvPr>
        </p:nvSpPr>
        <p:spPr>
          <a:xfrm>
            <a:off x="16366445"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21" name="Google Shape;221;p13"/>
          <p:cNvSpPr txBox="1">
            <a:spLocks noGrp="1"/>
          </p:cNvSpPr>
          <p:nvPr>
            <p:ph type="body" idx="19"/>
          </p:nvPr>
        </p:nvSpPr>
        <p:spPr>
          <a:xfrm>
            <a:off x="17510443"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22" name="Google Shape;222;p13"/>
          <p:cNvSpPr txBox="1">
            <a:spLocks noGrp="1"/>
          </p:cNvSpPr>
          <p:nvPr>
            <p:ph type="body" idx="20"/>
          </p:nvPr>
        </p:nvSpPr>
        <p:spPr>
          <a:xfrm>
            <a:off x="19714931"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23" name="Google Shape;223;p13"/>
          <p:cNvSpPr txBox="1">
            <a:spLocks noGrp="1"/>
          </p:cNvSpPr>
          <p:nvPr>
            <p:ph type="body" idx="21"/>
          </p:nvPr>
        </p:nvSpPr>
        <p:spPr>
          <a:xfrm>
            <a:off x="20858929"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Effect transition="in" filter="fade">
                                      <p:cBhvr>
                                        <p:cTn id="7" dur="400"/>
                                        <p:tgtEl>
                                          <p:spTgt spid="20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6">
                                            <p:txEl>
                                              <p:pRg st="1" end="1"/>
                                            </p:txEl>
                                          </p:spTgt>
                                        </p:tgtEl>
                                        <p:attrNameLst>
                                          <p:attrName>style.visibility</p:attrName>
                                        </p:attrNameLst>
                                      </p:cBhvr>
                                      <p:to>
                                        <p:strVal val="visible"/>
                                      </p:to>
                                    </p:set>
                                    <p:animEffect transition="in" filter="fade">
                                      <p:cBhvr>
                                        <p:cTn id="10" dur="400"/>
                                        <p:tgtEl>
                                          <p:spTgt spid="20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6">
                                            <p:txEl>
                                              <p:pRg st="2" end="2"/>
                                            </p:txEl>
                                          </p:spTgt>
                                        </p:tgtEl>
                                        <p:attrNameLst>
                                          <p:attrName>style.visibility</p:attrName>
                                        </p:attrNameLst>
                                      </p:cBhvr>
                                      <p:to>
                                        <p:strVal val="visible"/>
                                      </p:to>
                                    </p:set>
                                    <p:animEffect transition="in" filter="fade">
                                      <p:cBhvr>
                                        <p:cTn id="13" dur="400"/>
                                        <p:tgtEl>
                                          <p:spTgt spid="20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6">
                                            <p:txEl>
                                              <p:pRg st="3" end="3"/>
                                            </p:txEl>
                                          </p:spTgt>
                                        </p:tgtEl>
                                        <p:attrNameLst>
                                          <p:attrName>style.visibility</p:attrName>
                                        </p:attrNameLst>
                                      </p:cBhvr>
                                      <p:to>
                                        <p:strVal val="visible"/>
                                      </p:to>
                                    </p:set>
                                    <p:animEffect transition="in" filter="fade">
                                      <p:cBhvr>
                                        <p:cTn id="16" dur="400"/>
                                        <p:tgtEl>
                                          <p:spTgt spid="20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6">
                                            <p:txEl>
                                              <p:pRg st="4" end="4"/>
                                            </p:txEl>
                                          </p:spTgt>
                                        </p:tgtEl>
                                        <p:attrNameLst>
                                          <p:attrName>style.visibility</p:attrName>
                                        </p:attrNameLst>
                                      </p:cBhvr>
                                      <p:to>
                                        <p:strVal val="visible"/>
                                      </p:to>
                                    </p:set>
                                    <p:animEffect transition="in" filter="fade">
                                      <p:cBhvr>
                                        <p:cTn id="19" dur="400"/>
                                        <p:tgtEl>
                                          <p:spTgt spid="20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6">
                                            <p:txEl>
                                              <p:pRg st="5" end="5"/>
                                            </p:txEl>
                                          </p:spTgt>
                                        </p:tgtEl>
                                        <p:attrNameLst>
                                          <p:attrName>style.visibility</p:attrName>
                                        </p:attrNameLst>
                                      </p:cBhvr>
                                      <p:to>
                                        <p:strVal val="visible"/>
                                      </p:to>
                                    </p:set>
                                    <p:animEffect transition="in" filter="fade">
                                      <p:cBhvr>
                                        <p:cTn id="22" dur="400"/>
                                        <p:tgtEl>
                                          <p:spTgt spid="20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6">
                                            <p:txEl>
                                              <p:pRg st="6" end="6"/>
                                            </p:txEl>
                                          </p:spTgt>
                                        </p:tgtEl>
                                        <p:attrNameLst>
                                          <p:attrName>style.visibility</p:attrName>
                                        </p:attrNameLst>
                                      </p:cBhvr>
                                      <p:to>
                                        <p:strVal val="visible"/>
                                      </p:to>
                                    </p:set>
                                    <p:animEffect transition="in" filter="fade">
                                      <p:cBhvr>
                                        <p:cTn id="25" dur="400"/>
                                        <p:tgtEl>
                                          <p:spTgt spid="20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6">
                                            <p:txEl>
                                              <p:pRg st="7" end="7"/>
                                            </p:txEl>
                                          </p:spTgt>
                                        </p:tgtEl>
                                        <p:attrNameLst>
                                          <p:attrName>style.visibility</p:attrName>
                                        </p:attrNameLst>
                                      </p:cBhvr>
                                      <p:to>
                                        <p:strVal val="visible"/>
                                      </p:to>
                                    </p:set>
                                    <p:animEffect transition="in" filter="fade">
                                      <p:cBhvr>
                                        <p:cTn id="28" dur="400"/>
                                        <p:tgtEl>
                                          <p:spTgt spid="20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6">
                                            <p:txEl>
                                              <p:pRg st="8" end="8"/>
                                            </p:txEl>
                                          </p:spTgt>
                                        </p:tgtEl>
                                        <p:attrNameLst>
                                          <p:attrName>style.visibility</p:attrName>
                                        </p:attrNameLst>
                                      </p:cBhvr>
                                      <p:to>
                                        <p:strVal val="visible"/>
                                      </p:to>
                                    </p:set>
                                    <p:animEffect transition="in" filter="fade">
                                      <p:cBhvr>
                                        <p:cTn id="31" dur="400"/>
                                        <p:tgtEl>
                                          <p:spTgt spid="206">
                                            <p:txEl>
                                              <p:pRg st="8" end="8"/>
                                            </p:txEl>
                                          </p:spTgt>
                                        </p:tgtEl>
                                      </p:cBhvr>
                                    </p:animEffect>
                                  </p:childTnLst>
                                </p:cTn>
                              </p:par>
                            </p:childTnLst>
                          </p:cTn>
                        </p:par>
                        <p:par>
                          <p:cTn id="32" fill="hold">
                            <p:stCondLst>
                              <p:cond delay="400"/>
                            </p:stCondLst>
                            <p:childTnLst>
                              <p:par>
                                <p:cTn id="33" presetID="23" presetClass="entr" presetSubtype="16" fill="hold" nodeType="afterEffect">
                                  <p:stCondLst>
                                    <p:cond delay="0"/>
                                  </p:stCondLst>
                                  <p:childTnLst>
                                    <p:set>
                                      <p:cBhvr>
                                        <p:cTn id="34" dur="1" fill="hold">
                                          <p:stCondLst>
                                            <p:cond delay="0"/>
                                          </p:stCondLst>
                                        </p:cTn>
                                        <p:tgtEl>
                                          <p:spTgt spid="207">
                                            <p:txEl>
                                              <p:pRg st="0" end="0"/>
                                            </p:txEl>
                                          </p:spTgt>
                                        </p:tgtEl>
                                        <p:attrNameLst>
                                          <p:attrName>style.visibility</p:attrName>
                                        </p:attrNameLst>
                                      </p:cBhvr>
                                      <p:to>
                                        <p:strVal val="visible"/>
                                      </p:to>
                                    </p:set>
                                    <p:anim calcmode="lin" valueType="num">
                                      <p:cBhvr additive="base">
                                        <p:cTn id="35" dur="500"/>
                                        <p:tgtEl>
                                          <p:spTgt spid="207">
                                            <p:txEl>
                                              <p:pRg st="0" end="0"/>
                                            </p:txEl>
                                          </p:spTgt>
                                        </p:tgtEl>
                                        <p:attrNameLst>
                                          <p:attrName>ppt_w</p:attrName>
                                        </p:attrNameLst>
                                      </p:cBhvr>
                                      <p:tavLst>
                                        <p:tav tm="0">
                                          <p:val>
                                            <p:strVal val="0"/>
                                          </p:val>
                                        </p:tav>
                                        <p:tav tm="100000">
                                          <p:val>
                                            <p:strVal val="#ppt_w"/>
                                          </p:val>
                                        </p:tav>
                                      </p:tavLst>
                                    </p:anim>
                                    <p:anim calcmode="lin" valueType="num">
                                      <p:cBhvr additive="base">
                                        <p:cTn id="36" dur="500"/>
                                        <p:tgtEl>
                                          <p:spTgt spid="207">
                                            <p:txEl>
                                              <p:pRg st="0" end="0"/>
                                            </p:txEl>
                                          </p:spTgt>
                                        </p:tgtEl>
                                        <p:attrNameLst>
                                          <p:attrName>ppt_h</p:attrName>
                                        </p:attrNameLst>
                                      </p:cBhvr>
                                      <p:tavLst>
                                        <p:tav tm="0">
                                          <p:val>
                                            <p:strVal val="0"/>
                                          </p:val>
                                        </p:tav>
                                        <p:tav tm="100000">
                                          <p:val>
                                            <p:strVal val="#ppt_h"/>
                                          </p:val>
                                        </p:tav>
                                      </p:tavLst>
                                    </p:anim>
                                  </p:childTnLst>
                                </p:cTn>
                              </p:par>
                            </p:childTnLst>
                          </p:cTn>
                        </p:par>
                        <p:par>
                          <p:cTn id="37" fill="hold">
                            <p:stCondLst>
                              <p:cond delay="900"/>
                            </p:stCondLst>
                            <p:childTnLst>
                              <p:par>
                                <p:cTn id="38" presetID="23" presetClass="entr" presetSubtype="16" fill="hold" nodeType="afterEffect">
                                  <p:stCondLst>
                                    <p:cond delay="0"/>
                                  </p:stCondLst>
                                  <p:childTnLst>
                                    <p:set>
                                      <p:cBhvr>
                                        <p:cTn id="39" dur="1" fill="hold">
                                          <p:stCondLst>
                                            <p:cond delay="0"/>
                                          </p:stCondLst>
                                        </p:cTn>
                                        <p:tgtEl>
                                          <p:spTgt spid="207">
                                            <p:txEl>
                                              <p:pRg st="1" end="1"/>
                                            </p:txEl>
                                          </p:spTgt>
                                        </p:tgtEl>
                                        <p:attrNameLst>
                                          <p:attrName>style.visibility</p:attrName>
                                        </p:attrNameLst>
                                      </p:cBhvr>
                                      <p:to>
                                        <p:strVal val="visible"/>
                                      </p:to>
                                    </p:set>
                                    <p:anim calcmode="lin" valueType="num">
                                      <p:cBhvr additive="base">
                                        <p:cTn id="40" dur="500"/>
                                        <p:tgtEl>
                                          <p:spTgt spid="207">
                                            <p:txEl>
                                              <p:pRg st="1" end="1"/>
                                            </p:txEl>
                                          </p:spTgt>
                                        </p:tgtEl>
                                        <p:attrNameLst>
                                          <p:attrName>ppt_w</p:attrName>
                                        </p:attrNameLst>
                                      </p:cBhvr>
                                      <p:tavLst>
                                        <p:tav tm="0">
                                          <p:val>
                                            <p:strVal val="0"/>
                                          </p:val>
                                        </p:tav>
                                        <p:tav tm="100000">
                                          <p:val>
                                            <p:strVal val="#ppt_w"/>
                                          </p:val>
                                        </p:tav>
                                      </p:tavLst>
                                    </p:anim>
                                    <p:anim calcmode="lin" valueType="num">
                                      <p:cBhvr additive="base">
                                        <p:cTn id="41" dur="500"/>
                                        <p:tgtEl>
                                          <p:spTgt spid="207">
                                            <p:txEl>
                                              <p:pRg st="1" end="1"/>
                                            </p:txEl>
                                          </p:spTgt>
                                        </p:tgtEl>
                                        <p:attrNameLst>
                                          <p:attrName>ppt_h</p:attrName>
                                        </p:attrNameLst>
                                      </p:cBhvr>
                                      <p:tavLst>
                                        <p:tav tm="0">
                                          <p:val>
                                            <p:strVal val="0"/>
                                          </p:val>
                                        </p:tav>
                                        <p:tav tm="100000">
                                          <p:val>
                                            <p:strVal val="#ppt_h"/>
                                          </p:val>
                                        </p:tav>
                                      </p:tavLst>
                                    </p:anim>
                                  </p:childTnLst>
                                </p:cTn>
                              </p:par>
                            </p:childTnLst>
                          </p:cTn>
                        </p:par>
                        <p:par>
                          <p:cTn id="42" fill="hold">
                            <p:stCondLst>
                              <p:cond delay="1400"/>
                            </p:stCondLst>
                            <p:childTnLst>
                              <p:par>
                                <p:cTn id="43" presetID="23" presetClass="entr" presetSubtype="16" fill="hold" nodeType="afterEffect">
                                  <p:stCondLst>
                                    <p:cond delay="0"/>
                                  </p:stCondLst>
                                  <p:childTnLst>
                                    <p:set>
                                      <p:cBhvr>
                                        <p:cTn id="44" dur="1" fill="hold">
                                          <p:stCondLst>
                                            <p:cond delay="0"/>
                                          </p:stCondLst>
                                        </p:cTn>
                                        <p:tgtEl>
                                          <p:spTgt spid="207">
                                            <p:txEl>
                                              <p:pRg st="2" end="2"/>
                                            </p:txEl>
                                          </p:spTgt>
                                        </p:tgtEl>
                                        <p:attrNameLst>
                                          <p:attrName>style.visibility</p:attrName>
                                        </p:attrNameLst>
                                      </p:cBhvr>
                                      <p:to>
                                        <p:strVal val="visible"/>
                                      </p:to>
                                    </p:set>
                                    <p:anim calcmode="lin" valueType="num">
                                      <p:cBhvr additive="base">
                                        <p:cTn id="45" dur="500"/>
                                        <p:tgtEl>
                                          <p:spTgt spid="207">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207">
                                            <p:txEl>
                                              <p:pRg st="2" end="2"/>
                                            </p:txEl>
                                          </p:spTgt>
                                        </p:tgtEl>
                                        <p:attrNameLst>
                                          <p:attrName>ppt_h</p:attrName>
                                        </p:attrNameLst>
                                      </p:cBhvr>
                                      <p:tavLst>
                                        <p:tav tm="0">
                                          <p:val>
                                            <p:strVal val="0"/>
                                          </p:val>
                                        </p:tav>
                                        <p:tav tm="100000">
                                          <p:val>
                                            <p:strVal val="#ppt_h"/>
                                          </p:val>
                                        </p:tav>
                                      </p:tavLst>
                                    </p:anim>
                                  </p:childTnLst>
                                </p:cTn>
                              </p:par>
                            </p:childTnLst>
                          </p:cTn>
                        </p:par>
                        <p:par>
                          <p:cTn id="47" fill="hold">
                            <p:stCondLst>
                              <p:cond delay="1900"/>
                            </p:stCondLst>
                            <p:childTnLst>
                              <p:par>
                                <p:cTn id="48" presetID="23" presetClass="entr" presetSubtype="16" fill="hold" nodeType="afterEffect">
                                  <p:stCondLst>
                                    <p:cond delay="0"/>
                                  </p:stCondLst>
                                  <p:childTnLst>
                                    <p:set>
                                      <p:cBhvr>
                                        <p:cTn id="49" dur="1" fill="hold">
                                          <p:stCondLst>
                                            <p:cond delay="0"/>
                                          </p:stCondLst>
                                        </p:cTn>
                                        <p:tgtEl>
                                          <p:spTgt spid="207">
                                            <p:txEl>
                                              <p:pRg st="3" end="3"/>
                                            </p:txEl>
                                          </p:spTgt>
                                        </p:tgtEl>
                                        <p:attrNameLst>
                                          <p:attrName>style.visibility</p:attrName>
                                        </p:attrNameLst>
                                      </p:cBhvr>
                                      <p:to>
                                        <p:strVal val="visible"/>
                                      </p:to>
                                    </p:set>
                                    <p:anim calcmode="lin" valueType="num">
                                      <p:cBhvr additive="base">
                                        <p:cTn id="50" dur="500"/>
                                        <p:tgtEl>
                                          <p:spTgt spid="207">
                                            <p:txEl>
                                              <p:pRg st="3" end="3"/>
                                            </p:txEl>
                                          </p:spTgt>
                                        </p:tgtEl>
                                        <p:attrNameLst>
                                          <p:attrName>ppt_w</p:attrName>
                                        </p:attrNameLst>
                                      </p:cBhvr>
                                      <p:tavLst>
                                        <p:tav tm="0">
                                          <p:val>
                                            <p:strVal val="0"/>
                                          </p:val>
                                        </p:tav>
                                        <p:tav tm="100000">
                                          <p:val>
                                            <p:strVal val="#ppt_w"/>
                                          </p:val>
                                        </p:tav>
                                      </p:tavLst>
                                    </p:anim>
                                    <p:anim calcmode="lin" valueType="num">
                                      <p:cBhvr additive="base">
                                        <p:cTn id="51" dur="500"/>
                                        <p:tgtEl>
                                          <p:spTgt spid="207">
                                            <p:txEl>
                                              <p:pRg st="3" end="3"/>
                                            </p:txEl>
                                          </p:spTgt>
                                        </p:tgtEl>
                                        <p:attrNameLst>
                                          <p:attrName>ppt_h</p:attrName>
                                        </p:attrNameLst>
                                      </p:cBhvr>
                                      <p:tavLst>
                                        <p:tav tm="0">
                                          <p:val>
                                            <p:strVal val="0"/>
                                          </p:val>
                                        </p:tav>
                                        <p:tav tm="100000">
                                          <p:val>
                                            <p:strVal val="#ppt_h"/>
                                          </p:val>
                                        </p:tav>
                                      </p:tavLst>
                                    </p:anim>
                                  </p:childTnLst>
                                </p:cTn>
                              </p:par>
                            </p:childTnLst>
                          </p:cTn>
                        </p:par>
                        <p:par>
                          <p:cTn id="52" fill="hold">
                            <p:stCondLst>
                              <p:cond delay="2400"/>
                            </p:stCondLst>
                            <p:childTnLst>
                              <p:par>
                                <p:cTn id="53" presetID="23" presetClass="entr" presetSubtype="16" fill="hold" nodeType="afterEffect">
                                  <p:stCondLst>
                                    <p:cond delay="0"/>
                                  </p:stCondLst>
                                  <p:childTnLst>
                                    <p:set>
                                      <p:cBhvr>
                                        <p:cTn id="54" dur="1" fill="hold">
                                          <p:stCondLst>
                                            <p:cond delay="0"/>
                                          </p:stCondLst>
                                        </p:cTn>
                                        <p:tgtEl>
                                          <p:spTgt spid="207">
                                            <p:txEl>
                                              <p:pRg st="4" end="4"/>
                                            </p:txEl>
                                          </p:spTgt>
                                        </p:tgtEl>
                                        <p:attrNameLst>
                                          <p:attrName>style.visibility</p:attrName>
                                        </p:attrNameLst>
                                      </p:cBhvr>
                                      <p:to>
                                        <p:strVal val="visible"/>
                                      </p:to>
                                    </p:set>
                                    <p:anim calcmode="lin" valueType="num">
                                      <p:cBhvr additive="base">
                                        <p:cTn id="55" dur="500"/>
                                        <p:tgtEl>
                                          <p:spTgt spid="207">
                                            <p:txEl>
                                              <p:pRg st="4" end="4"/>
                                            </p:txEl>
                                          </p:spTgt>
                                        </p:tgtEl>
                                        <p:attrNameLst>
                                          <p:attrName>ppt_w</p:attrName>
                                        </p:attrNameLst>
                                      </p:cBhvr>
                                      <p:tavLst>
                                        <p:tav tm="0">
                                          <p:val>
                                            <p:strVal val="0"/>
                                          </p:val>
                                        </p:tav>
                                        <p:tav tm="100000">
                                          <p:val>
                                            <p:strVal val="#ppt_w"/>
                                          </p:val>
                                        </p:tav>
                                      </p:tavLst>
                                    </p:anim>
                                    <p:anim calcmode="lin" valueType="num">
                                      <p:cBhvr additive="base">
                                        <p:cTn id="56" dur="500"/>
                                        <p:tgtEl>
                                          <p:spTgt spid="207">
                                            <p:txEl>
                                              <p:pRg st="4" end="4"/>
                                            </p:txEl>
                                          </p:spTgt>
                                        </p:tgtEl>
                                        <p:attrNameLst>
                                          <p:attrName>ppt_h</p:attrName>
                                        </p:attrNameLst>
                                      </p:cBhvr>
                                      <p:tavLst>
                                        <p:tav tm="0">
                                          <p:val>
                                            <p:strVal val="0"/>
                                          </p:val>
                                        </p:tav>
                                        <p:tav tm="100000">
                                          <p:val>
                                            <p:strVal val="#ppt_h"/>
                                          </p:val>
                                        </p:tav>
                                      </p:tavLst>
                                    </p:anim>
                                  </p:childTnLst>
                                </p:cTn>
                              </p:par>
                            </p:childTnLst>
                          </p:cTn>
                        </p:par>
                        <p:par>
                          <p:cTn id="57" fill="hold">
                            <p:stCondLst>
                              <p:cond delay="2900"/>
                            </p:stCondLst>
                            <p:childTnLst>
                              <p:par>
                                <p:cTn id="58" presetID="23" presetClass="entr" presetSubtype="16" fill="hold" nodeType="afterEffect">
                                  <p:stCondLst>
                                    <p:cond delay="0"/>
                                  </p:stCondLst>
                                  <p:childTnLst>
                                    <p:set>
                                      <p:cBhvr>
                                        <p:cTn id="59" dur="1" fill="hold">
                                          <p:stCondLst>
                                            <p:cond delay="0"/>
                                          </p:stCondLst>
                                        </p:cTn>
                                        <p:tgtEl>
                                          <p:spTgt spid="207">
                                            <p:txEl>
                                              <p:pRg st="5" end="5"/>
                                            </p:txEl>
                                          </p:spTgt>
                                        </p:tgtEl>
                                        <p:attrNameLst>
                                          <p:attrName>style.visibility</p:attrName>
                                        </p:attrNameLst>
                                      </p:cBhvr>
                                      <p:to>
                                        <p:strVal val="visible"/>
                                      </p:to>
                                    </p:set>
                                    <p:anim calcmode="lin" valueType="num">
                                      <p:cBhvr additive="base">
                                        <p:cTn id="60" dur="500"/>
                                        <p:tgtEl>
                                          <p:spTgt spid="207">
                                            <p:txEl>
                                              <p:pRg st="5" end="5"/>
                                            </p:txEl>
                                          </p:spTgt>
                                        </p:tgtEl>
                                        <p:attrNameLst>
                                          <p:attrName>ppt_w</p:attrName>
                                        </p:attrNameLst>
                                      </p:cBhvr>
                                      <p:tavLst>
                                        <p:tav tm="0">
                                          <p:val>
                                            <p:strVal val="0"/>
                                          </p:val>
                                        </p:tav>
                                        <p:tav tm="100000">
                                          <p:val>
                                            <p:strVal val="#ppt_w"/>
                                          </p:val>
                                        </p:tav>
                                      </p:tavLst>
                                    </p:anim>
                                    <p:anim calcmode="lin" valueType="num">
                                      <p:cBhvr additive="base">
                                        <p:cTn id="61" dur="500"/>
                                        <p:tgtEl>
                                          <p:spTgt spid="207">
                                            <p:txEl>
                                              <p:pRg st="5" end="5"/>
                                            </p:txEl>
                                          </p:spTgt>
                                        </p:tgtEl>
                                        <p:attrNameLst>
                                          <p:attrName>ppt_h</p:attrName>
                                        </p:attrNameLst>
                                      </p:cBhvr>
                                      <p:tavLst>
                                        <p:tav tm="0">
                                          <p:val>
                                            <p:strVal val="0"/>
                                          </p:val>
                                        </p:tav>
                                        <p:tav tm="100000">
                                          <p:val>
                                            <p:strVal val="#ppt_h"/>
                                          </p:val>
                                        </p:tav>
                                      </p:tavLst>
                                    </p:anim>
                                  </p:childTnLst>
                                </p:cTn>
                              </p:par>
                            </p:childTnLst>
                          </p:cTn>
                        </p:par>
                        <p:par>
                          <p:cTn id="62" fill="hold">
                            <p:stCondLst>
                              <p:cond delay="3400"/>
                            </p:stCondLst>
                            <p:childTnLst>
                              <p:par>
                                <p:cTn id="63" presetID="23" presetClass="entr" presetSubtype="16" fill="hold" nodeType="afterEffect">
                                  <p:stCondLst>
                                    <p:cond delay="0"/>
                                  </p:stCondLst>
                                  <p:childTnLst>
                                    <p:set>
                                      <p:cBhvr>
                                        <p:cTn id="64" dur="1" fill="hold">
                                          <p:stCondLst>
                                            <p:cond delay="0"/>
                                          </p:stCondLst>
                                        </p:cTn>
                                        <p:tgtEl>
                                          <p:spTgt spid="207">
                                            <p:txEl>
                                              <p:pRg st="6" end="6"/>
                                            </p:txEl>
                                          </p:spTgt>
                                        </p:tgtEl>
                                        <p:attrNameLst>
                                          <p:attrName>style.visibility</p:attrName>
                                        </p:attrNameLst>
                                      </p:cBhvr>
                                      <p:to>
                                        <p:strVal val="visible"/>
                                      </p:to>
                                    </p:set>
                                    <p:anim calcmode="lin" valueType="num">
                                      <p:cBhvr additive="base">
                                        <p:cTn id="65" dur="500"/>
                                        <p:tgtEl>
                                          <p:spTgt spid="207">
                                            <p:txEl>
                                              <p:pRg st="6" end="6"/>
                                            </p:txEl>
                                          </p:spTgt>
                                        </p:tgtEl>
                                        <p:attrNameLst>
                                          <p:attrName>ppt_w</p:attrName>
                                        </p:attrNameLst>
                                      </p:cBhvr>
                                      <p:tavLst>
                                        <p:tav tm="0">
                                          <p:val>
                                            <p:strVal val="0"/>
                                          </p:val>
                                        </p:tav>
                                        <p:tav tm="100000">
                                          <p:val>
                                            <p:strVal val="#ppt_w"/>
                                          </p:val>
                                        </p:tav>
                                      </p:tavLst>
                                    </p:anim>
                                    <p:anim calcmode="lin" valueType="num">
                                      <p:cBhvr additive="base">
                                        <p:cTn id="66" dur="500"/>
                                        <p:tgtEl>
                                          <p:spTgt spid="207">
                                            <p:txEl>
                                              <p:pRg st="6" end="6"/>
                                            </p:txEl>
                                          </p:spTgt>
                                        </p:tgtEl>
                                        <p:attrNameLst>
                                          <p:attrName>ppt_h</p:attrName>
                                        </p:attrNameLst>
                                      </p:cBhvr>
                                      <p:tavLst>
                                        <p:tav tm="0">
                                          <p:val>
                                            <p:strVal val="0"/>
                                          </p:val>
                                        </p:tav>
                                        <p:tav tm="100000">
                                          <p:val>
                                            <p:strVal val="#ppt_h"/>
                                          </p:val>
                                        </p:tav>
                                      </p:tavLst>
                                    </p:anim>
                                  </p:childTnLst>
                                </p:cTn>
                              </p:par>
                            </p:childTnLst>
                          </p:cTn>
                        </p:par>
                        <p:par>
                          <p:cTn id="67" fill="hold">
                            <p:stCondLst>
                              <p:cond delay="3900"/>
                            </p:stCondLst>
                            <p:childTnLst>
                              <p:par>
                                <p:cTn id="68" presetID="23" presetClass="entr" presetSubtype="16" fill="hold" nodeType="afterEffect">
                                  <p:stCondLst>
                                    <p:cond delay="0"/>
                                  </p:stCondLst>
                                  <p:childTnLst>
                                    <p:set>
                                      <p:cBhvr>
                                        <p:cTn id="69" dur="1" fill="hold">
                                          <p:stCondLst>
                                            <p:cond delay="0"/>
                                          </p:stCondLst>
                                        </p:cTn>
                                        <p:tgtEl>
                                          <p:spTgt spid="207">
                                            <p:txEl>
                                              <p:pRg st="7" end="7"/>
                                            </p:txEl>
                                          </p:spTgt>
                                        </p:tgtEl>
                                        <p:attrNameLst>
                                          <p:attrName>style.visibility</p:attrName>
                                        </p:attrNameLst>
                                      </p:cBhvr>
                                      <p:to>
                                        <p:strVal val="visible"/>
                                      </p:to>
                                    </p:set>
                                    <p:anim calcmode="lin" valueType="num">
                                      <p:cBhvr additive="base">
                                        <p:cTn id="70" dur="500"/>
                                        <p:tgtEl>
                                          <p:spTgt spid="207">
                                            <p:txEl>
                                              <p:pRg st="7" end="7"/>
                                            </p:txEl>
                                          </p:spTgt>
                                        </p:tgtEl>
                                        <p:attrNameLst>
                                          <p:attrName>ppt_w</p:attrName>
                                        </p:attrNameLst>
                                      </p:cBhvr>
                                      <p:tavLst>
                                        <p:tav tm="0">
                                          <p:val>
                                            <p:strVal val="0"/>
                                          </p:val>
                                        </p:tav>
                                        <p:tav tm="100000">
                                          <p:val>
                                            <p:strVal val="#ppt_w"/>
                                          </p:val>
                                        </p:tav>
                                      </p:tavLst>
                                    </p:anim>
                                    <p:anim calcmode="lin" valueType="num">
                                      <p:cBhvr additive="base">
                                        <p:cTn id="71" dur="500"/>
                                        <p:tgtEl>
                                          <p:spTgt spid="207">
                                            <p:txEl>
                                              <p:pRg st="7" end="7"/>
                                            </p:txEl>
                                          </p:spTgt>
                                        </p:tgtEl>
                                        <p:attrNameLst>
                                          <p:attrName>ppt_h</p:attrName>
                                        </p:attrNameLst>
                                      </p:cBhvr>
                                      <p:tavLst>
                                        <p:tav tm="0">
                                          <p:val>
                                            <p:strVal val="0"/>
                                          </p:val>
                                        </p:tav>
                                        <p:tav tm="100000">
                                          <p:val>
                                            <p:strVal val="#ppt_h"/>
                                          </p:val>
                                        </p:tav>
                                      </p:tavLst>
                                    </p:anim>
                                  </p:childTnLst>
                                </p:cTn>
                              </p:par>
                            </p:childTnLst>
                          </p:cTn>
                        </p:par>
                        <p:par>
                          <p:cTn id="72" fill="hold">
                            <p:stCondLst>
                              <p:cond delay="4400"/>
                            </p:stCondLst>
                            <p:childTnLst>
                              <p:par>
                                <p:cTn id="73" presetID="23" presetClass="entr" presetSubtype="16" fill="hold" nodeType="afterEffect">
                                  <p:stCondLst>
                                    <p:cond delay="0"/>
                                  </p:stCondLst>
                                  <p:childTnLst>
                                    <p:set>
                                      <p:cBhvr>
                                        <p:cTn id="74" dur="1" fill="hold">
                                          <p:stCondLst>
                                            <p:cond delay="0"/>
                                          </p:stCondLst>
                                        </p:cTn>
                                        <p:tgtEl>
                                          <p:spTgt spid="207">
                                            <p:txEl>
                                              <p:pRg st="8" end="8"/>
                                            </p:txEl>
                                          </p:spTgt>
                                        </p:tgtEl>
                                        <p:attrNameLst>
                                          <p:attrName>style.visibility</p:attrName>
                                        </p:attrNameLst>
                                      </p:cBhvr>
                                      <p:to>
                                        <p:strVal val="visible"/>
                                      </p:to>
                                    </p:set>
                                    <p:anim calcmode="lin" valueType="num">
                                      <p:cBhvr additive="base">
                                        <p:cTn id="75" dur="500"/>
                                        <p:tgtEl>
                                          <p:spTgt spid="207">
                                            <p:txEl>
                                              <p:pRg st="8" end="8"/>
                                            </p:txEl>
                                          </p:spTgt>
                                        </p:tgtEl>
                                        <p:attrNameLst>
                                          <p:attrName>ppt_w</p:attrName>
                                        </p:attrNameLst>
                                      </p:cBhvr>
                                      <p:tavLst>
                                        <p:tav tm="0">
                                          <p:val>
                                            <p:strVal val="0"/>
                                          </p:val>
                                        </p:tav>
                                        <p:tav tm="100000">
                                          <p:val>
                                            <p:strVal val="#ppt_w"/>
                                          </p:val>
                                        </p:tav>
                                      </p:tavLst>
                                    </p:anim>
                                    <p:anim calcmode="lin" valueType="num">
                                      <p:cBhvr additive="base">
                                        <p:cTn id="76" dur="500"/>
                                        <p:tgtEl>
                                          <p:spTgt spid="207">
                                            <p:txEl>
                                              <p:pRg st="8" end="8"/>
                                            </p:txEl>
                                          </p:spTgt>
                                        </p:tgtEl>
                                        <p:attrNameLst>
                                          <p:attrName>ppt_h</p:attrName>
                                        </p:attrNameLst>
                                      </p:cBhvr>
                                      <p:tavLst>
                                        <p:tav tm="0">
                                          <p:val>
                                            <p:strVal val="0"/>
                                          </p:val>
                                        </p:tav>
                                        <p:tav tm="100000">
                                          <p:val>
                                            <p:strVal val="#ppt_h"/>
                                          </p:val>
                                        </p:tav>
                                      </p:tavLst>
                                    </p:anim>
                                  </p:childTnLst>
                                </p:cTn>
                              </p:par>
                            </p:childTnLst>
                          </p:cTn>
                        </p:par>
                        <p:par>
                          <p:cTn id="77" fill="hold">
                            <p:stCondLst>
                              <p:cond delay="4900"/>
                            </p:stCondLst>
                            <p:childTnLst>
                              <p:par>
                                <p:cTn id="78" presetID="23" presetClass="entr" presetSubtype="16" fill="hold" nodeType="afterEffect">
                                  <p:stCondLst>
                                    <p:cond delay="0"/>
                                  </p:stCondLst>
                                  <p:childTnLst>
                                    <p:set>
                                      <p:cBhvr>
                                        <p:cTn id="79" dur="1" fill="hold">
                                          <p:stCondLst>
                                            <p:cond delay="0"/>
                                          </p:stCondLst>
                                        </p:cTn>
                                        <p:tgtEl>
                                          <p:spTgt spid="208"/>
                                        </p:tgtEl>
                                        <p:attrNameLst>
                                          <p:attrName>style.visibility</p:attrName>
                                        </p:attrNameLst>
                                      </p:cBhvr>
                                      <p:to>
                                        <p:strVal val="visible"/>
                                      </p:to>
                                    </p:set>
                                    <p:anim calcmode="lin" valueType="num">
                                      <p:cBhvr additive="base">
                                        <p:cTn id="80" dur="1000"/>
                                        <p:tgtEl>
                                          <p:spTgt spid="208"/>
                                        </p:tgtEl>
                                        <p:attrNameLst>
                                          <p:attrName>ppt_w</p:attrName>
                                        </p:attrNameLst>
                                      </p:cBhvr>
                                      <p:tavLst>
                                        <p:tav tm="0">
                                          <p:val>
                                            <p:strVal val="0"/>
                                          </p:val>
                                        </p:tav>
                                        <p:tav tm="100000">
                                          <p:val>
                                            <p:strVal val="#ppt_w"/>
                                          </p:val>
                                        </p:tav>
                                      </p:tavLst>
                                    </p:anim>
                                    <p:anim calcmode="lin" valueType="num">
                                      <p:cBhvr additive="base">
                                        <p:cTn id="81" dur="1000"/>
                                        <p:tgtEl>
                                          <p:spTgt spid="208"/>
                                        </p:tgtEl>
                                        <p:attrNameLst>
                                          <p:attrName>ppt_h</p:attrName>
                                        </p:attrNameLst>
                                      </p:cBhvr>
                                      <p:tavLst>
                                        <p:tav tm="0">
                                          <p:val>
                                            <p:strVal val="0"/>
                                          </p:val>
                                        </p:tav>
                                        <p:tav tm="100000">
                                          <p:val>
                                            <p:strVal val="#ppt_h"/>
                                          </p:val>
                                        </p:tav>
                                      </p:tavLst>
                                    </p:anim>
                                  </p:childTnLst>
                                </p:cTn>
                              </p:par>
                            </p:childTnLst>
                          </p:cTn>
                        </p:par>
                        <p:par>
                          <p:cTn id="82" fill="hold">
                            <p:stCondLst>
                              <p:cond delay="5900"/>
                            </p:stCondLst>
                            <p:childTnLst>
                              <p:par>
                                <p:cTn id="83" presetID="23" presetClass="entr" presetSubtype="16" fill="hold" nodeType="afterEffect">
                                  <p:stCondLst>
                                    <p:cond delay="0"/>
                                  </p:stCondLst>
                                  <p:childTnLst>
                                    <p:set>
                                      <p:cBhvr>
                                        <p:cTn id="84" dur="1" fill="hold">
                                          <p:stCondLst>
                                            <p:cond delay="0"/>
                                          </p:stCondLst>
                                        </p:cTn>
                                        <p:tgtEl>
                                          <p:spTgt spid="209">
                                            <p:txEl>
                                              <p:pRg st="0" end="0"/>
                                            </p:txEl>
                                          </p:spTgt>
                                        </p:tgtEl>
                                        <p:attrNameLst>
                                          <p:attrName>style.visibility</p:attrName>
                                        </p:attrNameLst>
                                      </p:cBhvr>
                                      <p:to>
                                        <p:strVal val="visible"/>
                                      </p:to>
                                    </p:set>
                                    <p:anim calcmode="lin" valueType="num">
                                      <p:cBhvr additive="base">
                                        <p:cTn id="85" dur="500"/>
                                        <p:tgtEl>
                                          <p:spTgt spid="209">
                                            <p:txEl>
                                              <p:pRg st="0" end="0"/>
                                            </p:txEl>
                                          </p:spTgt>
                                        </p:tgtEl>
                                        <p:attrNameLst>
                                          <p:attrName>ppt_w</p:attrName>
                                        </p:attrNameLst>
                                      </p:cBhvr>
                                      <p:tavLst>
                                        <p:tav tm="0">
                                          <p:val>
                                            <p:strVal val="0"/>
                                          </p:val>
                                        </p:tav>
                                        <p:tav tm="100000">
                                          <p:val>
                                            <p:strVal val="#ppt_w"/>
                                          </p:val>
                                        </p:tav>
                                      </p:tavLst>
                                    </p:anim>
                                    <p:anim calcmode="lin" valueType="num">
                                      <p:cBhvr additive="base">
                                        <p:cTn id="86" dur="500"/>
                                        <p:tgtEl>
                                          <p:spTgt spid="209">
                                            <p:txEl>
                                              <p:pRg st="0" end="0"/>
                                            </p:txEl>
                                          </p:spTgt>
                                        </p:tgtEl>
                                        <p:attrNameLst>
                                          <p:attrName>ppt_h</p:attrName>
                                        </p:attrNameLst>
                                      </p:cBhvr>
                                      <p:tavLst>
                                        <p:tav tm="0">
                                          <p:val>
                                            <p:strVal val="0"/>
                                          </p:val>
                                        </p:tav>
                                        <p:tav tm="100000">
                                          <p:val>
                                            <p:strVal val="#ppt_h"/>
                                          </p:val>
                                        </p:tav>
                                      </p:tavLst>
                                    </p:anim>
                                  </p:childTnLst>
                                </p:cTn>
                              </p:par>
                            </p:childTnLst>
                          </p:cTn>
                        </p:par>
                        <p:par>
                          <p:cTn id="87" fill="hold">
                            <p:stCondLst>
                              <p:cond delay="6400"/>
                            </p:stCondLst>
                            <p:childTnLst>
                              <p:par>
                                <p:cTn id="88" presetID="23" presetClass="entr" presetSubtype="16" fill="hold" nodeType="afterEffect">
                                  <p:stCondLst>
                                    <p:cond delay="0"/>
                                  </p:stCondLst>
                                  <p:childTnLst>
                                    <p:set>
                                      <p:cBhvr>
                                        <p:cTn id="89" dur="1" fill="hold">
                                          <p:stCondLst>
                                            <p:cond delay="0"/>
                                          </p:stCondLst>
                                        </p:cTn>
                                        <p:tgtEl>
                                          <p:spTgt spid="209">
                                            <p:txEl>
                                              <p:pRg st="1" end="1"/>
                                            </p:txEl>
                                          </p:spTgt>
                                        </p:tgtEl>
                                        <p:attrNameLst>
                                          <p:attrName>style.visibility</p:attrName>
                                        </p:attrNameLst>
                                      </p:cBhvr>
                                      <p:to>
                                        <p:strVal val="visible"/>
                                      </p:to>
                                    </p:set>
                                    <p:anim calcmode="lin" valueType="num">
                                      <p:cBhvr additive="base">
                                        <p:cTn id="90" dur="500"/>
                                        <p:tgtEl>
                                          <p:spTgt spid="209">
                                            <p:txEl>
                                              <p:pRg st="1" end="1"/>
                                            </p:txEl>
                                          </p:spTgt>
                                        </p:tgtEl>
                                        <p:attrNameLst>
                                          <p:attrName>ppt_w</p:attrName>
                                        </p:attrNameLst>
                                      </p:cBhvr>
                                      <p:tavLst>
                                        <p:tav tm="0">
                                          <p:val>
                                            <p:strVal val="0"/>
                                          </p:val>
                                        </p:tav>
                                        <p:tav tm="100000">
                                          <p:val>
                                            <p:strVal val="#ppt_w"/>
                                          </p:val>
                                        </p:tav>
                                      </p:tavLst>
                                    </p:anim>
                                    <p:anim calcmode="lin" valueType="num">
                                      <p:cBhvr additive="base">
                                        <p:cTn id="91" dur="500"/>
                                        <p:tgtEl>
                                          <p:spTgt spid="209">
                                            <p:txEl>
                                              <p:pRg st="1" end="1"/>
                                            </p:txEl>
                                          </p:spTgt>
                                        </p:tgtEl>
                                        <p:attrNameLst>
                                          <p:attrName>ppt_h</p:attrName>
                                        </p:attrNameLst>
                                      </p:cBhvr>
                                      <p:tavLst>
                                        <p:tav tm="0">
                                          <p:val>
                                            <p:strVal val="0"/>
                                          </p:val>
                                        </p:tav>
                                        <p:tav tm="100000">
                                          <p:val>
                                            <p:strVal val="#ppt_h"/>
                                          </p:val>
                                        </p:tav>
                                      </p:tavLst>
                                    </p:anim>
                                  </p:childTnLst>
                                </p:cTn>
                              </p:par>
                            </p:childTnLst>
                          </p:cTn>
                        </p:par>
                        <p:par>
                          <p:cTn id="92" fill="hold">
                            <p:stCondLst>
                              <p:cond delay="6900"/>
                            </p:stCondLst>
                            <p:childTnLst>
                              <p:par>
                                <p:cTn id="93" presetID="23" presetClass="entr" presetSubtype="16" fill="hold" nodeType="afterEffect">
                                  <p:stCondLst>
                                    <p:cond delay="0"/>
                                  </p:stCondLst>
                                  <p:childTnLst>
                                    <p:set>
                                      <p:cBhvr>
                                        <p:cTn id="94" dur="1" fill="hold">
                                          <p:stCondLst>
                                            <p:cond delay="0"/>
                                          </p:stCondLst>
                                        </p:cTn>
                                        <p:tgtEl>
                                          <p:spTgt spid="209">
                                            <p:txEl>
                                              <p:pRg st="2" end="2"/>
                                            </p:txEl>
                                          </p:spTgt>
                                        </p:tgtEl>
                                        <p:attrNameLst>
                                          <p:attrName>style.visibility</p:attrName>
                                        </p:attrNameLst>
                                      </p:cBhvr>
                                      <p:to>
                                        <p:strVal val="visible"/>
                                      </p:to>
                                    </p:set>
                                    <p:anim calcmode="lin" valueType="num">
                                      <p:cBhvr additive="base">
                                        <p:cTn id="95" dur="500"/>
                                        <p:tgtEl>
                                          <p:spTgt spid="209">
                                            <p:txEl>
                                              <p:pRg st="2" end="2"/>
                                            </p:txEl>
                                          </p:spTgt>
                                        </p:tgtEl>
                                        <p:attrNameLst>
                                          <p:attrName>ppt_w</p:attrName>
                                        </p:attrNameLst>
                                      </p:cBhvr>
                                      <p:tavLst>
                                        <p:tav tm="0">
                                          <p:val>
                                            <p:strVal val="0"/>
                                          </p:val>
                                        </p:tav>
                                        <p:tav tm="100000">
                                          <p:val>
                                            <p:strVal val="#ppt_w"/>
                                          </p:val>
                                        </p:tav>
                                      </p:tavLst>
                                    </p:anim>
                                    <p:anim calcmode="lin" valueType="num">
                                      <p:cBhvr additive="base">
                                        <p:cTn id="96" dur="500"/>
                                        <p:tgtEl>
                                          <p:spTgt spid="209">
                                            <p:txEl>
                                              <p:pRg st="2" end="2"/>
                                            </p:txEl>
                                          </p:spTgt>
                                        </p:tgtEl>
                                        <p:attrNameLst>
                                          <p:attrName>ppt_h</p:attrName>
                                        </p:attrNameLst>
                                      </p:cBhvr>
                                      <p:tavLst>
                                        <p:tav tm="0">
                                          <p:val>
                                            <p:strVal val="0"/>
                                          </p:val>
                                        </p:tav>
                                        <p:tav tm="100000">
                                          <p:val>
                                            <p:strVal val="#ppt_h"/>
                                          </p:val>
                                        </p:tav>
                                      </p:tavLst>
                                    </p:anim>
                                  </p:childTnLst>
                                </p:cTn>
                              </p:par>
                            </p:childTnLst>
                          </p:cTn>
                        </p:par>
                        <p:par>
                          <p:cTn id="97" fill="hold">
                            <p:stCondLst>
                              <p:cond delay="7400"/>
                            </p:stCondLst>
                            <p:childTnLst>
                              <p:par>
                                <p:cTn id="98" presetID="23" presetClass="entr" presetSubtype="16" fill="hold" nodeType="afterEffect">
                                  <p:stCondLst>
                                    <p:cond delay="0"/>
                                  </p:stCondLst>
                                  <p:childTnLst>
                                    <p:set>
                                      <p:cBhvr>
                                        <p:cTn id="99" dur="1" fill="hold">
                                          <p:stCondLst>
                                            <p:cond delay="0"/>
                                          </p:stCondLst>
                                        </p:cTn>
                                        <p:tgtEl>
                                          <p:spTgt spid="209">
                                            <p:txEl>
                                              <p:pRg st="3" end="3"/>
                                            </p:txEl>
                                          </p:spTgt>
                                        </p:tgtEl>
                                        <p:attrNameLst>
                                          <p:attrName>style.visibility</p:attrName>
                                        </p:attrNameLst>
                                      </p:cBhvr>
                                      <p:to>
                                        <p:strVal val="visible"/>
                                      </p:to>
                                    </p:set>
                                    <p:anim calcmode="lin" valueType="num">
                                      <p:cBhvr additive="base">
                                        <p:cTn id="100" dur="500"/>
                                        <p:tgtEl>
                                          <p:spTgt spid="209">
                                            <p:txEl>
                                              <p:pRg st="3" end="3"/>
                                            </p:txEl>
                                          </p:spTgt>
                                        </p:tgtEl>
                                        <p:attrNameLst>
                                          <p:attrName>ppt_w</p:attrName>
                                        </p:attrNameLst>
                                      </p:cBhvr>
                                      <p:tavLst>
                                        <p:tav tm="0">
                                          <p:val>
                                            <p:strVal val="0"/>
                                          </p:val>
                                        </p:tav>
                                        <p:tav tm="100000">
                                          <p:val>
                                            <p:strVal val="#ppt_w"/>
                                          </p:val>
                                        </p:tav>
                                      </p:tavLst>
                                    </p:anim>
                                    <p:anim calcmode="lin" valueType="num">
                                      <p:cBhvr additive="base">
                                        <p:cTn id="101" dur="500"/>
                                        <p:tgtEl>
                                          <p:spTgt spid="209">
                                            <p:txEl>
                                              <p:pRg st="3" end="3"/>
                                            </p:txEl>
                                          </p:spTgt>
                                        </p:tgtEl>
                                        <p:attrNameLst>
                                          <p:attrName>ppt_h</p:attrName>
                                        </p:attrNameLst>
                                      </p:cBhvr>
                                      <p:tavLst>
                                        <p:tav tm="0">
                                          <p:val>
                                            <p:strVal val="0"/>
                                          </p:val>
                                        </p:tav>
                                        <p:tav tm="100000">
                                          <p:val>
                                            <p:strVal val="#ppt_h"/>
                                          </p:val>
                                        </p:tav>
                                      </p:tavLst>
                                    </p:anim>
                                  </p:childTnLst>
                                </p:cTn>
                              </p:par>
                            </p:childTnLst>
                          </p:cTn>
                        </p:par>
                        <p:par>
                          <p:cTn id="102" fill="hold">
                            <p:stCondLst>
                              <p:cond delay="7900"/>
                            </p:stCondLst>
                            <p:childTnLst>
                              <p:par>
                                <p:cTn id="103" presetID="23" presetClass="entr" presetSubtype="16" fill="hold" nodeType="afterEffect">
                                  <p:stCondLst>
                                    <p:cond delay="0"/>
                                  </p:stCondLst>
                                  <p:childTnLst>
                                    <p:set>
                                      <p:cBhvr>
                                        <p:cTn id="104" dur="1" fill="hold">
                                          <p:stCondLst>
                                            <p:cond delay="0"/>
                                          </p:stCondLst>
                                        </p:cTn>
                                        <p:tgtEl>
                                          <p:spTgt spid="209">
                                            <p:txEl>
                                              <p:pRg st="4" end="4"/>
                                            </p:txEl>
                                          </p:spTgt>
                                        </p:tgtEl>
                                        <p:attrNameLst>
                                          <p:attrName>style.visibility</p:attrName>
                                        </p:attrNameLst>
                                      </p:cBhvr>
                                      <p:to>
                                        <p:strVal val="visible"/>
                                      </p:to>
                                    </p:set>
                                    <p:anim calcmode="lin" valueType="num">
                                      <p:cBhvr additive="base">
                                        <p:cTn id="105" dur="500"/>
                                        <p:tgtEl>
                                          <p:spTgt spid="209">
                                            <p:txEl>
                                              <p:pRg st="4" end="4"/>
                                            </p:txEl>
                                          </p:spTgt>
                                        </p:tgtEl>
                                        <p:attrNameLst>
                                          <p:attrName>ppt_w</p:attrName>
                                        </p:attrNameLst>
                                      </p:cBhvr>
                                      <p:tavLst>
                                        <p:tav tm="0">
                                          <p:val>
                                            <p:strVal val="0"/>
                                          </p:val>
                                        </p:tav>
                                        <p:tav tm="100000">
                                          <p:val>
                                            <p:strVal val="#ppt_w"/>
                                          </p:val>
                                        </p:tav>
                                      </p:tavLst>
                                    </p:anim>
                                    <p:anim calcmode="lin" valueType="num">
                                      <p:cBhvr additive="base">
                                        <p:cTn id="106" dur="500"/>
                                        <p:tgtEl>
                                          <p:spTgt spid="209">
                                            <p:txEl>
                                              <p:pRg st="4" end="4"/>
                                            </p:txEl>
                                          </p:spTgt>
                                        </p:tgtEl>
                                        <p:attrNameLst>
                                          <p:attrName>ppt_h</p:attrName>
                                        </p:attrNameLst>
                                      </p:cBhvr>
                                      <p:tavLst>
                                        <p:tav tm="0">
                                          <p:val>
                                            <p:strVal val="0"/>
                                          </p:val>
                                        </p:tav>
                                        <p:tav tm="100000">
                                          <p:val>
                                            <p:strVal val="#ppt_h"/>
                                          </p:val>
                                        </p:tav>
                                      </p:tavLst>
                                    </p:anim>
                                  </p:childTnLst>
                                </p:cTn>
                              </p:par>
                            </p:childTnLst>
                          </p:cTn>
                        </p:par>
                        <p:par>
                          <p:cTn id="107" fill="hold">
                            <p:stCondLst>
                              <p:cond delay="8400"/>
                            </p:stCondLst>
                            <p:childTnLst>
                              <p:par>
                                <p:cTn id="108" presetID="23" presetClass="entr" presetSubtype="16" fill="hold" nodeType="afterEffect">
                                  <p:stCondLst>
                                    <p:cond delay="0"/>
                                  </p:stCondLst>
                                  <p:childTnLst>
                                    <p:set>
                                      <p:cBhvr>
                                        <p:cTn id="109" dur="1" fill="hold">
                                          <p:stCondLst>
                                            <p:cond delay="0"/>
                                          </p:stCondLst>
                                        </p:cTn>
                                        <p:tgtEl>
                                          <p:spTgt spid="209">
                                            <p:txEl>
                                              <p:pRg st="5" end="5"/>
                                            </p:txEl>
                                          </p:spTgt>
                                        </p:tgtEl>
                                        <p:attrNameLst>
                                          <p:attrName>style.visibility</p:attrName>
                                        </p:attrNameLst>
                                      </p:cBhvr>
                                      <p:to>
                                        <p:strVal val="visible"/>
                                      </p:to>
                                    </p:set>
                                    <p:anim calcmode="lin" valueType="num">
                                      <p:cBhvr additive="base">
                                        <p:cTn id="110" dur="500"/>
                                        <p:tgtEl>
                                          <p:spTgt spid="209">
                                            <p:txEl>
                                              <p:pRg st="5" end="5"/>
                                            </p:txEl>
                                          </p:spTgt>
                                        </p:tgtEl>
                                        <p:attrNameLst>
                                          <p:attrName>ppt_w</p:attrName>
                                        </p:attrNameLst>
                                      </p:cBhvr>
                                      <p:tavLst>
                                        <p:tav tm="0">
                                          <p:val>
                                            <p:strVal val="0"/>
                                          </p:val>
                                        </p:tav>
                                        <p:tav tm="100000">
                                          <p:val>
                                            <p:strVal val="#ppt_w"/>
                                          </p:val>
                                        </p:tav>
                                      </p:tavLst>
                                    </p:anim>
                                    <p:anim calcmode="lin" valueType="num">
                                      <p:cBhvr additive="base">
                                        <p:cTn id="111" dur="500"/>
                                        <p:tgtEl>
                                          <p:spTgt spid="209">
                                            <p:txEl>
                                              <p:pRg st="5" end="5"/>
                                            </p:txEl>
                                          </p:spTgt>
                                        </p:tgtEl>
                                        <p:attrNameLst>
                                          <p:attrName>ppt_h</p:attrName>
                                        </p:attrNameLst>
                                      </p:cBhvr>
                                      <p:tavLst>
                                        <p:tav tm="0">
                                          <p:val>
                                            <p:strVal val="0"/>
                                          </p:val>
                                        </p:tav>
                                        <p:tav tm="100000">
                                          <p:val>
                                            <p:strVal val="#ppt_h"/>
                                          </p:val>
                                        </p:tav>
                                      </p:tavLst>
                                    </p:anim>
                                  </p:childTnLst>
                                </p:cTn>
                              </p:par>
                            </p:childTnLst>
                          </p:cTn>
                        </p:par>
                        <p:par>
                          <p:cTn id="112" fill="hold">
                            <p:stCondLst>
                              <p:cond delay="8900"/>
                            </p:stCondLst>
                            <p:childTnLst>
                              <p:par>
                                <p:cTn id="113" presetID="23" presetClass="entr" presetSubtype="16" fill="hold" nodeType="afterEffect">
                                  <p:stCondLst>
                                    <p:cond delay="0"/>
                                  </p:stCondLst>
                                  <p:childTnLst>
                                    <p:set>
                                      <p:cBhvr>
                                        <p:cTn id="114" dur="1" fill="hold">
                                          <p:stCondLst>
                                            <p:cond delay="0"/>
                                          </p:stCondLst>
                                        </p:cTn>
                                        <p:tgtEl>
                                          <p:spTgt spid="209">
                                            <p:txEl>
                                              <p:pRg st="6" end="6"/>
                                            </p:txEl>
                                          </p:spTgt>
                                        </p:tgtEl>
                                        <p:attrNameLst>
                                          <p:attrName>style.visibility</p:attrName>
                                        </p:attrNameLst>
                                      </p:cBhvr>
                                      <p:to>
                                        <p:strVal val="visible"/>
                                      </p:to>
                                    </p:set>
                                    <p:anim calcmode="lin" valueType="num">
                                      <p:cBhvr additive="base">
                                        <p:cTn id="115" dur="500"/>
                                        <p:tgtEl>
                                          <p:spTgt spid="209">
                                            <p:txEl>
                                              <p:pRg st="6" end="6"/>
                                            </p:txEl>
                                          </p:spTgt>
                                        </p:tgtEl>
                                        <p:attrNameLst>
                                          <p:attrName>ppt_w</p:attrName>
                                        </p:attrNameLst>
                                      </p:cBhvr>
                                      <p:tavLst>
                                        <p:tav tm="0">
                                          <p:val>
                                            <p:strVal val="0"/>
                                          </p:val>
                                        </p:tav>
                                        <p:tav tm="100000">
                                          <p:val>
                                            <p:strVal val="#ppt_w"/>
                                          </p:val>
                                        </p:tav>
                                      </p:tavLst>
                                    </p:anim>
                                    <p:anim calcmode="lin" valueType="num">
                                      <p:cBhvr additive="base">
                                        <p:cTn id="116" dur="500"/>
                                        <p:tgtEl>
                                          <p:spTgt spid="209">
                                            <p:txEl>
                                              <p:pRg st="6" end="6"/>
                                            </p:txEl>
                                          </p:spTgt>
                                        </p:tgtEl>
                                        <p:attrNameLst>
                                          <p:attrName>ppt_h</p:attrName>
                                        </p:attrNameLst>
                                      </p:cBhvr>
                                      <p:tavLst>
                                        <p:tav tm="0">
                                          <p:val>
                                            <p:strVal val="0"/>
                                          </p:val>
                                        </p:tav>
                                        <p:tav tm="100000">
                                          <p:val>
                                            <p:strVal val="#ppt_h"/>
                                          </p:val>
                                        </p:tav>
                                      </p:tavLst>
                                    </p:anim>
                                  </p:childTnLst>
                                </p:cTn>
                              </p:par>
                            </p:childTnLst>
                          </p:cTn>
                        </p:par>
                        <p:par>
                          <p:cTn id="117" fill="hold">
                            <p:stCondLst>
                              <p:cond delay="9400"/>
                            </p:stCondLst>
                            <p:childTnLst>
                              <p:par>
                                <p:cTn id="118" presetID="23" presetClass="entr" presetSubtype="16" fill="hold" nodeType="afterEffect">
                                  <p:stCondLst>
                                    <p:cond delay="0"/>
                                  </p:stCondLst>
                                  <p:childTnLst>
                                    <p:set>
                                      <p:cBhvr>
                                        <p:cTn id="119" dur="1" fill="hold">
                                          <p:stCondLst>
                                            <p:cond delay="0"/>
                                          </p:stCondLst>
                                        </p:cTn>
                                        <p:tgtEl>
                                          <p:spTgt spid="209">
                                            <p:txEl>
                                              <p:pRg st="7" end="7"/>
                                            </p:txEl>
                                          </p:spTgt>
                                        </p:tgtEl>
                                        <p:attrNameLst>
                                          <p:attrName>style.visibility</p:attrName>
                                        </p:attrNameLst>
                                      </p:cBhvr>
                                      <p:to>
                                        <p:strVal val="visible"/>
                                      </p:to>
                                    </p:set>
                                    <p:anim calcmode="lin" valueType="num">
                                      <p:cBhvr additive="base">
                                        <p:cTn id="120" dur="500"/>
                                        <p:tgtEl>
                                          <p:spTgt spid="209">
                                            <p:txEl>
                                              <p:pRg st="7" end="7"/>
                                            </p:txEl>
                                          </p:spTgt>
                                        </p:tgtEl>
                                        <p:attrNameLst>
                                          <p:attrName>ppt_w</p:attrName>
                                        </p:attrNameLst>
                                      </p:cBhvr>
                                      <p:tavLst>
                                        <p:tav tm="0">
                                          <p:val>
                                            <p:strVal val="0"/>
                                          </p:val>
                                        </p:tav>
                                        <p:tav tm="100000">
                                          <p:val>
                                            <p:strVal val="#ppt_w"/>
                                          </p:val>
                                        </p:tav>
                                      </p:tavLst>
                                    </p:anim>
                                    <p:anim calcmode="lin" valueType="num">
                                      <p:cBhvr additive="base">
                                        <p:cTn id="121" dur="500"/>
                                        <p:tgtEl>
                                          <p:spTgt spid="209">
                                            <p:txEl>
                                              <p:pRg st="7" end="7"/>
                                            </p:txEl>
                                          </p:spTgt>
                                        </p:tgtEl>
                                        <p:attrNameLst>
                                          <p:attrName>ppt_h</p:attrName>
                                        </p:attrNameLst>
                                      </p:cBhvr>
                                      <p:tavLst>
                                        <p:tav tm="0">
                                          <p:val>
                                            <p:strVal val="0"/>
                                          </p:val>
                                        </p:tav>
                                        <p:tav tm="100000">
                                          <p:val>
                                            <p:strVal val="#ppt_h"/>
                                          </p:val>
                                        </p:tav>
                                      </p:tavLst>
                                    </p:anim>
                                  </p:childTnLst>
                                </p:cTn>
                              </p:par>
                            </p:childTnLst>
                          </p:cTn>
                        </p:par>
                        <p:par>
                          <p:cTn id="122" fill="hold">
                            <p:stCondLst>
                              <p:cond delay="9900"/>
                            </p:stCondLst>
                            <p:childTnLst>
                              <p:par>
                                <p:cTn id="123" presetID="23" presetClass="entr" presetSubtype="16" fill="hold" nodeType="afterEffect">
                                  <p:stCondLst>
                                    <p:cond delay="0"/>
                                  </p:stCondLst>
                                  <p:childTnLst>
                                    <p:set>
                                      <p:cBhvr>
                                        <p:cTn id="124" dur="1" fill="hold">
                                          <p:stCondLst>
                                            <p:cond delay="0"/>
                                          </p:stCondLst>
                                        </p:cTn>
                                        <p:tgtEl>
                                          <p:spTgt spid="209">
                                            <p:txEl>
                                              <p:pRg st="8" end="8"/>
                                            </p:txEl>
                                          </p:spTgt>
                                        </p:tgtEl>
                                        <p:attrNameLst>
                                          <p:attrName>style.visibility</p:attrName>
                                        </p:attrNameLst>
                                      </p:cBhvr>
                                      <p:to>
                                        <p:strVal val="visible"/>
                                      </p:to>
                                    </p:set>
                                    <p:anim calcmode="lin" valueType="num">
                                      <p:cBhvr additive="base">
                                        <p:cTn id="125" dur="500"/>
                                        <p:tgtEl>
                                          <p:spTgt spid="209">
                                            <p:txEl>
                                              <p:pRg st="8" end="8"/>
                                            </p:txEl>
                                          </p:spTgt>
                                        </p:tgtEl>
                                        <p:attrNameLst>
                                          <p:attrName>ppt_w</p:attrName>
                                        </p:attrNameLst>
                                      </p:cBhvr>
                                      <p:tavLst>
                                        <p:tav tm="0">
                                          <p:val>
                                            <p:strVal val="0"/>
                                          </p:val>
                                        </p:tav>
                                        <p:tav tm="100000">
                                          <p:val>
                                            <p:strVal val="#ppt_w"/>
                                          </p:val>
                                        </p:tav>
                                      </p:tavLst>
                                    </p:anim>
                                    <p:anim calcmode="lin" valueType="num">
                                      <p:cBhvr additive="base">
                                        <p:cTn id="126" dur="500"/>
                                        <p:tgtEl>
                                          <p:spTgt spid="209">
                                            <p:txEl>
                                              <p:pRg st="8" end="8"/>
                                            </p:txEl>
                                          </p:spTgt>
                                        </p:tgtEl>
                                        <p:attrNameLst>
                                          <p:attrName>ppt_h</p:attrName>
                                        </p:attrNameLst>
                                      </p:cBhvr>
                                      <p:tavLst>
                                        <p:tav tm="0">
                                          <p:val>
                                            <p:strVal val="0"/>
                                          </p:val>
                                        </p:tav>
                                        <p:tav tm="100000">
                                          <p:val>
                                            <p:strVal val="#ppt_h"/>
                                          </p:val>
                                        </p:tav>
                                      </p:tavLst>
                                    </p:anim>
                                  </p:childTnLst>
                                </p:cTn>
                              </p:par>
                            </p:childTnLst>
                          </p:cTn>
                        </p:par>
                        <p:par>
                          <p:cTn id="127" fill="hold">
                            <p:stCondLst>
                              <p:cond delay="10400"/>
                            </p:stCondLst>
                            <p:childTnLst>
                              <p:par>
                                <p:cTn id="128" presetID="23" presetClass="entr" presetSubtype="16" fill="hold" nodeType="afterEffect">
                                  <p:stCondLst>
                                    <p:cond delay="0"/>
                                  </p:stCondLst>
                                  <p:childTnLst>
                                    <p:set>
                                      <p:cBhvr>
                                        <p:cTn id="129" dur="1" fill="hold">
                                          <p:stCondLst>
                                            <p:cond delay="0"/>
                                          </p:stCondLst>
                                        </p:cTn>
                                        <p:tgtEl>
                                          <p:spTgt spid="210">
                                            <p:txEl>
                                              <p:pRg st="0" end="0"/>
                                            </p:txEl>
                                          </p:spTgt>
                                        </p:tgtEl>
                                        <p:attrNameLst>
                                          <p:attrName>style.visibility</p:attrName>
                                        </p:attrNameLst>
                                      </p:cBhvr>
                                      <p:to>
                                        <p:strVal val="visible"/>
                                      </p:to>
                                    </p:set>
                                    <p:anim calcmode="lin" valueType="num">
                                      <p:cBhvr additive="base">
                                        <p:cTn id="130" dur="500"/>
                                        <p:tgtEl>
                                          <p:spTgt spid="210">
                                            <p:txEl>
                                              <p:pRg st="0" end="0"/>
                                            </p:txEl>
                                          </p:spTgt>
                                        </p:tgtEl>
                                        <p:attrNameLst>
                                          <p:attrName>ppt_w</p:attrName>
                                        </p:attrNameLst>
                                      </p:cBhvr>
                                      <p:tavLst>
                                        <p:tav tm="0">
                                          <p:val>
                                            <p:strVal val="0"/>
                                          </p:val>
                                        </p:tav>
                                        <p:tav tm="100000">
                                          <p:val>
                                            <p:strVal val="#ppt_w"/>
                                          </p:val>
                                        </p:tav>
                                      </p:tavLst>
                                    </p:anim>
                                    <p:anim calcmode="lin" valueType="num">
                                      <p:cBhvr additive="base">
                                        <p:cTn id="131" dur="500"/>
                                        <p:tgtEl>
                                          <p:spTgt spid="210">
                                            <p:txEl>
                                              <p:pRg st="0" end="0"/>
                                            </p:txEl>
                                          </p:spTgt>
                                        </p:tgtEl>
                                        <p:attrNameLst>
                                          <p:attrName>ppt_h</p:attrName>
                                        </p:attrNameLst>
                                      </p:cBhvr>
                                      <p:tavLst>
                                        <p:tav tm="0">
                                          <p:val>
                                            <p:strVal val="0"/>
                                          </p:val>
                                        </p:tav>
                                        <p:tav tm="100000">
                                          <p:val>
                                            <p:strVal val="#ppt_h"/>
                                          </p:val>
                                        </p:tav>
                                      </p:tavLst>
                                    </p:anim>
                                  </p:childTnLst>
                                </p:cTn>
                              </p:par>
                            </p:childTnLst>
                          </p:cTn>
                        </p:par>
                        <p:par>
                          <p:cTn id="132" fill="hold">
                            <p:stCondLst>
                              <p:cond delay="10900"/>
                            </p:stCondLst>
                            <p:childTnLst>
                              <p:par>
                                <p:cTn id="133" presetID="23" presetClass="entr" presetSubtype="16" fill="hold" nodeType="afterEffect">
                                  <p:stCondLst>
                                    <p:cond delay="0"/>
                                  </p:stCondLst>
                                  <p:childTnLst>
                                    <p:set>
                                      <p:cBhvr>
                                        <p:cTn id="134" dur="1" fill="hold">
                                          <p:stCondLst>
                                            <p:cond delay="0"/>
                                          </p:stCondLst>
                                        </p:cTn>
                                        <p:tgtEl>
                                          <p:spTgt spid="210">
                                            <p:txEl>
                                              <p:pRg st="1" end="1"/>
                                            </p:txEl>
                                          </p:spTgt>
                                        </p:tgtEl>
                                        <p:attrNameLst>
                                          <p:attrName>style.visibility</p:attrName>
                                        </p:attrNameLst>
                                      </p:cBhvr>
                                      <p:to>
                                        <p:strVal val="visible"/>
                                      </p:to>
                                    </p:set>
                                    <p:anim calcmode="lin" valueType="num">
                                      <p:cBhvr additive="base">
                                        <p:cTn id="135" dur="500"/>
                                        <p:tgtEl>
                                          <p:spTgt spid="210">
                                            <p:txEl>
                                              <p:pRg st="1" end="1"/>
                                            </p:txEl>
                                          </p:spTgt>
                                        </p:tgtEl>
                                        <p:attrNameLst>
                                          <p:attrName>ppt_w</p:attrName>
                                        </p:attrNameLst>
                                      </p:cBhvr>
                                      <p:tavLst>
                                        <p:tav tm="0">
                                          <p:val>
                                            <p:strVal val="0"/>
                                          </p:val>
                                        </p:tav>
                                        <p:tav tm="100000">
                                          <p:val>
                                            <p:strVal val="#ppt_w"/>
                                          </p:val>
                                        </p:tav>
                                      </p:tavLst>
                                    </p:anim>
                                    <p:anim calcmode="lin" valueType="num">
                                      <p:cBhvr additive="base">
                                        <p:cTn id="136" dur="500"/>
                                        <p:tgtEl>
                                          <p:spTgt spid="210">
                                            <p:txEl>
                                              <p:pRg st="1" end="1"/>
                                            </p:txEl>
                                          </p:spTgt>
                                        </p:tgtEl>
                                        <p:attrNameLst>
                                          <p:attrName>ppt_h</p:attrName>
                                        </p:attrNameLst>
                                      </p:cBhvr>
                                      <p:tavLst>
                                        <p:tav tm="0">
                                          <p:val>
                                            <p:strVal val="0"/>
                                          </p:val>
                                        </p:tav>
                                        <p:tav tm="100000">
                                          <p:val>
                                            <p:strVal val="#ppt_h"/>
                                          </p:val>
                                        </p:tav>
                                      </p:tavLst>
                                    </p:anim>
                                  </p:childTnLst>
                                </p:cTn>
                              </p:par>
                            </p:childTnLst>
                          </p:cTn>
                        </p:par>
                        <p:par>
                          <p:cTn id="137" fill="hold">
                            <p:stCondLst>
                              <p:cond delay="11400"/>
                            </p:stCondLst>
                            <p:childTnLst>
                              <p:par>
                                <p:cTn id="138" presetID="23" presetClass="entr" presetSubtype="16" fill="hold" nodeType="afterEffect">
                                  <p:stCondLst>
                                    <p:cond delay="0"/>
                                  </p:stCondLst>
                                  <p:childTnLst>
                                    <p:set>
                                      <p:cBhvr>
                                        <p:cTn id="139" dur="1" fill="hold">
                                          <p:stCondLst>
                                            <p:cond delay="0"/>
                                          </p:stCondLst>
                                        </p:cTn>
                                        <p:tgtEl>
                                          <p:spTgt spid="210">
                                            <p:txEl>
                                              <p:pRg st="2" end="2"/>
                                            </p:txEl>
                                          </p:spTgt>
                                        </p:tgtEl>
                                        <p:attrNameLst>
                                          <p:attrName>style.visibility</p:attrName>
                                        </p:attrNameLst>
                                      </p:cBhvr>
                                      <p:to>
                                        <p:strVal val="visible"/>
                                      </p:to>
                                    </p:set>
                                    <p:anim calcmode="lin" valueType="num">
                                      <p:cBhvr additive="base">
                                        <p:cTn id="140" dur="500"/>
                                        <p:tgtEl>
                                          <p:spTgt spid="210">
                                            <p:txEl>
                                              <p:pRg st="2" end="2"/>
                                            </p:txEl>
                                          </p:spTgt>
                                        </p:tgtEl>
                                        <p:attrNameLst>
                                          <p:attrName>ppt_w</p:attrName>
                                        </p:attrNameLst>
                                      </p:cBhvr>
                                      <p:tavLst>
                                        <p:tav tm="0">
                                          <p:val>
                                            <p:strVal val="0"/>
                                          </p:val>
                                        </p:tav>
                                        <p:tav tm="100000">
                                          <p:val>
                                            <p:strVal val="#ppt_w"/>
                                          </p:val>
                                        </p:tav>
                                      </p:tavLst>
                                    </p:anim>
                                    <p:anim calcmode="lin" valueType="num">
                                      <p:cBhvr additive="base">
                                        <p:cTn id="141" dur="500"/>
                                        <p:tgtEl>
                                          <p:spTgt spid="210">
                                            <p:txEl>
                                              <p:pRg st="2" end="2"/>
                                            </p:txEl>
                                          </p:spTgt>
                                        </p:tgtEl>
                                        <p:attrNameLst>
                                          <p:attrName>ppt_h</p:attrName>
                                        </p:attrNameLst>
                                      </p:cBhvr>
                                      <p:tavLst>
                                        <p:tav tm="0">
                                          <p:val>
                                            <p:strVal val="0"/>
                                          </p:val>
                                        </p:tav>
                                        <p:tav tm="100000">
                                          <p:val>
                                            <p:strVal val="#ppt_h"/>
                                          </p:val>
                                        </p:tav>
                                      </p:tavLst>
                                    </p:anim>
                                  </p:childTnLst>
                                </p:cTn>
                              </p:par>
                            </p:childTnLst>
                          </p:cTn>
                        </p:par>
                        <p:par>
                          <p:cTn id="142" fill="hold">
                            <p:stCondLst>
                              <p:cond delay="11900"/>
                            </p:stCondLst>
                            <p:childTnLst>
                              <p:par>
                                <p:cTn id="143" presetID="23" presetClass="entr" presetSubtype="16" fill="hold" nodeType="afterEffect">
                                  <p:stCondLst>
                                    <p:cond delay="0"/>
                                  </p:stCondLst>
                                  <p:childTnLst>
                                    <p:set>
                                      <p:cBhvr>
                                        <p:cTn id="144" dur="1" fill="hold">
                                          <p:stCondLst>
                                            <p:cond delay="0"/>
                                          </p:stCondLst>
                                        </p:cTn>
                                        <p:tgtEl>
                                          <p:spTgt spid="210">
                                            <p:txEl>
                                              <p:pRg st="3" end="3"/>
                                            </p:txEl>
                                          </p:spTgt>
                                        </p:tgtEl>
                                        <p:attrNameLst>
                                          <p:attrName>style.visibility</p:attrName>
                                        </p:attrNameLst>
                                      </p:cBhvr>
                                      <p:to>
                                        <p:strVal val="visible"/>
                                      </p:to>
                                    </p:set>
                                    <p:anim calcmode="lin" valueType="num">
                                      <p:cBhvr additive="base">
                                        <p:cTn id="145" dur="500"/>
                                        <p:tgtEl>
                                          <p:spTgt spid="210">
                                            <p:txEl>
                                              <p:pRg st="3" end="3"/>
                                            </p:txEl>
                                          </p:spTgt>
                                        </p:tgtEl>
                                        <p:attrNameLst>
                                          <p:attrName>ppt_w</p:attrName>
                                        </p:attrNameLst>
                                      </p:cBhvr>
                                      <p:tavLst>
                                        <p:tav tm="0">
                                          <p:val>
                                            <p:strVal val="0"/>
                                          </p:val>
                                        </p:tav>
                                        <p:tav tm="100000">
                                          <p:val>
                                            <p:strVal val="#ppt_w"/>
                                          </p:val>
                                        </p:tav>
                                      </p:tavLst>
                                    </p:anim>
                                    <p:anim calcmode="lin" valueType="num">
                                      <p:cBhvr additive="base">
                                        <p:cTn id="146" dur="500"/>
                                        <p:tgtEl>
                                          <p:spTgt spid="210">
                                            <p:txEl>
                                              <p:pRg st="3" end="3"/>
                                            </p:txEl>
                                          </p:spTgt>
                                        </p:tgtEl>
                                        <p:attrNameLst>
                                          <p:attrName>ppt_h</p:attrName>
                                        </p:attrNameLst>
                                      </p:cBhvr>
                                      <p:tavLst>
                                        <p:tav tm="0">
                                          <p:val>
                                            <p:strVal val="0"/>
                                          </p:val>
                                        </p:tav>
                                        <p:tav tm="100000">
                                          <p:val>
                                            <p:strVal val="#ppt_h"/>
                                          </p:val>
                                        </p:tav>
                                      </p:tavLst>
                                    </p:anim>
                                  </p:childTnLst>
                                </p:cTn>
                              </p:par>
                            </p:childTnLst>
                          </p:cTn>
                        </p:par>
                        <p:par>
                          <p:cTn id="147" fill="hold">
                            <p:stCondLst>
                              <p:cond delay="12400"/>
                            </p:stCondLst>
                            <p:childTnLst>
                              <p:par>
                                <p:cTn id="148" presetID="23" presetClass="entr" presetSubtype="16" fill="hold" nodeType="afterEffect">
                                  <p:stCondLst>
                                    <p:cond delay="0"/>
                                  </p:stCondLst>
                                  <p:childTnLst>
                                    <p:set>
                                      <p:cBhvr>
                                        <p:cTn id="149" dur="1" fill="hold">
                                          <p:stCondLst>
                                            <p:cond delay="0"/>
                                          </p:stCondLst>
                                        </p:cTn>
                                        <p:tgtEl>
                                          <p:spTgt spid="210">
                                            <p:txEl>
                                              <p:pRg st="4" end="4"/>
                                            </p:txEl>
                                          </p:spTgt>
                                        </p:tgtEl>
                                        <p:attrNameLst>
                                          <p:attrName>style.visibility</p:attrName>
                                        </p:attrNameLst>
                                      </p:cBhvr>
                                      <p:to>
                                        <p:strVal val="visible"/>
                                      </p:to>
                                    </p:set>
                                    <p:anim calcmode="lin" valueType="num">
                                      <p:cBhvr additive="base">
                                        <p:cTn id="150" dur="500"/>
                                        <p:tgtEl>
                                          <p:spTgt spid="210">
                                            <p:txEl>
                                              <p:pRg st="4" end="4"/>
                                            </p:txEl>
                                          </p:spTgt>
                                        </p:tgtEl>
                                        <p:attrNameLst>
                                          <p:attrName>ppt_w</p:attrName>
                                        </p:attrNameLst>
                                      </p:cBhvr>
                                      <p:tavLst>
                                        <p:tav tm="0">
                                          <p:val>
                                            <p:strVal val="0"/>
                                          </p:val>
                                        </p:tav>
                                        <p:tav tm="100000">
                                          <p:val>
                                            <p:strVal val="#ppt_w"/>
                                          </p:val>
                                        </p:tav>
                                      </p:tavLst>
                                    </p:anim>
                                    <p:anim calcmode="lin" valueType="num">
                                      <p:cBhvr additive="base">
                                        <p:cTn id="151" dur="500"/>
                                        <p:tgtEl>
                                          <p:spTgt spid="210">
                                            <p:txEl>
                                              <p:pRg st="4" end="4"/>
                                            </p:txEl>
                                          </p:spTgt>
                                        </p:tgtEl>
                                        <p:attrNameLst>
                                          <p:attrName>ppt_h</p:attrName>
                                        </p:attrNameLst>
                                      </p:cBhvr>
                                      <p:tavLst>
                                        <p:tav tm="0">
                                          <p:val>
                                            <p:strVal val="0"/>
                                          </p:val>
                                        </p:tav>
                                        <p:tav tm="100000">
                                          <p:val>
                                            <p:strVal val="#ppt_h"/>
                                          </p:val>
                                        </p:tav>
                                      </p:tavLst>
                                    </p:anim>
                                  </p:childTnLst>
                                </p:cTn>
                              </p:par>
                            </p:childTnLst>
                          </p:cTn>
                        </p:par>
                        <p:par>
                          <p:cTn id="152" fill="hold">
                            <p:stCondLst>
                              <p:cond delay="12900"/>
                            </p:stCondLst>
                            <p:childTnLst>
                              <p:par>
                                <p:cTn id="153" presetID="23" presetClass="entr" presetSubtype="16" fill="hold" nodeType="afterEffect">
                                  <p:stCondLst>
                                    <p:cond delay="0"/>
                                  </p:stCondLst>
                                  <p:childTnLst>
                                    <p:set>
                                      <p:cBhvr>
                                        <p:cTn id="154" dur="1" fill="hold">
                                          <p:stCondLst>
                                            <p:cond delay="0"/>
                                          </p:stCondLst>
                                        </p:cTn>
                                        <p:tgtEl>
                                          <p:spTgt spid="210">
                                            <p:txEl>
                                              <p:pRg st="5" end="5"/>
                                            </p:txEl>
                                          </p:spTgt>
                                        </p:tgtEl>
                                        <p:attrNameLst>
                                          <p:attrName>style.visibility</p:attrName>
                                        </p:attrNameLst>
                                      </p:cBhvr>
                                      <p:to>
                                        <p:strVal val="visible"/>
                                      </p:to>
                                    </p:set>
                                    <p:anim calcmode="lin" valueType="num">
                                      <p:cBhvr additive="base">
                                        <p:cTn id="155" dur="500"/>
                                        <p:tgtEl>
                                          <p:spTgt spid="210">
                                            <p:txEl>
                                              <p:pRg st="5" end="5"/>
                                            </p:txEl>
                                          </p:spTgt>
                                        </p:tgtEl>
                                        <p:attrNameLst>
                                          <p:attrName>ppt_w</p:attrName>
                                        </p:attrNameLst>
                                      </p:cBhvr>
                                      <p:tavLst>
                                        <p:tav tm="0">
                                          <p:val>
                                            <p:strVal val="0"/>
                                          </p:val>
                                        </p:tav>
                                        <p:tav tm="100000">
                                          <p:val>
                                            <p:strVal val="#ppt_w"/>
                                          </p:val>
                                        </p:tav>
                                      </p:tavLst>
                                    </p:anim>
                                    <p:anim calcmode="lin" valueType="num">
                                      <p:cBhvr additive="base">
                                        <p:cTn id="156" dur="500"/>
                                        <p:tgtEl>
                                          <p:spTgt spid="210">
                                            <p:txEl>
                                              <p:pRg st="5" end="5"/>
                                            </p:txEl>
                                          </p:spTgt>
                                        </p:tgtEl>
                                        <p:attrNameLst>
                                          <p:attrName>ppt_h</p:attrName>
                                        </p:attrNameLst>
                                      </p:cBhvr>
                                      <p:tavLst>
                                        <p:tav tm="0">
                                          <p:val>
                                            <p:strVal val="0"/>
                                          </p:val>
                                        </p:tav>
                                        <p:tav tm="100000">
                                          <p:val>
                                            <p:strVal val="#ppt_h"/>
                                          </p:val>
                                        </p:tav>
                                      </p:tavLst>
                                    </p:anim>
                                  </p:childTnLst>
                                </p:cTn>
                              </p:par>
                            </p:childTnLst>
                          </p:cTn>
                        </p:par>
                        <p:par>
                          <p:cTn id="157" fill="hold">
                            <p:stCondLst>
                              <p:cond delay="13400"/>
                            </p:stCondLst>
                            <p:childTnLst>
                              <p:par>
                                <p:cTn id="158" presetID="23" presetClass="entr" presetSubtype="16" fill="hold" nodeType="afterEffect">
                                  <p:stCondLst>
                                    <p:cond delay="0"/>
                                  </p:stCondLst>
                                  <p:childTnLst>
                                    <p:set>
                                      <p:cBhvr>
                                        <p:cTn id="159" dur="1" fill="hold">
                                          <p:stCondLst>
                                            <p:cond delay="0"/>
                                          </p:stCondLst>
                                        </p:cTn>
                                        <p:tgtEl>
                                          <p:spTgt spid="210">
                                            <p:txEl>
                                              <p:pRg st="6" end="6"/>
                                            </p:txEl>
                                          </p:spTgt>
                                        </p:tgtEl>
                                        <p:attrNameLst>
                                          <p:attrName>style.visibility</p:attrName>
                                        </p:attrNameLst>
                                      </p:cBhvr>
                                      <p:to>
                                        <p:strVal val="visible"/>
                                      </p:to>
                                    </p:set>
                                    <p:anim calcmode="lin" valueType="num">
                                      <p:cBhvr additive="base">
                                        <p:cTn id="160" dur="500"/>
                                        <p:tgtEl>
                                          <p:spTgt spid="210">
                                            <p:txEl>
                                              <p:pRg st="6" end="6"/>
                                            </p:txEl>
                                          </p:spTgt>
                                        </p:tgtEl>
                                        <p:attrNameLst>
                                          <p:attrName>ppt_w</p:attrName>
                                        </p:attrNameLst>
                                      </p:cBhvr>
                                      <p:tavLst>
                                        <p:tav tm="0">
                                          <p:val>
                                            <p:strVal val="0"/>
                                          </p:val>
                                        </p:tav>
                                        <p:tav tm="100000">
                                          <p:val>
                                            <p:strVal val="#ppt_w"/>
                                          </p:val>
                                        </p:tav>
                                      </p:tavLst>
                                    </p:anim>
                                    <p:anim calcmode="lin" valueType="num">
                                      <p:cBhvr additive="base">
                                        <p:cTn id="161" dur="500"/>
                                        <p:tgtEl>
                                          <p:spTgt spid="210">
                                            <p:txEl>
                                              <p:pRg st="6" end="6"/>
                                            </p:txEl>
                                          </p:spTgt>
                                        </p:tgtEl>
                                        <p:attrNameLst>
                                          <p:attrName>ppt_h</p:attrName>
                                        </p:attrNameLst>
                                      </p:cBhvr>
                                      <p:tavLst>
                                        <p:tav tm="0">
                                          <p:val>
                                            <p:strVal val="0"/>
                                          </p:val>
                                        </p:tav>
                                        <p:tav tm="100000">
                                          <p:val>
                                            <p:strVal val="#ppt_h"/>
                                          </p:val>
                                        </p:tav>
                                      </p:tavLst>
                                    </p:anim>
                                  </p:childTnLst>
                                </p:cTn>
                              </p:par>
                            </p:childTnLst>
                          </p:cTn>
                        </p:par>
                        <p:par>
                          <p:cTn id="162" fill="hold">
                            <p:stCondLst>
                              <p:cond delay="13900"/>
                            </p:stCondLst>
                            <p:childTnLst>
                              <p:par>
                                <p:cTn id="163" presetID="23" presetClass="entr" presetSubtype="16" fill="hold" nodeType="afterEffect">
                                  <p:stCondLst>
                                    <p:cond delay="0"/>
                                  </p:stCondLst>
                                  <p:childTnLst>
                                    <p:set>
                                      <p:cBhvr>
                                        <p:cTn id="164" dur="1" fill="hold">
                                          <p:stCondLst>
                                            <p:cond delay="0"/>
                                          </p:stCondLst>
                                        </p:cTn>
                                        <p:tgtEl>
                                          <p:spTgt spid="210">
                                            <p:txEl>
                                              <p:pRg st="7" end="7"/>
                                            </p:txEl>
                                          </p:spTgt>
                                        </p:tgtEl>
                                        <p:attrNameLst>
                                          <p:attrName>style.visibility</p:attrName>
                                        </p:attrNameLst>
                                      </p:cBhvr>
                                      <p:to>
                                        <p:strVal val="visible"/>
                                      </p:to>
                                    </p:set>
                                    <p:anim calcmode="lin" valueType="num">
                                      <p:cBhvr additive="base">
                                        <p:cTn id="165" dur="500"/>
                                        <p:tgtEl>
                                          <p:spTgt spid="210">
                                            <p:txEl>
                                              <p:pRg st="7" end="7"/>
                                            </p:txEl>
                                          </p:spTgt>
                                        </p:tgtEl>
                                        <p:attrNameLst>
                                          <p:attrName>ppt_w</p:attrName>
                                        </p:attrNameLst>
                                      </p:cBhvr>
                                      <p:tavLst>
                                        <p:tav tm="0">
                                          <p:val>
                                            <p:strVal val="0"/>
                                          </p:val>
                                        </p:tav>
                                        <p:tav tm="100000">
                                          <p:val>
                                            <p:strVal val="#ppt_w"/>
                                          </p:val>
                                        </p:tav>
                                      </p:tavLst>
                                    </p:anim>
                                    <p:anim calcmode="lin" valueType="num">
                                      <p:cBhvr additive="base">
                                        <p:cTn id="166" dur="500"/>
                                        <p:tgtEl>
                                          <p:spTgt spid="210">
                                            <p:txEl>
                                              <p:pRg st="7" end="7"/>
                                            </p:txEl>
                                          </p:spTgt>
                                        </p:tgtEl>
                                        <p:attrNameLst>
                                          <p:attrName>ppt_h</p:attrName>
                                        </p:attrNameLst>
                                      </p:cBhvr>
                                      <p:tavLst>
                                        <p:tav tm="0">
                                          <p:val>
                                            <p:strVal val="0"/>
                                          </p:val>
                                        </p:tav>
                                        <p:tav tm="100000">
                                          <p:val>
                                            <p:strVal val="#ppt_h"/>
                                          </p:val>
                                        </p:tav>
                                      </p:tavLst>
                                    </p:anim>
                                  </p:childTnLst>
                                </p:cTn>
                              </p:par>
                            </p:childTnLst>
                          </p:cTn>
                        </p:par>
                        <p:par>
                          <p:cTn id="167" fill="hold">
                            <p:stCondLst>
                              <p:cond delay="14400"/>
                            </p:stCondLst>
                            <p:childTnLst>
                              <p:par>
                                <p:cTn id="168" presetID="23" presetClass="entr" presetSubtype="16" fill="hold" nodeType="afterEffect">
                                  <p:stCondLst>
                                    <p:cond delay="0"/>
                                  </p:stCondLst>
                                  <p:childTnLst>
                                    <p:set>
                                      <p:cBhvr>
                                        <p:cTn id="169" dur="1" fill="hold">
                                          <p:stCondLst>
                                            <p:cond delay="0"/>
                                          </p:stCondLst>
                                        </p:cTn>
                                        <p:tgtEl>
                                          <p:spTgt spid="210">
                                            <p:txEl>
                                              <p:pRg st="8" end="8"/>
                                            </p:txEl>
                                          </p:spTgt>
                                        </p:tgtEl>
                                        <p:attrNameLst>
                                          <p:attrName>style.visibility</p:attrName>
                                        </p:attrNameLst>
                                      </p:cBhvr>
                                      <p:to>
                                        <p:strVal val="visible"/>
                                      </p:to>
                                    </p:set>
                                    <p:anim calcmode="lin" valueType="num">
                                      <p:cBhvr additive="base">
                                        <p:cTn id="170" dur="500"/>
                                        <p:tgtEl>
                                          <p:spTgt spid="210">
                                            <p:txEl>
                                              <p:pRg st="8" end="8"/>
                                            </p:txEl>
                                          </p:spTgt>
                                        </p:tgtEl>
                                        <p:attrNameLst>
                                          <p:attrName>ppt_w</p:attrName>
                                        </p:attrNameLst>
                                      </p:cBhvr>
                                      <p:tavLst>
                                        <p:tav tm="0">
                                          <p:val>
                                            <p:strVal val="0"/>
                                          </p:val>
                                        </p:tav>
                                        <p:tav tm="100000">
                                          <p:val>
                                            <p:strVal val="#ppt_w"/>
                                          </p:val>
                                        </p:tav>
                                      </p:tavLst>
                                    </p:anim>
                                    <p:anim calcmode="lin" valueType="num">
                                      <p:cBhvr additive="base">
                                        <p:cTn id="171" dur="500"/>
                                        <p:tgtEl>
                                          <p:spTgt spid="210">
                                            <p:txEl>
                                              <p:pRg st="8" end="8"/>
                                            </p:txEl>
                                          </p:spTgt>
                                        </p:tgtEl>
                                        <p:attrNameLst>
                                          <p:attrName>ppt_h</p:attrName>
                                        </p:attrNameLst>
                                      </p:cBhvr>
                                      <p:tavLst>
                                        <p:tav tm="0">
                                          <p:val>
                                            <p:strVal val="0"/>
                                          </p:val>
                                        </p:tav>
                                        <p:tav tm="100000">
                                          <p:val>
                                            <p:strVal val="#ppt_h"/>
                                          </p:val>
                                        </p:tav>
                                      </p:tavLst>
                                    </p:anim>
                                  </p:childTnLst>
                                </p:cTn>
                              </p:par>
                            </p:childTnLst>
                          </p:cTn>
                        </p:par>
                        <p:par>
                          <p:cTn id="172" fill="hold">
                            <p:stCondLst>
                              <p:cond delay="14900"/>
                            </p:stCondLst>
                            <p:childTnLst>
                              <p:par>
                                <p:cTn id="173" presetID="23" presetClass="entr" presetSubtype="16" fill="hold" nodeType="afterEffect">
                                  <p:stCondLst>
                                    <p:cond delay="0"/>
                                  </p:stCondLst>
                                  <p:childTnLst>
                                    <p:set>
                                      <p:cBhvr>
                                        <p:cTn id="174" dur="1" fill="hold">
                                          <p:stCondLst>
                                            <p:cond delay="0"/>
                                          </p:stCondLst>
                                        </p:cTn>
                                        <p:tgtEl>
                                          <p:spTgt spid="211">
                                            <p:txEl>
                                              <p:pRg st="0" end="0"/>
                                            </p:txEl>
                                          </p:spTgt>
                                        </p:tgtEl>
                                        <p:attrNameLst>
                                          <p:attrName>style.visibility</p:attrName>
                                        </p:attrNameLst>
                                      </p:cBhvr>
                                      <p:to>
                                        <p:strVal val="visible"/>
                                      </p:to>
                                    </p:set>
                                    <p:anim calcmode="lin" valueType="num">
                                      <p:cBhvr additive="base">
                                        <p:cTn id="175" dur="500"/>
                                        <p:tgtEl>
                                          <p:spTgt spid="211">
                                            <p:txEl>
                                              <p:pRg st="0" end="0"/>
                                            </p:txEl>
                                          </p:spTgt>
                                        </p:tgtEl>
                                        <p:attrNameLst>
                                          <p:attrName>ppt_w</p:attrName>
                                        </p:attrNameLst>
                                      </p:cBhvr>
                                      <p:tavLst>
                                        <p:tav tm="0">
                                          <p:val>
                                            <p:strVal val="0"/>
                                          </p:val>
                                        </p:tav>
                                        <p:tav tm="100000">
                                          <p:val>
                                            <p:strVal val="#ppt_w"/>
                                          </p:val>
                                        </p:tav>
                                      </p:tavLst>
                                    </p:anim>
                                    <p:anim calcmode="lin" valueType="num">
                                      <p:cBhvr additive="base">
                                        <p:cTn id="176" dur="500"/>
                                        <p:tgtEl>
                                          <p:spTgt spid="211">
                                            <p:txEl>
                                              <p:pRg st="0" end="0"/>
                                            </p:txEl>
                                          </p:spTgt>
                                        </p:tgtEl>
                                        <p:attrNameLst>
                                          <p:attrName>ppt_h</p:attrName>
                                        </p:attrNameLst>
                                      </p:cBhvr>
                                      <p:tavLst>
                                        <p:tav tm="0">
                                          <p:val>
                                            <p:strVal val="0"/>
                                          </p:val>
                                        </p:tav>
                                        <p:tav tm="100000">
                                          <p:val>
                                            <p:strVal val="#ppt_h"/>
                                          </p:val>
                                        </p:tav>
                                      </p:tavLst>
                                    </p:anim>
                                  </p:childTnLst>
                                </p:cTn>
                              </p:par>
                            </p:childTnLst>
                          </p:cTn>
                        </p:par>
                        <p:par>
                          <p:cTn id="177" fill="hold">
                            <p:stCondLst>
                              <p:cond delay="15400"/>
                            </p:stCondLst>
                            <p:childTnLst>
                              <p:par>
                                <p:cTn id="178" presetID="23" presetClass="entr" presetSubtype="16" fill="hold" nodeType="afterEffect">
                                  <p:stCondLst>
                                    <p:cond delay="0"/>
                                  </p:stCondLst>
                                  <p:childTnLst>
                                    <p:set>
                                      <p:cBhvr>
                                        <p:cTn id="179" dur="1" fill="hold">
                                          <p:stCondLst>
                                            <p:cond delay="0"/>
                                          </p:stCondLst>
                                        </p:cTn>
                                        <p:tgtEl>
                                          <p:spTgt spid="211">
                                            <p:txEl>
                                              <p:pRg st="1" end="1"/>
                                            </p:txEl>
                                          </p:spTgt>
                                        </p:tgtEl>
                                        <p:attrNameLst>
                                          <p:attrName>style.visibility</p:attrName>
                                        </p:attrNameLst>
                                      </p:cBhvr>
                                      <p:to>
                                        <p:strVal val="visible"/>
                                      </p:to>
                                    </p:set>
                                    <p:anim calcmode="lin" valueType="num">
                                      <p:cBhvr additive="base">
                                        <p:cTn id="180" dur="500"/>
                                        <p:tgtEl>
                                          <p:spTgt spid="211">
                                            <p:txEl>
                                              <p:pRg st="1" end="1"/>
                                            </p:txEl>
                                          </p:spTgt>
                                        </p:tgtEl>
                                        <p:attrNameLst>
                                          <p:attrName>ppt_w</p:attrName>
                                        </p:attrNameLst>
                                      </p:cBhvr>
                                      <p:tavLst>
                                        <p:tav tm="0">
                                          <p:val>
                                            <p:strVal val="0"/>
                                          </p:val>
                                        </p:tav>
                                        <p:tav tm="100000">
                                          <p:val>
                                            <p:strVal val="#ppt_w"/>
                                          </p:val>
                                        </p:tav>
                                      </p:tavLst>
                                    </p:anim>
                                    <p:anim calcmode="lin" valueType="num">
                                      <p:cBhvr additive="base">
                                        <p:cTn id="181" dur="500"/>
                                        <p:tgtEl>
                                          <p:spTgt spid="211">
                                            <p:txEl>
                                              <p:pRg st="1" end="1"/>
                                            </p:txEl>
                                          </p:spTgt>
                                        </p:tgtEl>
                                        <p:attrNameLst>
                                          <p:attrName>ppt_h</p:attrName>
                                        </p:attrNameLst>
                                      </p:cBhvr>
                                      <p:tavLst>
                                        <p:tav tm="0">
                                          <p:val>
                                            <p:strVal val="0"/>
                                          </p:val>
                                        </p:tav>
                                        <p:tav tm="100000">
                                          <p:val>
                                            <p:strVal val="#ppt_h"/>
                                          </p:val>
                                        </p:tav>
                                      </p:tavLst>
                                    </p:anim>
                                  </p:childTnLst>
                                </p:cTn>
                              </p:par>
                            </p:childTnLst>
                          </p:cTn>
                        </p:par>
                        <p:par>
                          <p:cTn id="182" fill="hold">
                            <p:stCondLst>
                              <p:cond delay="15900"/>
                            </p:stCondLst>
                            <p:childTnLst>
                              <p:par>
                                <p:cTn id="183" presetID="23" presetClass="entr" presetSubtype="16" fill="hold" nodeType="afterEffect">
                                  <p:stCondLst>
                                    <p:cond delay="0"/>
                                  </p:stCondLst>
                                  <p:childTnLst>
                                    <p:set>
                                      <p:cBhvr>
                                        <p:cTn id="184" dur="1" fill="hold">
                                          <p:stCondLst>
                                            <p:cond delay="0"/>
                                          </p:stCondLst>
                                        </p:cTn>
                                        <p:tgtEl>
                                          <p:spTgt spid="211">
                                            <p:txEl>
                                              <p:pRg st="2" end="2"/>
                                            </p:txEl>
                                          </p:spTgt>
                                        </p:tgtEl>
                                        <p:attrNameLst>
                                          <p:attrName>style.visibility</p:attrName>
                                        </p:attrNameLst>
                                      </p:cBhvr>
                                      <p:to>
                                        <p:strVal val="visible"/>
                                      </p:to>
                                    </p:set>
                                    <p:anim calcmode="lin" valueType="num">
                                      <p:cBhvr additive="base">
                                        <p:cTn id="185" dur="500"/>
                                        <p:tgtEl>
                                          <p:spTgt spid="211">
                                            <p:txEl>
                                              <p:pRg st="2" end="2"/>
                                            </p:txEl>
                                          </p:spTgt>
                                        </p:tgtEl>
                                        <p:attrNameLst>
                                          <p:attrName>ppt_w</p:attrName>
                                        </p:attrNameLst>
                                      </p:cBhvr>
                                      <p:tavLst>
                                        <p:tav tm="0">
                                          <p:val>
                                            <p:strVal val="0"/>
                                          </p:val>
                                        </p:tav>
                                        <p:tav tm="100000">
                                          <p:val>
                                            <p:strVal val="#ppt_w"/>
                                          </p:val>
                                        </p:tav>
                                      </p:tavLst>
                                    </p:anim>
                                    <p:anim calcmode="lin" valueType="num">
                                      <p:cBhvr additive="base">
                                        <p:cTn id="186" dur="500"/>
                                        <p:tgtEl>
                                          <p:spTgt spid="211">
                                            <p:txEl>
                                              <p:pRg st="2" end="2"/>
                                            </p:txEl>
                                          </p:spTgt>
                                        </p:tgtEl>
                                        <p:attrNameLst>
                                          <p:attrName>ppt_h</p:attrName>
                                        </p:attrNameLst>
                                      </p:cBhvr>
                                      <p:tavLst>
                                        <p:tav tm="0">
                                          <p:val>
                                            <p:strVal val="0"/>
                                          </p:val>
                                        </p:tav>
                                        <p:tav tm="100000">
                                          <p:val>
                                            <p:strVal val="#ppt_h"/>
                                          </p:val>
                                        </p:tav>
                                      </p:tavLst>
                                    </p:anim>
                                  </p:childTnLst>
                                </p:cTn>
                              </p:par>
                            </p:childTnLst>
                          </p:cTn>
                        </p:par>
                        <p:par>
                          <p:cTn id="187" fill="hold">
                            <p:stCondLst>
                              <p:cond delay="16400"/>
                            </p:stCondLst>
                            <p:childTnLst>
                              <p:par>
                                <p:cTn id="188" presetID="23" presetClass="entr" presetSubtype="16" fill="hold" nodeType="afterEffect">
                                  <p:stCondLst>
                                    <p:cond delay="0"/>
                                  </p:stCondLst>
                                  <p:childTnLst>
                                    <p:set>
                                      <p:cBhvr>
                                        <p:cTn id="189" dur="1" fill="hold">
                                          <p:stCondLst>
                                            <p:cond delay="0"/>
                                          </p:stCondLst>
                                        </p:cTn>
                                        <p:tgtEl>
                                          <p:spTgt spid="211">
                                            <p:txEl>
                                              <p:pRg st="3" end="3"/>
                                            </p:txEl>
                                          </p:spTgt>
                                        </p:tgtEl>
                                        <p:attrNameLst>
                                          <p:attrName>style.visibility</p:attrName>
                                        </p:attrNameLst>
                                      </p:cBhvr>
                                      <p:to>
                                        <p:strVal val="visible"/>
                                      </p:to>
                                    </p:set>
                                    <p:anim calcmode="lin" valueType="num">
                                      <p:cBhvr additive="base">
                                        <p:cTn id="190" dur="500"/>
                                        <p:tgtEl>
                                          <p:spTgt spid="211">
                                            <p:txEl>
                                              <p:pRg st="3" end="3"/>
                                            </p:txEl>
                                          </p:spTgt>
                                        </p:tgtEl>
                                        <p:attrNameLst>
                                          <p:attrName>ppt_w</p:attrName>
                                        </p:attrNameLst>
                                      </p:cBhvr>
                                      <p:tavLst>
                                        <p:tav tm="0">
                                          <p:val>
                                            <p:strVal val="0"/>
                                          </p:val>
                                        </p:tav>
                                        <p:tav tm="100000">
                                          <p:val>
                                            <p:strVal val="#ppt_w"/>
                                          </p:val>
                                        </p:tav>
                                      </p:tavLst>
                                    </p:anim>
                                    <p:anim calcmode="lin" valueType="num">
                                      <p:cBhvr additive="base">
                                        <p:cTn id="191" dur="500"/>
                                        <p:tgtEl>
                                          <p:spTgt spid="211">
                                            <p:txEl>
                                              <p:pRg st="3" end="3"/>
                                            </p:txEl>
                                          </p:spTgt>
                                        </p:tgtEl>
                                        <p:attrNameLst>
                                          <p:attrName>ppt_h</p:attrName>
                                        </p:attrNameLst>
                                      </p:cBhvr>
                                      <p:tavLst>
                                        <p:tav tm="0">
                                          <p:val>
                                            <p:strVal val="0"/>
                                          </p:val>
                                        </p:tav>
                                        <p:tav tm="100000">
                                          <p:val>
                                            <p:strVal val="#ppt_h"/>
                                          </p:val>
                                        </p:tav>
                                      </p:tavLst>
                                    </p:anim>
                                  </p:childTnLst>
                                </p:cTn>
                              </p:par>
                            </p:childTnLst>
                          </p:cTn>
                        </p:par>
                        <p:par>
                          <p:cTn id="192" fill="hold">
                            <p:stCondLst>
                              <p:cond delay="16900"/>
                            </p:stCondLst>
                            <p:childTnLst>
                              <p:par>
                                <p:cTn id="193" presetID="23" presetClass="entr" presetSubtype="16" fill="hold" nodeType="afterEffect">
                                  <p:stCondLst>
                                    <p:cond delay="0"/>
                                  </p:stCondLst>
                                  <p:childTnLst>
                                    <p:set>
                                      <p:cBhvr>
                                        <p:cTn id="194" dur="1" fill="hold">
                                          <p:stCondLst>
                                            <p:cond delay="0"/>
                                          </p:stCondLst>
                                        </p:cTn>
                                        <p:tgtEl>
                                          <p:spTgt spid="211">
                                            <p:txEl>
                                              <p:pRg st="4" end="4"/>
                                            </p:txEl>
                                          </p:spTgt>
                                        </p:tgtEl>
                                        <p:attrNameLst>
                                          <p:attrName>style.visibility</p:attrName>
                                        </p:attrNameLst>
                                      </p:cBhvr>
                                      <p:to>
                                        <p:strVal val="visible"/>
                                      </p:to>
                                    </p:set>
                                    <p:anim calcmode="lin" valueType="num">
                                      <p:cBhvr additive="base">
                                        <p:cTn id="195" dur="500"/>
                                        <p:tgtEl>
                                          <p:spTgt spid="211">
                                            <p:txEl>
                                              <p:pRg st="4" end="4"/>
                                            </p:txEl>
                                          </p:spTgt>
                                        </p:tgtEl>
                                        <p:attrNameLst>
                                          <p:attrName>ppt_w</p:attrName>
                                        </p:attrNameLst>
                                      </p:cBhvr>
                                      <p:tavLst>
                                        <p:tav tm="0">
                                          <p:val>
                                            <p:strVal val="0"/>
                                          </p:val>
                                        </p:tav>
                                        <p:tav tm="100000">
                                          <p:val>
                                            <p:strVal val="#ppt_w"/>
                                          </p:val>
                                        </p:tav>
                                      </p:tavLst>
                                    </p:anim>
                                    <p:anim calcmode="lin" valueType="num">
                                      <p:cBhvr additive="base">
                                        <p:cTn id="196" dur="500"/>
                                        <p:tgtEl>
                                          <p:spTgt spid="211">
                                            <p:txEl>
                                              <p:pRg st="4" end="4"/>
                                            </p:txEl>
                                          </p:spTgt>
                                        </p:tgtEl>
                                        <p:attrNameLst>
                                          <p:attrName>ppt_h</p:attrName>
                                        </p:attrNameLst>
                                      </p:cBhvr>
                                      <p:tavLst>
                                        <p:tav tm="0">
                                          <p:val>
                                            <p:strVal val="0"/>
                                          </p:val>
                                        </p:tav>
                                        <p:tav tm="100000">
                                          <p:val>
                                            <p:strVal val="#ppt_h"/>
                                          </p:val>
                                        </p:tav>
                                      </p:tavLst>
                                    </p:anim>
                                  </p:childTnLst>
                                </p:cTn>
                              </p:par>
                            </p:childTnLst>
                          </p:cTn>
                        </p:par>
                        <p:par>
                          <p:cTn id="197" fill="hold">
                            <p:stCondLst>
                              <p:cond delay="17400"/>
                            </p:stCondLst>
                            <p:childTnLst>
                              <p:par>
                                <p:cTn id="198" presetID="23" presetClass="entr" presetSubtype="16" fill="hold" nodeType="afterEffect">
                                  <p:stCondLst>
                                    <p:cond delay="0"/>
                                  </p:stCondLst>
                                  <p:childTnLst>
                                    <p:set>
                                      <p:cBhvr>
                                        <p:cTn id="199" dur="1" fill="hold">
                                          <p:stCondLst>
                                            <p:cond delay="0"/>
                                          </p:stCondLst>
                                        </p:cTn>
                                        <p:tgtEl>
                                          <p:spTgt spid="211">
                                            <p:txEl>
                                              <p:pRg st="5" end="5"/>
                                            </p:txEl>
                                          </p:spTgt>
                                        </p:tgtEl>
                                        <p:attrNameLst>
                                          <p:attrName>style.visibility</p:attrName>
                                        </p:attrNameLst>
                                      </p:cBhvr>
                                      <p:to>
                                        <p:strVal val="visible"/>
                                      </p:to>
                                    </p:set>
                                    <p:anim calcmode="lin" valueType="num">
                                      <p:cBhvr additive="base">
                                        <p:cTn id="200" dur="500"/>
                                        <p:tgtEl>
                                          <p:spTgt spid="211">
                                            <p:txEl>
                                              <p:pRg st="5" end="5"/>
                                            </p:txEl>
                                          </p:spTgt>
                                        </p:tgtEl>
                                        <p:attrNameLst>
                                          <p:attrName>ppt_w</p:attrName>
                                        </p:attrNameLst>
                                      </p:cBhvr>
                                      <p:tavLst>
                                        <p:tav tm="0">
                                          <p:val>
                                            <p:strVal val="0"/>
                                          </p:val>
                                        </p:tav>
                                        <p:tav tm="100000">
                                          <p:val>
                                            <p:strVal val="#ppt_w"/>
                                          </p:val>
                                        </p:tav>
                                      </p:tavLst>
                                    </p:anim>
                                    <p:anim calcmode="lin" valueType="num">
                                      <p:cBhvr additive="base">
                                        <p:cTn id="201" dur="500"/>
                                        <p:tgtEl>
                                          <p:spTgt spid="211">
                                            <p:txEl>
                                              <p:pRg st="5" end="5"/>
                                            </p:txEl>
                                          </p:spTgt>
                                        </p:tgtEl>
                                        <p:attrNameLst>
                                          <p:attrName>ppt_h</p:attrName>
                                        </p:attrNameLst>
                                      </p:cBhvr>
                                      <p:tavLst>
                                        <p:tav tm="0">
                                          <p:val>
                                            <p:strVal val="0"/>
                                          </p:val>
                                        </p:tav>
                                        <p:tav tm="100000">
                                          <p:val>
                                            <p:strVal val="#ppt_h"/>
                                          </p:val>
                                        </p:tav>
                                      </p:tavLst>
                                    </p:anim>
                                  </p:childTnLst>
                                </p:cTn>
                              </p:par>
                            </p:childTnLst>
                          </p:cTn>
                        </p:par>
                        <p:par>
                          <p:cTn id="202" fill="hold">
                            <p:stCondLst>
                              <p:cond delay="17900"/>
                            </p:stCondLst>
                            <p:childTnLst>
                              <p:par>
                                <p:cTn id="203" presetID="23" presetClass="entr" presetSubtype="16" fill="hold" nodeType="afterEffect">
                                  <p:stCondLst>
                                    <p:cond delay="0"/>
                                  </p:stCondLst>
                                  <p:childTnLst>
                                    <p:set>
                                      <p:cBhvr>
                                        <p:cTn id="204" dur="1" fill="hold">
                                          <p:stCondLst>
                                            <p:cond delay="0"/>
                                          </p:stCondLst>
                                        </p:cTn>
                                        <p:tgtEl>
                                          <p:spTgt spid="211">
                                            <p:txEl>
                                              <p:pRg st="6" end="6"/>
                                            </p:txEl>
                                          </p:spTgt>
                                        </p:tgtEl>
                                        <p:attrNameLst>
                                          <p:attrName>style.visibility</p:attrName>
                                        </p:attrNameLst>
                                      </p:cBhvr>
                                      <p:to>
                                        <p:strVal val="visible"/>
                                      </p:to>
                                    </p:set>
                                    <p:anim calcmode="lin" valueType="num">
                                      <p:cBhvr additive="base">
                                        <p:cTn id="205" dur="500"/>
                                        <p:tgtEl>
                                          <p:spTgt spid="211">
                                            <p:txEl>
                                              <p:pRg st="6" end="6"/>
                                            </p:txEl>
                                          </p:spTgt>
                                        </p:tgtEl>
                                        <p:attrNameLst>
                                          <p:attrName>ppt_w</p:attrName>
                                        </p:attrNameLst>
                                      </p:cBhvr>
                                      <p:tavLst>
                                        <p:tav tm="0">
                                          <p:val>
                                            <p:strVal val="0"/>
                                          </p:val>
                                        </p:tav>
                                        <p:tav tm="100000">
                                          <p:val>
                                            <p:strVal val="#ppt_w"/>
                                          </p:val>
                                        </p:tav>
                                      </p:tavLst>
                                    </p:anim>
                                    <p:anim calcmode="lin" valueType="num">
                                      <p:cBhvr additive="base">
                                        <p:cTn id="206" dur="500"/>
                                        <p:tgtEl>
                                          <p:spTgt spid="211">
                                            <p:txEl>
                                              <p:pRg st="6" end="6"/>
                                            </p:txEl>
                                          </p:spTgt>
                                        </p:tgtEl>
                                        <p:attrNameLst>
                                          <p:attrName>ppt_h</p:attrName>
                                        </p:attrNameLst>
                                      </p:cBhvr>
                                      <p:tavLst>
                                        <p:tav tm="0">
                                          <p:val>
                                            <p:strVal val="0"/>
                                          </p:val>
                                        </p:tav>
                                        <p:tav tm="100000">
                                          <p:val>
                                            <p:strVal val="#ppt_h"/>
                                          </p:val>
                                        </p:tav>
                                      </p:tavLst>
                                    </p:anim>
                                  </p:childTnLst>
                                </p:cTn>
                              </p:par>
                            </p:childTnLst>
                          </p:cTn>
                        </p:par>
                        <p:par>
                          <p:cTn id="207" fill="hold">
                            <p:stCondLst>
                              <p:cond delay="18400"/>
                            </p:stCondLst>
                            <p:childTnLst>
                              <p:par>
                                <p:cTn id="208" presetID="23" presetClass="entr" presetSubtype="16" fill="hold" nodeType="afterEffect">
                                  <p:stCondLst>
                                    <p:cond delay="0"/>
                                  </p:stCondLst>
                                  <p:childTnLst>
                                    <p:set>
                                      <p:cBhvr>
                                        <p:cTn id="209" dur="1" fill="hold">
                                          <p:stCondLst>
                                            <p:cond delay="0"/>
                                          </p:stCondLst>
                                        </p:cTn>
                                        <p:tgtEl>
                                          <p:spTgt spid="211">
                                            <p:txEl>
                                              <p:pRg st="7" end="7"/>
                                            </p:txEl>
                                          </p:spTgt>
                                        </p:tgtEl>
                                        <p:attrNameLst>
                                          <p:attrName>style.visibility</p:attrName>
                                        </p:attrNameLst>
                                      </p:cBhvr>
                                      <p:to>
                                        <p:strVal val="visible"/>
                                      </p:to>
                                    </p:set>
                                    <p:anim calcmode="lin" valueType="num">
                                      <p:cBhvr additive="base">
                                        <p:cTn id="210" dur="500"/>
                                        <p:tgtEl>
                                          <p:spTgt spid="211">
                                            <p:txEl>
                                              <p:pRg st="7" end="7"/>
                                            </p:txEl>
                                          </p:spTgt>
                                        </p:tgtEl>
                                        <p:attrNameLst>
                                          <p:attrName>ppt_w</p:attrName>
                                        </p:attrNameLst>
                                      </p:cBhvr>
                                      <p:tavLst>
                                        <p:tav tm="0">
                                          <p:val>
                                            <p:strVal val="0"/>
                                          </p:val>
                                        </p:tav>
                                        <p:tav tm="100000">
                                          <p:val>
                                            <p:strVal val="#ppt_w"/>
                                          </p:val>
                                        </p:tav>
                                      </p:tavLst>
                                    </p:anim>
                                    <p:anim calcmode="lin" valueType="num">
                                      <p:cBhvr additive="base">
                                        <p:cTn id="211" dur="500"/>
                                        <p:tgtEl>
                                          <p:spTgt spid="211">
                                            <p:txEl>
                                              <p:pRg st="7" end="7"/>
                                            </p:txEl>
                                          </p:spTgt>
                                        </p:tgtEl>
                                        <p:attrNameLst>
                                          <p:attrName>ppt_h</p:attrName>
                                        </p:attrNameLst>
                                      </p:cBhvr>
                                      <p:tavLst>
                                        <p:tav tm="0">
                                          <p:val>
                                            <p:strVal val="0"/>
                                          </p:val>
                                        </p:tav>
                                        <p:tav tm="100000">
                                          <p:val>
                                            <p:strVal val="#ppt_h"/>
                                          </p:val>
                                        </p:tav>
                                      </p:tavLst>
                                    </p:anim>
                                  </p:childTnLst>
                                </p:cTn>
                              </p:par>
                            </p:childTnLst>
                          </p:cTn>
                        </p:par>
                        <p:par>
                          <p:cTn id="212" fill="hold">
                            <p:stCondLst>
                              <p:cond delay="18900"/>
                            </p:stCondLst>
                            <p:childTnLst>
                              <p:par>
                                <p:cTn id="213" presetID="23" presetClass="entr" presetSubtype="16" fill="hold" nodeType="afterEffect">
                                  <p:stCondLst>
                                    <p:cond delay="0"/>
                                  </p:stCondLst>
                                  <p:childTnLst>
                                    <p:set>
                                      <p:cBhvr>
                                        <p:cTn id="214" dur="1" fill="hold">
                                          <p:stCondLst>
                                            <p:cond delay="0"/>
                                          </p:stCondLst>
                                        </p:cTn>
                                        <p:tgtEl>
                                          <p:spTgt spid="211">
                                            <p:txEl>
                                              <p:pRg st="8" end="8"/>
                                            </p:txEl>
                                          </p:spTgt>
                                        </p:tgtEl>
                                        <p:attrNameLst>
                                          <p:attrName>style.visibility</p:attrName>
                                        </p:attrNameLst>
                                      </p:cBhvr>
                                      <p:to>
                                        <p:strVal val="visible"/>
                                      </p:to>
                                    </p:set>
                                    <p:anim calcmode="lin" valueType="num">
                                      <p:cBhvr additive="base">
                                        <p:cTn id="215" dur="500"/>
                                        <p:tgtEl>
                                          <p:spTgt spid="211">
                                            <p:txEl>
                                              <p:pRg st="8" end="8"/>
                                            </p:txEl>
                                          </p:spTgt>
                                        </p:tgtEl>
                                        <p:attrNameLst>
                                          <p:attrName>ppt_w</p:attrName>
                                        </p:attrNameLst>
                                      </p:cBhvr>
                                      <p:tavLst>
                                        <p:tav tm="0">
                                          <p:val>
                                            <p:strVal val="0"/>
                                          </p:val>
                                        </p:tav>
                                        <p:tav tm="100000">
                                          <p:val>
                                            <p:strVal val="#ppt_w"/>
                                          </p:val>
                                        </p:tav>
                                      </p:tavLst>
                                    </p:anim>
                                    <p:anim calcmode="lin" valueType="num">
                                      <p:cBhvr additive="base">
                                        <p:cTn id="216" dur="500"/>
                                        <p:tgtEl>
                                          <p:spTgt spid="211">
                                            <p:txEl>
                                              <p:pRg st="8" end="8"/>
                                            </p:txEl>
                                          </p:spTgt>
                                        </p:tgtEl>
                                        <p:attrNameLst>
                                          <p:attrName>ppt_h</p:attrName>
                                        </p:attrNameLst>
                                      </p:cBhvr>
                                      <p:tavLst>
                                        <p:tav tm="0">
                                          <p:val>
                                            <p:strVal val="0"/>
                                          </p:val>
                                        </p:tav>
                                        <p:tav tm="100000">
                                          <p:val>
                                            <p:strVal val="#ppt_h"/>
                                          </p:val>
                                        </p:tav>
                                      </p:tavLst>
                                    </p:anim>
                                  </p:childTnLst>
                                </p:cTn>
                              </p:par>
                            </p:childTnLst>
                          </p:cTn>
                        </p:par>
                        <p:par>
                          <p:cTn id="217" fill="hold">
                            <p:stCondLst>
                              <p:cond delay="19400"/>
                            </p:stCondLst>
                            <p:childTnLst>
                              <p:par>
                                <p:cTn id="218" presetID="23" presetClass="entr" presetSubtype="16" fill="hold" nodeType="afterEffect">
                                  <p:stCondLst>
                                    <p:cond delay="0"/>
                                  </p:stCondLst>
                                  <p:childTnLst>
                                    <p:set>
                                      <p:cBhvr>
                                        <p:cTn id="219" dur="1" fill="hold">
                                          <p:stCondLst>
                                            <p:cond delay="0"/>
                                          </p:stCondLst>
                                        </p:cTn>
                                        <p:tgtEl>
                                          <p:spTgt spid="212">
                                            <p:txEl>
                                              <p:pRg st="0" end="0"/>
                                            </p:txEl>
                                          </p:spTgt>
                                        </p:tgtEl>
                                        <p:attrNameLst>
                                          <p:attrName>style.visibility</p:attrName>
                                        </p:attrNameLst>
                                      </p:cBhvr>
                                      <p:to>
                                        <p:strVal val="visible"/>
                                      </p:to>
                                    </p:set>
                                    <p:anim calcmode="lin" valueType="num">
                                      <p:cBhvr additive="base">
                                        <p:cTn id="220" dur="500"/>
                                        <p:tgtEl>
                                          <p:spTgt spid="212">
                                            <p:txEl>
                                              <p:pRg st="0" end="0"/>
                                            </p:txEl>
                                          </p:spTgt>
                                        </p:tgtEl>
                                        <p:attrNameLst>
                                          <p:attrName>ppt_w</p:attrName>
                                        </p:attrNameLst>
                                      </p:cBhvr>
                                      <p:tavLst>
                                        <p:tav tm="0">
                                          <p:val>
                                            <p:strVal val="0"/>
                                          </p:val>
                                        </p:tav>
                                        <p:tav tm="100000">
                                          <p:val>
                                            <p:strVal val="#ppt_w"/>
                                          </p:val>
                                        </p:tav>
                                      </p:tavLst>
                                    </p:anim>
                                    <p:anim calcmode="lin" valueType="num">
                                      <p:cBhvr additive="base">
                                        <p:cTn id="221" dur="500"/>
                                        <p:tgtEl>
                                          <p:spTgt spid="212">
                                            <p:txEl>
                                              <p:pRg st="0" end="0"/>
                                            </p:txEl>
                                          </p:spTgt>
                                        </p:tgtEl>
                                        <p:attrNameLst>
                                          <p:attrName>ppt_h</p:attrName>
                                        </p:attrNameLst>
                                      </p:cBhvr>
                                      <p:tavLst>
                                        <p:tav tm="0">
                                          <p:val>
                                            <p:strVal val="0"/>
                                          </p:val>
                                        </p:tav>
                                        <p:tav tm="100000">
                                          <p:val>
                                            <p:strVal val="#ppt_h"/>
                                          </p:val>
                                        </p:tav>
                                      </p:tavLst>
                                    </p:anim>
                                  </p:childTnLst>
                                </p:cTn>
                              </p:par>
                            </p:childTnLst>
                          </p:cTn>
                        </p:par>
                        <p:par>
                          <p:cTn id="222" fill="hold">
                            <p:stCondLst>
                              <p:cond delay="19900"/>
                            </p:stCondLst>
                            <p:childTnLst>
                              <p:par>
                                <p:cTn id="223" presetID="23" presetClass="entr" presetSubtype="16" fill="hold" nodeType="afterEffect">
                                  <p:stCondLst>
                                    <p:cond delay="0"/>
                                  </p:stCondLst>
                                  <p:childTnLst>
                                    <p:set>
                                      <p:cBhvr>
                                        <p:cTn id="224" dur="1" fill="hold">
                                          <p:stCondLst>
                                            <p:cond delay="0"/>
                                          </p:stCondLst>
                                        </p:cTn>
                                        <p:tgtEl>
                                          <p:spTgt spid="212">
                                            <p:txEl>
                                              <p:pRg st="1" end="1"/>
                                            </p:txEl>
                                          </p:spTgt>
                                        </p:tgtEl>
                                        <p:attrNameLst>
                                          <p:attrName>style.visibility</p:attrName>
                                        </p:attrNameLst>
                                      </p:cBhvr>
                                      <p:to>
                                        <p:strVal val="visible"/>
                                      </p:to>
                                    </p:set>
                                    <p:anim calcmode="lin" valueType="num">
                                      <p:cBhvr additive="base">
                                        <p:cTn id="225" dur="500"/>
                                        <p:tgtEl>
                                          <p:spTgt spid="212">
                                            <p:txEl>
                                              <p:pRg st="1" end="1"/>
                                            </p:txEl>
                                          </p:spTgt>
                                        </p:tgtEl>
                                        <p:attrNameLst>
                                          <p:attrName>ppt_w</p:attrName>
                                        </p:attrNameLst>
                                      </p:cBhvr>
                                      <p:tavLst>
                                        <p:tav tm="0">
                                          <p:val>
                                            <p:strVal val="0"/>
                                          </p:val>
                                        </p:tav>
                                        <p:tav tm="100000">
                                          <p:val>
                                            <p:strVal val="#ppt_w"/>
                                          </p:val>
                                        </p:tav>
                                      </p:tavLst>
                                    </p:anim>
                                    <p:anim calcmode="lin" valueType="num">
                                      <p:cBhvr additive="base">
                                        <p:cTn id="226" dur="500"/>
                                        <p:tgtEl>
                                          <p:spTgt spid="212">
                                            <p:txEl>
                                              <p:pRg st="1" end="1"/>
                                            </p:txEl>
                                          </p:spTgt>
                                        </p:tgtEl>
                                        <p:attrNameLst>
                                          <p:attrName>ppt_h</p:attrName>
                                        </p:attrNameLst>
                                      </p:cBhvr>
                                      <p:tavLst>
                                        <p:tav tm="0">
                                          <p:val>
                                            <p:strVal val="0"/>
                                          </p:val>
                                        </p:tav>
                                        <p:tav tm="100000">
                                          <p:val>
                                            <p:strVal val="#ppt_h"/>
                                          </p:val>
                                        </p:tav>
                                      </p:tavLst>
                                    </p:anim>
                                  </p:childTnLst>
                                </p:cTn>
                              </p:par>
                            </p:childTnLst>
                          </p:cTn>
                        </p:par>
                        <p:par>
                          <p:cTn id="227" fill="hold">
                            <p:stCondLst>
                              <p:cond delay="20400"/>
                            </p:stCondLst>
                            <p:childTnLst>
                              <p:par>
                                <p:cTn id="228" presetID="23" presetClass="entr" presetSubtype="16" fill="hold" nodeType="afterEffect">
                                  <p:stCondLst>
                                    <p:cond delay="0"/>
                                  </p:stCondLst>
                                  <p:childTnLst>
                                    <p:set>
                                      <p:cBhvr>
                                        <p:cTn id="229" dur="1" fill="hold">
                                          <p:stCondLst>
                                            <p:cond delay="0"/>
                                          </p:stCondLst>
                                        </p:cTn>
                                        <p:tgtEl>
                                          <p:spTgt spid="212">
                                            <p:txEl>
                                              <p:pRg st="2" end="2"/>
                                            </p:txEl>
                                          </p:spTgt>
                                        </p:tgtEl>
                                        <p:attrNameLst>
                                          <p:attrName>style.visibility</p:attrName>
                                        </p:attrNameLst>
                                      </p:cBhvr>
                                      <p:to>
                                        <p:strVal val="visible"/>
                                      </p:to>
                                    </p:set>
                                    <p:anim calcmode="lin" valueType="num">
                                      <p:cBhvr additive="base">
                                        <p:cTn id="230" dur="500"/>
                                        <p:tgtEl>
                                          <p:spTgt spid="212">
                                            <p:txEl>
                                              <p:pRg st="2" end="2"/>
                                            </p:txEl>
                                          </p:spTgt>
                                        </p:tgtEl>
                                        <p:attrNameLst>
                                          <p:attrName>ppt_w</p:attrName>
                                        </p:attrNameLst>
                                      </p:cBhvr>
                                      <p:tavLst>
                                        <p:tav tm="0">
                                          <p:val>
                                            <p:strVal val="0"/>
                                          </p:val>
                                        </p:tav>
                                        <p:tav tm="100000">
                                          <p:val>
                                            <p:strVal val="#ppt_w"/>
                                          </p:val>
                                        </p:tav>
                                      </p:tavLst>
                                    </p:anim>
                                    <p:anim calcmode="lin" valueType="num">
                                      <p:cBhvr additive="base">
                                        <p:cTn id="231" dur="500"/>
                                        <p:tgtEl>
                                          <p:spTgt spid="212">
                                            <p:txEl>
                                              <p:pRg st="2" end="2"/>
                                            </p:txEl>
                                          </p:spTgt>
                                        </p:tgtEl>
                                        <p:attrNameLst>
                                          <p:attrName>ppt_h</p:attrName>
                                        </p:attrNameLst>
                                      </p:cBhvr>
                                      <p:tavLst>
                                        <p:tav tm="0">
                                          <p:val>
                                            <p:strVal val="0"/>
                                          </p:val>
                                        </p:tav>
                                        <p:tav tm="100000">
                                          <p:val>
                                            <p:strVal val="#ppt_h"/>
                                          </p:val>
                                        </p:tav>
                                      </p:tavLst>
                                    </p:anim>
                                  </p:childTnLst>
                                </p:cTn>
                              </p:par>
                            </p:childTnLst>
                          </p:cTn>
                        </p:par>
                        <p:par>
                          <p:cTn id="232" fill="hold">
                            <p:stCondLst>
                              <p:cond delay="20900"/>
                            </p:stCondLst>
                            <p:childTnLst>
                              <p:par>
                                <p:cTn id="233" presetID="23" presetClass="entr" presetSubtype="16" fill="hold" nodeType="afterEffect">
                                  <p:stCondLst>
                                    <p:cond delay="0"/>
                                  </p:stCondLst>
                                  <p:childTnLst>
                                    <p:set>
                                      <p:cBhvr>
                                        <p:cTn id="234" dur="1" fill="hold">
                                          <p:stCondLst>
                                            <p:cond delay="0"/>
                                          </p:stCondLst>
                                        </p:cTn>
                                        <p:tgtEl>
                                          <p:spTgt spid="212">
                                            <p:txEl>
                                              <p:pRg st="3" end="3"/>
                                            </p:txEl>
                                          </p:spTgt>
                                        </p:tgtEl>
                                        <p:attrNameLst>
                                          <p:attrName>style.visibility</p:attrName>
                                        </p:attrNameLst>
                                      </p:cBhvr>
                                      <p:to>
                                        <p:strVal val="visible"/>
                                      </p:to>
                                    </p:set>
                                    <p:anim calcmode="lin" valueType="num">
                                      <p:cBhvr additive="base">
                                        <p:cTn id="235" dur="500"/>
                                        <p:tgtEl>
                                          <p:spTgt spid="212">
                                            <p:txEl>
                                              <p:pRg st="3" end="3"/>
                                            </p:txEl>
                                          </p:spTgt>
                                        </p:tgtEl>
                                        <p:attrNameLst>
                                          <p:attrName>ppt_w</p:attrName>
                                        </p:attrNameLst>
                                      </p:cBhvr>
                                      <p:tavLst>
                                        <p:tav tm="0">
                                          <p:val>
                                            <p:strVal val="0"/>
                                          </p:val>
                                        </p:tav>
                                        <p:tav tm="100000">
                                          <p:val>
                                            <p:strVal val="#ppt_w"/>
                                          </p:val>
                                        </p:tav>
                                      </p:tavLst>
                                    </p:anim>
                                    <p:anim calcmode="lin" valueType="num">
                                      <p:cBhvr additive="base">
                                        <p:cTn id="236" dur="500"/>
                                        <p:tgtEl>
                                          <p:spTgt spid="212">
                                            <p:txEl>
                                              <p:pRg st="3" end="3"/>
                                            </p:txEl>
                                          </p:spTgt>
                                        </p:tgtEl>
                                        <p:attrNameLst>
                                          <p:attrName>ppt_h</p:attrName>
                                        </p:attrNameLst>
                                      </p:cBhvr>
                                      <p:tavLst>
                                        <p:tav tm="0">
                                          <p:val>
                                            <p:strVal val="0"/>
                                          </p:val>
                                        </p:tav>
                                        <p:tav tm="100000">
                                          <p:val>
                                            <p:strVal val="#ppt_h"/>
                                          </p:val>
                                        </p:tav>
                                      </p:tavLst>
                                    </p:anim>
                                  </p:childTnLst>
                                </p:cTn>
                              </p:par>
                            </p:childTnLst>
                          </p:cTn>
                        </p:par>
                        <p:par>
                          <p:cTn id="237" fill="hold">
                            <p:stCondLst>
                              <p:cond delay="21400"/>
                            </p:stCondLst>
                            <p:childTnLst>
                              <p:par>
                                <p:cTn id="238" presetID="23" presetClass="entr" presetSubtype="16" fill="hold" nodeType="afterEffect">
                                  <p:stCondLst>
                                    <p:cond delay="0"/>
                                  </p:stCondLst>
                                  <p:childTnLst>
                                    <p:set>
                                      <p:cBhvr>
                                        <p:cTn id="239" dur="1" fill="hold">
                                          <p:stCondLst>
                                            <p:cond delay="0"/>
                                          </p:stCondLst>
                                        </p:cTn>
                                        <p:tgtEl>
                                          <p:spTgt spid="212">
                                            <p:txEl>
                                              <p:pRg st="4" end="4"/>
                                            </p:txEl>
                                          </p:spTgt>
                                        </p:tgtEl>
                                        <p:attrNameLst>
                                          <p:attrName>style.visibility</p:attrName>
                                        </p:attrNameLst>
                                      </p:cBhvr>
                                      <p:to>
                                        <p:strVal val="visible"/>
                                      </p:to>
                                    </p:set>
                                    <p:anim calcmode="lin" valueType="num">
                                      <p:cBhvr additive="base">
                                        <p:cTn id="240" dur="500"/>
                                        <p:tgtEl>
                                          <p:spTgt spid="212">
                                            <p:txEl>
                                              <p:pRg st="4" end="4"/>
                                            </p:txEl>
                                          </p:spTgt>
                                        </p:tgtEl>
                                        <p:attrNameLst>
                                          <p:attrName>ppt_w</p:attrName>
                                        </p:attrNameLst>
                                      </p:cBhvr>
                                      <p:tavLst>
                                        <p:tav tm="0">
                                          <p:val>
                                            <p:strVal val="0"/>
                                          </p:val>
                                        </p:tav>
                                        <p:tav tm="100000">
                                          <p:val>
                                            <p:strVal val="#ppt_w"/>
                                          </p:val>
                                        </p:tav>
                                      </p:tavLst>
                                    </p:anim>
                                    <p:anim calcmode="lin" valueType="num">
                                      <p:cBhvr additive="base">
                                        <p:cTn id="241" dur="500"/>
                                        <p:tgtEl>
                                          <p:spTgt spid="212">
                                            <p:txEl>
                                              <p:pRg st="4" end="4"/>
                                            </p:txEl>
                                          </p:spTgt>
                                        </p:tgtEl>
                                        <p:attrNameLst>
                                          <p:attrName>ppt_h</p:attrName>
                                        </p:attrNameLst>
                                      </p:cBhvr>
                                      <p:tavLst>
                                        <p:tav tm="0">
                                          <p:val>
                                            <p:strVal val="0"/>
                                          </p:val>
                                        </p:tav>
                                        <p:tav tm="100000">
                                          <p:val>
                                            <p:strVal val="#ppt_h"/>
                                          </p:val>
                                        </p:tav>
                                      </p:tavLst>
                                    </p:anim>
                                  </p:childTnLst>
                                </p:cTn>
                              </p:par>
                            </p:childTnLst>
                          </p:cTn>
                        </p:par>
                        <p:par>
                          <p:cTn id="242" fill="hold">
                            <p:stCondLst>
                              <p:cond delay="21900"/>
                            </p:stCondLst>
                            <p:childTnLst>
                              <p:par>
                                <p:cTn id="243" presetID="23" presetClass="entr" presetSubtype="16" fill="hold" nodeType="afterEffect">
                                  <p:stCondLst>
                                    <p:cond delay="0"/>
                                  </p:stCondLst>
                                  <p:childTnLst>
                                    <p:set>
                                      <p:cBhvr>
                                        <p:cTn id="244" dur="1" fill="hold">
                                          <p:stCondLst>
                                            <p:cond delay="0"/>
                                          </p:stCondLst>
                                        </p:cTn>
                                        <p:tgtEl>
                                          <p:spTgt spid="212">
                                            <p:txEl>
                                              <p:pRg st="5" end="5"/>
                                            </p:txEl>
                                          </p:spTgt>
                                        </p:tgtEl>
                                        <p:attrNameLst>
                                          <p:attrName>style.visibility</p:attrName>
                                        </p:attrNameLst>
                                      </p:cBhvr>
                                      <p:to>
                                        <p:strVal val="visible"/>
                                      </p:to>
                                    </p:set>
                                    <p:anim calcmode="lin" valueType="num">
                                      <p:cBhvr additive="base">
                                        <p:cTn id="245" dur="500"/>
                                        <p:tgtEl>
                                          <p:spTgt spid="212">
                                            <p:txEl>
                                              <p:pRg st="5" end="5"/>
                                            </p:txEl>
                                          </p:spTgt>
                                        </p:tgtEl>
                                        <p:attrNameLst>
                                          <p:attrName>ppt_w</p:attrName>
                                        </p:attrNameLst>
                                      </p:cBhvr>
                                      <p:tavLst>
                                        <p:tav tm="0">
                                          <p:val>
                                            <p:strVal val="0"/>
                                          </p:val>
                                        </p:tav>
                                        <p:tav tm="100000">
                                          <p:val>
                                            <p:strVal val="#ppt_w"/>
                                          </p:val>
                                        </p:tav>
                                      </p:tavLst>
                                    </p:anim>
                                    <p:anim calcmode="lin" valueType="num">
                                      <p:cBhvr additive="base">
                                        <p:cTn id="246" dur="500"/>
                                        <p:tgtEl>
                                          <p:spTgt spid="212">
                                            <p:txEl>
                                              <p:pRg st="5" end="5"/>
                                            </p:txEl>
                                          </p:spTgt>
                                        </p:tgtEl>
                                        <p:attrNameLst>
                                          <p:attrName>ppt_h</p:attrName>
                                        </p:attrNameLst>
                                      </p:cBhvr>
                                      <p:tavLst>
                                        <p:tav tm="0">
                                          <p:val>
                                            <p:strVal val="0"/>
                                          </p:val>
                                        </p:tav>
                                        <p:tav tm="100000">
                                          <p:val>
                                            <p:strVal val="#ppt_h"/>
                                          </p:val>
                                        </p:tav>
                                      </p:tavLst>
                                    </p:anim>
                                  </p:childTnLst>
                                </p:cTn>
                              </p:par>
                            </p:childTnLst>
                          </p:cTn>
                        </p:par>
                        <p:par>
                          <p:cTn id="247" fill="hold">
                            <p:stCondLst>
                              <p:cond delay="22400"/>
                            </p:stCondLst>
                            <p:childTnLst>
                              <p:par>
                                <p:cTn id="248" presetID="23" presetClass="entr" presetSubtype="16" fill="hold" nodeType="afterEffect">
                                  <p:stCondLst>
                                    <p:cond delay="0"/>
                                  </p:stCondLst>
                                  <p:childTnLst>
                                    <p:set>
                                      <p:cBhvr>
                                        <p:cTn id="249" dur="1" fill="hold">
                                          <p:stCondLst>
                                            <p:cond delay="0"/>
                                          </p:stCondLst>
                                        </p:cTn>
                                        <p:tgtEl>
                                          <p:spTgt spid="212">
                                            <p:txEl>
                                              <p:pRg st="6" end="6"/>
                                            </p:txEl>
                                          </p:spTgt>
                                        </p:tgtEl>
                                        <p:attrNameLst>
                                          <p:attrName>style.visibility</p:attrName>
                                        </p:attrNameLst>
                                      </p:cBhvr>
                                      <p:to>
                                        <p:strVal val="visible"/>
                                      </p:to>
                                    </p:set>
                                    <p:anim calcmode="lin" valueType="num">
                                      <p:cBhvr additive="base">
                                        <p:cTn id="250" dur="500"/>
                                        <p:tgtEl>
                                          <p:spTgt spid="212">
                                            <p:txEl>
                                              <p:pRg st="6" end="6"/>
                                            </p:txEl>
                                          </p:spTgt>
                                        </p:tgtEl>
                                        <p:attrNameLst>
                                          <p:attrName>ppt_w</p:attrName>
                                        </p:attrNameLst>
                                      </p:cBhvr>
                                      <p:tavLst>
                                        <p:tav tm="0">
                                          <p:val>
                                            <p:strVal val="0"/>
                                          </p:val>
                                        </p:tav>
                                        <p:tav tm="100000">
                                          <p:val>
                                            <p:strVal val="#ppt_w"/>
                                          </p:val>
                                        </p:tav>
                                      </p:tavLst>
                                    </p:anim>
                                    <p:anim calcmode="lin" valueType="num">
                                      <p:cBhvr additive="base">
                                        <p:cTn id="251" dur="500"/>
                                        <p:tgtEl>
                                          <p:spTgt spid="212">
                                            <p:txEl>
                                              <p:pRg st="6" end="6"/>
                                            </p:txEl>
                                          </p:spTgt>
                                        </p:tgtEl>
                                        <p:attrNameLst>
                                          <p:attrName>ppt_h</p:attrName>
                                        </p:attrNameLst>
                                      </p:cBhvr>
                                      <p:tavLst>
                                        <p:tav tm="0">
                                          <p:val>
                                            <p:strVal val="0"/>
                                          </p:val>
                                        </p:tav>
                                        <p:tav tm="100000">
                                          <p:val>
                                            <p:strVal val="#ppt_h"/>
                                          </p:val>
                                        </p:tav>
                                      </p:tavLst>
                                    </p:anim>
                                  </p:childTnLst>
                                </p:cTn>
                              </p:par>
                            </p:childTnLst>
                          </p:cTn>
                        </p:par>
                        <p:par>
                          <p:cTn id="252" fill="hold">
                            <p:stCondLst>
                              <p:cond delay="22900"/>
                            </p:stCondLst>
                            <p:childTnLst>
                              <p:par>
                                <p:cTn id="253" presetID="23" presetClass="entr" presetSubtype="16" fill="hold" nodeType="afterEffect">
                                  <p:stCondLst>
                                    <p:cond delay="0"/>
                                  </p:stCondLst>
                                  <p:childTnLst>
                                    <p:set>
                                      <p:cBhvr>
                                        <p:cTn id="254" dur="1" fill="hold">
                                          <p:stCondLst>
                                            <p:cond delay="0"/>
                                          </p:stCondLst>
                                        </p:cTn>
                                        <p:tgtEl>
                                          <p:spTgt spid="212">
                                            <p:txEl>
                                              <p:pRg st="7" end="7"/>
                                            </p:txEl>
                                          </p:spTgt>
                                        </p:tgtEl>
                                        <p:attrNameLst>
                                          <p:attrName>style.visibility</p:attrName>
                                        </p:attrNameLst>
                                      </p:cBhvr>
                                      <p:to>
                                        <p:strVal val="visible"/>
                                      </p:to>
                                    </p:set>
                                    <p:anim calcmode="lin" valueType="num">
                                      <p:cBhvr additive="base">
                                        <p:cTn id="255" dur="500"/>
                                        <p:tgtEl>
                                          <p:spTgt spid="212">
                                            <p:txEl>
                                              <p:pRg st="7" end="7"/>
                                            </p:txEl>
                                          </p:spTgt>
                                        </p:tgtEl>
                                        <p:attrNameLst>
                                          <p:attrName>ppt_w</p:attrName>
                                        </p:attrNameLst>
                                      </p:cBhvr>
                                      <p:tavLst>
                                        <p:tav tm="0">
                                          <p:val>
                                            <p:strVal val="0"/>
                                          </p:val>
                                        </p:tav>
                                        <p:tav tm="100000">
                                          <p:val>
                                            <p:strVal val="#ppt_w"/>
                                          </p:val>
                                        </p:tav>
                                      </p:tavLst>
                                    </p:anim>
                                    <p:anim calcmode="lin" valueType="num">
                                      <p:cBhvr additive="base">
                                        <p:cTn id="256" dur="500"/>
                                        <p:tgtEl>
                                          <p:spTgt spid="212">
                                            <p:txEl>
                                              <p:pRg st="7" end="7"/>
                                            </p:txEl>
                                          </p:spTgt>
                                        </p:tgtEl>
                                        <p:attrNameLst>
                                          <p:attrName>ppt_h</p:attrName>
                                        </p:attrNameLst>
                                      </p:cBhvr>
                                      <p:tavLst>
                                        <p:tav tm="0">
                                          <p:val>
                                            <p:strVal val="0"/>
                                          </p:val>
                                        </p:tav>
                                        <p:tav tm="100000">
                                          <p:val>
                                            <p:strVal val="#ppt_h"/>
                                          </p:val>
                                        </p:tav>
                                      </p:tavLst>
                                    </p:anim>
                                  </p:childTnLst>
                                </p:cTn>
                              </p:par>
                            </p:childTnLst>
                          </p:cTn>
                        </p:par>
                        <p:par>
                          <p:cTn id="257" fill="hold">
                            <p:stCondLst>
                              <p:cond delay="23400"/>
                            </p:stCondLst>
                            <p:childTnLst>
                              <p:par>
                                <p:cTn id="258" presetID="23" presetClass="entr" presetSubtype="16" fill="hold" nodeType="afterEffect">
                                  <p:stCondLst>
                                    <p:cond delay="0"/>
                                  </p:stCondLst>
                                  <p:childTnLst>
                                    <p:set>
                                      <p:cBhvr>
                                        <p:cTn id="259" dur="1" fill="hold">
                                          <p:stCondLst>
                                            <p:cond delay="0"/>
                                          </p:stCondLst>
                                        </p:cTn>
                                        <p:tgtEl>
                                          <p:spTgt spid="212">
                                            <p:txEl>
                                              <p:pRg st="8" end="8"/>
                                            </p:txEl>
                                          </p:spTgt>
                                        </p:tgtEl>
                                        <p:attrNameLst>
                                          <p:attrName>style.visibility</p:attrName>
                                        </p:attrNameLst>
                                      </p:cBhvr>
                                      <p:to>
                                        <p:strVal val="visible"/>
                                      </p:to>
                                    </p:set>
                                    <p:anim calcmode="lin" valueType="num">
                                      <p:cBhvr additive="base">
                                        <p:cTn id="260" dur="500"/>
                                        <p:tgtEl>
                                          <p:spTgt spid="212">
                                            <p:txEl>
                                              <p:pRg st="8" end="8"/>
                                            </p:txEl>
                                          </p:spTgt>
                                        </p:tgtEl>
                                        <p:attrNameLst>
                                          <p:attrName>ppt_w</p:attrName>
                                        </p:attrNameLst>
                                      </p:cBhvr>
                                      <p:tavLst>
                                        <p:tav tm="0">
                                          <p:val>
                                            <p:strVal val="0"/>
                                          </p:val>
                                        </p:tav>
                                        <p:tav tm="100000">
                                          <p:val>
                                            <p:strVal val="#ppt_w"/>
                                          </p:val>
                                        </p:tav>
                                      </p:tavLst>
                                    </p:anim>
                                    <p:anim calcmode="lin" valueType="num">
                                      <p:cBhvr additive="base">
                                        <p:cTn id="261" dur="500"/>
                                        <p:tgtEl>
                                          <p:spTgt spid="212">
                                            <p:txEl>
                                              <p:pRg st="8" end="8"/>
                                            </p:txEl>
                                          </p:spTgt>
                                        </p:tgtEl>
                                        <p:attrNameLst>
                                          <p:attrName>ppt_h</p:attrName>
                                        </p:attrNameLst>
                                      </p:cBhvr>
                                      <p:tavLst>
                                        <p:tav tm="0">
                                          <p:val>
                                            <p:strVal val="0"/>
                                          </p:val>
                                        </p:tav>
                                        <p:tav tm="100000">
                                          <p:val>
                                            <p:strVal val="#ppt_h"/>
                                          </p:val>
                                        </p:tav>
                                      </p:tavLst>
                                    </p:anim>
                                  </p:childTnLst>
                                </p:cTn>
                              </p:par>
                            </p:childTnLst>
                          </p:cTn>
                        </p:par>
                        <p:par>
                          <p:cTn id="262" fill="hold">
                            <p:stCondLst>
                              <p:cond delay="23900"/>
                            </p:stCondLst>
                            <p:childTnLst>
                              <p:par>
                                <p:cTn id="263" presetID="23" presetClass="entr" presetSubtype="16" fill="hold" nodeType="afterEffect">
                                  <p:stCondLst>
                                    <p:cond delay="0"/>
                                  </p:stCondLst>
                                  <p:childTnLst>
                                    <p:set>
                                      <p:cBhvr>
                                        <p:cTn id="264" dur="1" fill="hold">
                                          <p:stCondLst>
                                            <p:cond delay="0"/>
                                          </p:stCondLst>
                                        </p:cTn>
                                        <p:tgtEl>
                                          <p:spTgt spid="213">
                                            <p:txEl>
                                              <p:pRg st="0" end="0"/>
                                            </p:txEl>
                                          </p:spTgt>
                                        </p:tgtEl>
                                        <p:attrNameLst>
                                          <p:attrName>style.visibility</p:attrName>
                                        </p:attrNameLst>
                                      </p:cBhvr>
                                      <p:to>
                                        <p:strVal val="visible"/>
                                      </p:to>
                                    </p:set>
                                    <p:anim calcmode="lin" valueType="num">
                                      <p:cBhvr additive="base">
                                        <p:cTn id="265" dur="500"/>
                                        <p:tgtEl>
                                          <p:spTgt spid="213">
                                            <p:txEl>
                                              <p:pRg st="0" end="0"/>
                                            </p:txEl>
                                          </p:spTgt>
                                        </p:tgtEl>
                                        <p:attrNameLst>
                                          <p:attrName>ppt_w</p:attrName>
                                        </p:attrNameLst>
                                      </p:cBhvr>
                                      <p:tavLst>
                                        <p:tav tm="0">
                                          <p:val>
                                            <p:strVal val="0"/>
                                          </p:val>
                                        </p:tav>
                                        <p:tav tm="100000">
                                          <p:val>
                                            <p:strVal val="#ppt_w"/>
                                          </p:val>
                                        </p:tav>
                                      </p:tavLst>
                                    </p:anim>
                                    <p:anim calcmode="lin" valueType="num">
                                      <p:cBhvr additive="base">
                                        <p:cTn id="266" dur="500"/>
                                        <p:tgtEl>
                                          <p:spTgt spid="213">
                                            <p:txEl>
                                              <p:pRg st="0" end="0"/>
                                            </p:txEl>
                                          </p:spTgt>
                                        </p:tgtEl>
                                        <p:attrNameLst>
                                          <p:attrName>ppt_h</p:attrName>
                                        </p:attrNameLst>
                                      </p:cBhvr>
                                      <p:tavLst>
                                        <p:tav tm="0">
                                          <p:val>
                                            <p:strVal val="0"/>
                                          </p:val>
                                        </p:tav>
                                        <p:tav tm="100000">
                                          <p:val>
                                            <p:strVal val="#ppt_h"/>
                                          </p:val>
                                        </p:tav>
                                      </p:tavLst>
                                    </p:anim>
                                  </p:childTnLst>
                                </p:cTn>
                              </p:par>
                            </p:childTnLst>
                          </p:cTn>
                        </p:par>
                        <p:par>
                          <p:cTn id="267" fill="hold">
                            <p:stCondLst>
                              <p:cond delay="24400"/>
                            </p:stCondLst>
                            <p:childTnLst>
                              <p:par>
                                <p:cTn id="268" presetID="23" presetClass="entr" presetSubtype="16" fill="hold" nodeType="afterEffect">
                                  <p:stCondLst>
                                    <p:cond delay="0"/>
                                  </p:stCondLst>
                                  <p:childTnLst>
                                    <p:set>
                                      <p:cBhvr>
                                        <p:cTn id="269" dur="1" fill="hold">
                                          <p:stCondLst>
                                            <p:cond delay="0"/>
                                          </p:stCondLst>
                                        </p:cTn>
                                        <p:tgtEl>
                                          <p:spTgt spid="213">
                                            <p:txEl>
                                              <p:pRg st="1" end="1"/>
                                            </p:txEl>
                                          </p:spTgt>
                                        </p:tgtEl>
                                        <p:attrNameLst>
                                          <p:attrName>style.visibility</p:attrName>
                                        </p:attrNameLst>
                                      </p:cBhvr>
                                      <p:to>
                                        <p:strVal val="visible"/>
                                      </p:to>
                                    </p:set>
                                    <p:anim calcmode="lin" valueType="num">
                                      <p:cBhvr additive="base">
                                        <p:cTn id="270" dur="500"/>
                                        <p:tgtEl>
                                          <p:spTgt spid="213">
                                            <p:txEl>
                                              <p:pRg st="1" end="1"/>
                                            </p:txEl>
                                          </p:spTgt>
                                        </p:tgtEl>
                                        <p:attrNameLst>
                                          <p:attrName>ppt_w</p:attrName>
                                        </p:attrNameLst>
                                      </p:cBhvr>
                                      <p:tavLst>
                                        <p:tav tm="0">
                                          <p:val>
                                            <p:strVal val="0"/>
                                          </p:val>
                                        </p:tav>
                                        <p:tav tm="100000">
                                          <p:val>
                                            <p:strVal val="#ppt_w"/>
                                          </p:val>
                                        </p:tav>
                                      </p:tavLst>
                                    </p:anim>
                                    <p:anim calcmode="lin" valueType="num">
                                      <p:cBhvr additive="base">
                                        <p:cTn id="271" dur="500"/>
                                        <p:tgtEl>
                                          <p:spTgt spid="213">
                                            <p:txEl>
                                              <p:pRg st="1" end="1"/>
                                            </p:txEl>
                                          </p:spTgt>
                                        </p:tgtEl>
                                        <p:attrNameLst>
                                          <p:attrName>ppt_h</p:attrName>
                                        </p:attrNameLst>
                                      </p:cBhvr>
                                      <p:tavLst>
                                        <p:tav tm="0">
                                          <p:val>
                                            <p:strVal val="0"/>
                                          </p:val>
                                        </p:tav>
                                        <p:tav tm="100000">
                                          <p:val>
                                            <p:strVal val="#ppt_h"/>
                                          </p:val>
                                        </p:tav>
                                      </p:tavLst>
                                    </p:anim>
                                  </p:childTnLst>
                                </p:cTn>
                              </p:par>
                            </p:childTnLst>
                          </p:cTn>
                        </p:par>
                        <p:par>
                          <p:cTn id="272" fill="hold">
                            <p:stCondLst>
                              <p:cond delay="24900"/>
                            </p:stCondLst>
                            <p:childTnLst>
                              <p:par>
                                <p:cTn id="273" presetID="23" presetClass="entr" presetSubtype="16" fill="hold" nodeType="afterEffect">
                                  <p:stCondLst>
                                    <p:cond delay="0"/>
                                  </p:stCondLst>
                                  <p:childTnLst>
                                    <p:set>
                                      <p:cBhvr>
                                        <p:cTn id="274" dur="1" fill="hold">
                                          <p:stCondLst>
                                            <p:cond delay="0"/>
                                          </p:stCondLst>
                                        </p:cTn>
                                        <p:tgtEl>
                                          <p:spTgt spid="213">
                                            <p:txEl>
                                              <p:pRg st="2" end="2"/>
                                            </p:txEl>
                                          </p:spTgt>
                                        </p:tgtEl>
                                        <p:attrNameLst>
                                          <p:attrName>style.visibility</p:attrName>
                                        </p:attrNameLst>
                                      </p:cBhvr>
                                      <p:to>
                                        <p:strVal val="visible"/>
                                      </p:to>
                                    </p:set>
                                    <p:anim calcmode="lin" valueType="num">
                                      <p:cBhvr additive="base">
                                        <p:cTn id="275" dur="500"/>
                                        <p:tgtEl>
                                          <p:spTgt spid="213">
                                            <p:txEl>
                                              <p:pRg st="2" end="2"/>
                                            </p:txEl>
                                          </p:spTgt>
                                        </p:tgtEl>
                                        <p:attrNameLst>
                                          <p:attrName>ppt_w</p:attrName>
                                        </p:attrNameLst>
                                      </p:cBhvr>
                                      <p:tavLst>
                                        <p:tav tm="0">
                                          <p:val>
                                            <p:strVal val="0"/>
                                          </p:val>
                                        </p:tav>
                                        <p:tav tm="100000">
                                          <p:val>
                                            <p:strVal val="#ppt_w"/>
                                          </p:val>
                                        </p:tav>
                                      </p:tavLst>
                                    </p:anim>
                                    <p:anim calcmode="lin" valueType="num">
                                      <p:cBhvr additive="base">
                                        <p:cTn id="276" dur="500"/>
                                        <p:tgtEl>
                                          <p:spTgt spid="213">
                                            <p:txEl>
                                              <p:pRg st="2" end="2"/>
                                            </p:txEl>
                                          </p:spTgt>
                                        </p:tgtEl>
                                        <p:attrNameLst>
                                          <p:attrName>ppt_h</p:attrName>
                                        </p:attrNameLst>
                                      </p:cBhvr>
                                      <p:tavLst>
                                        <p:tav tm="0">
                                          <p:val>
                                            <p:strVal val="0"/>
                                          </p:val>
                                        </p:tav>
                                        <p:tav tm="100000">
                                          <p:val>
                                            <p:strVal val="#ppt_h"/>
                                          </p:val>
                                        </p:tav>
                                      </p:tavLst>
                                    </p:anim>
                                  </p:childTnLst>
                                </p:cTn>
                              </p:par>
                            </p:childTnLst>
                          </p:cTn>
                        </p:par>
                        <p:par>
                          <p:cTn id="277" fill="hold">
                            <p:stCondLst>
                              <p:cond delay="25400"/>
                            </p:stCondLst>
                            <p:childTnLst>
                              <p:par>
                                <p:cTn id="278" presetID="23" presetClass="entr" presetSubtype="16" fill="hold" nodeType="afterEffect">
                                  <p:stCondLst>
                                    <p:cond delay="0"/>
                                  </p:stCondLst>
                                  <p:childTnLst>
                                    <p:set>
                                      <p:cBhvr>
                                        <p:cTn id="279" dur="1" fill="hold">
                                          <p:stCondLst>
                                            <p:cond delay="0"/>
                                          </p:stCondLst>
                                        </p:cTn>
                                        <p:tgtEl>
                                          <p:spTgt spid="213">
                                            <p:txEl>
                                              <p:pRg st="3" end="3"/>
                                            </p:txEl>
                                          </p:spTgt>
                                        </p:tgtEl>
                                        <p:attrNameLst>
                                          <p:attrName>style.visibility</p:attrName>
                                        </p:attrNameLst>
                                      </p:cBhvr>
                                      <p:to>
                                        <p:strVal val="visible"/>
                                      </p:to>
                                    </p:set>
                                    <p:anim calcmode="lin" valueType="num">
                                      <p:cBhvr additive="base">
                                        <p:cTn id="280" dur="500"/>
                                        <p:tgtEl>
                                          <p:spTgt spid="213">
                                            <p:txEl>
                                              <p:pRg st="3" end="3"/>
                                            </p:txEl>
                                          </p:spTgt>
                                        </p:tgtEl>
                                        <p:attrNameLst>
                                          <p:attrName>ppt_w</p:attrName>
                                        </p:attrNameLst>
                                      </p:cBhvr>
                                      <p:tavLst>
                                        <p:tav tm="0">
                                          <p:val>
                                            <p:strVal val="0"/>
                                          </p:val>
                                        </p:tav>
                                        <p:tav tm="100000">
                                          <p:val>
                                            <p:strVal val="#ppt_w"/>
                                          </p:val>
                                        </p:tav>
                                      </p:tavLst>
                                    </p:anim>
                                    <p:anim calcmode="lin" valueType="num">
                                      <p:cBhvr additive="base">
                                        <p:cTn id="281" dur="500"/>
                                        <p:tgtEl>
                                          <p:spTgt spid="213">
                                            <p:txEl>
                                              <p:pRg st="3" end="3"/>
                                            </p:txEl>
                                          </p:spTgt>
                                        </p:tgtEl>
                                        <p:attrNameLst>
                                          <p:attrName>ppt_h</p:attrName>
                                        </p:attrNameLst>
                                      </p:cBhvr>
                                      <p:tavLst>
                                        <p:tav tm="0">
                                          <p:val>
                                            <p:strVal val="0"/>
                                          </p:val>
                                        </p:tav>
                                        <p:tav tm="100000">
                                          <p:val>
                                            <p:strVal val="#ppt_h"/>
                                          </p:val>
                                        </p:tav>
                                      </p:tavLst>
                                    </p:anim>
                                  </p:childTnLst>
                                </p:cTn>
                              </p:par>
                            </p:childTnLst>
                          </p:cTn>
                        </p:par>
                        <p:par>
                          <p:cTn id="282" fill="hold">
                            <p:stCondLst>
                              <p:cond delay="25900"/>
                            </p:stCondLst>
                            <p:childTnLst>
                              <p:par>
                                <p:cTn id="283" presetID="23" presetClass="entr" presetSubtype="16" fill="hold" nodeType="afterEffect">
                                  <p:stCondLst>
                                    <p:cond delay="0"/>
                                  </p:stCondLst>
                                  <p:childTnLst>
                                    <p:set>
                                      <p:cBhvr>
                                        <p:cTn id="284" dur="1" fill="hold">
                                          <p:stCondLst>
                                            <p:cond delay="0"/>
                                          </p:stCondLst>
                                        </p:cTn>
                                        <p:tgtEl>
                                          <p:spTgt spid="213">
                                            <p:txEl>
                                              <p:pRg st="4" end="4"/>
                                            </p:txEl>
                                          </p:spTgt>
                                        </p:tgtEl>
                                        <p:attrNameLst>
                                          <p:attrName>style.visibility</p:attrName>
                                        </p:attrNameLst>
                                      </p:cBhvr>
                                      <p:to>
                                        <p:strVal val="visible"/>
                                      </p:to>
                                    </p:set>
                                    <p:anim calcmode="lin" valueType="num">
                                      <p:cBhvr additive="base">
                                        <p:cTn id="285" dur="500"/>
                                        <p:tgtEl>
                                          <p:spTgt spid="213">
                                            <p:txEl>
                                              <p:pRg st="4" end="4"/>
                                            </p:txEl>
                                          </p:spTgt>
                                        </p:tgtEl>
                                        <p:attrNameLst>
                                          <p:attrName>ppt_w</p:attrName>
                                        </p:attrNameLst>
                                      </p:cBhvr>
                                      <p:tavLst>
                                        <p:tav tm="0">
                                          <p:val>
                                            <p:strVal val="0"/>
                                          </p:val>
                                        </p:tav>
                                        <p:tav tm="100000">
                                          <p:val>
                                            <p:strVal val="#ppt_w"/>
                                          </p:val>
                                        </p:tav>
                                      </p:tavLst>
                                    </p:anim>
                                    <p:anim calcmode="lin" valueType="num">
                                      <p:cBhvr additive="base">
                                        <p:cTn id="286" dur="500"/>
                                        <p:tgtEl>
                                          <p:spTgt spid="213">
                                            <p:txEl>
                                              <p:pRg st="4" end="4"/>
                                            </p:txEl>
                                          </p:spTgt>
                                        </p:tgtEl>
                                        <p:attrNameLst>
                                          <p:attrName>ppt_h</p:attrName>
                                        </p:attrNameLst>
                                      </p:cBhvr>
                                      <p:tavLst>
                                        <p:tav tm="0">
                                          <p:val>
                                            <p:strVal val="0"/>
                                          </p:val>
                                        </p:tav>
                                        <p:tav tm="100000">
                                          <p:val>
                                            <p:strVal val="#ppt_h"/>
                                          </p:val>
                                        </p:tav>
                                      </p:tavLst>
                                    </p:anim>
                                  </p:childTnLst>
                                </p:cTn>
                              </p:par>
                            </p:childTnLst>
                          </p:cTn>
                        </p:par>
                        <p:par>
                          <p:cTn id="287" fill="hold">
                            <p:stCondLst>
                              <p:cond delay="26400"/>
                            </p:stCondLst>
                            <p:childTnLst>
                              <p:par>
                                <p:cTn id="288" presetID="23" presetClass="entr" presetSubtype="16" fill="hold" nodeType="afterEffect">
                                  <p:stCondLst>
                                    <p:cond delay="0"/>
                                  </p:stCondLst>
                                  <p:childTnLst>
                                    <p:set>
                                      <p:cBhvr>
                                        <p:cTn id="289" dur="1" fill="hold">
                                          <p:stCondLst>
                                            <p:cond delay="0"/>
                                          </p:stCondLst>
                                        </p:cTn>
                                        <p:tgtEl>
                                          <p:spTgt spid="213">
                                            <p:txEl>
                                              <p:pRg st="5" end="5"/>
                                            </p:txEl>
                                          </p:spTgt>
                                        </p:tgtEl>
                                        <p:attrNameLst>
                                          <p:attrName>style.visibility</p:attrName>
                                        </p:attrNameLst>
                                      </p:cBhvr>
                                      <p:to>
                                        <p:strVal val="visible"/>
                                      </p:to>
                                    </p:set>
                                    <p:anim calcmode="lin" valueType="num">
                                      <p:cBhvr additive="base">
                                        <p:cTn id="290" dur="500"/>
                                        <p:tgtEl>
                                          <p:spTgt spid="213">
                                            <p:txEl>
                                              <p:pRg st="5" end="5"/>
                                            </p:txEl>
                                          </p:spTgt>
                                        </p:tgtEl>
                                        <p:attrNameLst>
                                          <p:attrName>ppt_w</p:attrName>
                                        </p:attrNameLst>
                                      </p:cBhvr>
                                      <p:tavLst>
                                        <p:tav tm="0">
                                          <p:val>
                                            <p:strVal val="0"/>
                                          </p:val>
                                        </p:tav>
                                        <p:tav tm="100000">
                                          <p:val>
                                            <p:strVal val="#ppt_w"/>
                                          </p:val>
                                        </p:tav>
                                      </p:tavLst>
                                    </p:anim>
                                    <p:anim calcmode="lin" valueType="num">
                                      <p:cBhvr additive="base">
                                        <p:cTn id="291" dur="500"/>
                                        <p:tgtEl>
                                          <p:spTgt spid="213">
                                            <p:txEl>
                                              <p:pRg st="5" end="5"/>
                                            </p:txEl>
                                          </p:spTgt>
                                        </p:tgtEl>
                                        <p:attrNameLst>
                                          <p:attrName>ppt_h</p:attrName>
                                        </p:attrNameLst>
                                      </p:cBhvr>
                                      <p:tavLst>
                                        <p:tav tm="0">
                                          <p:val>
                                            <p:strVal val="0"/>
                                          </p:val>
                                        </p:tav>
                                        <p:tav tm="100000">
                                          <p:val>
                                            <p:strVal val="#ppt_h"/>
                                          </p:val>
                                        </p:tav>
                                      </p:tavLst>
                                    </p:anim>
                                  </p:childTnLst>
                                </p:cTn>
                              </p:par>
                            </p:childTnLst>
                          </p:cTn>
                        </p:par>
                        <p:par>
                          <p:cTn id="292" fill="hold">
                            <p:stCondLst>
                              <p:cond delay="26900"/>
                            </p:stCondLst>
                            <p:childTnLst>
                              <p:par>
                                <p:cTn id="293" presetID="23" presetClass="entr" presetSubtype="16" fill="hold" nodeType="afterEffect">
                                  <p:stCondLst>
                                    <p:cond delay="0"/>
                                  </p:stCondLst>
                                  <p:childTnLst>
                                    <p:set>
                                      <p:cBhvr>
                                        <p:cTn id="294" dur="1" fill="hold">
                                          <p:stCondLst>
                                            <p:cond delay="0"/>
                                          </p:stCondLst>
                                        </p:cTn>
                                        <p:tgtEl>
                                          <p:spTgt spid="213">
                                            <p:txEl>
                                              <p:pRg st="6" end="6"/>
                                            </p:txEl>
                                          </p:spTgt>
                                        </p:tgtEl>
                                        <p:attrNameLst>
                                          <p:attrName>style.visibility</p:attrName>
                                        </p:attrNameLst>
                                      </p:cBhvr>
                                      <p:to>
                                        <p:strVal val="visible"/>
                                      </p:to>
                                    </p:set>
                                    <p:anim calcmode="lin" valueType="num">
                                      <p:cBhvr additive="base">
                                        <p:cTn id="295" dur="500"/>
                                        <p:tgtEl>
                                          <p:spTgt spid="213">
                                            <p:txEl>
                                              <p:pRg st="6" end="6"/>
                                            </p:txEl>
                                          </p:spTgt>
                                        </p:tgtEl>
                                        <p:attrNameLst>
                                          <p:attrName>ppt_w</p:attrName>
                                        </p:attrNameLst>
                                      </p:cBhvr>
                                      <p:tavLst>
                                        <p:tav tm="0">
                                          <p:val>
                                            <p:strVal val="0"/>
                                          </p:val>
                                        </p:tav>
                                        <p:tav tm="100000">
                                          <p:val>
                                            <p:strVal val="#ppt_w"/>
                                          </p:val>
                                        </p:tav>
                                      </p:tavLst>
                                    </p:anim>
                                    <p:anim calcmode="lin" valueType="num">
                                      <p:cBhvr additive="base">
                                        <p:cTn id="296" dur="500"/>
                                        <p:tgtEl>
                                          <p:spTgt spid="213">
                                            <p:txEl>
                                              <p:pRg st="6" end="6"/>
                                            </p:txEl>
                                          </p:spTgt>
                                        </p:tgtEl>
                                        <p:attrNameLst>
                                          <p:attrName>ppt_h</p:attrName>
                                        </p:attrNameLst>
                                      </p:cBhvr>
                                      <p:tavLst>
                                        <p:tav tm="0">
                                          <p:val>
                                            <p:strVal val="0"/>
                                          </p:val>
                                        </p:tav>
                                        <p:tav tm="100000">
                                          <p:val>
                                            <p:strVal val="#ppt_h"/>
                                          </p:val>
                                        </p:tav>
                                      </p:tavLst>
                                    </p:anim>
                                  </p:childTnLst>
                                </p:cTn>
                              </p:par>
                            </p:childTnLst>
                          </p:cTn>
                        </p:par>
                        <p:par>
                          <p:cTn id="297" fill="hold">
                            <p:stCondLst>
                              <p:cond delay="27400"/>
                            </p:stCondLst>
                            <p:childTnLst>
                              <p:par>
                                <p:cTn id="298" presetID="23" presetClass="entr" presetSubtype="16" fill="hold" nodeType="afterEffect">
                                  <p:stCondLst>
                                    <p:cond delay="0"/>
                                  </p:stCondLst>
                                  <p:childTnLst>
                                    <p:set>
                                      <p:cBhvr>
                                        <p:cTn id="299" dur="1" fill="hold">
                                          <p:stCondLst>
                                            <p:cond delay="0"/>
                                          </p:stCondLst>
                                        </p:cTn>
                                        <p:tgtEl>
                                          <p:spTgt spid="213">
                                            <p:txEl>
                                              <p:pRg st="7" end="7"/>
                                            </p:txEl>
                                          </p:spTgt>
                                        </p:tgtEl>
                                        <p:attrNameLst>
                                          <p:attrName>style.visibility</p:attrName>
                                        </p:attrNameLst>
                                      </p:cBhvr>
                                      <p:to>
                                        <p:strVal val="visible"/>
                                      </p:to>
                                    </p:set>
                                    <p:anim calcmode="lin" valueType="num">
                                      <p:cBhvr additive="base">
                                        <p:cTn id="300" dur="500"/>
                                        <p:tgtEl>
                                          <p:spTgt spid="213">
                                            <p:txEl>
                                              <p:pRg st="7" end="7"/>
                                            </p:txEl>
                                          </p:spTgt>
                                        </p:tgtEl>
                                        <p:attrNameLst>
                                          <p:attrName>ppt_w</p:attrName>
                                        </p:attrNameLst>
                                      </p:cBhvr>
                                      <p:tavLst>
                                        <p:tav tm="0">
                                          <p:val>
                                            <p:strVal val="0"/>
                                          </p:val>
                                        </p:tav>
                                        <p:tav tm="100000">
                                          <p:val>
                                            <p:strVal val="#ppt_w"/>
                                          </p:val>
                                        </p:tav>
                                      </p:tavLst>
                                    </p:anim>
                                    <p:anim calcmode="lin" valueType="num">
                                      <p:cBhvr additive="base">
                                        <p:cTn id="301" dur="500"/>
                                        <p:tgtEl>
                                          <p:spTgt spid="213">
                                            <p:txEl>
                                              <p:pRg st="7" end="7"/>
                                            </p:txEl>
                                          </p:spTgt>
                                        </p:tgtEl>
                                        <p:attrNameLst>
                                          <p:attrName>ppt_h</p:attrName>
                                        </p:attrNameLst>
                                      </p:cBhvr>
                                      <p:tavLst>
                                        <p:tav tm="0">
                                          <p:val>
                                            <p:strVal val="0"/>
                                          </p:val>
                                        </p:tav>
                                        <p:tav tm="100000">
                                          <p:val>
                                            <p:strVal val="#ppt_h"/>
                                          </p:val>
                                        </p:tav>
                                      </p:tavLst>
                                    </p:anim>
                                  </p:childTnLst>
                                </p:cTn>
                              </p:par>
                            </p:childTnLst>
                          </p:cTn>
                        </p:par>
                        <p:par>
                          <p:cTn id="302" fill="hold">
                            <p:stCondLst>
                              <p:cond delay="27900"/>
                            </p:stCondLst>
                            <p:childTnLst>
                              <p:par>
                                <p:cTn id="303" presetID="23" presetClass="entr" presetSubtype="16" fill="hold" nodeType="afterEffect">
                                  <p:stCondLst>
                                    <p:cond delay="0"/>
                                  </p:stCondLst>
                                  <p:childTnLst>
                                    <p:set>
                                      <p:cBhvr>
                                        <p:cTn id="304" dur="1" fill="hold">
                                          <p:stCondLst>
                                            <p:cond delay="0"/>
                                          </p:stCondLst>
                                        </p:cTn>
                                        <p:tgtEl>
                                          <p:spTgt spid="213">
                                            <p:txEl>
                                              <p:pRg st="8" end="8"/>
                                            </p:txEl>
                                          </p:spTgt>
                                        </p:tgtEl>
                                        <p:attrNameLst>
                                          <p:attrName>style.visibility</p:attrName>
                                        </p:attrNameLst>
                                      </p:cBhvr>
                                      <p:to>
                                        <p:strVal val="visible"/>
                                      </p:to>
                                    </p:set>
                                    <p:anim calcmode="lin" valueType="num">
                                      <p:cBhvr additive="base">
                                        <p:cTn id="305" dur="500"/>
                                        <p:tgtEl>
                                          <p:spTgt spid="213">
                                            <p:txEl>
                                              <p:pRg st="8" end="8"/>
                                            </p:txEl>
                                          </p:spTgt>
                                        </p:tgtEl>
                                        <p:attrNameLst>
                                          <p:attrName>ppt_w</p:attrName>
                                        </p:attrNameLst>
                                      </p:cBhvr>
                                      <p:tavLst>
                                        <p:tav tm="0">
                                          <p:val>
                                            <p:strVal val="0"/>
                                          </p:val>
                                        </p:tav>
                                        <p:tav tm="100000">
                                          <p:val>
                                            <p:strVal val="#ppt_w"/>
                                          </p:val>
                                        </p:tav>
                                      </p:tavLst>
                                    </p:anim>
                                    <p:anim calcmode="lin" valueType="num">
                                      <p:cBhvr additive="base">
                                        <p:cTn id="306" dur="500"/>
                                        <p:tgtEl>
                                          <p:spTgt spid="213">
                                            <p:txEl>
                                              <p:pRg st="8" end="8"/>
                                            </p:txEl>
                                          </p:spTgt>
                                        </p:tgtEl>
                                        <p:attrNameLst>
                                          <p:attrName>ppt_h</p:attrName>
                                        </p:attrNameLst>
                                      </p:cBhvr>
                                      <p:tavLst>
                                        <p:tav tm="0">
                                          <p:val>
                                            <p:strVal val="0"/>
                                          </p:val>
                                        </p:tav>
                                        <p:tav tm="100000">
                                          <p:val>
                                            <p:strVal val="#ppt_h"/>
                                          </p:val>
                                        </p:tav>
                                      </p:tavLst>
                                    </p:anim>
                                  </p:childTnLst>
                                </p:cTn>
                              </p:par>
                            </p:childTnLst>
                          </p:cTn>
                        </p:par>
                        <p:par>
                          <p:cTn id="307" fill="hold">
                            <p:stCondLst>
                              <p:cond delay="28400"/>
                            </p:stCondLst>
                            <p:childTnLst>
                              <p:par>
                                <p:cTn id="308" presetID="23" presetClass="entr" presetSubtype="16" fill="hold" nodeType="afterEffect">
                                  <p:stCondLst>
                                    <p:cond delay="0"/>
                                  </p:stCondLst>
                                  <p:childTnLst>
                                    <p:set>
                                      <p:cBhvr>
                                        <p:cTn id="309" dur="1" fill="hold">
                                          <p:stCondLst>
                                            <p:cond delay="0"/>
                                          </p:stCondLst>
                                        </p:cTn>
                                        <p:tgtEl>
                                          <p:spTgt spid="214">
                                            <p:txEl>
                                              <p:pRg st="0" end="0"/>
                                            </p:txEl>
                                          </p:spTgt>
                                        </p:tgtEl>
                                        <p:attrNameLst>
                                          <p:attrName>style.visibility</p:attrName>
                                        </p:attrNameLst>
                                      </p:cBhvr>
                                      <p:to>
                                        <p:strVal val="visible"/>
                                      </p:to>
                                    </p:set>
                                    <p:anim calcmode="lin" valueType="num">
                                      <p:cBhvr additive="base">
                                        <p:cTn id="310" dur="500"/>
                                        <p:tgtEl>
                                          <p:spTgt spid="214">
                                            <p:txEl>
                                              <p:pRg st="0" end="0"/>
                                            </p:txEl>
                                          </p:spTgt>
                                        </p:tgtEl>
                                        <p:attrNameLst>
                                          <p:attrName>ppt_w</p:attrName>
                                        </p:attrNameLst>
                                      </p:cBhvr>
                                      <p:tavLst>
                                        <p:tav tm="0">
                                          <p:val>
                                            <p:strVal val="0"/>
                                          </p:val>
                                        </p:tav>
                                        <p:tav tm="100000">
                                          <p:val>
                                            <p:strVal val="#ppt_w"/>
                                          </p:val>
                                        </p:tav>
                                      </p:tavLst>
                                    </p:anim>
                                    <p:anim calcmode="lin" valueType="num">
                                      <p:cBhvr additive="base">
                                        <p:cTn id="311" dur="500"/>
                                        <p:tgtEl>
                                          <p:spTgt spid="214">
                                            <p:txEl>
                                              <p:pRg st="0" end="0"/>
                                            </p:txEl>
                                          </p:spTgt>
                                        </p:tgtEl>
                                        <p:attrNameLst>
                                          <p:attrName>ppt_h</p:attrName>
                                        </p:attrNameLst>
                                      </p:cBhvr>
                                      <p:tavLst>
                                        <p:tav tm="0">
                                          <p:val>
                                            <p:strVal val="0"/>
                                          </p:val>
                                        </p:tav>
                                        <p:tav tm="100000">
                                          <p:val>
                                            <p:strVal val="#ppt_h"/>
                                          </p:val>
                                        </p:tav>
                                      </p:tavLst>
                                    </p:anim>
                                  </p:childTnLst>
                                </p:cTn>
                              </p:par>
                            </p:childTnLst>
                          </p:cTn>
                        </p:par>
                        <p:par>
                          <p:cTn id="312" fill="hold">
                            <p:stCondLst>
                              <p:cond delay="28900"/>
                            </p:stCondLst>
                            <p:childTnLst>
                              <p:par>
                                <p:cTn id="313" presetID="23" presetClass="entr" presetSubtype="16" fill="hold" nodeType="afterEffect">
                                  <p:stCondLst>
                                    <p:cond delay="0"/>
                                  </p:stCondLst>
                                  <p:childTnLst>
                                    <p:set>
                                      <p:cBhvr>
                                        <p:cTn id="314" dur="1" fill="hold">
                                          <p:stCondLst>
                                            <p:cond delay="0"/>
                                          </p:stCondLst>
                                        </p:cTn>
                                        <p:tgtEl>
                                          <p:spTgt spid="214">
                                            <p:txEl>
                                              <p:pRg st="1" end="1"/>
                                            </p:txEl>
                                          </p:spTgt>
                                        </p:tgtEl>
                                        <p:attrNameLst>
                                          <p:attrName>style.visibility</p:attrName>
                                        </p:attrNameLst>
                                      </p:cBhvr>
                                      <p:to>
                                        <p:strVal val="visible"/>
                                      </p:to>
                                    </p:set>
                                    <p:anim calcmode="lin" valueType="num">
                                      <p:cBhvr additive="base">
                                        <p:cTn id="315" dur="500"/>
                                        <p:tgtEl>
                                          <p:spTgt spid="214">
                                            <p:txEl>
                                              <p:pRg st="1" end="1"/>
                                            </p:txEl>
                                          </p:spTgt>
                                        </p:tgtEl>
                                        <p:attrNameLst>
                                          <p:attrName>ppt_w</p:attrName>
                                        </p:attrNameLst>
                                      </p:cBhvr>
                                      <p:tavLst>
                                        <p:tav tm="0">
                                          <p:val>
                                            <p:strVal val="0"/>
                                          </p:val>
                                        </p:tav>
                                        <p:tav tm="100000">
                                          <p:val>
                                            <p:strVal val="#ppt_w"/>
                                          </p:val>
                                        </p:tav>
                                      </p:tavLst>
                                    </p:anim>
                                    <p:anim calcmode="lin" valueType="num">
                                      <p:cBhvr additive="base">
                                        <p:cTn id="316" dur="500"/>
                                        <p:tgtEl>
                                          <p:spTgt spid="214">
                                            <p:txEl>
                                              <p:pRg st="1" end="1"/>
                                            </p:txEl>
                                          </p:spTgt>
                                        </p:tgtEl>
                                        <p:attrNameLst>
                                          <p:attrName>ppt_h</p:attrName>
                                        </p:attrNameLst>
                                      </p:cBhvr>
                                      <p:tavLst>
                                        <p:tav tm="0">
                                          <p:val>
                                            <p:strVal val="0"/>
                                          </p:val>
                                        </p:tav>
                                        <p:tav tm="100000">
                                          <p:val>
                                            <p:strVal val="#ppt_h"/>
                                          </p:val>
                                        </p:tav>
                                      </p:tavLst>
                                    </p:anim>
                                  </p:childTnLst>
                                </p:cTn>
                              </p:par>
                            </p:childTnLst>
                          </p:cTn>
                        </p:par>
                        <p:par>
                          <p:cTn id="317" fill="hold">
                            <p:stCondLst>
                              <p:cond delay="29400"/>
                            </p:stCondLst>
                            <p:childTnLst>
                              <p:par>
                                <p:cTn id="318" presetID="23" presetClass="entr" presetSubtype="16" fill="hold" nodeType="afterEffect">
                                  <p:stCondLst>
                                    <p:cond delay="0"/>
                                  </p:stCondLst>
                                  <p:childTnLst>
                                    <p:set>
                                      <p:cBhvr>
                                        <p:cTn id="319" dur="1" fill="hold">
                                          <p:stCondLst>
                                            <p:cond delay="0"/>
                                          </p:stCondLst>
                                        </p:cTn>
                                        <p:tgtEl>
                                          <p:spTgt spid="214">
                                            <p:txEl>
                                              <p:pRg st="2" end="2"/>
                                            </p:txEl>
                                          </p:spTgt>
                                        </p:tgtEl>
                                        <p:attrNameLst>
                                          <p:attrName>style.visibility</p:attrName>
                                        </p:attrNameLst>
                                      </p:cBhvr>
                                      <p:to>
                                        <p:strVal val="visible"/>
                                      </p:to>
                                    </p:set>
                                    <p:anim calcmode="lin" valueType="num">
                                      <p:cBhvr additive="base">
                                        <p:cTn id="320" dur="500"/>
                                        <p:tgtEl>
                                          <p:spTgt spid="214">
                                            <p:txEl>
                                              <p:pRg st="2" end="2"/>
                                            </p:txEl>
                                          </p:spTgt>
                                        </p:tgtEl>
                                        <p:attrNameLst>
                                          <p:attrName>ppt_w</p:attrName>
                                        </p:attrNameLst>
                                      </p:cBhvr>
                                      <p:tavLst>
                                        <p:tav tm="0">
                                          <p:val>
                                            <p:strVal val="0"/>
                                          </p:val>
                                        </p:tav>
                                        <p:tav tm="100000">
                                          <p:val>
                                            <p:strVal val="#ppt_w"/>
                                          </p:val>
                                        </p:tav>
                                      </p:tavLst>
                                    </p:anim>
                                    <p:anim calcmode="lin" valueType="num">
                                      <p:cBhvr additive="base">
                                        <p:cTn id="321" dur="500"/>
                                        <p:tgtEl>
                                          <p:spTgt spid="214">
                                            <p:txEl>
                                              <p:pRg st="2" end="2"/>
                                            </p:txEl>
                                          </p:spTgt>
                                        </p:tgtEl>
                                        <p:attrNameLst>
                                          <p:attrName>ppt_h</p:attrName>
                                        </p:attrNameLst>
                                      </p:cBhvr>
                                      <p:tavLst>
                                        <p:tav tm="0">
                                          <p:val>
                                            <p:strVal val="0"/>
                                          </p:val>
                                        </p:tav>
                                        <p:tav tm="100000">
                                          <p:val>
                                            <p:strVal val="#ppt_h"/>
                                          </p:val>
                                        </p:tav>
                                      </p:tavLst>
                                    </p:anim>
                                  </p:childTnLst>
                                </p:cTn>
                              </p:par>
                            </p:childTnLst>
                          </p:cTn>
                        </p:par>
                        <p:par>
                          <p:cTn id="322" fill="hold">
                            <p:stCondLst>
                              <p:cond delay="29900"/>
                            </p:stCondLst>
                            <p:childTnLst>
                              <p:par>
                                <p:cTn id="323" presetID="23" presetClass="entr" presetSubtype="16" fill="hold" nodeType="afterEffect">
                                  <p:stCondLst>
                                    <p:cond delay="0"/>
                                  </p:stCondLst>
                                  <p:childTnLst>
                                    <p:set>
                                      <p:cBhvr>
                                        <p:cTn id="324" dur="1" fill="hold">
                                          <p:stCondLst>
                                            <p:cond delay="0"/>
                                          </p:stCondLst>
                                        </p:cTn>
                                        <p:tgtEl>
                                          <p:spTgt spid="214">
                                            <p:txEl>
                                              <p:pRg st="3" end="3"/>
                                            </p:txEl>
                                          </p:spTgt>
                                        </p:tgtEl>
                                        <p:attrNameLst>
                                          <p:attrName>style.visibility</p:attrName>
                                        </p:attrNameLst>
                                      </p:cBhvr>
                                      <p:to>
                                        <p:strVal val="visible"/>
                                      </p:to>
                                    </p:set>
                                    <p:anim calcmode="lin" valueType="num">
                                      <p:cBhvr additive="base">
                                        <p:cTn id="325" dur="500"/>
                                        <p:tgtEl>
                                          <p:spTgt spid="214">
                                            <p:txEl>
                                              <p:pRg st="3" end="3"/>
                                            </p:txEl>
                                          </p:spTgt>
                                        </p:tgtEl>
                                        <p:attrNameLst>
                                          <p:attrName>ppt_w</p:attrName>
                                        </p:attrNameLst>
                                      </p:cBhvr>
                                      <p:tavLst>
                                        <p:tav tm="0">
                                          <p:val>
                                            <p:strVal val="0"/>
                                          </p:val>
                                        </p:tav>
                                        <p:tav tm="100000">
                                          <p:val>
                                            <p:strVal val="#ppt_w"/>
                                          </p:val>
                                        </p:tav>
                                      </p:tavLst>
                                    </p:anim>
                                    <p:anim calcmode="lin" valueType="num">
                                      <p:cBhvr additive="base">
                                        <p:cTn id="326" dur="500"/>
                                        <p:tgtEl>
                                          <p:spTgt spid="214">
                                            <p:txEl>
                                              <p:pRg st="3" end="3"/>
                                            </p:txEl>
                                          </p:spTgt>
                                        </p:tgtEl>
                                        <p:attrNameLst>
                                          <p:attrName>ppt_h</p:attrName>
                                        </p:attrNameLst>
                                      </p:cBhvr>
                                      <p:tavLst>
                                        <p:tav tm="0">
                                          <p:val>
                                            <p:strVal val="0"/>
                                          </p:val>
                                        </p:tav>
                                        <p:tav tm="100000">
                                          <p:val>
                                            <p:strVal val="#ppt_h"/>
                                          </p:val>
                                        </p:tav>
                                      </p:tavLst>
                                    </p:anim>
                                  </p:childTnLst>
                                </p:cTn>
                              </p:par>
                            </p:childTnLst>
                          </p:cTn>
                        </p:par>
                        <p:par>
                          <p:cTn id="327" fill="hold">
                            <p:stCondLst>
                              <p:cond delay="30400"/>
                            </p:stCondLst>
                            <p:childTnLst>
                              <p:par>
                                <p:cTn id="328" presetID="23" presetClass="entr" presetSubtype="16" fill="hold" nodeType="afterEffect">
                                  <p:stCondLst>
                                    <p:cond delay="0"/>
                                  </p:stCondLst>
                                  <p:childTnLst>
                                    <p:set>
                                      <p:cBhvr>
                                        <p:cTn id="329" dur="1" fill="hold">
                                          <p:stCondLst>
                                            <p:cond delay="0"/>
                                          </p:stCondLst>
                                        </p:cTn>
                                        <p:tgtEl>
                                          <p:spTgt spid="214">
                                            <p:txEl>
                                              <p:pRg st="4" end="4"/>
                                            </p:txEl>
                                          </p:spTgt>
                                        </p:tgtEl>
                                        <p:attrNameLst>
                                          <p:attrName>style.visibility</p:attrName>
                                        </p:attrNameLst>
                                      </p:cBhvr>
                                      <p:to>
                                        <p:strVal val="visible"/>
                                      </p:to>
                                    </p:set>
                                    <p:anim calcmode="lin" valueType="num">
                                      <p:cBhvr additive="base">
                                        <p:cTn id="330" dur="500"/>
                                        <p:tgtEl>
                                          <p:spTgt spid="214">
                                            <p:txEl>
                                              <p:pRg st="4" end="4"/>
                                            </p:txEl>
                                          </p:spTgt>
                                        </p:tgtEl>
                                        <p:attrNameLst>
                                          <p:attrName>ppt_w</p:attrName>
                                        </p:attrNameLst>
                                      </p:cBhvr>
                                      <p:tavLst>
                                        <p:tav tm="0">
                                          <p:val>
                                            <p:strVal val="0"/>
                                          </p:val>
                                        </p:tav>
                                        <p:tav tm="100000">
                                          <p:val>
                                            <p:strVal val="#ppt_w"/>
                                          </p:val>
                                        </p:tav>
                                      </p:tavLst>
                                    </p:anim>
                                    <p:anim calcmode="lin" valueType="num">
                                      <p:cBhvr additive="base">
                                        <p:cTn id="331" dur="500"/>
                                        <p:tgtEl>
                                          <p:spTgt spid="214">
                                            <p:txEl>
                                              <p:pRg st="4" end="4"/>
                                            </p:txEl>
                                          </p:spTgt>
                                        </p:tgtEl>
                                        <p:attrNameLst>
                                          <p:attrName>ppt_h</p:attrName>
                                        </p:attrNameLst>
                                      </p:cBhvr>
                                      <p:tavLst>
                                        <p:tav tm="0">
                                          <p:val>
                                            <p:strVal val="0"/>
                                          </p:val>
                                        </p:tav>
                                        <p:tav tm="100000">
                                          <p:val>
                                            <p:strVal val="#ppt_h"/>
                                          </p:val>
                                        </p:tav>
                                      </p:tavLst>
                                    </p:anim>
                                  </p:childTnLst>
                                </p:cTn>
                              </p:par>
                            </p:childTnLst>
                          </p:cTn>
                        </p:par>
                        <p:par>
                          <p:cTn id="332" fill="hold">
                            <p:stCondLst>
                              <p:cond delay="30900"/>
                            </p:stCondLst>
                            <p:childTnLst>
                              <p:par>
                                <p:cTn id="333" presetID="23" presetClass="entr" presetSubtype="16" fill="hold" nodeType="afterEffect">
                                  <p:stCondLst>
                                    <p:cond delay="0"/>
                                  </p:stCondLst>
                                  <p:childTnLst>
                                    <p:set>
                                      <p:cBhvr>
                                        <p:cTn id="334" dur="1" fill="hold">
                                          <p:stCondLst>
                                            <p:cond delay="0"/>
                                          </p:stCondLst>
                                        </p:cTn>
                                        <p:tgtEl>
                                          <p:spTgt spid="214">
                                            <p:txEl>
                                              <p:pRg st="5" end="5"/>
                                            </p:txEl>
                                          </p:spTgt>
                                        </p:tgtEl>
                                        <p:attrNameLst>
                                          <p:attrName>style.visibility</p:attrName>
                                        </p:attrNameLst>
                                      </p:cBhvr>
                                      <p:to>
                                        <p:strVal val="visible"/>
                                      </p:to>
                                    </p:set>
                                    <p:anim calcmode="lin" valueType="num">
                                      <p:cBhvr additive="base">
                                        <p:cTn id="335" dur="500"/>
                                        <p:tgtEl>
                                          <p:spTgt spid="214">
                                            <p:txEl>
                                              <p:pRg st="5" end="5"/>
                                            </p:txEl>
                                          </p:spTgt>
                                        </p:tgtEl>
                                        <p:attrNameLst>
                                          <p:attrName>ppt_w</p:attrName>
                                        </p:attrNameLst>
                                      </p:cBhvr>
                                      <p:tavLst>
                                        <p:tav tm="0">
                                          <p:val>
                                            <p:strVal val="0"/>
                                          </p:val>
                                        </p:tav>
                                        <p:tav tm="100000">
                                          <p:val>
                                            <p:strVal val="#ppt_w"/>
                                          </p:val>
                                        </p:tav>
                                      </p:tavLst>
                                    </p:anim>
                                    <p:anim calcmode="lin" valueType="num">
                                      <p:cBhvr additive="base">
                                        <p:cTn id="336" dur="500"/>
                                        <p:tgtEl>
                                          <p:spTgt spid="214">
                                            <p:txEl>
                                              <p:pRg st="5" end="5"/>
                                            </p:txEl>
                                          </p:spTgt>
                                        </p:tgtEl>
                                        <p:attrNameLst>
                                          <p:attrName>ppt_h</p:attrName>
                                        </p:attrNameLst>
                                      </p:cBhvr>
                                      <p:tavLst>
                                        <p:tav tm="0">
                                          <p:val>
                                            <p:strVal val="0"/>
                                          </p:val>
                                        </p:tav>
                                        <p:tav tm="100000">
                                          <p:val>
                                            <p:strVal val="#ppt_h"/>
                                          </p:val>
                                        </p:tav>
                                      </p:tavLst>
                                    </p:anim>
                                  </p:childTnLst>
                                </p:cTn>
                              </p:par>
                            </p:childTnLst>
                          </p:cTn>
                        </p:par>
                        <p:par>
                          <p:cTn id="337" fill="hold">
                            <p:stCondLst>
                              <p:cond delay="31400"/>
                            </p:stCondLst>
                            <p:childTnLst>
                              <p:par>
                                <p:cTn id="338" presetID="23" presetClass="entr" presetSubtype="16" fill="hold" nodeType="afterEffect">
                                  <p:stCondLst>
                                    <p:cond delay="0"/>
                                  </p:stCondLst>
                                  <p:childTnLst>
                                    <p:set>
                                      <p:cBhvr>
                                        <p:cTn id="339" dur="1" fill="hold">
                                          <p:stCondLst>
                                            <p:cond delay="0"/>
                                          </p:stCondLst>
                                        </p:cTn>
                                        <p:tgtEl>
                                          <p:spTgt spid="214">
                                            <p:txEl>
                                              <p:pRg st="6" end="6"/>
                                            </p:txEl>
                                          </p:spTgt>
                                        </p:tgtEl>
                                        <p:attrNameLst>
                                          <p:attrName>style.visibility</p:attrName>
                                        </p:attrNameLst>
                                      </p:cBhvr>
                                      <p:to>
                                        <p:strVal val="visible"/>
                                      </p:to>
                                    </p:set>
                                    <p:anim calcmode="lin" valueType="num">
                                      <p:cBhvr additive="base">
                                        <p:cTn id="340" dur="500"/>
                                        <p:tgtEl>
                                          <p:spTgt spid="214">
                                            <p:txEl>
                                              <p:pRg st="6" end="6"/>
                                            </p:txEl>
                                          </p:spTgt>
                                        </p:tgtEl>
                                        <p:attrNameLst>
                                          <p:attrName>ppt_w</p:attrName>
                                        </p:attrNameLst>
                                      </p:cBhvr>
                                      <p:tavLst>
                                        <p:tav tm="0">
                                          <p:val>
                                            <p:strVal val="0"/>
                                          </p:val>
                                        </p:tav>
                                        <p:tav tm="100000">
                                          <p:val>
                                            <p:strVal val="#ppt_w"/>
                                          </p:val>
                                        </p:tav>
                                      </p:tavLst>
                                    </p:anim>
                                    <p:anim calcmode="lin" valueType="num">
                                      <p:cBhvr additive="base">
                                        <p:cTn id="341" dur="500"/>
                                        <p:tgtEl>
                                          <p:spTgt spid="214">
                                            <p:txEl>
                                              <p:pRg st="6" end="6"/>
                                            </p:txEl>
                                          </p:spTgt>
                                        </p:tgtEl>
                                        <p:attrNameLst>
                                          <p:attrName>ppt_h</p:attrName>
                                        </p:attrNameLst>
                                      </p:cBhvr>
                                      <p:tavLst>
                                        <p:tav tm="0">
                                          <p:val>
                                            <p:strVal val="0"/>
                                          </p:val>
                                        </p:tav>
                                        <p:tav tm="100000">
                                          <p:val>
                                            <p:strVal val="#ppt_h"/>
                                          </p:val>
                                        </p:tav>
                                      </p:tavLst>
                                    </p:anim>
                                  </p:childTnLst>
                                </p:cTn>
                              </p:par>
                            </p:childTnLst>
                          </p:cTn>
                        </p:par>
                        <p:par>
                          <p:cTn id="342" fill="hold">
                            <p:stCondLst>
                              <p:cond delay="31900"/>
                            </p:stCondLst>
                            <p:childTnLst>
                              <p:par>
                                <p:cTn id="343" presetID="23" presetClass="entr" presetSubtype="16" fill="hold" nodeType="afterEffect">
                                  <p:stCondLst>
                                    <p:cond delay="0"/>
                                  </p:stCondLst>
                                  <p:childTnLst>
                                    <p:set>
                                      <p:cBhvr>
                                        <p:cTn id="344" dur="1" fill="hold">
                                          <p:stCondLst>
                                            <p:cond delay="0"/>
                                          </p:stCondLst>
                                        </p:cTn>
                                        <p:tgtEl>
                                          <p:spTgt spid="214">
                                            <p:txEl>
                                              <p:pRg st="7" end="7"/>
                                            </p:txEl>
                                          </p:spTgt>
                                        </p:tgtEl>
                                        <p:attrNameLst>
                                          <p:attrName>style.visibility</p:attrName>
                                        </p:attrNameLst>
                                      </p:cBhvr>
                                      <p:to>
                                        <p:strVal val="visible"/>
                                      </p:to>
                                    </p:set>
                                    <p:anim calcmode="lin" valueType="num">
                                      <p:cBhvr additive="base">
                                        <p:cTn id="345" dur="500"/>
                                        <p:tgtEl>
                                          <p:spTgt spid="214">
                                            <p:txEl>
                                              <p:pRg st="7" end="7"/>
                                            </p:txEl>
                                          </p:spTgt>
                                        </p:tgtEl>
                                        <p:attrNameLst>
                                          <p:attrName>ppt_w</p:attrName>
                                        </p:attrNameLst>
                                      </p:cBhvr>
                                      <p:tavLst>
                                        <p:tav tm="0">
                                          <p:val>
                                            <p:strVal val="0"/>
                                          </p:val>
                                        </p:tav>
                                        <p:tav tm="100000">
                                          <p:val>
                                            <p:strVal val="#ppt_w"/>
                                          </p:val>
                                        </p:tav>
                                      </p:tavLst>
                                    </p:anim>
                                    <p:anim calcmode="lin" valueType="num">
                                      <p:cBhvr additive="base">
                                        <p:cTn id="346" dur="500"/>
                                        <p:tgtEl>
                                          <p:spTgt spid="214">
                                            <p:txEl>
                                              <p:pRg st="7" end="7"/>
                                            </p:txEl>
                                          </p:spTgt>
                                        </p:tgtEl>
                                        <p:attrNameLst>
                                          <p:attrName>ppt_h</p:attrName>
                                        </p:attrNameLst>
                                      </p:cBhvr>
                                      <p:tavLst>
                                        <p:tav tm="0">
                                          <p:val>
                                            <p:strVal val="0"/>
                                          </p:val>
                                        </p:tav>
                                        <p:tav tm="100000">
                                          <p:val>
                                            <p:strVal val="#ppt_h"/>
                                          </p:val>
                                        </p:tav>
                                      </p:tavLst>
                                    </p:anim>
                                  </p:childTnLst>
                                </p:cTn>
                              </p:par>
                            </p:childTnLst>
                          </p:cTn>
                        </p:par>
                        <p:par>
                          <p:cTn id="347" fill="hold">
                            <p:stCondLst>
                              <p:cond delay="32400"/>
                            </p:stCondLst>
                            <p:childTnLst>
                              <p:par>
                                <p:cTn id="348" presetID="23" presetClass="entr" presetSubtype="16" fill="hold" nodeType="afterEffect">
                                  <p:stCondLst>
                                    <p:cond delay="0"/>
                                  </p:stCondLst>
                                  <p:childTnLst>
                                    <p:set>
                                      <p:cBhvr>
                                        <p:cTn id="349" dur="1" fill="hold">
                                          <p:stCondLst>
                                            <p:cond delay="0"/>
                                          </p:stCondLst>
                                        </p:cTn>
                                        <p:tgtEl>
                                          <p:spTgt spid="214">
                                            <p:txEl>
                                              <p:pRg st="8" end="8"/>
                                            </p:txEl>
                                          </p:spTgt>
                                        </p:tgtEl>
                                        <p:attrNameLst>
                                          <p:attrName>style.visibility</p:attrName>
                                        </p:attrNameLst>
                                      </p:cBhvr>
                                      <p:to>
                                        <p:strVal val="visible"/>
                                      </p:to>
                                    </p:set>
                                    <p:anim calcmode="lin" valueType="num">
                                      <p:cBhvr additive="base">
                                        <p:cTn id="350" dur="500"/>
                                        <p:tgtEl>
                                          <p:spTgt spid="214">
                                            <p:txEl>
                                              <p:pRg st="8" end="8"/>
                                            </p:txEl>
                                          </p:spTgt>
                                        </p:tgtEl>
                                        <p:attrNameLst>
                                          <p:attrName>ppt_w</p:attrName>
                                        </p:attrNameLst>
                                      </p:cBhvr>
                                      <p:tavLst>
                                        <p:tav tm="0">
                                          <p:val>
                                            <p:strVal val="0"/>
                                          </p:val>
                                        </p:tav>
                                        <p:tav tm="100000">
                                          <p:val>
                                            <p:strVal val="#ppt_w"/>
                                          </p:val>
                                        </p:tav>
                                      </p:tavLst>
                                    </p:anim>
                                    <p:anim calcmode="lin" valueType="num">
                                      <p:cBhvr additive="base">
                                        <p:cTn id="351" dur="500"/>
                                        <p:tgtEl>
                                          <p:spTgt spid="214">
                                            <p:txEl>
                                              <p:pRg st="8" end="8"/>
                                            </p:txEl>
                                          </p:spTgt>
                                        </p:tgtEl>
                                        <p:attrNameLst>
                                          <p:attrName>ppt_h</p:attrName>
                                        </p:attrNameLst>
                                      </p:cBhvr>
                                      <p:tavLst>
                                        <p:tav tm="0">
                                          <p:val>
                                            <p:strVal val="0"/>
                                          </p:val>
                                        </p:tav>
                                        <p:tav tm="100000">
                                          <p:val>
                                            <p:strVal val="#ppt_h"/>
                                          </p:val>
                                        </p:tav>
                                      </p:tavLst>
                                    </p:anim>
                                  </p:childTnLst>
                                </p:cTn>
                              </p:par>
                            </p:childTnLst>
                          </p:cTn>
                        </p:par>
                        <p:par>
                          <p:cTn id="352" fill="hold">
                            <p:stCondLst>
                              <p:cond delay="32900"/>
                            </p:stCondLst>
                            <p:childTnLst>
                              <p:par>
                                <p:cTn id="353" presetID="23" presetClass="entr" presetSubtype="16" fill="hold" nodeType="afterEffect">
                                  <p:stCondLst>
                                    <p:cond delay="0"/>
                                  </p:stCondLst>
                                  <p:childTnLst>
                                    <p:set>
                                      <p:cBhvr>
                                        <p:cTn id="354" dur="1" fill="hold">
                                          <p:stCondLst>
                                            <p:cond delay="0"/>
                                          </p:stCondLst>
                                        </p:cTn>
                                        <p:tgtEl>
                                          <p:spTgt spid="215">
                                            <p:txEl>
                                              <p:pRg st="0" end="0"/>
                                            </p:txEl>
                                          </p:spTgt>
                                        </p:tgtEl>
                                        <p:attrNameLst>
                                          <p:attrName>style.visibility</p:attrName>
                                        </p:attrNameLst>
                                      </p:cBhvr>
                                      <p:to>
                                        <p:strVal val="visible"/>
                                      </p:to>
                                    </p:set>
                                    <p:anim calcmode="lin" valueType="num">
                                      <p:cBhvr additive="base">
                                        <p:cTn id="355" dur="500"/>
                                        <p:tgtEl>
                                          <p:spTgt spid="215">
                                            <p:txEl>
                                              <p:pRg st="0" end="0"/>
                                            </p:txEl>
                                          </p:spTgt>
                                        </p:tgtEl>
                                        <p:attrNameLst>
                                          <p:attrName>ppt_w</p:attrName>
                                        </p:attrNameLst>
                                      </p:cBhvr>
                                      <p:tavLst>
                                        <p:tav tm="0">
                                          <p:val>
                                            <p:strVal val="0"/>
                                          </p:val>
                                        </p:tav>
                                        <p:tav tm="100000">
                                          <p:val>
                                            <p:strVal val="#ppt_w"/>
                                          </p:val>
                                        </p:tav>
                                      </p:tavLst>
                                    </p:anim>
                                    <p:anim calcmode="lin" valueType="num">
                                      <p:cBhvr additive="base">
                                        <p:cTn id="356" dur="500"/>
                                        <p:tgtEl>
                                          <p:spTgt spid="215">
                                            <p:txEl>
                                              <p:pRg st="0" end="0"/>
                                            </p:txEl>
                                          </p:spTgt>
                                        </p:tgtEl>
                                        <p:attrNameLst>
                                          <p:attrName>ppt_h</p:attrName>
                                        </p:attrNameLst>
                                      </p:cBhvr>
                                      <p:tavLst>
                                        <p:tav tm="0">
                                          <p:val>
                                            <p:strVal val="0"/>
                                          </p:val>
                                        </p:tav>
                                        <p:tav tm="100000">
                                          <p:val>
                                            <p:strVal val="#ppt_h"/>
                                          </p:val>
                                        </p:tav>
                                      </p:tavLst>
                                    </p:anim>
                                  </p:childTnLst>
                                </p:cTn>
                              </p:par>
                            </p:childTnLst>
                          </p:cTn>
                        </p:par>
                        <p:par>
                          <p:cTn id="357" fill="hold">
                            <p:stCondLst>
                              <p:cond delay="33400"/>
                            </p:stCondLst>
                            <p:childTnLst>
                              <p:par>
                                <p:cTn id="358" presetID="23" presetClass="entr" presetSubtype="16" fill="hold" nodeType="afterEffect">
                                  <p:stCondLst>
                                    <p:cond delay="0"/>
                                  </p:stCondLst>
                                  <p:childTnLst>
                                    <p:set>
                                      <p:cBhvr>
                                        <p:cTn id="359" dur="1" fill="hold">
                                          <p:stCondLst>
                                            <p:cond delay="0"/>
                                          </p:stCondLst>
                                        </p:cTn>
                                        <p:tgtEl>
                                          <p:spTgt spid="215">
                                            <p:txEl>
                                              <p:pRg st="1" end="1"/>
                                            </p:txEl>
                                          </p:spTgt>
                                        </p:tgtEl>
                                        <p:attrNameLst>
                                          <p:attrName>style.visibility</p:attrName>
                                        </p:attrNameLst>
                                      </p:cBhvr>
                                      <p:to>
                                        <p:strVal val="visible"/>
                                      </p:to>
                                    </p:set>
                                    <p:anim calcmode="lin" valueType="num">
                                      <p:cBhvr additive="base">
                                        <p:cTn id="360" dur="500"/>
                                        <p:tgtEl>
                                          <p:spTgt spid="215">
                                            <p:txEl>
                                              <p:pRg st="1" end="1"/>
                                            </p:txEl>
                                          </p:spTgt>
                                        </p:tgtEl>
                                        <p:attrNameLst>
                                          <p:attrName>ppt_w</p:attrName>
                                        </p:attrNameLst>
                                      </p:cBhvr>
                                      <p:tavLst>
                                        <p:tav tm="0">
                                          <p:val>
                                            <p:strVal val="0"/>
                                          </p:val>
                                        </p:tav>
                                        <p:tav tm="100000">
                                          <p:val>
                                            <p:strVal val="#ppt_w"/>
                                          </p:val>
                                        </p:tav>
                                      </p:tavLst>
                                    </p:anim>
                                    <p:anim calcmode="lin" valueType="num">
                                      <p:cBhvr additive="base">
                                        <p:cTn id="361" dur="500"/>
                                        <p:tgtEl>
                                          <p:spTgt spid="215">
                                            <p:txEl>
                                              <p:pRg st="1" end="1"/>
                                            </p:txEl>
                                          </p:spTgt>
                                        </p:tgtEl>
                                        <p:attrNameLst>
                                          <p:attrName>ppt_h</p:attrName>
                                        </p:attrNameLst>
                                      </p:cBhvr>
                                      <p:tavLst>
                                        <p:tav tm="0">
                                          <p:val>
                                            <p:strVal val="0"/>
                                          </p:val>
                                        </p:tav>
                                        <p:tav tm="100000">
                                          <p:val>
                                            <p:strVal val="#ppt_h"/>
                                          </p:val>
                                        </p:tav>
                                      </p:tavLst>
                                    </p:anim>
                                  </p:childTnLst>
                                </p:cTn>
                              </p:par>
                            </p:childTnLst>
                          </p:cTn>
                        </p:par>
                        <p:par>
                          <p:cTn id="362" fill="hold">
                            <p:stCondLst>
                              <p:cond delay="33900"/>
                            </p:stCondLst>
                            <p:childTnLst>
                              <p:par>
                                <p:cTn id="363" presetID="23" presetClass="entr" presetSubtype="16" fill="hold" nodeType="afterEffect">
                                  <p:stCondLst>
                                    <p:cond delay="0"/>
                                  </p:stCondLst>
                                  <p:childTnLst>
                                    <p:set>
                                      <p:cBhvr>
                                        <p:cTn id="364" dur="1" fill="hold">
                                          <p:stCondLst>
                                            <p:cond delay="0"/>
                                          </p:stCondLst>
                                        </p:cTn>
                                        <p:tgtEl>
                                          <p:spTgt spid="215">
                                            <p:txEl>
                                              <p:pRg st="2" end="2"/>
                                            </p:txEl>
                                          </p:spTgt>
                                        </p:tgtEl>
                                        <p:attrNameLst>
                                          <p:attrName>style.visibility</p:attrName>
                                        </p:attrNameLst>
                                      </p:cBhvr>
                                      <p:to>
                                        <p:strVal val="visible"/>
                                      </p:to>
                                    </p:set>
                                    <p:anim calcmode="lin" valueType="num">
                                      <p:cBhvr additive="base">
                                        <p:cTn id="365" dur="500"/>
                                        <p:tgtEl>
                                          <p:spTgt spid="215">
                                            <p:txEl>
                                              <p:pRg st="2" end="2"/>
                                            </p:txEl>
                                          </p:spTgt>
                                        </p:tgtEl>
                                        <p:attrNameLst>
                                          <p:attrName>ppt_w</p:attrName>
                                        </p:attrNameLst>
                                      </p:cBhvr>
                                      <p:tavLst>
                                        <p:tav tm="0">
                                          <p:val>
                                            <p:strVal val="0"/>
                                          </p:val>
                                        </p:tav>
                                        <p:tav tm="100000">
                                          <p:val>
                                            <p:strVal val="#ppt_w"/>
                                          </p:val>
                                        </p:tav>
                                      </p:tavLst>
                                    </p:anim>
                                    <p:anim calcmode="lin" valueType="num">
                                      <p:cBhvr additive="base">
                                        <p:cTn id="366" dur="500"/>
                                        <p:tgtEl>
                                          <p:spTgt spid="215">
                                            <p:txEl>
                                              <p:pRg st="2" end="2"/>
                                            </p:txEl>
                                          </p:spTgt>
                                        </p:tgtEl>
                                        <p:attrNameLst>
                                          <p:attrName>ppt_h</p:attrName>
                                        </p:attrNameLst>
                                      </p:cBhvr>
                                      <p:tavLst>
                                        <p:tav tm="0">
                                          <p:val>
                                            <p:strVal val="0"/>
                                          </p:val>
                                        </p:tav>
                                        <p:tav tm="100000">
                                          <p:val>
                                            <p:strVal val="#ppt_h"/>
                                          </p:val>
                                        </p:tav>
                                      </p:tavLst>
                                    </p:anim>
                                  </p:childTnLst>
                                </p:cTn>
                              </p:par>
                            </p:childTnLst>
                          </p:cTn>
                        </p:par>
                        <p:par>
                          <p:cTn id="367" fill="hold">
                            <p:stCondLst>
                              <p:cond delay="34400"/>
                            </p:stCondLst>
                            <p:childTnLst>
                              <p:par>
                                <p:cTn id="368" presetID="23" presetClass="entr" presetSubtype="16" fill="hold" nodeType="afterEffect">
                                  <p:stCondLst>
                                    <p:cond delay="0"/>
                                  </p:stCondLst>
                                  <p:childTnLst>
                                    <p:set>
                                      <p:cBhvr>
                                        <p:cTn id="369" dur="1" fill="hold">
                                          <p:stCondLst>
                                            <p:cond delay="0"/>
                                          </p:stCondLst>
                                        </p:cTn>
                                        <p:tgtEl>
                                          <p:spTgt spid="215">
                                            <p:txEl>
                                              <p:pRg st="3" end="3"/>
                                            </p:txEl>
                                          </p:spTgt>
                                        </p:tgtEl>
                                        <p:attrNameLst>
                                          <p:attrName>style.visibility</p:attrName>
                                        </p:attrNameLst>
                                      </p:cBhvr>
                                      <p:to>
                                        <p:strVal val="visible"/>
                                      </p:to>
                                    </p:set>
                                    <p:anim calcmode="lin" valueType="num">
                                      <p:cBhvr additive="base">
                                        <p:cTn id="370" dur="500"/>
                                        <p:tgtEl>
                                          <p:spTgt spid="215">
                                            <p:txEl>
                                              <p:pRg st="3" end="3"/>
                                            </p:txEl>
                                          </p:spTgt>
                                        </p:tgtEl>
                                        <p:attrNameLst>
                                          <p:attrName>ppt_w</p:attrName>
                                        </p:attrNameLst>
                                      </p:cBhvr>
                                      <p:tavLst>
                                        <p:tav tm="0">
                                          <p:val>
                                            <p:strVal val="0"/>
                                          </p:val>
                                        </p:tav>
                                        <p:tav tm="100000">
                                          <p:val>
                                            <p:strVal val="#ppt_w"/>
                                          </p:val>
                                        </p:tav>
                                      </p:tavLst>
                                    </p:anim>
                                    <p:anim calcmode="lin" valueType="num">
                                      <p:cBhvr additive="base">
                                        <p:cTn id="371" dur="500"/>
                                        <p:tgtEl>
                                          <p:spTgt spid="215">
                                            <p:txEl>
                                              <p:pRg st="3" end="3"/>
                                            </p:txEl>
                                          </p:spTgt>
                                        </p:tgtEl>
                                        <p:attrNameLst>
                                          <p:attrName>ppt_h</p:attrName>
                                        </p:attrNameLst>
                                      </p:cBhvr>
                                      <p:tavLst>
                                        <p:tav tm="0">
                                          <p:val>
                                            <p:strVal val="0"/>
                                          </p:val>
                                        </p:tav>
                                        <p:tav tm="100000">
                                          <p:val>
                                            <p:strVal val="#ppt_h"/>
                                          </p:val>
                                        </p:tav>
                                      </p:tavLst>
                                    </p:anim>
                                  </p:childTnLst>
                                </p:cTn>
                              </p:par>
                            </p:childTnLst>
                          </p:cTn>
                        </p:par>
                        <p:par>
                          <p:cTn id="372" fill="hold">
                            <p:stCondLst>
                              <p:cond delay="34900"/>
                            </p:stCondLst>
                            <p:childTnLst>
                              <p:par>
                                <p:cTn id="373" presetID="23" presetClass="entr" presetSubtype="16" fill="hold" nodeType="afterEffect">
                                  <p:stCondLst>
                                    <p:cond delay="0"/>
                                  </p:stCondLst>
                                  <p:childTnLst>
                                    <p:set>
                                      <p:cBhvr>
                                        <p:cTn id="374" dur="1" fill="hold">
                                          <p:stCondLst>
                                            <p:cond delay="0"/>
                                          </p:stCondLst>
                                        </p:cTn>
                                        <p:tgtEl>
                                          <p:spTgt spid="215">
                                            <p:txEl>
                                              <p:pRg st="4" end="4"/>
                                            </p:txEl>
                                          </p:spTgt>
                                        </p:tgtEl>
                                        <p:attrNameLst>
                                          <p:attrName>style.visibility</p:attrName>
                                        </p:attrNameLst>
                                      </p:cBhvr>
                                      <p:to>
                                        <p:strVal val="visible"/>
                                      </p:to>
                                    </p:set>
                                    <p:anim calcmode="lin" valueType="num">
                                      <p:cBhvr additive="base">
                                        <p:cTn id="375" dur="500"/>
                                        <p:tgtEl>
                                          <p:spTgt spid="215">
                                            <p:txEl>
                                              <p:pRg st="4" end="4"/>
                                            </p:txEl>
                                          </p:spTgt>
                                        </p:tgtEl>
                                        <p:attrNameLst>
                                          <p:attrName>ppt_w</p:attrName>
                                        </p:attrNameLst>
                                      </p:cBhvr>
                                      <p:tavLst>
                                        <p:tav tm="0">
                                          <p:val>
                                            <p:strVal val="0"/>
                                          </p:val>
                                        </p:tav>
                                        <p:tav tm="100000">
                                          <p:val>
                                            <p:strVal val="#ppt_w"/>
                                          </p:val>
                                        </p:tav>
                                      </p:tavLst>
                                    </p:anim>
                                    <p:anim calcmode="lin" valueType="num">
                                      <p:cBhvr additive="base">
                                        <p:cTn id="376" dur="500"/>
                                        <p:tgtEl>
                                          <p:spTgt spid="215">
                                            <p:txEl>
                                              <p:pRg st="4" end="4"/>
                                            </p:txEl>
                                          </p:spTgt>
                                        </p:tgtEl>
                                        <p:attrNameLst>
                                          <p:attrName>ppt_h</p:attrName>
                                        </p:attrNameLst>
                                      </p:cBhvr>
                                      <p:tavLst>
                                        <p:tav tm="0">
                                          <p:val>
                                            <p:strVal val="0"/>
                                          </p:val>
                                        </p:tav>
                                        <p:tav tm="100000">
                                          <p:val>
                                            <p:strVal val="#ppt_h"/>
                                          </p:val>
                                        </p:tav>
                                      </p:tavLst>
                                    </p:anim>
                                  </p:childTnLst>
                                </p:cTn>
                              </p:par>
                            </p:childTnLst>
                          </p:cTn>
                        </p:par>
                        <p:par>
                          <p:cTn id="377" fill="hold">
                            <p:stCondLst>
                              <p:cond delay="35400"/>
                            </p:stCondLst>
                            <p:childTnLst>
                              <p:par>
                                <p:cTn id="378" presetID="23" presetClass="entr" presetSubtype="16" fill="hold" nodeType="afterEffect">
                                  <p:stCondLst>
                                    <p:cond delay="0"/>
                                  </p:stCondLst>
                                  <p:childTnLst>
                                    <p:set>
                                      <p:cBhvr>
                                        <p:cTn id="379" dur="1" fill="hold">
                                          <p:stCondLst>
                                            <p:cond delay="0"/>
                                          </p:stCondLst>
                                        </p:cTn>
                                        <p:tgtEl>
                                          <p:spTgt spid="215">
                                            <p:txEl>
                                              <p:pRg st="5" end="5"/>
                                            </p:txEl>
                                          </p:spTgt>
                                        </p:tgtEl>
                                        <p:attrNameLst>
                                          <p:attrName>style.visibility</p:attrName>
                                        </p:attrNameLst>
                                      </p:cBhvr>
                                      <p:to>
                                        <p:strVal val="visible"/>
                                      </p:to>
                                    </p:set>
                                    <p:anim calcmode="lin" valueType="num">
                                      <p:cBhvr additive="base">
                                        <p:cTn id="380" dur="500"/>
                                        <p:tgtEl>
                                          <p:spTgt spid="215">
                                            <p:txEl>
                                              <p:pRg st="5" end="5"/>
                                            </p:txEl>
                                          </p:spTgt>
                                        </p:tgtEl>
                                        <p:attrNameLst>
                                          <p:attrName>ppt_w</p:attrName>
                                        </p:attrNameLst>
                                      </p:cBhvr>
                                      <p:tavLst>
                                        <p:tav tm="0">
                                          <p:val>
                                            <p:strVal val="0"/>
                                          </p:val>
                                        </p:tav>
                                        <p:tav tm="100000">
                                          <p:val>
                                            <p:strVal val="#ppt_w"/>
                                          </p:val>
                                        </p:tav>
                                      </p:tavLst>
                                    </p:anim>
                                    <p:anim calcmode="lin" valueType="num">
                                      <p:cBhvr additive="base">
                                        <p:cTn id="381" dur="500"/>
                                        <p:tgtEl>
                                          <p:spTgt spid="215">
                                            <p:txEl>
                                              <p:pRg st="5" end="5"/>
                                            </p:txEl>
                                          </p:spTgt>
                                        </p:tgtEl>
                                        <p:attrNameLst>
                                          <p:attrName>ppt_h</p:attrName>
                                        </p:attrNameLst>
                                      </p:cBhvr>
                                      <p:tavLst>
                                        <p:tav tm="0">
                                          <p:val>
                                            <p:strVal val="0"/>
                                          </p:val>
                                        </p:tav>
                                        <p:tav tm="100000">
                                          <p:val>
                                            <p:strVal val="#ppt_h"/>
                                          </p:val>
                                        </p:tav>
                                      </p:tavLst>
                                    </p:anim>
                                  </p:childTnLst>
                                </p:cTn>
                              </p:par>
                            </p:childTnLst>
                          </p:cTn>
                        </p:par>
                        <p:par>
                          <p:cTn id="382" fill="hold">
                            <p:stCondLst>
                              <p:cond delay="35900"/>
                            </p:stCondLst>
                            <p:childTnLst>
                              <p:par>
                                <p:cTn id="383" presetID="23" presetClass="entr" presetSubtype="16" fill="hold" nodeType="afterEffect">
                                  <p:stCondLst>
                                    <p:cond delay="0"/>
                                  </p:stCondLst>
                                  <p:childTnLst>
                                    <p:set>
                                      <p:cBhvr>
                                        <p:cTn id="384" dur="1" fill="hold">
                                          <p:stCondLst>
                                            <p:cond delay="0"/>
                                          </p:stCondLst>
                                        </p:cTn>
                                        <p:tgtEl>
                                          <p:spTgt spid="215">
                                            <p:txEl>
                                              <p:pRg st="6" end="6"/>
                                            </p:txEl>
                                          </p:spTgt>
                                        </p:tgtEl>
                                        <p:attrNameLst>
                                          <p:attrName>style.visibility</p:attrName>
                                        </p:attrNameLst>
                                      </p:cBhvr>
                                      <p:to>
                                        <p:strVal val="visible"/>
                                      </p:to>
                                    </p:set>
                                    <p:anim calcmode="lin" valueType="num">
                                      <p:cBhvr additive="base">
                                        <p:cTn id="385" dur="500"/>
                                        <p:tgtEl>
                                          <p:spTgt spid="215">
                                            <p:txEl>
                                              <p:pRg st="6" end="6"/>
                                            </p:txEl>
                                          </p:spTgt>
                                        </p:tgtEl>
                                        <p:attrNameLst>
                                          <p:attrName>ppt_w</p:attrName>
                                        </p:attrNameLst>
                                      </p:cBhvr>
                                      <p:tavLst>
                                        <p:tav tm="0">
                                          <p:val>
                                            <p:strVal val="0"/>
                                          </p:val>
                                        </p:tav>
                                        <p:tav tm="100000">
                                          <p:val>
                                            <p:strVal val="#ppt_w"/>
                                          </p:val>
                                        </p:tav>
                                      </p:tavLst>
                                    </p:anim>
                                    <p:anim calcmode="lin" valueType="num">
                                      <p:cBhvr additive="base">
                                        <p:cTn id="386" dur="500"/>
                                        <p:tgtEl>
                                          <p:spTgt spid="215">
                                            <p:txEl>
                                              <p:pRg st="6" end="6"/>
                                            </p:txEl>
                                          </p:spTgt>
                                        </p:tgtEl>
                                        <p:attrNameLst>
                                          <p:attrName>ppt_h</p:attrName>
                                        </p:attrNameLst>
                                      </p:cBhvr>
                                      <p:tavLst>
                                        <p:tav tm="0">
                                          <p:val>
                                            <p:strVal val="0"/>
                                          </p:val>
                                        </p:tav>
                                        <p:tav tm="100000">
                                          <p:val>
                                            <p:strVal val="#ppt_h"/>
                                          </p:val>
                                        </p:tav>
                                      </p:tavLst>
                                    </p:anim>
                                  </p:childTnLst>
                                </p:cTn>
                              </p:par>
                            </p:childTnLst>
                          </p:cTn>
                        </p:par>
                        <p:par>
                          <p:cTn id="387" fill="hold">
                            <p:stCondLst>
                              <p:cond delay="36400"/>
                            </p:stCondLst>
                            <p:childTnLst>
                              <p:par>
                                <p:cTn id="388" presetID="23" presetClass="entr" presetSubtype="16" fill="hold" nodeType="afterEffect">
                                  <p:stCondLst>
                                    <p:cond delay="0"/>
                                  </p:stCondLst>
                                  <p:childTnLst>
                                    <p:set>
                                      <p:cBhvr>
                                        <p:cTn id="389" dur="1" fill="hold">
                                          <p:stCondLst>
                                            <p:cond delay="0"/>
                                          </p:stCondLst>
                                        </p:cTn>
                                        <p:tgtEl>
                                          <p:spTgt spid="215">
                                            <p:txEl>
                                              <p:pRg st="7" end="7"/>
                                            </p:txEl>
                                          </p:spTgt>
                                        </p:tgtEl>
                                        <p:attrNameLst>
                                          <p:attrName>style.visibility</p:attrName>
                                        </p:attrNameLst>
                                      </p:cBhvr>
                                      <p:to>
                                        <p:strVal val="visible"/>
                                      </p:to>
                                    </p:set>
                                    <p:anim calcmode="lin" valueType="num">
                                      <p:cBhvr additive="base">
                                        <p:cTn id="390" dur="500"/>
                                        <p:tgtEl>
                                          <p:spTgt spid="215">
                                            <p:txEl>
                                              <p:pRg st="7" end="7"/>
                                            </p:txEl>
                                          </p:spTgt>
                                        </p:tgtEl>
                                        <p:attrNameLst>
                                          <p:attrName>ppt_w</p:attrName>
                                        </p:attrNameLst>
                                      </p:cBhvr>
                                      <p:tavLst>
                                        <p:tav tm="0">
                                          <p:val>
                                            <p:strVal val="0"/>
                                          </p:val>
                                        </p:tav>
                                        <p:tav tm="100000">
                                          <p:val>
                                            <p:strVal val="#ppt_w"/>
                                          </p:val>
                                        </p:tav>
                                      </p:tavLst>
                                    </p:anim>
                                    <p:anim calcmode="lin" valueType="num">
                                      <p:cBhvr additive="base">
                                        <p:cTn id="391" dur="500"/>
                                        <p:tgtEl>
                                          <p:spTgt spid="215">
                                            <p:txEl>
                                              <p:pRg st="7" end="7"/>
                                            </p:txEl>
                                          </p:spTgt>
                                        </p:tgtEl>
                                        <p:attrNameLst>
                                          <p:attrName>ppt_h</p:attrName>
                                        </p:attrNameLst>
                                      </p:cBhvr>
                                      <p:tavLst>
                                        <p:tav tm="0">
                                          <p:val>
                                            <p:strVal val="0"/>
                                          </p:val>
                                        </p:tav>
                                        <p:tav tm="100000">
                                          <p:val>
                                            <p:strVal val="#ppt_h"/>
                                          </p:val>
                                        </p:tav>
                                      </p:tavLst>
                                    </p:anim>
                                  </p:childTnLst>
                                </p:cTn>
                              </p:par>
                            </p:childTnLst>
                          </p:cTn>
                        </p:par>
                        <p:par>
                          <p:cTn id="392" fill="hold">
                            <p:stCondLst>
                              <p:cond delay="36900"/>
                            </p:stCondLst>
                            <p:childTnLst>
                              <p:par>
                                <p:cTn id="393" presetID="23" presetClass="entr" presetSubtype="16" fill="hold" nodeType="afterEffect">
                                  <p:stCondLst>
                                    <p:cond delay="0"/>
                                  </p:stCondLst>
                                  <p:childTnLst>
                                    <p:set>
                                      <p:cBhvr>
                                        <p:cTn id="394" dur="1" fill="hold">
                                          <p:stCondLst>
                                            <p:cond delay="0"/>
                                          </p:stCondLst>
                                        </p:cTn>
                                        <p:tgtEl>
                                          <p:spTgt spid="215">
                                            <p:txEl>
                                              <p:pRg st="8" end="8"/>
                                            </p:txEl>
                                          </p:spTgt>
                                        </p:tgtEl>
                                        <p:attrNameLst>
                                          <p:attrName>style.visibility</p:attrName>
                                        </p:attrNameLst>
                                      </p:cBhvr>
                                      <p:to>
                                        <p:strVal val="visible"/>
                                      </p:to>
                                    </p:set>
                                    <p:anim calcmode="lin" valueType="num">
                                      <p:cBhvr additive="base">
                                        <p:cTn id="395" dur="500"/>
                                        <p:tgtEl>
                                          <p:spTgt spid="215">
                                            <p:txEl>
                                              <p:pRg st="8" end="8"/>
                                            </p:txEl>
                                          </p:spTgt>
                                        </p:tgtEl>
                                        <p:attrNameLst>
                                          <p:attrName>ppt_w</p:attrName>
                                        </p:attrNameLst>
                                      </p:cBhvr>
                                      <p:tavLst>
                                        <p:tav tm="0">
                                          <p:val>
                                            <p:strVal val="0"/>
                                          </p:val>
                                        </p:tav>
                                        <p:tav tm="100000">
                                          <p:val>
                                            <p:strVal val="#ppt_w"/>
                                          </p:val>
                                        </p:tav>
                                      </p:tavLst>
                                    </p:anim>
                                    <p:anim calcmode="lin" valueType="num">
                                      <p:cBhvr additive="base">
                                        <p:cTn id="396" dur="500"/>
                                        <p:tgtEl>
                                          <p:spTgt spid="215">
                                            <p:txEl>
                                              <p:pRg st="8" end="8"/>
                                            </p:txEl>
                                          </p:spTgt>
                                        </p:tgtEl>
                                        <p:attrNameLst>
                                          <p:attrName>ppt_h</p:attrName>
                                        </p:attrNameLst>
                                      </p:cBhvr>
                                      <p:tavLst>
                                        <p:tav tm="0">
                                          <p:val>
                                            <p:strVal val="0"/>
                                          </p:val>
                                        </p:tav>
                                        <p:tav tm="100000">
                                          <p:val>
                                            <p:strVal val="#ppt_h"/>
                                          </p:val>
                                        </p:tav>
                                      </p:tavLst>
                                    </p:anim>
                                  </p:childTnLst>
                                </p:cTn>
                              </p:par>
                            </p:childTnLst>
                          </p:cTn>
                        </p:par>
                        <p:par>
                          <p:cTn id="397" fill="hold">
                            <p:stCondLst>
                              <p:cond delay="37400"/>
                            </p:stCondLst>
                            <p:childTnLst>
                              <p:par>
                                <p:cTn id="398" presetID="23" presetClass="entr" presetSubtype="16" fill="hold" nodeType="afterEffect">
                                  <p:stCondLst>
                                    <p:cond delay="0"/>
                                  </p:stCondLst>
                                  <p:childTnLst>
                                    <p:set>
                                      <p:cBhvr>
                                        <p:cTn id="399" dur="1" fill="hold">
                                          <p:stCondLst>
                                            <p:cond delay="0"/>
                                          </p:stCondLst>
                                        </p:cTn>
                                        <p:tgtEl>
                                          <p:spTgt spid="216"/>
                                        </p:tgtEl>
                                        <p:attrNameLst>
                                          <p:attrName>style.visibility</p:attrName>
                                        </p:attrNameLst>
                                      </p:cBhvr>
                                      <p:to>
                                        <p:strVal val="visible"/>
                                      </p:to>
                                    </p:set>
                                    <p:anim calcmode="lin" valueType="num">
                                      <p:cBhvr additive="base">
                                        <p:cTn id="400" dur="1000"/>
                                        <p:tgtEl>
                                          <p:spTgt spid="216"/>
                                        </p:tgtEl>
                                        <p:attrNameLst>
                                          <p:attrName>ppt_w</p:attrName>
                                        </p:attrNameLst>
                                      </p:cBhvr>
                                      <p:tavLst>
                                        <p:tav tm="0">
                                          <p:val>
                                            <p:strVal val="0"/>
                                          </p:val>
                                        </p:tav>
                                        <p:tav tm="100000">
                                          <p:val>
                                            <p:strVal val="#ppt_w"/>
                                          </p:val>
                                        </p:tav>
                                      </p:tavLst>
                                    </p:anim>
                                    <p:anim calcmode="lin" valueType="num">
                                      <p:cBhvr additive="base">
                                        <p:cTn id="401" dur="1000"/>
                                        <p:tgtEl>
                                          <p:spTgt spid="216"/>
                                        </p:tgtEl>
                                        <p:attrNameLst>
                                          <p:attrName>ppt_h</p:attrName>
                                        </p:attrNameLst>
                                      </p:cBhvr>
                                      <p:tavLst>
                                        <p:tav tm="0">
                                          <p:val>
                                            <p:strVal val="0"/>
                                          </p:val>
                                        </p:tav>
                                        <p:tav tm="100000">
                                          <p:val>
                                            <p:strVal val="#ppt_h"/>
                                          </p:val>
                                        </p:tav>
                                      </p:tavLst>
                                    </p:anim>
                                  </p:childTnLst>
                                </p:cTn>
                              </p:par>
                            </p:childTnLst>
                          </p:cTn>
                        </p:par>
                        <p:par>
                          <p:cTn id="402" fill="hold">
                            <p:stCondLst>
                              <p:cond delay="38400"/>
                            </p:stCondLst>
                            <p:childTnLst>
                              <p:par>
                                <p:cTn id="403" presetID="23" presetClass="entr" presetSubtype="16" fill="hold" nodeType="afterEffect">
                                  <p:stCondLst>
                                    <p:cond delay="0"/>
                                  </p:stCondLst>
                                  <p:childTnLst>
                                    <p:set>
                                      <p:cBhvr>
                                        <p:cTn id="404" dur="1" fill="hold">
                                          <p:stCondLst>
                                            <p:cond delay="0"/>
                                          </p:stCondLst>
                                        </p:cTn>
                                        <p:tgtEl>
                                          <p:spTgt spid="217">
                                            <p:txEl>
                                              <p:pRg st="0" end="0"/>
                                            </p:txEl>
                                          </p:spTgt>
                                        </p:tgtEl>
                                        <p:attrNameLst>
                                          <p:attrName>style.visibility</p:attrName>
                                        </p:attrNameLst>
                                      </p:cBhvr>
                                      <p:to>
                                        <p:strVal val="visible"/>
                                      </p:to>
                                    </p:set>
                                    <p:anim calcmode="lin" valueType="num">
                                      <p:cBhvr additive="base">
                                        <p:cTn id="405" dur="500"/>
                                        <p:tgtEl>
                                          <p:spTgt spid="217">
                                            <p:txEl>
                                              <p:pRg st="0" end="0"/>
                                            </p:txEl>
                                          </p:spTgt>
                                        </p:tgtEl>
                                        <p:attrNameLst>
                                          <p:attrName>ppt_w</p:attrName>
                                        </p:attrNameLst>
                                      </p:cBhvr>
                                      <p:tavLst>
                                        <p:tav tm="0">
                                          <p:val>
                                            <p:strVal val="0"/>
                                          </p:val>
                                        </p:tav>
                                        <p:tav tm="100000">
                                          <p:val>
                                            <p:strVal val="#ppt_w"/>
                                          </p:val>
                                        </p:tav>
                                      </p:tavLst>
                                    </p:anim>
                                    <p:anim calcmode="lin" valueType="num">
                                      <p:cBhvr additive="base">
                                        <p:cTn id="406" dur="500"/>
                                        <p:tgtEl>
                                          <p:spTgt spid="217">
                                            <p:txEl>
                                              <p:pRg st="0" end="0"/>
                                            </p:txEl>
                                          </p:spTgt>
                                        </p:tgtEl>
                                        <p:attrNameLst>
                                          <p:attrName>ppt_h</p:attrName>
                                        </p:attrNameLst>
                                      </p:cBhvr>
                                      <p:tavLst>
                                        <p:tav tm="0">
                                          <p:val>
                                            <p:strVal val="0"/>
                                          </p:val>
                                        </p:tav>
                                        <p:tav tm="100000">
                                          <p:val>
                                            <p:strVal val="#ppt_h"/>
                                          </p:val>
                                        </p:tav>
                                      </p:tavLst>
                                    </p:anim>
                                  </p:childTnLst>
                                </p:cTn>
                              </p:par>
                            </p:childTnLst>
                          </p:cTn>
                        </p:par>
                        <p:par>
                          <p:cTn id="407" fill="hold">
                            <p:stCondLst>
                              <p:cond delay="38900"/>
                            </p:stCondLst>
                            <p:childTnLst>
                              <p:par>
                                <p:cTn id="408" presetID="23" presetClass="entr" presetSubtype="16" fill="hold" nodeType="afterEffect">
                                  <p:stCondLst>
                                    <p:cond delay="0"/>
                                  </p:stCondLst>
                                  <p:childTnLst>
                                    <p:set>
                                      <p:cBhvr>
                                        <p:cTn id="409" dur="1" fill="hold">
                                          <p:stCondLst>
                                            <p:cond delay="0"/>
                                          </p:stCondLst>
                                        </p:cTn>
                                        <p:tgtEl>
                                          <p:spTgt spid="217">
                                            <p:txEl>
                                              <p:pRg st="1" end="1"/>
                                            </p:txEl>
                                          </p:spTgt>
                                        </p:tgtEl>
                                        <p:attrNameLst>
                                          <p:attrName>style.visibility</p:attrName>
                                        </p:attrNameLst>
                                      </p:cBhvr>
                                      <p:to>
                                        <p:strVal val="visible"/>
                                      </p:to>
                                    </p:set>
                                    <p:anim calcmode="lin" valueType="num">
                                      <p:cBhvr additive="base">
                                        <p:cTn id="410" dur="500"/>
                                        <p:tgtEl>
                                          <p:spTgt spid="217">
                                            <p:txEl>
                                              <p:pRg st="1" end="1"/>
                                            </p:txEl>
                                          </p:spTgt>
                                        </p:tgtEl>
                                        <p:attrNameLst>
                                          <p:attrName>ppt_w</p:attrName>
                                        </p:attrNameLst>
                                      </p:cBhvr>
                                      <p:tavLst>
                                        <p:tav tm="0">
                                          <p:val>
                                            <p:strVal val="0"/>
                                          </p:val>
                                        </p:tav>
                                        <p:tav tm="100000">
                                          <p:val>
                                            <p:strVal val="#ppt_w"/>
                                          </p:val>
                                        </p:tav>
                                      </p:tavLst>
                                    </p:anim>
                                    <p:anim calcmode="lin" valueType="num">
                                      <p:cBhvr additive="base">
                                        <p:cTn id="411" dur="500"/>
                                        <p:tgtEl>
                                          <p:spTgt spid="217">
                                            <p:txEl>
                                              <p:pRg st="1" end="1"/>
                                            </p:txEl>
                                          </p:spTgt>
                                        </p:tgtEl>
                                        <p:attrNameLst>
                                          <p:attrName>ppt_h</p:attrName>
                                        </p:attrNameLst>
                                      </p:cBhvr>
                                      <p:tavLst>
                                        <p:tav tm="0">
                                          <p:val>
                                            <p:strVal val="0"/>
                                          </p:val>
                                        </p:tav>
                                        <p:tav tm="100000">
                                          <p:val>
                                            <p:strVal val="#ppt_h"/>
                                          </p:val>
                                        </p:tav>
                                      </p:tavLst>
                                    </p:anim>
                                  </p:childTnLst>
                                </p:cTn>
                              </p:par>
                            </p:childTnLst>
                          </p:cTn>
                        </p:par>
                        <p:par>
                          <p:cTn id="412" fill="hold">
                            <p:stCondLst>
                              <p:cond delay="39400"/>
                            </p:stCondLst>
                            <p:childTnLst>
                              <p:par>
                                <p:cTn id="413" presetID="23" presetClass="entr" presetSubtype="16" fill="hold" nodeType="afterEffect">
                                  <p:stCondLst>
                                    <p:cond delay="0"/>
                                  </p:stCondLst>
                                  <p:childTnLst>
                                    <p:set>
                                      <p:cBhvr>
                                        <p:cTn id="414" dur="1" fill="hold">
                                          <p:stCondLst>
                                            <p:cond delay="0"/>
                                          </p:stCondLst>
                                        </p:cTn>
                                        <p:tgtEl>
                                          <p:spTgt spid="217">
                                            <p:txEl>
                                              <p:pRg st="2" end="2"/>
                                            </p:txEl>
                                          </p:spTgt>
                                        </p:tgtEl>
                                        <p:attrNameLst>
                                          <p:attrName>style.visibility</p:attrName>
                                        </p:attrNameLst>
                                      </p:cBhvr>
                                      <p:to>
                                        <p:strVal val="visible"/>
                                      </p:to>
                                    </p:set>
                                    <p:anim calcmode="lin" valueType="num">
                                      <p:cBhvr additive="base">
                                        <p:cTn id="415" dur="500"/>
                                        <p:tgtEl>
                                          <p:spTgt spid="217">
                                            <p:txEl>
                                              <p:pRg st="2" end="2"/>
                                            </p:txEl>
                                          </p:spTgt>
                                        </p:tgtEl>
                                        <p:attrNameLst>
                                          <p:attrName>ppt_w</p:attrName>
                                        </p:attrNameLst>
                                      </p:cBhvr>
                                      <p:tavLst>
                                        <p:tav tm="0">
                                          <p:val>
                                            <p:strVal val="0"/>
                                          </p:val>
                                        </p:tav>
                                        <p:tav tm="100000">
                                          <p:val>
                                            <p:strVal val="#ppt_w"/>
                                          </p:val>
                                        </p:tav>
                                      </p:tavLst>
                                    </p:anim>
                                    <p:anim calcmode="lin" valueType="num">
                                      <p:cBhvr additive="base">
                                        <p:cTn id="416" dur="500"/>
                                        <p:tgtEl>
                                          <p:spTgt spid="217">
                                            <p:txEl>
                                              <p:pRg st="2" end="2"/>
                                            </p:txEl>
                                          </p:spTgt>
                                        </p:tgtEl>
                                        <p:attrNameLst>
                                          <p:attrName>ppt_h</p:attrName>
                                        </p:attrNameLst>
                                      </p:cBhvr>
                                      <p:tavLst>
                                        <p:tav tm="0">
                                          <p:val>
                                            <p:strVal val="0"/>
                                          </p:val>
                                        </p:tav>
                                        <p:tav tm="100000">
                                          <p:val>
                                            <p:strVal val="#ppt_h"/>
                                          </p:val>
                                        </p:tav>
                                      </p:tavLst>
                                    </p:anim>
                                  </p:childTnLst>
                                </p:cTn>
                              </p:par>
                            </p:childTnLst>
                          </p:cTn>
                        </p:par>
                        <p:par>
                          <p:cTn id="417" fill="hold">
                            <p:stCondLst>
                              <p:cond delay="39900"/>
                            </p:stCondLst>
                            <p:childTnLst>
                              <p:par>
                                <p:cTn id="418" presetID="23" presetClass="entr" presetSubtype="16" fill="hold" nodeType="afterEffect">
                                  <p:stCondLst>
                                    <p:cond delay="0"/>
                                  </p:stCondLst>
                                  <p:childTnLst>
                                    <p:set>
                                      <p:cBhvr>
                                        <p:cTn id="419" dur="1" fill="hold">
                                          <p:stCondLst>
                                            <p:cond delay="0"/>
                                          </p:stCondLst>
                                        </p:cTn>
                                        <p:tgtEl>
                                          <p:spTgt spid="217">
                                            <p:txEl>
                                              <p:pRg st="3" end="3"/>
                                            </p:txEl>
                                          </p:spTgt>
                                        </p:tgtEl>
                                        <p:attrNameLst>
                                          <p:attrName>style.visibility</p:attrName>
                                        </p:attrNameLst>
                                      </p:cBhvr>
                                      <p:to>
                                        <p:strVal val="visible"/>
                                      </p:to>
                                    </p:set>
                                    <p:anim calcmode="lin" valueType="num">
                                      <p:cBhvr additive="base">
                                        <p:cTn id="420" dur="500"/>
                                        <p:tgtEl>
                                          <p:spTgt spid="217">
                                            <p:txEl>
                                              <p:pRg st="3" end="3"/>
                                            </p:txEl>
                                          </p:spTgt>
                                        </p:tgtEl>
                                        <p:attrNameLst>
                                          <p:attrName>ppt_w</p:attrName>
                                        </p:attrNameLst>
                                      </p:cBhvr>
                                      <p:tavLst>
                                        <p:tav tm="0">
                                          <p:val>
                                            <p:strVal val="0"/>
                                          </p:val>
                                        </p:tav>
                                        <p:tav tm="100000">
                                          <p:val>
                                            <p:strVal val="#ppt_w"/>
                                          </p:val>
                                        </p:tav>
                                      </p:tavLst>
                                    </p:anim>
                                    <p:anim calcmode="lin" valueType="num">
                                      <p:cBhvr additive="base">
                                        <p:cTn id="421" dur="500"/>
                                        <p:tgtEl>
                                          <p:spTgt spid="217">
                                            <p:txEl>
                                              <p:pRg st="3" end="3"/>
                                            </p:txEl>
                                          </p:spTgt>
                                        </p:tgtEl>
                                        <p:attrNameLst>
                                          <p:attrName>ppt_h</p:attrName>
                                        </p:attrNameLst>
                                      </p:cBhvr>
                                      <p:tavLst>
                                        <p:tav tm="0">
                                          <p:val>
                                            <p:strVal val="0"/>
                                          </p:val>
                                        </p:tav>
                                        <p:tav tm="100000">
                                          <p:val>
                                            <p:strVal val="#ppt_h"/>
                                          </p:val>
                                        </p:tav>
                                      </p:tavLst>
                                    </p:anim>
                                  </p:childTnLst>
                                </p:cTn>
                              </p:par>
                            </p:childTnLst>
                          </p:cTn>
                        </p:par>
                        <p:par>
                          <p:cTn id="422" fill="hold">
                            <p:stCondLst>
                              <p:cond delay="40400"/>
                            </p:stCondLst>
                            <p:childTnLst>
                              <p:par>
                                <p:cTn id="423" presetID="23" presetClass="entr" presetSubtype="16" fill="hold" nodeType="afterEffect">
                                  <p:stCondLst>
                                    <p:cond delay="0"/>
                                  </p:stCondLst>
                                  <p:childTnLst>
                                    <p:set>
                                      <p:cBhvr>
                                        <p:cTn id="424" dur="1" fill="hold">
                                          <p:stCondLst>
                                            <p:cond delay="0"/>
                                          </p:stCondLst>
                                        </p:cTn>
                                        <p:tgtEl>
                                          <p:spTgt spid="217">
                                            <p:txEl>
                                              <p:pRg st="4" end="4"/>
                                            </p:txEl>
                                          </p:spTgt>
                                        </p:tgtEl>
                                        <p:attrNameLst>
                                          <p:attrName>style.visibility</p:attrName>
                                        </p:attrNameLst>
                                      </p:cBhvr>
                                      <p:to>
                                        <p:strVal val="visible"/>
                                      </p:to>
                                    </p:set>
                                    <p:anim calcmode="lin" valueType="num">
                                      <p:cBhvr additive="base">
                                        <p:cTn id="425" dur="500"/>
                                        <p:tgtEl>
                                          <p:spTgt spid="217">
                                            <p:txEl>
                                              <p:pRg st="4" end="4"/>
                                            </p:txEl>
                                          </p:spTgt>
                                        </p:tgtEl>
                                        <p:attrNameLst>
                                          <p:attrName>ppt_w</p:attrName>
                                        </p:attrNameLst>
                                      </p:cBhvr>
                                      <p:tavLst>
                                        <p:tav tm="0">
                                          <p:val>
                                            <p:strVal val="0"/>
                                          </p:val>
                                        </p:tav>
                                        <p:tav tm="100000">
                                          <p:val>
                                            <p:strVal val="#ppt_w"/>
                                          </p:val>
                                        </p:tav>
                                      </p:tavLst>
                                    </p:anim>
                                    <p:anim calcmode="lin" valueType="num">
                                      <p:cBhvr additive="base">
                                        <p:cTn id="426" dur="500"/>
                                        <p:tgtEl>
                                          <p:spTgt spid="217">
                                            <p:txEl>
                                              <p:pRg st="4" end="4"/>
                                            </p:txEl>
                                          </p:spTgt>
                                        </p:tgtEl>
                                        <p:attrNameLst>
                                          <p:attrName>ppt_h</p:attrName>
                                        </p:attrNameLst>
                                      </p:cBhvr>
                                      <p:tavLst>
                                        <p:tav tm="0">
                                          <p:val>
                                            <p:strVal val="0"/>
                                          </p:val>
                                        </p:tav>
                                        <p:tav tm="100000">
                                          <p:val>
                                            <p:strVal val="#ppt_h"/>
                                          </p:val>
                                        </p:tav>
                                      </p:tavLst>
                                    </p:anim>
                                  </p:childTnLst>
                                </p:cTn>
                              </p:par>
                            </p:childTnLst>
                          </p:cTn>
                        </p:par>
                        <p:par>
                          <p:cTn id="427" fill="hold">
                            <p:stCondLst>
                              <p:cond delay="40900"/>
                            </p:stCondLst>
                            <p:childTnLst>
                              <p:par>
                                <p:cTn id="428" presetID="23" presetClass="entr" presetSubtype="16" fill="hold" nodeType="afterEffect">
                                  <p:stCondLst>
                                    <p:cond delay="0"/>
                                  </p:stCondLst>
                                  <p:childTnLst>
                                    <p:set>
                                      <p:cBhvr>
                                        <p:cTn id="429" dur="1" fill="hold">
                                          <p:stCondLst>
                                            <p:cond delay="0"/>
                                          </p:stCondLst>
                                        </p:cTn>
                                        <p:tgtEl>
                                          <p:spTgt spid="217">
                                            <p:txEl>
                                              <p:pRg st="5" end="5"/>
                                            </p:txEl>
                                          </p:spTgt>
                                        </p:tgtEl>
                                        <p:attrNameLst>
                                          <p:attrName>style.visibility</p:attrName>
                                        </p:attrNameLst>
                                      </p:cBhvr>
                                      <p:to>
                                        <p:strVal val="visible"/>
                                      </p:to>
                                    </p:set>
                                    <p:anim calcmode="lin" valueType="num">
                                      <p:cBhvr additive="base">
                                        <p:cTn id="430" dur="500"/>
                                        <p:tgtEl>
                                          <p:spTgt spid="217">
                                            <p:txEl>
                                              <p:pRg st="5" end="5"/>
                                            </p:txEl>
                                          </p:spTgt>
                                        </p:tgtEl>
                                        <p:attrNameLst>
                                          <p:attrName>ppt_w</p:attrName>
                                        </p:attrNameLst>
                                      </p:cBhvr>
                                      <p:tavLst>
                                        <p:tav tm="0">
                                          <p:val>
                                            <p:strVal val="0"/>
                                          </p:val>
                                        </p:tav>
                                        <p:tav tm="100000">
                                          <p:val>
                                            <p:strVal val="#ppt_w"/>
                                          </p:val>
                                        </p:tav>
                                      </p:tavLst>
                                    </p:anim>
                                    <p:anim calcmode="lin" valueType="num">
                                      <p:cBhvr additive="base">
                                        <p:cTn id="431" dur="500"/>
                                        <p:tgtEl>
                                          <p:spTgt spid="217">
                                            <p:txEl>
                                              <p:pRg st="5" end="5"/>
                                            </p:txEl>
                                          </p:spTgt>
                                        </p:tgtEl>
                                        <p:attrNameLst>
                                          <p:attrName>ppt_h</p:attrName>
                                        </p:attrNameLst>
                                      </p:cBhvr>
                                      <p:tavLst>
                                        <p:tav tm="0">
                                          <p:val>
                                            <p:strVal val="0"/>
                                          </p:val>
                                        </p:tav>
                                        <p:tav tm="100000">
                                          <p:val>
                                            <p:strVal val="#ppt_h"/>
                                          </p:val>
                                        </p:tav>
                                      </p:tavLst>
                                    </p:anim>
                                  </p:childTnLst>
                                </p:cTn>
                              </p:par>
                            </p:childTnLst>
                          </p:cTn>
                        </p:par>
                        <p:par>
                          <p:cTn id="432" fill="hold">
                            <p:stCondLst>
                              <p:cond delay="41400"/>
                            </p:stCondLst>
                            <p:childTnLst>
                              <p:par>
                                <p:cTn id="433" presetID="23" presetClass="entr" presetSubtype="16" fill="hold" nodeType="afterEffect">
                                  <p:stCondLst>
                                    <p:cond delay="0"/>
                                  </p:stCondLst>
                                  <p:childTnLst>
                                    <p:set>
                                      <p:cBhvr>
                                        <p:cTn id="434" dur="1" fill="hold">
                                          <p:stCondLst>
                                            <p:cond delay="0"/>
                                          </p:stCondLst>
                                        </p:cTn>
                                        <p:tgtEl>
                                          <p:spTgt spid="217">
                                            <p:txEl>
                                              <p:pRg st="6" end="6"/>
                                            </p:txEl>
                                          </p:spTgt>
                                        </p:tgtEl>
                                        <p:attrNameLst>
                                          <p:attrName>style.visibility</p:attrName>
                                        </p:attrNameLst>
                                      </p:cBhvr>
                                      <p:to>
                                        <p:strVal val="visible"/>
                                      </p:to>
                                    </p:set>
                                    <p:anim calcmode="lin" valueType="num">
                                      <p:cBhvr additive="base">
                                        <p:cTn id="435" dur="500"/>
                                        <p:tgtEl>
                                          <p:spTgt spid="217">
                                            <p:txEl>
                                              <p:pRg st="6" end="6"/>
                                            </p:txEl>
                                          </p:spTgt>
                                        </p:tgtEl>
                                        <p:attrNameLst>
                                          <p:attrName>ppt_w</p:attrName>
                                        </p:attrNameLst>
                                      </p:cBhvr>
                                      <p:tavLst>
                                        <p:tav tm="0">
                                          <p:val>
                                            <p:strVal val="0"/>
                                          </p:val>
                                        </p:tav>
                                        <p:tav tm="100000">
                                          <p:val>
                                            <p:strVal val="#ppt_w"/>
                                          </p:val>
                                        </p:tav>
                                      </p:tavLst>
                                    </p:anim>
                                    <p:anim calcmode="lin" valueType="num">
                                      <p:cBhvr additive="base">
                                        <p:cTn id="436" dur="500"/>
                                        <p:tgtEl>
                                          <p:spTgt spid="217">
                                            <p:txEl>
                                              <p:pRg st="6" end="6"/>
                                            </p:txEl>
                                          </p:spTgt>
                                        </p:tgtEl>
                                        <p:attrNameLst>
                                          <p:attrName>ppt_h</p:attrName>
                                        </p:attrNameLst>
                                      </p:cBhvr>
                                      <p:tavLst>
                                        <p:tav tm="0">
                                          <p:val>
                                            <p:strVal val="0"/>
                                          </p:val>
                                        </p:tav>
                                        <p:tav tm="100000">
                                          <p:val>
                                            <p:strVal val="#ppt_h"/>
                                          </p:val>
                                        </p:tav>
                                      </p:tavLst>
                                    </p:anim>
                                  </p:childTnLst>
                                </p:cTn>
                              </p:par>
                            </p:childTnLst>
                          </p:cTn>
                        </p:par>
                        <p:par>
                          <p:cTn id="437" fill="hold">
                            <p:stCondLst>
                              <p:cond delay="41900"/>
                            </p:stCondLst>
                            <p:childTnLst>
                              <p:par>
                                <p:cTn id="438" presetID="23" presetClass="entr" presetSubtype="16" fill="hold" nodeType="afterEffect">
                                  <p:stCondLst>
                                    <p:cond delay="0"/>
                                  </p:stCondLst>
                                  <p:childTnLst>
                                    <p:set>
                                      <p:cBhvr>
                                        <p:cTn id="439" dur="1" fill="hold">
                                          <p:stCondLst>
                                            <p:cond delay="0"/>
                                          </p:stCondLst>
                                        </p:cTn>
                                        <p:tgtEl>
                                          <p:spTgt spid="217">
                                            <p:txEl>
                                              <p:pRg st="7" end="7"/>
                                            </p:txEl>
                                          </p:spTgt>
                                        </p:tgtEl>
                                        <p:attrNameLst>
                                          <p:attrName>style.visibility</p:attrName>
                                        </p:attrNameLst>
                                      </p:cBhvr>
                                      <p:to>
                                        <p:strVal val="visible"/>
                                      </p:to>
                                    </p:set>
                                    <p:anim calcmode="lin" valueType="num">
                                      <p:cBhvr additive="base">
                                        <p:cTn id="440" dur="500"/>
                                        <p:tgtEl>
                                          <p:spTgt spid="217">
                                            <p:txEl>
                                              <p:pRg st="7" end="7"/>
                                            </p:txEl>
                                          </p:spTgt>
                                        </p:tgtEl>
                                        <p:attrNameLst>
                                          <p:attrName>ppt_w</p:attrName>
                                        </p:attrNameLst>
                                      </p:cBhvr>
                                      <p:tavLst>
                                        <p:tav tm="0">
                                          <p:val>
                                            <p:strVal val="0"/>
                                          </p:val>
                                        </p:tav>
                                        <p:tav tm="100000">
                                          <p:val>
                                            <p:strVal val="#ppt_w"/>
                                          </p:val>
                                        </p:tav>
                                      </p:tavLst>
                                    </p:anim>
                                    <p:anim calcmode="lin" valueType="num">
                                      <p:cBhvr additive="base">
                                        <p:cTn id="441" dur="500"/>
                                        <p:tgtEl>
                                          <p:spTgt spid="217">
                                            <p:txEl>
                                              <p:pRg st="7" end="7"/>
                                            </p:txEl>
                                          </p:spTgt>
                                        </p:tgtEl>
                                        <p:attrNameLst>
                                          <p:attrName>ppt_h</p:attrName>
                                        </p:attrNameLst>
                                      </p:cBhvr>
                                      <p:tavLst>
                                        <p:tav tm="0">
                                          <p:val>
                                            <p:strVal val="0"/>
                                          </p:val>
                                        </p:tav>
                                        <p:tav tm="100000">
                                          <p:val>
                                            <p:strVal val="#ppt_h"/>
                                          </p:val>
                                        </p:tav>
                                      </p:tavLst>
                                    </p:anim>
                                  </p:childTnLst>
                                </p:cTn>
                              </p:par>
                            </p:childTnLst>
                          </p:cTn>
                        </p:par>
                        <p:par>
                          <p:cTn id="442" fill="hold">
                            <p:stCondLst>
                              <p:cond delay="42400"/>
                            </p:stCondLst>
                            <p:childTnLst>
                              <p:par>
                                <p:cTn id="443" presetID="23" presetClass="entr" presetSubtype="16" fill="hold" nodeType="afterEffect">
                                  <p:stCondLst>
                                    <p:cond delay="0"/>
                                  </p:stCondLst>
                                  <p:childTnLst>
                                    <p:set>
                                      <p:cBhvr>
                                        <p:cTn id="444" dur="1" fill="hold">
                                          <p:stCondLst>
                                            <p:cond delay="0"/>
                                          </p:stCondLst>
                                        </p:cTn>
                                        <p:tgtEl>
                                          <p:spTgt spid="217">
                                            <p:txEl>
                                              <p:pRg st="8" end="8"/>
                                            </p:txEl>
                                          </p:spTgt>
                                        </p:tgtEl>
                                        <p:attrNameLst>
                                          <p:attrName>style.visibility</p:attrName>
                                        </p:attrNameLst>
                                      </p:cBhvr>
                                      <p:to>
                                        <p:strVal val="visible"/>
                                      </p:to>
                                    </p:set>
                                    <p:anim calcmode="lin" valueType="num">
                                      <p:cBhvr additive="base">
                                        <p:cTn id="445" dur="500"/>
                                        <p:tgtEl>
                                          <p:spTgt spid="217">
                                            <p:txEl>
                                              <p:pRg st="8" end="8"/>
                                            </p:txEl>
                                          </p:spTgt>
                                        </p:tgtEl>
                                        <p:attrNameLst>
                                          <p:attrName>ppt_w</p:attrName>
                                        </p:attrNameLst>
                                      </p:cBhvr>
                                      <p:tavLst>
                                        <p:tav tm="0">
                                          <p:val>
                                            <p:strVal val="0"/>
                                          </p:val>
                                        </p:tav>
                                        <p:tav tm="100000">
                                          <p:val>
                                            <p:strVal val="#ppt_w"/>
                                          </p:val>
                                        </p:tav>
                                      </p:tavLst>
                                    </p:anim>
                                    <p:anim calcmode="lin" valueType="num">
                                      <p:cBhvr additive="base">
                                        <p:cTn id="446" dur="500"/>
                                        <p:tgtEl>
                                          <p:spTgt spid="217">
                                            <p:txEl>
                                              <p:pRg st="8" end="8"/>
                                            </p:txEl>
                                          </p:spTgt>
                                        </p:tgtEl>
                                        <p:attrNameLst>
                                          <p:attrName>ppt_h</p:attrName>
                                        </p:attrNameLst>
                                      </p:cBhvr>
                                      <p:tavLst>
                                        <p:tav tm="0">
                                          <p:val>
                                            <p:strVal val="0"/>
                                          </p:val>
                                        </p:tav>
                                        <p:tav tm="100000">
                                          <p:val>
                                            <p:strVal val="#ppt_h"/>
                                          </p:val>
                                        </p:tav>
                                      </p:tavLst>
                                    </p:anim>
                                  </p:childTnLst>
                                </p:cTn>
                              </p:par>
                            </p:childTnLst>
                          </p:cTn>
                        </p:par>
                        <p:par>
                          <p:cTn id="447" fill="hold">
                            <p:stCondLst>
                              <p:cond delay="42900"/>
                            </p:stCondLst>
                            <p:childTnLst>
                              <p:par>
                                <p:cTn id="448" presetID="23" presetClass="entr" presetSubtype="16" fill="hold" nodeType="afterEffect">
                                  <p:stCondLst>
                                    <p:cond delay="0"/>
                                  </p:stCondLst>
                                  <p:childTnLst>
                                    <p:set>
                                      <p:cBhvr>
                                        <p:cTn id="449" dur="1" fill="hold">
                                          <p:stCondLst>
                                            <p:cond delay="0"/>
                                          </p:stCondLst>
                                        </p:cTn>
                                        <p:tgtEl>
                                          <p:spTgt spid="218">
                                            <p:txEl>
                                              <p:pRg st="0" end="0"/>
                                            </p:txEl>
                                          </p:spTgt>
                                        </p:tgtEl>
                                        <p:attrNameLst>
                                          <p:attrName>style.visibility</p:attrName>
                                        </p:attrNameLst>
                                      </p:cBhvr>
                                      <p:to>
                                        <p:strVal val="visible"/>
                                      </p:to>
                                    </p:set>
                                    <p:anim calcmode="lin" valueType="num">
                                      <p:cBhvr additive="base">
                                        <p:cTn id="450" dur="500"/>
                                        <p:tgtEl>
                                          <p:spTgt spid="218">
                                            <p:txEl>
                                              <p:pRg st="0" end="0"/>
                                            </p:txEl>
                                          </p:spTgt>
                                        </p:tgtEl>
                                        <p:attrNameLst>
                                          <p:attrName>ppt_w</p:attrName>
                                        </p:attrNameLst>
                                      </p:cBhvr>
                                      <p:tavLst>
                                        <p:tav tm="0">
                                          <p:val>
                                            <p:strVal val="0"/>
                                          </p:val>
                                        </p:tav>
                                        <p:tav tm="100000">
                                          <p:val>
                                            <p:strVal val="#ppt_w"/>
                                          </p:val>
                                        </p:tav>
                                      </p:tavLst>
                                    </p:anim>
                                    <p:anim calcmode="lin" valueType="num">
                                      <p:cBhvr additive="base">
                                        <p:cTn id="451" dur="500"/>
                                        <p:tgtEl>
                                          <p:spTgt spid="218">
                                            <p:txEl>
                                              <p:pRg st="0" end="0"/>
                                            </p:txEl>
                                          </p:spTgt>
                                        </p:tgtEl>
                                        <p:attrNameLst>
                                          <p:attrName>ppt_h</p:attrName>
                                        </p:attrNameLst>
                                      </p:cBhvr>
                                      <p:tavLst>
                                        <p:tav tm="0">
                                          <p:val>
                                            <p:strVal val="0"/>
                                          </p:val>
                                        </p:tav>
                                        <p:tav tm="100000">
                                          <p:val>
                                            <p:strVal val="#ppt_h"/>
                                          </p:val>
                                        </p:tav>
                                      </p:tavLst>
                                    </p:anim>
                                  </p:childTnLst>
                                </p:cTn>
                              </p:par>
                            </p:childTnLst>
                          </p:cTn>
                        </p:par>
                        <p:par>
                          <p:cTn id="452" fill="hold">
                            <p:stCondLst>
                              <p:cond delay="43400"/>
                            </p:stCondLst>
                            <p:childTnLst>
                              <p:par>
                                <p:cTn id="453" presetID="23" presetClass="entr" presetSubtype="16" fill="hold" nodeType="afterEffect">
                                  <p:stCondLst>
                                    <p:cond delay="0"/>
                                  </p:stCondLst>
                                  <p:childTnLst>
                                    <p:set>
                                      <p:cBhvr>
                                        <p:cTn id="454" dur="1" fill="hold">
                                          <p:stCondLst>
                                            <p:cond delay="0"/>
                                          </p:stCondLst>
                                        </p:cTn>
                                        <p:tgtEl>
                                          <p:spTgt spid="218">
                                            <p:txEl>
                                              <p:pRg st="1" end="1"/>
                                            </p:txEl>
                                          </p:spTgt>
                                        </p:tgtEl>
                                        <p:attrNameLst>
                                          <p:attrName>style.visibility</p:attrName>
                                        </p:attrNameLst>
                                      </p:cBhvr>
                                      <p:to>
                                        <p:strVal val="visible"/>
                                      </p:to>
                                    </p:set>
                                    <p:anim calcmode="lin" valueType="num">
                                      <p:cBhvr additive="base">
                                        <p:cTn id="455" dur="500"/>
                                        <p:tgtEl>
                                          <p:spTgt spid="218">
                                            <p:txEl>
                                              <p:pRg st="1" end="1"/>
                                            </p:txEl>
                                          </p:spTgt>
                                        </p:tgtEl>
                                        <p:attrNameLst>
                                          <p:attrName>ppt_w</p:attrName>
                                        </p:attrNameLst>
                                      </p:cBhvr>
                                      <p:tavLst>
                                        <p:tav tm="0">
                                          <p:val>
                                            <p:strVal val="0"/>
                                          </p:val>
                                        </p:tav>
                                        <p:tav tm="100000">
                                          <p:val>
                                            <p:strVal val="#ppt_w"/>
                                          </p:val>
                                        </p:tav>
                                      </p:tavLst>
                                    </p:anim>
                                    <p:anim calcmode="lin" valueType="num">
                                      <p:cBhvr additive="base">
                                        <p:cTn id="456" dur="500"/>
                                        <p:tgtEl>
                                          <p:spTgt spid="218">
                                            <p:txEl>
                                              <p:pRg st="1" end="1"/>
                                            </p:txEl>
                                          </p:spTgt>
                                        </p:tgtEl>
                                        <p:attrNameLst>
                                          <p:attrName>ppt_h</p:attrName>
                                        </p:attrNameLst>
                                      </p:cBhvr>
                                      <p:tavLst>
                                        <p:tav tm="0">
                                          <p:val>
                                            <p:strVal val="0"/>
                                          </p:val>
                                        </p:tav>
                                        <p:tav tm="100000">
                                          <p:val>
                                            <p:strVal val="#ppt_h"/>
                                          </p:val>
                                        </p:tav>
                                      </p:tavLst>
                                    </p:anim>
                                  </p:childTnLst>
                                </p:cTn>
                              </p:par>
                            </p:childTnLst>
                          </p:cTn>
                        </p:par>
                        <p:par>
                          <p:cTn id="457" fill="hold">
                            <p:stCondLst>
                              <p:cond delay="43900"/>
                            </p:stCondLst>
                            <p:childTnLst>
                              <p:par>
                                <p:cTn id="458" presetID="23" presetClass="entr" presetSubtype="16" fill="hold" nodeType="afterEffect">
                                  <p:stCondLst>
                                    <p:cond delay="0"/>
                                  </p:stCondLst>
                                  <p:childTnLst>
                                    <p:set>
                                      <p:cBhvr>
                                        <p:cTn id="459" dur="1" fill="hold">
                                          <p:stCondLst>
                                            <p:cond delay="0"/>
                                          </p:stCondLst>
                                        </p:cTn>
                                        <p:tgtEl>
                                          <p:spTgt spid="218">
                                            <p:txEl>
                                              <p:pRg st="2" end="2"/>
                                            </p:txEl>
                                          </p:spTgt>
                                        </p:tgtEl>
                                        <p:attrNameLst>
                                          <p:attrName>style.visibility</p:attrName>
                                        </p:attrNameLst>
                                      </p:cBhvr>
                                      <p:to>
                                        <p:strVal val="visible"/>
                                      </p:to>
                                    </p:set>
                                    <p:anim calcmode="lin" valueType="num">
                                      <p:cBhvr additive="base">
                                        <p:cTn id="460" dur="500"/>
                                        <p:tgtEl>
                                          <p:spTgt spid="218">
                                            <p:txEl>
                                              <p:pRg st="2" end="2"/>
                                            </p:txEl>
                                          </p:spTgt>
                                        </p:tgtEl>
                                        <p:attrNameLst>
                                          <p:attrName>ppt_w</p:attrName>
                                        </p:attrNameLst>
                                      </p:cBhvr>
                                      <p:tavLst>
                                        <p:tav tm="0">
                                          <p:val>
                                            <p:strVal val="0"/>
                                          </p:val>
                                        </p:tav>
                                        <p:tav tm="100000">
                                          <p:val>
                                            <p:strVal val="#ppt_w"/>
                                          </p:val>
                                        </p:tav>
                                      </p:tavLst>
                                    </p:anim>
                                    <p:anim calcmode="lin" valueType="num">
                                      <p:cBhvr additive="base">
                                        <p:cTn id="461" dur="500"/>
                                        <p:tgtEl>
                                          <p:spTgt spid="218">
                                            <p:txEl>
                                              <p:pRg st="2" end="2"/>
                                            </p:txEl>
                                          </p:spTgt>
                                        </p:tgtEl>
                                        <p:attrNameLst>
                                          <p:attrName>ppt_h</p:attrName>
                                        </p:attrNameLst>
                                      </p:cBhvr>
                                      <p:tavLst>
                                        <p:tav tm="0">
                                          <p:val>
                                            <p:strVal val="0"/>
                                          </p:val>
                                        </p:tav>
                                        <p:tav tm="100000">
                                          <p:val>
                                            <p:strVal val="#ppt_h"/>
                                          </p:val>
                                        </p:tav>
                                      </p:tavLst>
                                    </p:anim>
                                  </p:childTnLst>
                                </p:cTn>
                              </p:par>
                            </p:childTnLst>
                          </p:cTn>
                        </p:par>
                        <p:par>
                          <p:cTn id="462" fill="hold">
                            <p:stCondLst>
                              <p:cond delay="44400"/>
                            </p:stCondLst>
                            <p:childTnLst>
                              <p:par>
                                <p:cTn id="463" presetID="23" presetClass="entr" presetSubtype="16" fill="hold" nodeType="afterEffect">
                                  <p:stCondLst>
                                    <p:cond delay="0"/>
                                  </p:stCondLst>
                                  <p:childTnLst>
                                    <p:set>
                                      <p:cBhvr>
                                        <p:cTn id="464" dur="1" fill="hold">
                                          <p:stCondLst>
                                            <p:cond delay="0"/>
                                          </p:stCondLst>
                                        </p:cTn>
                                        <p:tgtEl>
                                          <p:spTgt spid="218">
                                            <p:txEl>
                                              <p:pRg st="3" end="3"/>
                                            </p:txEl>
                                          </p:spTgt>
                                        </p:tgtEl>
                                        <p:attrNameLst>
                                          <p:attrName>style.visibility</p:attrName>
                                        </p:attrNameLst>
                                      </p:cBhvr>
                                      <p:to>
                                        <p:strVal val="visible"/>
                                      </p:to>
                                    </p:set>
                                    <p:anim calcmode="lin" valueType="num">
                                      <p:cBhvr additive="base">
                                        <p:cTn id="465" dur="500"/>
                                        <p:tgtEl>
                                          <p:spTgt spid="218">
                                            <p:txEl>
                                              <p:pRg st="3" end="3"/>
                                            </p:txEl>
                                          </p:spTgt>
                                        </p:tgtEl>
                                        <p:attrNameLst>
                                          <p:attrName>ppt_w</p:attrName>
                                        </p:attrNameLst>
                                      </p:cBhvr>
                                      <p:tavLst>
                                        <p:tav tm="0">
                                          <p:val>
                                            <p:strVal val="0"/>
                                          </p:val>
                                        </p:tav>
                                        <p:tav tm="100000">
                                          <p:val>
                                            <p:strVal val="#ppt_w"/>
                                          </p:val>
                                        </p:tav>
                                      </p:tavLst>
                                    </p:anim>
                                    <p:anim calcmode="lin" valueType="num">
                                      <p:cBhvr additive="base">
                                        <p:cTn id="466" dur="500"/>
                                        <p:tgtEl>
                                          <p:spTgt spid="218">
                                            <p:txEl>
                                              <p:pRg st="3" end="3"/>
                                            </p:txEl>
                                          </p:spTgt>
                                        </p:tgtEl>
                                        <p:attrNameLst>
                                          <p:attrName>ppt_h</p:attrName>
                                        </p:attrNameLst>
                                      </p:cBhvr>
                                      <p:tavLst>
                                        <p:tav tm="0">
                                          <p:val>
                                            <p:strVal val="0"/>
                                          </p:val>
                                        </p:tav>
                                        <p:tav tm="100000">
                                          <p:val>
                                            <p:strVal val="#ppt_h"/>
                                          </p:val>
                                        </p:tav>
                                      </p:tavLst>
                                    </p:anim>
                                  </p:childTnLst>
                                </p:cTn>
                              </p:par>
                            </p:childTnLst>
                          </p:cTn>
                        </p:par>
                        <p:par>
                          <p:cTn id="467" fill="hold">
                            <p:stCondLst>
                              <p:cond delay="44900"/>
                            </p:stCondLst>
                            <p:childTnLst>
                              <p:par>
                                <p:cTn id="468" presetID="23" presetClass="entr" presetSubtype="16" fill="hold" nodeType="afterEffect">
                                  <p:stCondLst>
                                    <p:cond delay="0"/>
                                  </p:stCondLst>
                                  <p:childTnLst>
                                    <p:set>
                                      <p:cBhvr>
                                        <p:cTn id="469" dur="1" fill="hold">
                                          <p:stCondLst>
                                            <p:cond delay="0"/>
                                          </p:stCondLst>
                                        </p:cTn>
                                        <p:tgtEl>
                                          <p:spTgt spid="218">
                                            <p:txEl>
                                              <p:pRg st="4" end="4"/>
                                            </p:txEl>
                                          </p:spTgt>
                                        </p:tgtEl>
                                        <p:attrNameLst>
                                          <p:attrName>style.visibility</p:attrName>
                                        </p:attrNameLst>
                                      </p:cBhvr>
                                      <p:to>
                                        <p:strVal val="visible"/>
                                      </p:to>
                                    </p:set>
                                    <p:anim calcmode="lin" valueType="num">
                                      <p:cBhvr additive="base">
                                        <p:cTn id="470" dur="500"/>
                                        <p:tgtEl>
                                          <p:spTgt spid="218">
                                            <p:txEl>
                                              <p:pRg st="4" end="4"/>
                                            </p:txEl>
                                          </p:spTgt>
                                        </p:tgtEl>
                                        <p:attrNameLst>
                                          <p:attrName>ppt_w</p:attrName>
                                        </p:attrNameLst>
                                      </p:cBhvr>
                                      <p:tavLst>
                                        <p:tav tm="0">
                                          <p:val>
                                            <p:strVal val="0"/>
                                          </p:val>
                                        </p:tav>
                                        <p:tav tm="100000">
                                          <p:val>
                                            <p:strVal val="#ppt_w"/>
                                          </p:val>
                                        </p:tav>
                                      </p:tavLst>
                                    </p:anim>
                                    <p:anim calcmode="lin" valueType="num">
                                      <p:cBhvr additive="base">
                                        <p:cTn id="471" dur="500"/>
                                        <p:tgtEl>
                                          <p:spTgt spid="218">
                                            <p:txEl>
                                              <p:pRg st="4" end="4"/>
                                            </p:txEl>
                                          </p:spTgt>
                                        </p:tgtEl>
                                        <p:attrNameLst>
                                          <p:attrName>ppt_h</p:attrName>
                                        </p:attrNameLst>
                                      </p:cBhvr>
                                      <p:tavLst>
                                        <p:tav tm="0">
                                          <p:val>
                                            <p:strVal val="0"/>
                                          </p:val>
                                        </p:tav>
                                        <p:tav tm="100000">
                                          <p:val>
                                            <p:strVal val="#ppt_h"/>
                                          </p:val>
                                        </p:tav>
                                      </p:tavLst>
                                    </p:anim>
                                  </p:childTnLst>
                                </p:cTn>
                              </p:par>
                            </p:childTnLst>
                          </p:cTn>
                        </p:par>
                        <p:par>
                          <p:cTn id="472" fill="hold">
                            <p:stCondLst>
                              <p:cond delay="45400"/>
                            </p:stCondLst>
                            <p:childTnLst>
                              <p:par>
                                <p:cTn id="473" presetID="23" presetClass="entr" presetSubtype="16" fill="hold" nodeType="afterEffect">
                                  <p:stCondLst>
                                    <p:cond delay="0"/>
                                  </p:stCondLst>
                                  <p:childTnLst>
                                    <p:set>
                                      <p:cBhvr>
                                        <p:cTn id="474" dur="1" fill="hold">
                                          <p:stCondLst>
                                            <p:cond delay="0"/>
                                          </p:stCondLst>
                                        </p:cTn>
                                        <p:tgtEl>
                                          <p:spTgt spid="218">
                                            <p:txEl>
                                              <p:pRg st="5" end="5"/>
                                            </p:txEl>
                                          </p:spTgt>
                                        </p:tgtEl>
                                        <p:attrNameLst>
                                          <p:attrName>style.visibility</p:attrName>
                                        </p:attrNameLst>
                                      </p:cBhvr>
                                      <p:to>
                                        <p:strVal val="visible"/>
                                      </p:to>
                                    </p:set>
                                    <p:anim calcmode="lin" valueType="num">
                                      <p:cBhvr additive="base">
                                        <p:cTn id="475" dur="500"/>
                                        <p:tgtEl>
                                          <p:spTgt spid="218">
                                            <p:txEl>
                                              <p:pRg st="5" end="5"/>
                                            </p:txEl>
                                          </p:spTgt>
                                        </p:tgtEl>
                                        <p:attrNameLst>
                                          <p:attrName>ppt_w</p:attrName>
                                        </p:attrNameLst>
                                      </p:cBhvr>
                                      <p:tavLst>
                                        <p:tav tm="0">
                                          <p:val>
                                            <p:strVal val="0"/>
                                          </p:val>
                                        </p:tav>
                                        <p:tav tm="100000">
                                          <p:val>
                                            <p:strVal val="#ppt_w"/>
                                          </p:val>
                                        </p:tav>
                                      </p:tavLst>
                                    </p:anim>
                                    <p:anim calcmode="lin" valueType="num">
                                      <p:cBhvr additive="base">
                                        <p:cTn id="476" dur="500"/>
                                        <p:tgtEl>
                                          <p:spTgt spid="218">
                                            <p:txEl>
                                              <p:pRg st="5" end="5"/>
                                            </p:txEl>
                                          </p:spTgt>
                                        </p:tgtEl>
                                        <p:attrNameLst>
                                          <p:attrName>ppt_h</p:attrName>
                                        </p:attrNameLst>
                                      </p:cBhvr>
                                      <p:tavLst>
                                        <p:tav tm="0">
                                          <p:val>
                                            <p:strVal val="0"/>
                                          </p:val>
                                        </p:tav>
                                        <p:tav tm="100000">
                                          <p:val>
                                            <p:strVal val="#ppt_h"/>
                                          </p:val>
                                        </p:tav>
                                      </p:tavLst>
                                    </p:anim>
                                  </p:childTnLst>
                                </p:cTn>
                              </p:par>
                            </p:childTnLst>
                          </p:cTn>
                        </p:par>
                        <p:par>
                          <p:cTn id="477" fill="hold">
                            <p:stCondLst>
                              <p:cond delay="45900"/>
                            </p:stCondLst>
                            <p:childTnLst>
                              <p:par>
                                <p:cTn id="478" presetID="23" presetClass="entr" presetSubtype="16" fill="hold" nodeType="afterEffect">
                                  <p:stCondLst>
                                    <p:cond delay="0"/>
                                  </p:stCondLst>
                                  <p:childTnLst>
                                    <p:set>
                                      <p:cBhvr>
                                        <p:cTn id="479" dur="1" fill="hold">
                                          <p:stCondLst>
                                            <p:cond delay="0"/>
                                          </p:stCondLst>
                                        </p:cTn>
                                        <p:tgtEl>
                                          <p:spTgt spid="218">
                                            <p:txEl>
                                              <p:pRg st="6" end="6"/>
                                            </p:txEl>
                                          </p:spTgt>
                                        </p:tgtEl>
                                        <p:attrNameLst>
                                          <p:attrName>style.visibility</p:attrName>
                                        </p:attrNameLst>
                                      </p:cBhvr>
                                      <p:to>
                                        <p:strVal val="visible"/>
                                      </p:to>
                                    </p:set>
                                    <p:anim calcmode="lin" valueType="num">
                                      <p:cBhvr additive="base">
                                        <p:cTn id="480" dur="500"/>
                                        <p:tgtEl>
                                          <p:spTgt spid="218">
                                            <p:txEl>
                                              <p:pRg st="6" end="6"/>
                                            </p:txEl>
                                          </p:spTgt>
                                        </p:tgtEl>
                                        <p:attrNameLst>
                                          <p:attrName>ppt_w</p:attrName>
                                        </p:attrNameLst>
                                      </p:cBhvr>
                                      <p:tavLst>
                                        <p:tav tm="0">
                                          <p:val>
                                            <p:strVal val="0"/>
                                          </p:val>
                                        </p:tav>
                                        <p:tav tm="100000">
                                          <p:val>
                                            <p:strVal val="#ppt_w"/>
                                          </p:val>
                                        </p:tav>
                                      </p:tavLst>
                                    </p:anim>
                                    <p:anim calcmode="lin" valueType="num">
                                      <p:cBhvr additive="base">
                                        <p:cTn id="481" dur="500"/>
                                        <p:tgtEl>
                                          <p:spTgt spid="218">
                                            <p:txEl>
                                              <p:pRg st="6" end="6"/>
                                            </p:txEl>
                                          </p:spTgt>
                                        </p:tgtEl>
                                        <p:attrNameLst>
                                          <p:attrName>ppt_h</p:attrName>
                                        </p:attrNameLst>
                                      </p:cBhvr>
                                      <p:tavLst>
                                        <p:tav tm="0">
                                          <p:val>
                                            <p:strVal val="0"/>
                                          </p:val>
                                        </p:tav>
                                        <p:tav tm="100000">
                                          <p:val>
                                            <p:strVal val="#ppt_h"/>
                                          </p:val>
                                        </p:tav>
                                      </p:tavLst>
                                    </p:anim>
                                  </p:childTnLst>
                                </p:cTn>
                              </p:par>
                            </p:childTnLst>
                          </p:cTn>
                        </p:par>
                        <p:par>
                          <p:cTn id="482" fill="hold">
                            <p:stCondLst>
                              <p:cond delay="46400"/>
                            </p:stCondLst>
                            <p:childTnLst>
                              <p:par>
                                <p:cTn id="483" presetID="23" presetClass="entr" presetSubtype="16" fill="hold" nodeType="afterEffect">
                                  <p:stCondLst>
                                    <p:cond delay="0"/>
                                  </p:stCondLst>
                                  <p:childTnLst>
                                    <p:set>
                                      <p:cBhvr>
                                        <p:cTn id="484" dur="1" fill="hold">
                                          <p:stCondLst>
                                            <p:cond delay="0"/>
                                          </p:stCondLst>
                                        </p:cTn>
                                        <p:tgtEl>
                                          <p:spTgt spid="218">
                                            <p:txEl>
                                              <p:pRg st="7" end="7"/>
                                            </p:txEl>
                                          </p:spTgt>
                                        </p:tgtEl>
                                        <p:attrNameLst>
                                          <p:attrName>style.visibility</p:attrName>
                                        </p:attrNameLst>
                                      </p:cBhvr>
                                      <p:to>
                                        <p:strVal val="visible"/>
                                      </p:to>
                                    </p:set>
                                    <p:anim calcmode="lin" valueType="num">
                                      <p:cBhvr additive="base">
                                        <p:cTn id="485" dur="500"/>
                                        <p:tgtEl>
                                          <p:spTgt spid="218">
                                            <p:txEl>
                                              <p:pRg st="7" end="7"/>
                                            </p:txEl>
                                          </p:spTgt>
                                        </p:tgtEl>
                                        <p:attrNameLst>
                                          <p:attrName>ppt_w</p:attrName>
                                        </p:attrNameLst>
                                      </p:cBhvr>
                                      <p:tavLst>
                                        <p:tav tm="0">
                                          <p:val>
                                            <p:strVal val="0"/>
                                          </p:val>
                                        </p:tav>
                                        <p:tav tm="100000">
                                          <p:val>
                                            <p:strVal val="#ppt_w"/>
                                          </p:val>
                                        </p:tav>
                                      </p:tavLst>
                                    </p:anim>
                                    <p:anim calcmode="lin" valueType="num">
                                      <p:cBhvr additive="base">
                                        <p:cTn id="486" dur="500"/>
                                        <p:tgtEl>
                                          <p:spTgt spid="218">
                                            <p:txEl>
                                              <p:pRg st="7" end="7"/>
                                            </p:txEl>
                                          </p:spTgt>
                                        </p:tgtEl>
                                        <p:attrNameLst>
                                          <p:attrName>ppt_h</p:attrName>
                                        </p:attrNameLst>
                                      </p:cBhvr>
                                      <p:tavLst>
                                        <p:tav tm="0">
                                          <p:val>
                                            <p:strVal val="0"/>
                                          </p:val>
                                        </p:tav>
                                        <p:tav tm="100000">
                                          <p:val>
                                            <p:strVal val="#ppt_h"/>
                                          </p:val>
                                        </p:tav>
                                      </p:tavLst>
                                    </p:anim>
                                  </p:childTnLst>
                                </p:cTn>
                              </p:par>
                            </p:childTnLst>
                          </p:cTn>
                        </p:par>
                        <p:par>
                          <p:cTn id="487" fill="hold">
                            <p:stCondLst>
                              <p:cond delay="46900"/>
                            </p:stCondLst>
                            <p:childTnLst>
                              <p:par>
                                <p:cTn id="488" presetID="23" presetClass="entr" presetSubtype="16" fill="hold" nodeType="afterEffect">
                                  <p:stCondLst>
                                    <p:cond delay="0"/>
                                  </p:stCondLst>
                                  <p:childTnLst>
                                    <p:set>
                                      <p:cBhvr>
                                        <p:cTn id="489" dur="1" fill="hold">
                                          <p:stCondLst>
                                            <p:cond delay="0"/>
                                          </p:stCondLst>
                                        </p:cTn>
                                        <p:tgtEl>
                                          <p:spTgt spid="218">
                                            <p:txEl>
                                              <p:pRg st="8" end="8"/>
                                            </p:txEl>
                                          </p:spTgt>
                                        </p:tgtEl>
                                        <p:attrNameLst>
                                          <p:attrName>style.visibility</p:attrName>
                                        </p:attrNameLst>
                                      </p:cBhvr>
                                      <p:to>
                                        <p:strVal val="visible"/>
                                      </p:to>
                                    </p:set>
                                    <p:anim calcmode="lin" valueType="num">
                                      <p:cBhvr additive="base">
                                        <p:cTn id="490" dur="500"/>
                                        <p:tgtEl>
                                          <p:spTgt spid="218">
                                            <p:txEl>
                                              <p:pRg st="8" end="8"/>
                                            </p:txEl>
                                          </p:spTgt>
                                        </p:tgtEl>
                                        <p:attrNameLst>
                                          <p:attrName>ppt_w</p:attrName>
                                        </p:attrNameLst>
                                      </p:cBhvr>
                                      <p:tavLst>
                                        <p:tav tm="0">
                                          <p:val>
                                            <p:strVal val="0"/>
                                          </p:val>
                                        </p:tav>
                                        <p:tav tm="100000">
                                          <p:val>
                                            <p:strVal val="#ppt_w"/>
                                          </p:val>
                                        </p:tav>
                                      </p:tavLst>
                                    </p:anim>
                                    <p:anim calcmode="lin" valueType="num">
                                      <p:cBhvr additive="base">
                                        <p:cTn id="491" dur="500"/>
                                        <p:tgtEl>
                                          <p:spTgt spid="218">
                                            <p:txEl>
                                              <p:pRg st="8" end="8"/>
                                            </p:txEl>
                                          </p:spTgt>
                                        </p:tgtEl>
                                        <p:attrNameLst>
                                          <p:attrName>ppt_h</p:attrName>
                                        </p:attrNameLst>
                                      </p:cBhvr>
                                      <p:tavLst>
                                        <p:tav tm="0">
                                          <p:val>
                                            <p:strVal val="0"/>
                                          </p:val>
                                        </p:tav>
                                        <p:tav tm="100000">
                                          <p:val>
                                            <p:strVal val="#ppt_h"/>
                                          </p:val>
                                        </p:tav>
                                      </p:tavLst>
                                    </p:anim>
                                  </p:childTnLst>
                                </p:cTn>
                              </p:par>
                            </p:childTnLst>
                          </p:cTn>
                        </p:par>
                        <p:par>
                          <p:cTn id="492" fill="hold">
                            <p:stCondLst>
                              <p:cond delay="47400"/>
                            </p:stCondLst>
                            <p:childTnLst>
                              <p:par>
                                <p:cTn id="493" presetID="23" presetClass="entr" presetSubtype="16" fill="hold" nodeType="afterEffect">
                                  <p:stCondLst>
                                    <p:cond delay="0"/>
                                  </p:stCondLst>
                                  <p:childTnLst>
                                    <p:set>
                                      <p:cBhvr>
                                        <p:cTn id="494" dur="1" fill="hold">
                                          <p:stCondLst>
                                            <p:cond delay="0"/>
                                          </p:stCondLst>
                                        </p:cTn>
                                        <p:tgtEl>
                                          <p:spTgt spid="219">
                                            <p:txEl>
                                              <p:pRg st="0" end="0"/>
                                            </p:txEl>
                                          </p:spTgt>
                                        </p:tgtEl>
                                        <p:attrNameLst>
                                          <p:attrName>style.visibility</p:attrName>
                                        </p:attrNameLst>
                                      </p:cBhvr>
                                      <p:to>
                                        <p:strVal val="visible"/>
                                      </p:to>
                                    </p:set>
                                    <p:anim calcmode="lin" valueType="num">
                                      <p:cBhvr additive="base">
                                        <p:cTn id="495" dur="500"/>
                                        <p:tgtEl>
                                          <p:spTgt spid="219">
                                            <p:txEl>
                                              <p:pRg st="0" end="0"/>
                                            </p:txEl>
                                          </p:spTgt>
                                        </p:tgtEl>
                                        <p:attrNameLst>
                                          <p:attrName>ppt_w</p:attrName>
                                        </p:attrNameLst>
                                      </p:cBhvr>
                                      <p:tavLst>
                                        <p:tav tm="0">
                                          <p:val>
                                            <p:strVal val="0"/>
                                          </p:val>
                                        </p:tav>
                                        <p:tav tm="100000">
                                          <p:val>
                                            <p:strVal val="#ppt_w"/>
                                          </p:val>
                                        </p:tav>
                                      </p:tavLst>
                                    </p:anim>
                                    <p:anim calcmode="lin" valueType="num">
                                      <p:cBhvr additive="base">
                                        <p:cTn id="496" dur="500"/>
                                        <p:tgtEl>
                                          <p:spTgt spid="219">
                                            <p:txEl>
                                              <p:pRg st="0" end="0"/>
                                            </p:txEl>
                                          </p:spTgt>
                                        </p:tgtEl>
                                        <p:attrNameLst>
                                          <p:attrName>ppt_h</p:attrName>
                                        </p:attrNameLst>
                                      </p:cBhvr>
                                      <p:tavLst>
                                        <p:tav tm="0">
                                          <p:val>
                                            <p:strVal val="0"/>
                                          </p:val>
                                        </p:tav>
                                        <p:tav tm="100000">
                                          <p:val>
                                            <p:strVal val="#ppt_h"/>
                                          </p:val>
                                        </p:tav>
                                      </p:tavLst>
                                    </p:anim>
                                  </p:childTnLst>
                                </p:cTn>
                              </p:par>
                            </p:childTnLst>
                          </p:cTn>
                        </p:par>
                        <p:par>
                          <p:cTn id="497" fill="hold">
                            <p:stCondLst>
                              <p:cond delay="47900"/>
                            </p:stCondLst>
                            <p:childTnLst>
                              <p:par>
                                <p:cTn id="498" presetID="23" presetClass="entr" presetSubtype="16" fill="hold" nodeType="afterEffect">
                                  <p:stCondLst>
                                    <p:cond delay="0"/>
                                  </p:stCondLst>
                                  <p:childTnLst>
                                    <p:set>
                                      <p:cBhvr>
                                        <p:cTn id="499" dur="1" fill="hold">
                                          <p:stCondLst>
                                            <p:cond delay="0"/>
                                          </p:stCondLst>
                                        </p:cTn>
                                        <p:tgtEl>
                                          <p:spTgt spid="219">
                                            <p:txEl>
                                              <p:pRg st="1" end="1"/>
                                            </p:txEl>
                                          </p:spTgt>
                                        </p:tgtEl>
                                        <p:attrNameLst>
                                          <p:attrName>style.visibility</p:attrName>
                                        </p:attrNameLst>
                                      </p:cBhvr>
                                      <p:to>
                                        <p:strVal val="visible"/>
                                      </p:to>
                                    </p:set>
                                    <p:anim calcmode="lin" valueType="num">
                                      <p:cBhvr additive="base">
                                        <p:cTn id="500" dur="500"/>
                                        <p:tgtEl>
                                          <p:spTgt spid="219">
                                            <p:txEl>
                                              <p:pRg st="1" end="1"/>
                                            </p:txEl>
                                          </p:spTgt>
                                        </p:tgtEl>
                                        <p:attrNameLst>
                                          <p:attrName>ppt_w</p:attrName>
                                        </p:attrNameLst>
                                      </p:cBhvr>
                                      <p:tavLst>
                                        <p:tav tm="0">
                                          <p:val>
                                            <p:strVal val="0"/>
                                          </p:val>
                                        </p:tav>
                                        <p:tav tm="100000">
                                          <p:val>
                                            <p:strVal val="#ppt_w"/>
                                          </p:val>
                                        </p:tav>
                                      </p:tavLst>
                                    </p:anim>
                                    <p:anim calcmode="lin" valueType="num">
                                      <p:cBhvr additive="base">
                                        <p:cTn id="501" dur="500"/>
                                        <p:tgtEl>
                                          <p:spTgt spid="219">
                                            <p:txEl>
                                              <p:pRg st="1" end="1"/>
                                            </p:txEl>
                                          </p:spTgt>
                                        </p:tgtEl>
                                        <p:attrNameLst>
                                          <p:attrName>ppt_h</p:attrName>
                                        </p:attrNameLst>
                                      </p:cBhvr>
                                      <p:tavLst>
                                        <p:tav tm="0">
                                          <p:val>
                                            <p:strVal val="0"/>
                                          </p:val>
                                        </p:tav>
                                        <p:tav tm="100000">
                                          <p:val>
                                            <p:strVal val="#ppt_h"/>
                                          </p:val>
                                        </p:tav>
                                      </p:tavLst>
                                    </p:anim>
                                  </p:childTnLst>
                                </p:cTn>
                              </p:par>
                            </p:childTnLst>
                          </p:cTn>
                        </p:par>
                        <p:par>
                          <p:cTn id="502" fill="hold">
                            <p:stCondLst>
                              <p:cond delay="48400"/>
                            </p:stCondLst>
                            <p:childTnLst>
                              <p:par>
                                <p:cTn id="503" presetID="23" presetClass="entr" presetSubtype="16" fill="hold" nodeType="afterEffect">
                                  <p:stCondLst>
                                    <p:cond delay="0"/>
                                  </p:stCondLst>
                                  <p:childTnLst>
                                    <p:set>
                                      <p:cBhvr>
                                        <p:cTn id="504" dur="1" fill="hold">
                                          <p:stCondLst>
                                            <p:cond delay="0"/>
                                          </p:stCondLst>
                                        </p:cTn>
                                        <p:tgtEl>
                                          <p:spTgt spid="219">
                                            <p:txEl>
                                              <p:pRg st="2" end="2"/>
                                            </p:txEl>
                                          </p:spTgt>
                                        </p:tgtEl>
                                        <p:attrNameLst>
                                          <p:attrName>style.visibility</p:attrName>
                                        </p:attrNameLst>
                                      </p:cBhvr>
                                      <p:to>
                                        <p:strVal val="visible"/>
                                      </p:to>
                                    </p:set>
                                    <p:anim calcmode="lin" valueType="num">
                                      <p:cBhvr additive="base">
                                        <p:cTn id="505" dur="500"/>
                                        <p:tgtEl>
                                          <p:spTgt spid="219">
                                            <p:txEl>
                                              <p:pRg st="2" end="2"/>
                                            </p:txEl>
                                          </p:spTgt>
                                        </p:tgtEl>
                                        <p:attrNameLst>
                                          <p:attrName>ppt_w</p:attrName>
                                        </p:attrNameLst>
                                      </p:cBhvr>
                                      <p:tavLst>
                                        <p:tav tm="0">
                                          <p:val>
                                            <p:strVal val="0"/>
                                          </p:val>
                                        </p:tav>
                                        <p:tav tm="100000">
                                          <p:val>
                                            <p:strVal val="#ppt_w"/>
                                          </p:val>
                                        </p:tav>
                                      </p:tavLst>
                                    </p:anim>
                                    <p:anim calcmode="lin" valueType="num">
                                      <p:cBhvr additive="base">
                                        <p:cTn id="506" dur="500"/>
                                        <p:tgtEl>
                                          <p:spTgt spid="219">
                                            <p:txEl>
                                              <p:pRg st="2" end="2"/>
                                            </p:txEl>
                                          </p:spTgt>
                                        </p:tgtEl>
                                        <p:attrNameLst>
                                          <p:attrName>ppt_h</p:attrName>
                                        </p:attrNameLst>
                                      </p:cBhvr>
                                      <p:tavLst>
                                        <p:tav tm="0">
                                          <p:val>
                                            <p:strVal val="0"/>
                                          </p:val>
                                        </p:tav>
                                        <p:tav tm="100000">
                                          <p:val>
                                            <p:strVal val="#ppt_h"/>
                                          </p:val>
                                        </p:tav>
                                      </p:tavLst>
                                    </p:anim>
                                  </p:childTnLst>
                                </p:cTn>
                              </p:par>
                            </p:childTnLst>
                          </p:cTn>
                        </p:par>
                        <p:par>
                          <p:cTn id="507" fill="hold">
                            <p:stCondLst>
                              <p:cond delay="48900"/>
                            </p:stCondLst>
                            <p:childTnLst>
                              <p:par>
                                <p:cTn id="508" presetID="23" presetClass="entr" presetSubtype="16" fill="hold" nodeType="afterEffect">
                                  <p:stCondLst>
                                    <p:cond delay="0"/>
                                  </p:stCondLst>
                                  <p:childTnLst>
                                    <p:set>
                                      <p:cBhvr>
                                        <p:cTn id="509" dur="1" fill="hold">
                                          <p:stCondLst>
                                            <p:cond delay="0"/>
                                          </p:stCondLst>
                                        </p:cTn>
                                        <p:tgtEl>
                                          <p:spTgt spid="219">
                                            <p:txEl>
                                              <p:pRg st="3" end="3"/>
                                            </p:txEl>
                                          </p:spTgt>
                                        </p:tgtEl>
                                        <p:attrNameLst>
                                          <p:attrName>style.visibility</p:attrName>
                                        </p:attrNameLst>
                                      </p:cBhvr>
                                      <p:to>
                                        <p:strVal val="visible"/>
                                      </p:to>
                                    </p:set>
                                    <p:anim calcmode="lin" valueType="num">
                                      <p:cBhvr additive="base">
                                        <p:cTn id="510" dur="500"/>
                                        <p:tgtEl>
                                          <p:spTgt spid="219">
                                            <p:txEl>
                                              <p:pRg st="3" end="3"/>
                                            </p:txEl>
                                          </p:spTgt>
                                        </p:tgtEl>
                                        <p:attrNameLst>
                                          <p:attrName>ppt_w</p:attrName>
                                        </p:attrNameLst>
                                      </p:cBhvr>
                                      <p:tavLst>
                                        <p:tav tm="0">
                                          <p:val>
                                            <p:strVal val="0"/>
                                          </p:val>
                                        </p:tav>
                                        <p:tav tm="100000">
                                          <p:val>
                                            <p:strVal val="#ppt_w"/>
                                          </p:val>
                                        </p:tav>
                                      </p:tavLst>
                                    </p:anim>
                                    <p:anim calcmode="lin" valueType="num">
                                      <p:cBhvr additive="base">
                                        <p:cTn id="511" dur="500"/>
                                        <p:tgtEl>
                                          <p:spTgt spid="219">
                                            <p:txEl>
                                              <p:pRg st="3" end="3"/>
                                            </p:txEl>
                                          </p:spTgt>
                                        </p:tgtEl>
                                        <p:attrNameLst>
                                          <p:attrName>ppt_h</p:attrName>
                                        </p:attrNameLst>
                                      </p:cBhvr>
                                      <p:tavLst>
                                        <p:tav tm="0">
                                          <p:val>
                                            <p:strVal val="0"/>
                                          </p:val>
                                        </p:tav>
                                        <p:tav tm="100000">
                                          <p:val>
                                            <p:strVal val="#ppt_h"/>
                                          </p:val>
                                        </p:tav>
                                      </p:tavLst>
                                    </p:anim>
                                  </p:childTnLst>
                                </p:cTn>
                              </p:par>
                            </p:childTnLst>
                          </p:cTn>
                        </p:par>
                        <p:par>
                          <p:cTn id="512" fill="hold">
                            <p:stCondLst>
                              <p:cond delay="49400"/>
                            </p:stCondLst>
                            <p:childTnLst>
                              <p:par>
                                <p:cTn id="513" presetID="23" presetClass="entr" presetSubtype="16" fill="hold" nodeType="afterEffect">
                                  <p:stCondLst>
                                    <p:cond delay="0"/>
                                  </p:stCondLst>
                                  <p:childTnLst>
                                    <p:set>
                                      <p:cBhvr>
                                        <p:cTn id="514" dur="1" fill="hold">
                                          <p:stCondLst>
                                            <p:cond delay="0"/>
                                          </p:stCondLst>
                                        </p:cTn>
                                        <p:tgtEl>
                                          <p:spTgt spid="219">
                                            <p:txEl>
                                              <p:pRg st="4" end="4"/>
                                            </p:txEl>
                                          </p:spTgt>
                                        </p:tgtEl>
                                        <p:attrNameLst>
                                          <p:attrName>style.visibility</p:attrName>
                                        </p:attrNameLst>
                                      </p:cBhvr>
                                      <p:to>
                                        <p:strVal val="visible"/>
                                      </p:to>
                                    </p:set>
                                    <p:anim calcmode="lin" valueType="num">
                                      <p:cBhvr additive="base">
                                        <p:cTn id="515" dur="500"/>
                                        <p:tgtEl>
                                          <p:spTgt spid="219">
                                            <p:txEl>
                                              <p:pRg st="4" end="4"/>
                                            </p:txEl>
                                          </p:spTgt>
                                        </p:tgtEl>
                                        <p:attrNameLst>
                                          <p:attrName>ppt_w</p:attrName>
                                        </p:attrNameLst>
                                      </p:cBhvr>
                                      <p:tavLst>
                                        <p:tav tm="0">
                                          <p:val>
                                            <p:strVal val="0"/>
                                          </p:val>
                                        </p:tav>
                                        <p:tav tm="100000">
                                          <p:val>
                                            <p:strVal val="#ppt_w"/>
                                          </p:val>
                                        </p:tav>
                                      </p:tavLst>
                                    </p:anim>
                                    <p:anim calcmode="lin" valueType="num">
                                      <p:cBhvr additive="base">
                                        <p:cTn id="516" dur="500"/>
                                        <p:tgtEl>
                                          <p:spTgt spid="219">
                                            <p:txEl>
                                              <p:pRg st="4" end="4"/>
                                            </p:txEl>
                                          </p:spTgt>
                                        </p:tgtEl>
                                        <p:attrNameLst>
                                          <p:attrName>ppt_h</p:attrName>
                                        </p:attrNameLst>
                                      </p:cBhvr>
                                      <p:tavLst>
                                        <p:tav tm="0">
                                          <p:val>
                                            <p:strVal val="0"/>
                                          </p:val>
                                        </p:tav>
                                        <p:tav tm="100000">
                                          <p:val>
                                            <p:strVal val="#ppt_h"/>
                                          </p:val>
                                        </p:tav>
                                      </p:tavLst>
                                    </p:anim>
                                  </p:childTnLst>
                                </p:cTn>
                              </p:par>
                            </p:childTnLst>
                          </p:cTn>
                        </p:par>
                        <p:par>
                          <p:cTn id="517" fill="hold">
                            <p:stCondLst>
                              <p:cond delay="49900"/>
                            </p:stCondLst>
                            <p:childTnLst>
                              <p:par>
                                <p:cTn id="518" presetID="23" presetClass="entr" presetSubtype="16" fill="hold" nodeType="afterEffect">
                                  <p:stCondLst>
                                    <p:cond delay="0"/>
                                  </p:stCondLst>
                                  <p:childTnLst>
                                    <p:set>
                                      <p:cBhvr>
                                        <p:cTn id="519" dur="1" fill="hold">
                                          <p:stCondLst>
                                            <p:cond delay="0"/>
                                          </p:stCondLst>
                                        </p:cTn>
                                        <p:tgtEl>
                                          <p:spTgt spid="219">
                                            <p:txEl>
                                              <p:pRg st="5" end="5"/>
                                            </p:txEl>
                                          </p:spTgt>
                                        </p:tgtEl>
                                        <p:attrNameLst>
                                          <p:attrName>style.visibility</p:attrName>
                                        </p:attrNameLst>
                                      </p:cBhvr>
                                      <p:to>
                                        <p:strVal val="visible"/>
                                      </p:to>
                                    </p:set>
                                    <p:anim calcmode="lin" valueType="num">
                                      <p:cBhvr additive="base">
                                        <p:cTn id="520" dur="500"/>
                                        <p:tgtEl>
                                          <p:spTgt spid="219">
                                            <p:txEl>
                                              <p:pRg st="5" end="5"/>
                                            </p:txEl>
                                          </p:spTgt>
                                        </p:tgtEl>
                                        <p:attrNameLst>
                                          <p:attrName>ppt_w</p:attrName>
                                        </p:attrNameLst>
                                      </p:cBhvr>
                                      <p:tavLst>
                                        <p:tav tm="0">
                                          <p:val>
                                            <p:strVal val="0"/>
                                          </p:val>
                                        </p:tav>
                                        <p:tav tm="100000">
                                          <p:val>
                                            <p:strVal val="#ppt_w"/>
                                          </p:val>
                                        </p:tav>
                                      </p:tavLst>
                                    </p:anim>
                                    <p:anim calcmode="lin" valueType="num">
                                      <p:cBhvr additive="base">
                                        <p:cTn id="521" dur="500"/>
                                        <p:tgtEl>
                                          <p:spTgt spid="219">
                                            <p:txEl>
                                              <p:pRg st="5" end="5"/>
                                            </p:txEl>
                                          </p:spTgt>
                                        </p:tgtEl>
                                        <p:attrNameLst>
                                          <p:attrName>ppt_h</p:attrName>
                                        </p:attrNameLst>
                                      </p:cBhvr>
                                      <p:tavLst>
                                        <p:tav tm="0">
                                          <p:val>
                                            <p:strVal val="0"/>
                                          </p:val>
                                        </p:tav>
                                        <p:tav tm="100000">
                                          <p:val>
                                            <p:strVal val="#ppt_h"/>
                                          </p:val>
                                        </p:tav>
                                      </p:tavLst>
                                    </p:anim>
                                  </p:childTnLst>
                                </p:cTn>
                              </p:par>
                            </p:childTnLst>
                          </p:cTn>
                        </p:par>
                        <p:par>
                          <p:cTn id="522" fill="hold">
                            <p:stCondLst>
                              <p:cond delay="50400"/>
                            </p:stCondLst>
                            <p:childTnLst>
                              <p:par>
                                <p:cTn id="523" presetID="23" presetClass="entr" presetSubtype="16" fill="hold" nodeType="afterEffect">
                                  <p:stCondLst>
                                    <p:cond delay="0"/>
                                  </p:stCondLst>
                                  <p:childTnLst>
                                    <p:set>
                                      <p:cBhvr>
                                        <p:cTn id="524" dur="1" fill="hold">
                                          <p:stCondLst>
                                            <p:cond delay="0"/>
                                          </p:stCondLst>
                                        </p:cTn>
                                        <p:tgtEl>
                                          <p:spTgt spid="219">
                                            <p:txEl>
                                              <p:pRg st="6" end="6"/>
                                            </p:txEl>
                                          </p:spTgt>
                                        </p:tgtEl>
                                        <p:attrNameLst>
                                          <p:attrName>style.visibility</p:attrName>
                                        </p:attrNameLst>
                                      </p:cBhvr>
                                      <p:to>
                                        <p:strVal val="visible"/>
                                      </p:to>
                                    </p:set>
                                    <p:anim calcmode="lin" valueType="num">
                                      <p:cBhvr additive="base">
                                        <p:cTn id="525" dur="500"/>
                                        <p:tgtEl>
                                          <p:spTgt spid="219">
                                            <p:txEl>
                                              <p:pRg st="6" end="6"/>
                                            </p:txEl>
                                          </p:spTgt>
                                        </p:tgtEl>
                                        <p:attrNameLst>
                                          <p:attrName>ppt_w</p:attrName>
                                        </p:attrNameLst>
                                      </p:cBhvr>
                                      <p:tavLst>
                                        <p:tav tm="0">
                                          <p:val>
                                            <p:strVal val="0"/>
                                          </p:val>
                                        </p:tav>
                                        <p:tav tm="100000">
                                          <p:val>
                                            <p:strVal val="#ppt_w"/>
                                          </p:val>
                                        </p:tav>
                                      </p:tavLst>
                                    </p:anim>
                                    <p:anim calcmode="lin" valueType="num">
                                      <p:cBhvr additive="base">
                                        <p:cTn id="526" dur="500"/>
                                        <p:tgtEl>
                                          <p:spTgt spid="219">
                                            <p:txEl>
                                              <p:pRg st="6" end="6"/>
                                            </p:txEl>
                                          </p:spTgt>
                                        </p:tgtEl>
                                        <p:attrNameLst>
                                          <p:attrName>ppt_h</p:attrName>
                                        </p:attrNameLst>
                                      </p:cBhvr>
                                      <p:tavLst>
                                        <p:tav tm="0">
                                          <p:val>
                                            <p:strVal val="0"/>
                                          </p:val>
                                        </p:tav>
                                        <p:tav tm="100000">
                                          <p:val>
                                            <p:strVal val="#ppt_h"/>
                                          </p:val>
                                        </p:tav>
                                      </p:tavLst>
                                    </p:anim>
                                  </p:childTnLst>
                                </p:cTn>
                              </p:par>
                            </p:childTnLst>
                          </p:cTn>
                        </p:par>
                        <p:par>
                          <p:cTn id="527" fill="hold">
                            <p:stCondLst>
                              <p:cond delay="50900"/>
                            </p:stCondLst>
                            <p:childTnLst>
                              <p:par>
                                <p:cTn id="528" presetID="23" presetClass="entr" presetSubtype="16" fill="hold" nodeType="afterEffect">
                                  <p:stCondLst>
                                    <p:cond delay="0"/>
                                  </p:stCondLst>
                                  <p:childTnLst>
                                    <p:set>
                                      <p:cBhvr>
                                        <p:cTn id="529" dur="1" fill="hold">
                                          <p:stCondLst>
                                            <p:cond delay="0"/>
                                          </p:stCondLst>
                                        </p:cTn>
                                        <p:tgtEl>
                                          <p:spTgt spid="219">
                                            <p:txEl>
                                              <p:pRg st="7" end="7"/>
                                            </p:txEl>
                                          </p:spTgt>
                                        </p:tgtEl>
                                        <p:attrNameLst>
                                          <p:attrName>style.visibility</p:attrName>
                                        </p:attrNameLst>
                                      </p:cBhvr>
                                      <p:to>
                                        <p:strVal val="visible"/>
                                      </p:to>
                                    </p:set>
                                    <p:anim calcmode="lin" valueType="num">
                                      <p:cBhvr additive="base">
                                        <p:cTn id="530" dur="500"/>
                                        <p:tgtEl>
                                          <p:spTgt spid="219">
                                            <p:txEl>
                                              <p:pRg st="7" end="7"/>
                                            </p:txEl>
                                          </p:spTgt>
                                        </p:tgtEl>
                                        <p:attrNameLst>
                                          <p:attrName>ppt_w</p:attrName>
                                        </p:attrNameLst>
                                      </p:cBhvr>
                                      <p:tavLst>
                                        <p:tav tm="0">
                                          <p:val>
                                            <p:strVal val="0"/>
                                          </p:val>
                                        </p:tav>
                                        <p:tav tm="100000">
                                          <p:val>
                                            <p:strVal val="#ppt_w"/>
                                          </p:val>
                                        </p:tav>
                                      </p:tavLst>
                                    </p:anim>
                                    <p:anim calcmode="lin" valueType="num">
                                      <p:cBhvr additive="base">
                                        <p:cTn id="531" dur="500"/>
                                        <p:tgtEl>
                                          <p:spTgt spid="219">
                                            <p:txEl>
                                              <p:pRg st="7" end="7"/>
                                            </p:txEl>
                                          </p:spTgt>
                                        </p:tgtEl>
                                        <p:attrNameLst>
                                          <p:attrName>ppt_h</p:attrName>
                                        </p:attrNameLst>
                                      </p:cBhvr>
                                      <p:tavLst>
                                        <p:tav tm="0">
                                          <p:val>
                                            <p:strVal val="0"/>
                                          </p:val>
                                        </p:tav>
                                        <p:tav tm="100000">
                                          <p:val>
                                            <p:strVal val="#ppt_h"/>
                                          </p:val>
                                        </p:tav>
                                      </p:tavLst>
                                    </p:anim>
                                  </p:childTnLst>
                                </p:cTn>
                              </p:par>
                            </p:childTnLst>
                          </p:cTn>
                        </p:par>
                        <p:par>
                          <p:cTn id="532" fill="hold">
                            <p:stCondLst>
                              <p:cond delay="51400"/>
                            </p:stCondLst>
                            <p:childTnLst>
                              <p:par>
                                <p:cTn id="533" presetID="23" presetClass="entr" presetSubtype="16" fill="hold" nodeType="afterEffect">
                                  <p:stCondLst>
                                    <p:cond delay="0"/>
                                  </p:stCondLst>
                                  <p:childTnLst>
                                    <p:set>
                                      <p:cBhvr>
                                        <p:cTn id="534" dur="1" fill="hold">
                                          <p:stCondLst>
                                            <p:cond delay="0"/>
                                          </p:stCondLst>
                                        </p:cTn>
                                        <p:tgtEl>
                                          <p:spTgt spid="219">
                                            <p:txEl>
                                              <p:pRg st="8" end="8"/>
                                            </p:txEl>
                                          </p:spTgt>
                                        </p:tgtEl>
                                        <p:attrNameLst>
                                          <p:attrName>style.visibility</p:attrName>
                                        </p:attrNameLst>
                                      </p:cBhvr>
                                      <p:to>
                                        <p:strVal val="visible"/>
                                      </p:to>
                                    </p:set>
                                    <p:anim calcmode="lin" valueType="num">
                                      <p:cBhvr additive="base">
                                        <p:cTn id="535" dur="500"/>
                                        <p:tgtEl>
                                          <p:spTgt spid="219">
                                            <p:txEl>
                                              <p:pRg st="8" end="8"/>
                                            </p:txEl>
                                          </p:spTgt>
                                        </p:tgtEl>
                                        <p:attrNameLst>
                                          <p:attrName>ppt_w</p:attrName>
                                        </p:attrNameLst>
                                      </p:cBhvr>
                                      <p:tavLst>
                                        <p:tav tm="0">
                                          <p:val>
                                            <p:strVal val="0"/>
                                          </p:val>
                                        </p:tav>
                                        <p:tav tm="100000">
                                          <p:val>
                                            <p:strVal val="#ppt_w"/>
                                          </p:val>
                                        </p:tav>
                                      </p:tavLst>
                                    </p:anim>
                                    <p:anim calcmode="lin" valueType="num">
                                      <p:cBhvr additive="base">
                                        <p:cTn id="536" dur="500"/>
                                        <p:tgtEl>
                                          <p:spTgt spid="219">
                                            <p:txEl>
                                              <p:pRg st="8" end="8"/>
                                            </p:txEl>
                                          </p:spTgt>
                                        </p:tgtEl>
                                        <p:attrNameLst>
                                          <p:attrName>ppt_h</p:attrName>
                                        </p:attrNameLst>
                                      </p:cBhvr>
                                      <p:tavLst>
                                        <p:tav tm="0">
                                          <p:val>
                                            <p:strVal val="0"/>
                                          </p:val>
                                        </p:tav>
                                        <p:tav tm="100000">
                                          <p:val>
                                            <p:strVal val="#ppt_h"/>
                                          </p:val>
                                        </p:tav>
                                      </p:tavLst>
                                    </p:anim>
                                  </p:childTnLst>
                                </p:cTn>
                              </p:par>
                            </p:childTnLst>
                          </p:cTn>
                        </p:par>
                        <p:par>
                          <p:cTn id="537" fill="hold">
                            <p:stCondLst>
                              <p:cond delay="51900"/>
                            </p:stCondLst>
                            <p:childTnLst>
                              <p:par>
                                <p:cTn id="538" presetID="23" presetClass="entr" presetSubtype="16" fill="hold" nodeType="afterEffect">
                                  <p:stCondLst>
                                    <p:cond delay="0"/>
                                  </p:stCondLst>
                                  <p:childTnLst>
                                    <p:set>
                                      <p:cBhvr>
                                        <p:cTn id="539" dur="1" fill="hold">
                                          <p:stCondLst>
                                            <p:cond delay="0"/>
                                          </p:stCondLst>
                                        </p:cTn>
                                        <p:tgtEl>
                                          <p:spTgt spid="220">
                                            <p:txEl>
                                              <p:pRg st="0" end="0"/>
                                            </p:txEl>
                                          </p:spTgt>
                                        </p:tgtEl>
                                        <p:attrNameLst>
                                          <p:attrName>style.visibility</p:attrName>
                                        </p:attrNameLst>
                                      </p:cBhvr>
                                      <p:to>
                                        <p:strVal val="visible"/>
                                      </p:to>
                                    </p:set>
                                    <p:anim calcmode="lin" valueType="num">
                                      <p:cBhvr additive="base">
                                        <p:cTn id="540" dur="500"/>
                                        <p:tgtEl>
                                          <p:spTgt spid="220">
                                            <p:txEl>
                                              <p:pRg st="0" end="0"/>
                                            </p:txEl>
                                          </p:spTgt>
                                        </p:tgtEl>
                                        <p:attrNameLst>
                                          <p:attrName>ppt_w</p:attrName>
                                        </p:attrNameLst>
                                      </p:cBhvr>
                                      <p:tavLst>
                                        <p:tav tm="0">
                                          <p:val>
                                            <p:strVal val="0"/>
                                          </p:val>
                                        </p:tav>
                                        <p:tav tm="100000">
                                          <p:val>
                                            <p:strVal val="#ppt_w"/>
                                          </p:val>
                                        </p:tav>
                                      </p:tavLst>
                                    </p:anim>
                                    <p:anim calcmode="lin" valueType="num">
                                      <p:cBhvr additive="base">
                                        <p:cTn id="541" dur="500"/>
                                        <p:tgtEl>
                                          <p:spTgt spid="220">
                                            <p:txEl>
                                              <p:pRg st="0" end="0"/>
                                            </p:txEl>
                                          </p:spTgt>
                                        </p:tgtEl>
                                        <p:attrNameLst>
                                          <p:attrName>ppt_h</p:attrName>
                                        </p:attrNameLst>
                                      </p:cBhvr>
                                      <p:tavLst>
                                        <p:tav tm="0">
                                          <p:val>
                                            <p:strVal val="0"/>
                                          </p:val>
                                        </p:tav>
                                        <p:tav tm="100000">
                                          <p:val>
                                            <p:strVal val="#ppt_h"/>
                                          </p:val>
                                        </p:tav>
                                      </p:tavLst>
                                    </p:anim>
                                  </p:childTnLst>
                                </p:cTn>
                              </p:par>
                            </p:childTnLst>
                          </p:cTn>
                        </p:par>
                        <p:par>
                          <p:cTn id="542" fill="hold">
                            <p:stCondLst>
                              <p:cond delay="52400"/>
                            </p:stCondLst>
                            <p:childTnLst>
                              <p:par>
                                <p:cTn id="543" presetID="23" presetClass="entr" presetSubtype="16" fill="hold" nodeType="afterEffect">
                                  <p:stCondLst>
                                    <p:cond delay="0"/>
                                  </p:stCondLst>
                                  <p:childTnLst>
                                    <p:set>
                                      <p:cBhvr>
                                        <p:cTn id="544" dur="1" fill="hold">
                                          <p:stCondLst>
                                            <p:cond delay="0"/>
                                          </p:stCondLst>
                                        </p:cTn>
                                        <p:tgtEl>
                                          <p:spTgt spid="220">
                                            <p:txEl>
                                              <p:pRg st="1" end="1"/>
                                            </p:txEl>
                                          </p:spTgt>
                                        </p:tgtEl>
                                        <p:attrNameLst>
                                          <p:attrName>style.visibility</p:attrName>
                                        </p:attrNameLst>
                                      </p:cBhvr>
                                      <p:to>
                                        <p:strVal val="visible"/>
                                      </p:to>
                                    </p:set>
                                    <p:anim calcmode="lin" valueType="num">
                                      <p:cBhvr additive="base">
                                        <p:cTn id="545" dur="500"/>
                                        <p:tgtEl>
                                          <p:spTgt spid="220">
                                            <p:txEl>
                                              <p:pRg st="1" end="1"/>
                                            </p:txEl>
                                          </p:spTgt>
                                        </p:tgtEl>
                                        <p:attrNameLst>
                                          <p:attrName>ppt_w</p:attrName>
                                        </p:attrNameLst>
                                      </p:cBhvr>
                                      <p:tavLst>
                                        <p:tav tm="0">
                                          <p:val>
                                            <p:strVal val="0"/>
                                          </p:val>
                                        </p:tav>
                                        <p:tav tm="100000">
                                          <p:val>
                                            <p:strVal val="#ppt_w"/>
                                          </p:val>
                                        </p:tav>
                                      </p:tavLst>
                                    </p:anim>
                                    <p:anim calcmode="lin" valueType="num">
                                      <p:cBhvr additive="base">
                                        <p:cTn id="546" dur="500"/>
                                        <p:tgtEl>
                                          <p:spTgt spid="220">
                                            <p:txEl>
                                              <p:pRg st="1" end="1"/>
                                            </p:txEl>
                                          </p:spTgt>
                                        </p:tgtEl>
                                        <p:attrNameLst>
                                          <p:attrName>ppt_h</p:attrName>
                                        </p:attrNameLst>
                                      </p:cBhvr>
                                      <p:tavLst>
                                        <p:tav tm="0">
                                          <p:val>
                                            <p:strVal val="0"/>
                                          </p:val>
                                        </p:tav>
                                        <p:tav tm="100000">
                                          <p:val>
                                            <p:strVal val="#ppt_h"/>
                                          </p:val>
                                        </p:tav>
                                      </p:tavLst>
                                    </p:anim>
                                  </p:childTnLst>
                                </p:cTn>
                              </p:par>
                            </p:childTnLst>
                          </p:cTn>
                        </p:par>
                        <p:par>
                          <p:cTn id="547" fill="hold">
                            <p:stCondLst>
                              <p:cond delay="52900"/>
                            </p:stCondLst>
                            <p:childTnLst>
                              <p:par>
                                <p:cTn id="548" presetID="23" presetClass="entr" presetSubtype="16" fill="hold" nodeType="afterEffect">
                                  <p:stCondLst>
                                    <p:cond delay="0"/>
                                  </p:stCondLst>
                                  <p:childTnLst>
                                    <p:set>
                                      <p:cBhvr>
                                        <p:cTn id="549" dur="1" fill="hold">
                                          <p:stCondLst>
                                            <p:cond delay="0"/>
                                          </p:stCondLst>
                                        </p:cTn>
                                        <p:tgtEl>
                                          <p:spTgt spid="220">
                                            <p:txEl>
                                              <p:pRg st="2" end="2"/>
                                            </p:txEl>
                                          </p:spTgt>
                                        </p:tgtEl>
                                        <p:attrNameLst>
                                          <p:attrName>style.visibility</p:attrName>
                                        </p:attrNameLst>
                                      </p:cBhvr>
                                      <p:to>
                                        <p:strVal val="visible"/>
                                      </p:to>
                                    </p:set>
                                    <p:anim calcmode="lin" valueType="num">
                                      <p:cBhvr additive="base">
                                        <p:cTn id="550" dur="500"/>
                                        <p:tgtEl>
                                          <p:spTgt spid="220">
                                            <p:txEl>
                                              <p:pRg st="2" end="2"/>
                                            </p:txEl>
                                          </p:spTgt>
                                        </p:tgtEl>
                                        <p:attrNameLst>
                                          <p:attrName>ppt_w</p:attrName>
                                        </p:attrNameLst>
                                      </p:cBhvr>
                                      <p:tavLst>
                                        <p:tav tm="0">
                                          <p:val>
                                            <p:strVal val="0"/>
                                          </p:val>
                                        </p:tav>
                                        <p:tav tm="100000">
                                          <p:val>
                                            <p:strVal val="#ppt_w"/>
                                          </p:val>
                                        </p:tav>
                                      </p:tavLst>
                                    </p:anim>
                                    <p:anim calcmode="lin" valueType="num">
                                      <p:cBhvr additive="base">
                                        <p:cTn id="551" dur="500"/>
                                        <p:tgtEl>
                                          <p:spTgt spid="220">
                                            <p:txEl>
                                              <p:pRg st="2" end="2"/>
                                            </p:txEl>
                                          </p:spTgt>
                                        </p:tgtEl>
                                        <p:attrNameLst>
                                          <p:attrName>ppt_h</p:attrName>
                                        </p:attrNameLst>
                                      </p:cBhvr>
                                      <p:tavLst>
                                        <p:tav tm="0">
                                          <p:val>
                                            <p:strVal val="0"/>
                                          </p:val>
                                        </p:tav>
                                        <p:tav tm="100000">
                                          <p:val>
                                            <p:strVal val="#ppt_h"/>
                                          </p:val>
                                        </p:tav>
                                      </p:tavLst>
                                    </p:anim>
                                  </p:childTnLst>
                                </p:cTn>
                              </p:par>
                            </p:childTnLst>
                          </p:cTn>
                        </p:par>
                        <p:par>
                          <p:cTn id="552" fill="hold">
                            <p:stCondLst>
                              <p:cond delay="53400"/>
                            </p:stCondLst>
                            <p:childTnLst>
                              <p:par>
                                <p:cTn id="553" presetID="23" presetClass="entr" presetSubtype="16" fill="hold" nodeType="afterEffect">
                                  <p:stCondLst>
                                    <p:cond delay="0"/>
                                  </p:stCondLst>
                                  <p:childTnLst>
                                    <p:set>
                                      <p:cBhvr>
                                        <p:cTn id="554" dur="1" fill="hold">
                                          <p:stCondLst>
                                            <p:cond delay="0"/>
                                          </p:stCondLst>
                                        </p:cTn>
                                        <p:tgtEl>
                                          <p:spTgt spid="220">
                                            <p:txEl>
                                              <p:pRg st="3" end="3"/>
                                            </p:txEl>
                                          </p:spTgt>
                                        </p:tgtEl>
                                        <p:attrNameLst>
                                          <p:attrName>style.visibility</p:attrName>
                                        </p:attrNameLst>
                                      </p:cBhvr>
                                      <p:to>
                                        <p:strVal val="visible"/>
                                      </p:to>
                                    </p:set>
                                    <p:anim calcmode="lin" valueType="num">
                                      <p:cBhvr additive="base">
                                        <p:cTn id="555" dur="500"/>
                                        <p:tgtEl>
                                          <p:spTgt spid="220">
                                            <p:txEl>
                                              <p:pRg st="3" end="3"/>
                                            </p:txEl>
                                          </p:spTgt>
                                        </p:tgtEl>
                                        <p:attrNameLst>
                                          <p:attrName>ppt_w</p:attrName>
                                        </p:attrNameLst>
                                      </p:cBhvr>
                                      <p:tavLst>
                                        <p:tav tm="0">
                                          <p:val>
                                            <p:strVal val="0"/>
                                          </p:val>
                                        </p:tav>
                                        <p:tav tm="100000">
                                          <p:val>
                                            <p:strVal val="#ppt_w"/>
                                          </p:val>
                                        </p:tav>
                                      </p:tavLst>
                                    </p:anim>
                                    <p:anim calcmode="lin" valueType="num">
                                      <p:cBhvr additive="base">
                                        <p:cTn id="556" dur="500"/>
                                        <p:tgtEl>
                                          <p:spTgt spid="220">
                                            <p:txEl>
                                              <p:pRg st="3" end="3"/>
                                            </p:txEl>
                                          </p:spTgt>
                                        </p:tgtEl>
                                        <p:attrNameLst>
                                          <p:attrName>ppt_h</p:attrName>
                                        </p:attrNameLst>
                                      </p:cBhvr>
                                      <p:tavLst>
                                        <p:tav tm="0">
                                          <p:val>
                                            <p:strVal val="0"/>
                                          </p:val>
                                        </p:tav>
                                        <p:tav tm="100000">
                                          <p:val>
                                            <p:strVal val="#ppt_h"/>
                                          </p:val>
                                        </p:tav>
                                      </p:tavLst>
                                    </p:anim>
                                  </p:childTnLst>
                                </p:cTn>
                              </p:par>
                            </p:childTnLst>
                          </p:cTn>
                        </p:par>
                        <p:par>
                          <p:cTn id="557" fill="hold">
                            <p:stCondLst>
                              <p:cond delay="53900"/>
                            </p:stCondLst>
                            <p:childTnLst>
                              <p:par>
                                <p:cTn id="558" presetID="23" presetClass="entr" presetSubtype="16" fill="hold" nodeType="afterEffect">
                                  <p:stCondLst>
                                    <p:cond delay="0"/>
                                  </p:stCondLst>
                                  <p:childTnLst>
                                    <p:set>
                                      <p:cBhvr>
                                        <p:cTn id="559" dur="1" fill="hold">
                                          <p:stCondLst>
                                            <p:cond delay="0"/>
                                          </p:stCondLst>
                                        </p:cTn>
                                        <p:tgtEl>
                                          <p:spTgt spid="220">
                                            <p:txEl>
                                              <p:pRg st="4" end="4"/>
                                            </p:txEl>
                                          </p:spTgt>
                                        </p:tgtEl>
                                        <p:attrNameLst>
                                          <p:attrName>style.visibility</p:attrName>
                                        </p:attrNameLst>
                                      </p:cBhvr>
                                      <p:to>
                                        <p:strVal val="visible"/>
                                      </p:to>
                                    </p:set>
                                    <p:anim calcmode="lin" valueType="num">
                                      <p:cBhvr additive="base">
                                        <p:cTn id="560" dur="500"/>
                                        <p:tgtEl>
                                          <p:spTgt spid="220">
                                            <p:txEl>
                                              <p:pRg st="4" end="4"/>
                                            </p:txEl>
                                          </p:spTgt>
                                        </p:tgtEl>
                                        <p:attrNameLst>
                                          <p:attrName>ppt_w</p:attrName>
                                        </p:attrNameLst>
                                      </p:cBhvr>
                                      <p:tavLst>
                                        <p:tav tm="0">
                                          <p:val>
                                            <p:strVal val="0"/>
                                          </p:val>
                                        </p:tav>
                                        <p:tav tm="100000">
                                          <p:val>
                                            <p:strVal val="#ppt_w"/>
                                          </p:val>
                                        </p:tav>
                                      </p:tavLst>
                                    </p:anim>
                                    <p:anim calcmode="lin" valueType="num">
                                      <p:cBhvr additive="base">
                                        <p:cTn id="561" dur="500"/>
                                        <p:tgtEl>
                                          <p:spTgt spid="220">
                                            <p:txEl>
                                              <p:pRg st="4" end="4"/>
                                            </p:txEl>
                                          </p:spTgt>
                                        </p:tgtEl>
                                        <p:attrNameLst>
                                          <p:attrName>ppt_h</p:attrName>
                                        </p:attrNameLst>
                                      </p:cBhvr>
                                      <p:tavLst>
                                        <p:tav tm="0">
                                          <p:val>
                                            <p:strVal val="0"/>
                                          </p:val>
                                        </p:tav>
                                        <p:tav tm="100000">
                                          <p:val>
                                            <p:strVal val="#ppt_h"/>
                                          </p:val>
                                        </p:tav>
                                      </p:tavLst>
                                    </p:anim>
                                  </p:childTnLst>
                                </p:cTn>
                              </p:par>
                            </p:childTnLst>
                          </p:cTn>
                        </p:par>
                        <p:par>
                          <p:cTn id="562" fill="hold">
                            <p:stCondLst>
                              <p:cond delay="54400"/>
                            </p:stCondLst>
                            <p:childTnLst>
                              <p:par>
                                <p:cTn id="563" presetID="23" presetClass="entr" presetSubtype="16" fill="hold" nodeType="afterEffect">
                                  <p:stCondLst>
                                    <p:cond delay="0"/>
                                  </p:stCondLst>
                                  <p:childTnLst>
                                    <p:set>
                                      <p:cBhvr>
                                        <p:cTn id="564" dur="1" fill="hold">
                                          <p:stCondLst>
                                            <p:cond delay="0"/>
                                          </p:stCondLst>
                                        </p:cTn>
                                        <p:tgtEl>
                                          <p:spTgt spid="220">
                                            <p:txEl>
                                              <p:pRg st="5" end="5"/>
                                            </p:txEl>
                                          </p:spTgt>
                                        </p:tgtEl>
                                        <p:attrNameLst>
                                          <p:attrName>style.visibility</p:attrName>
                                        </p:attrNameLst>
                                      </p:cBhvr>
                                      <p:to>
                                        <p:strVal val="visible"/>
                                      </p:to>
                                    </p:set>
                                    <p:anim calcmode="lin" valueType="num">
                                      <p:cBhvr additive="base">
                                        <p:cTn id="565" dur="500"/>
                                        <p:tgtEl>
                                          <p:spTgt spid="220">
                                            <p:txEl>
                                              <p:pRg st="5" end="5"/>
                                            </p:txEl>
                                          </p:spTgt>
                                        </p:tgtEl>
                                        <p:attrNameLst>
                                          <p:attrName>ppt_w</p:attrName>
                                        </p:attrNameLst>
                                      </p:cBhvr>
                                      <p:tavLst>
                                        <p:tav tm="0">
                                          <p:val>
                                            <p:strVal val="0"/>
                                          </p:val>
                                        </p:tav>
                                        <p:tav tm="100000">
                                          <p:val>
                                            <p:strVal val="#ppt_w"/>
                                          </p:val>
                                        </p:tav>
                                      </p:tavLst>
                                    </p:anim>
                                    <p:anim calcmode="lin" valueType="num">
                                      <p:cBhvr additive="base">
                                        <p:cTn id="566" dur="500"/>
                                        <p:tgtEl>
                                          <p:spTgt spid="220">
                                            <p:txEl>
                                              <p:pRg st="5" end="5"/>
                                            </p:txEl>
                                          </p:spTgt>
                                        </p:tgtEl>
                                        <p:attrNameLst>
                                          <p:attrName>ppt_h</p:attrName>
                                        </p:attrNameLst>
                                      </p:cBhvr>
                                      <p:tavLst>
                                        <p:tav tm="0">
                                          <p:val>
                                            <p:strVal val="0"/>
                                          </p:val>
                                        </p:tav>
                                        <p:tav tm="100000">
                                          <p:val>
                                            <p:strVal val="#ppt_h"/>
                                          </p:val>
                                        </p:tav>
                                      </p:tavLst>
                                    </p:anim>
                                  </p:childTnLst>
                                </p:cTn>
                              </p:par>
                            </p:childTnLst>
                          </p:cTn>
                        </p:par>
                        <p:par>
                          <p:cTn id="567" fill="hold">
                            <p:stCondLst>
                              <p:cond delay="54900"/>
                            </p:stCondLst>
                            <p:childTnLst>
                              <p:par>
                                <p:cTn id="568" presetID="23" presetClass="entr" presetSubtype="16" fill="hold" nodeType="afterEffect">
                                  <p:stCondLst>
                                    <p:cond delay="0"/>
                                  </p:stCondLst>
                                  <p:childTnLst>
                                    <p:set>
                                      <p:cBhvr>
                                        <p:cTn id="569" dur="1" fill="hold">
                                          <p:stCondLst>
                                            <p:cond delay="0"/>
                                          </p:stCondLst>
                                        </p:cTn>
                                        <p:tgtEl>
                                          <p:spTgt spid="220">
                                            <p:txEl>
                                              <p:pRg st="6" end="6"/>
                                            </p:txEl>
                                          </p:spTgt>
                                        </p:tgtEl>
                                        <p:attrNameLst>
                                          <p:attrName>style.visibility</p:attrName>
                                        </p:attrNameLst>
                                      </p:cBhvr>
                                      <p:to>
                                        <p:strVal val="visible"/>
                                      </p:to>
                                    </p:set>
                                    <p:anim calcmode="lin" valueType="num">
                                      <p:cBhvr additive="base">
                                        <p:cTn id="570" dur="500"/>
                                        <p:tgtEl>
                                          <p:spTgt spid="220">
                                            <p:txEl>
                                              <p:pRg st="6" end="6"/>
                                            </p:txEl>
                                          </p:spTgt>
                                        </p:tgtEl>
                                        <p:attrNameLst>
                                          <p:attrName>ppt_w</p:attrName>
                                        </p:attrNameLst>
                                      </p:cBhvr>
                                      <p:tavLst>
                                        <p:tav tm="0">
                                          <p:val>
                                            <p:strVal val="0"/>
                                          </p:val>
                                        </p:tav>
                                        <p:tav tm="100000">
                                          <p:val>
                                            <p:strVal val="#ppt_w"/>
                                          </p:val>
                                        </p:tav>
                                      </p:tavLst>
                                    </p:anim>
                                    <p:anim calcmode="lin" valueType="num">
                                      <p:cBhvr additive="base">
                                        <p:cTn id="571" dur="500"/>
                                        <p:tgtEl>
                                          <p:spTgt spid="220">
                                            <p:txEl>
                                              <p:pRg st="6" end="6"/>
                                            </p:txEl>
                                          </p:spTgt>
                                        </p:tgtEl>
                                        <p:attrNameLst>
                                          <p:attrName>ppt_h</p:attrName>
                                        </p:attrNameLst>
                                      </p:cBhvr>
                                      <p:tavLst>
                                        <p:tav tm="0">
                                          <p:val>
                                            <p:strVal val="0"/>
                                          </p:val>
                                        </p:tav>
                                        <p:tav tm="100000">
                                          <p:val>
                                            <p:strVal val="#ppt_h"/>
                                          </p:val>
                                        </p:tav>
                                      </p:tavLst>
                                    </p:anim>
                                  </p:childTnLst>
                                </p:cTn>
                              </p:par>
                            </p:childTnLst>
                          </p:cTn>
                        </p:par>
                        <p:par>
                          <p:cTn id="572" fill="hold">
                            <p:stCondLst>
                              <p:cond delay="55400"/>
                            </p:stCondLst>
                            <p:childTnLst>
                              <p:par>
                                <p:cTn id="573" presetID="23" presetClass="entr" presetSubtype="16" fill="hold" nodeType="afterEffect">
                                  <p:stCondLst>
                                    <p:cond delay="0"/>
                                  </p:stCondLst>
                                  <p:childTnLst>
                                    <p:set>
                                      <p:cBhvr>
                                        <p:cTn id="574" dur="1" fill="hold">
                                          <p:stCondLst>
                                            <p:cond delay="0"/>
                                          </p:stCondLst>
                                        </p:cTn>
                                        <p:tgtEl>
                                          <p:spTgt spid="220">
                                            <p:txEl>
                                              <p:pRg st="7" end="7"/>
                                            </p:txEl>
                                          </p:spTgt>
                                        </p:tgtEl>
                                        <p:attrNameLst>
                                          <p:attrName>style.visibility</p:attrName>
                                        </p:attrNameLst>
                                      </p:cBhvr>
                                      <p:to>
                                        <p:strVal val="visible"/>
                                      </p:to>
                                    </p:set>
                                    <p:anim calcmode="lin" valueType="num">
                                      <p:cBhvr additive="base">
                                        <p:cTn id="575" dur="500"/>
                                        <p:tgtEl>
                                          <p:spTgt spid="220">
                                            <p:txEl>
                                              <p:pRg st="7" end="7"/>
                                            </p:txEl>
                                          </p:spTgt>
                                        </p:tgtEl>
                                        <p:attrNameLst>
                                          <p:attrName>ppt_w</p:attrName>
                                        </p:attrNameLst>
                                      </p:cBhvr>
                                      <p:tavLst>
                                        <p:tav tm="0">
                                          <p:val>
                                            <p:strVal val="0"/>
                                          </p:val>
                                        </p:tav>
                                        <p:tav tm="100000">
                                          <p:val>
                                            <p:strVal val="#ppt_w"/>
                                          </p:val>
                                        </p:tav>
                                      </p:tavLst>
                                    </p:anim>
                                    <p:anim calcmode="lin" valueType="num">
                                      <p:cBhvr additive="base">
                                        <p:cTn id="576" dur="500"/>
                                        <p:tgtEl>
                                          <p:spTgt spid="220">
                                            <p:txEl>
                                              <p:pRg st="7" end="7"/>
                                            </p:txEl>
                                          </p:spTgt>
                                        </p:tgtEl>
                                        <p:attrNameLst>
                                          <p:attrName>ppt_h</p:attrName>
                                        </p:attrNameLst>
                                      </p:cBhvr>
                                      <p:tavLst>
                                        <p:tav tm="0">
                                          <p:val>
                                            <p:strVal val="0"/>
                                          </p:val>
                                        </p:tav>
                                        <p:tav tm="100000">
                                          <p:val>
                                            <p:strVal val="#ppt_h"/>
                                          </p:val>
                                        </p:tav>
                                      </p:tavLst>
                                    </p:anim>
                                  </p:childTnLst>
                                </p:cTn>
                              </p:par>
                            </p:childTnLst>
                          </p:cTn>
                        </p:par>
                        <p:par>
                          <p:cTn id="577" fill="hold">
                            <p:stCondLst>
                              <p:cond delay="55900"/>
                            </p:stCondLst>
                            <p:childTnLst>
                              <p:par>
                                <p:cTn id="578" presetID="23" presetClass="entr" presetSubtype="16" fill="hold" nodeType="afterEffect">
                                  <p:stCondLst>
                                    <p:cond delay="0"/>
                                  </p:stCondLst>
                                  <p:childTnLst>
                                    <p:set>
                                      <p:cBhvr>
                                        <p:cTn id="579" dur="1" fill="hold">
                                          <p:stCondLst>
                                            <p:cond delay="0"/>
                                          </p:stCondLst>
                                        </p:cTn>
                                        <p:tgtEl>
                                          <p:spTgt spid="220">
                                            <p:txEl>
                                              <p:pRg st="8" end="8"/>
                                            </p:txEl>
                                          </p:spTgt>
                                        </p:tgtEl>
                                        <p:attrNameLst>
                                          <p:attrName>style.visibility</p:attrName>
                                        </p:attrNameLst>
                                      </p:cBhvr>
                                      <p:to>
                                        <p:strVal val="visible"/>
                                      </p:to>
                                    </p:set>
                                    <p:anim calcmode="lin" valueType="num">
                                      <p:cBhvr additive="base">
                                        <p:cTn id="580" dur="500"/>
                                        <p:tgtEl>
                                          <p:spTgt spid="220">
                                            <p:txEl>
                                              <p:pRg st="8" end="8"/>
                                            </p:txEl>
                                          </p:spTgt>
                                        </p:tgtEl>
                                        <p:attrNameLst>
                                          <p:attrName>ppt_w</p:attrName>
                                        </p:attrNameLst>
                                      </p:cBhvr>
                                      <p:tavLst>
                                        <p:tav tm="0">
                                          <p:val>
                                            <p:strVal val="0"/>
                                          </p:val>
                                        </p:tav>
                                        <p:tav tm="100000">
                                          <p:val>
                                            <p:strVal val="#ppt_w"/>
                                          </p:val>
                                        </p:tav>
                                      </p:tavLst>
                                    </p:anim>
                                    <p:anim calcmode="lin" valueType="num">
                                      <p:cBhvr additive="base">
                                        <p:cTn id="581" dur="500"/>
                                        <p:tgtEl>
                                          <p:spTgt spid="220">
                                            <p:txEl>
                                              <p:pRg st="8" end="8"/>
                                            </p:txEl>
                                          </p:spTgt>
                                        </p:tgtEl>
                                        <p:attrNameLst>
                                          <p:attrName>ppt_h</p:attrName>
                                        </p:attrNameLst>
                                      </p:cBhvr>
                                      <p:tavLst>
                                        <p:tav tm="0">
                                          <p:val>
                                            <p:strVal val="0"/>
                                          </p:val>
                                        </p:tav>
                                        <p:tav tm="100000">
                                          <p:val>
                                            <p:strVal val="#ppt_h"/>
                                          </p:val>
                                        </p:tav>
                                      </p:tavLst>
                                    </p:anim>
                                  </p:childTnLst>
                                </p:cTn>
                              </p:par>
                            </p:childTnLst>
                          </p:cTn>
                        </p:par>
                        <p:par>
                          <p:cTn id="582" fill="hold">
                            <p:stCondLst>
                              <p:cond delay="56400"/>
                            </p:stCondLst>
                            <p:childTnLst>
                              <p:par>
                                <p:cTn id="583" presetID="23" presetClass="entr" presetSubtype="16" fill="hold" nodeType="afterEffect">
                                  <p:stCondLst>
                                    <p:cond delay="0"/>
                                  </p:stCondLst>
                                  <p:childTnLst>
                                    <p:set>
                                      <p:cBhvr>
                                        <p:cTn id="584" dur="1" fill="hold">
                                          <p:stCondLst>
                                            <p:cond delay="0"/>
                                          </p:stCondLst>
                                        </p:cTn>
                                        <p:tgtEl>
                                          <p:spTgt spid="221">
                                            <p:txEl>
                                              <p:pRg st="0" end="0"/>
                                            </p:txEl>
                                          </p:spTgt>
                                        </p:tgtEl>
                                        <p:attrNameLst>
                                          <p:attrName>style.visibility</p:attrName>
                                        </p:attrNameLst>
                                      </p:cBhvr>
                                      <p:to>
                                        <p:strVal val="visible"/>
                                      </p:to>
                                    </p:set>
                                    <p:anim calcmode="lin" valueType="num">
                                      <p:cBhvr additive="base">
                                        <p:cTn id="585" dur="500"/>
                                        <p:tgtEl>
                                          <p:spTgt spid="221">
                                            <p:txEl>
                                              <p:pRg st="0" end="0"/>
                                            </p:txEl>
                                          </p:spTgt>
                                        </p:tgtEl>
                                        <p:attrNameLst>
                                          <p:attrName>ppt_w</p:attrName>
                                        </p:attrNameLst>
                                      </p:cBhvr>
                                      <p:tavLst>
                                        <p:tav tm="0">
                                          <p:val>
                                            <p:strVal val="0"/>
                                          </p:val>
                                        </p:tav>
                                        <p:tav tm="100000">
                                          <p:val>
                                            <p:strVal val="#ppt_w"/>
                                          </p:val>
                                        </p:tav>
                                      </p:tavLst>
                                    </p:anim>
                                    <p:anim calcmode="lin" valueType="num">
                                      <p:cBhvr additive="base">
                                        <p:cTn id="586" dur="500"/>
                                        <p:tgtEl>
                                          <p:spTgt spid="221">
                                            <p:txEl>
                                              <p:pRg st="0" end="0"/>
                                            </p:txEl>
                                          </p:spTgt>
                                        </p:tgtEl>
                                        <p:attrNameLst>
                                          <p:attrName>ppt_h</p:attrName>
                                        </p:attrNameLst>
                                      </p:cBhvr>
                                      <p:tavLst>
                                        <p:tav tm="0">
                                          <p:val>
                                            <p:strVal val="0"/>
                                          </p:val>
                                        </p:tav>
                                        <p:tav tm="100000">
                                          <p:val>
                                            <p:strVal val="#ppt_h"/>
                                          </p:val>
                                        </p:tav>
                                      </p:tavLst>
                                    </p:anim>
                                  </p:childTnLst>
                                </p:cTn>
                              </p:par>
                            </p:childTnLst>
                          </p:cTn>
                        </p:par>
                        <p:par>
                          <p:cTn id="587" fill="hold">
                            <p:stCondLst>
                              <p:cond delay="56900"/>
                            </p:stCondLst>
                            <p:childTnLst>
                              <p:par>
                                <p:cTn id="588" presetID="23" presetClass="entr" presetSubtype="16" fill="hold" nodeType="afterEffect">
                                  <p:stCondLst>
                                    <p:cond delay="0"/>
                                  </p:stCondLst>
                                  <p:childTnLst>
                                    <p:set>
                                      <p:cBhvr>
                                        <p:cTn id="589" dur="1" fill="hold">
                                          <p:stCondLst>
                                            <p:cond delay="0"/>
                                          </p:stCondLst>
                                        </p:cTn>
                                        <p:tgtEl>
                                          <p:spTgt spid="221">
                                            <p:txEl>
                                              <p:pRg st="1" end="1"/>
                                            </p:txEl>
                                          </p:spTgt>
                                        </p:tgtEl>
                                        <p:attrNameLst>
                                          <p:attrName>style.visibility</p:attrName>
                                        </p:attrNameLst>
                                      </p:cBhvr>
                                      <p:to>
                                        <p:strVal val="visible"/>
                                      </p:to>
                                    </p:set>
                                    <p:anim calcmode="lin" valueType="num">
                                      <p:cBhvr additive="base">
                                        <p:cTn id="590" dur="500"/>
                                        <p:tgtEl>
                                          <p:spTgt spid="221">
                                            <p:txEl>
                                              <p:pRg st="1" end="1"/>
                                            </p:txEl>
                                          </p:spTgt>
                                        </p:tgtEl>
                                        <p:attrNameLst>
                                          <p:attrName>ppt_w</p:attrName>
                                        </p:attrNameLst>
                                      </p:cBhvr>
                                      <p:tavLst>
                                        <p:tav tm="0">
                                          <p:val>
                                            <p:strVal val="0"/>
                                          </p:val>
                                        </p:tav>
                                        <p:tav tm="100000">
                                          <p:val>
                                            <p:strVal val="#ppt_w"/>
                                          </p:val>
                                        </p:tav>
                                      </p:tavLst>
                                    </p:anim>
                                    <p:anim calcmode="lin" valueType="num">
                                      <p:cBhvr additive="base">
                                        <p:cTn id="591" dur="500"/>
                                        <p:tgtEl>
                                          <p:spTgt spid="221">
                                            <p:txEl>
                                              <p:pRg st="1" end="1"/>
                                            </p:txEl>
                                          </p:spTgt>
                                        </p:tgtEl>
                                        <p:attrNameLst>
                                          <p:attrName>ppt_h</p:attrName>
                                        </p:attrNameLst>
                                      </p:cBhvr>
                                      <p:tavLst>
                                        <p:tav tm="0">
                                          <p:val>
                                            <p:strVal val="0"/>
                                          </p:val>
                                        </p:tav>
                                        <p:tav tm="100000">
                                          <p:val>
                                            <p:strVal val="#ppt_h"/>
                                          </p:val>
                                        </p:tav>
                                      </p:tavLst>
                                    </p:anim>
                                  </p:childTnLst>
                                </p:cTn>
                              </p:par>
                            </p:childTnLst>
                          </p:cTn>
                        </p:par>
                        <p:par>
                          <p:cTn id="592" fill="hold">
                            <p:stCondLst>
                              <p:cond delay="57400"/>
                            </p:stCondLst>
                            <p:childTnLst>
                              <p:par>
                                <p:cTn id="593" presetID="23" presetClass="entr" presetSubtype="16" fill="hold" nodeType="afterEffect">
                                  <p:stCondLst>
                                    <p:cond delay="0"/>
                                  </p:stCondLst>
                                  <p:childTnLst>
                                    <p:set>
                                      <p:cBhvr>
                                        <p:cTn id="594" dur="1" fill="hold">
                                          <p:stCondLst>
                                            <p:cond delay="0"/>
                                          </p:stCondLst>
                                        </p:cTn>
                                        <p:tgtEl>
                                          <p:spTgt spid="221">
                                            <p:txEl>
                                              <p:pRg st="2" end="2"/>
                                            </p:txEl>
                                          </p:spTgt>
                                        </p:tgtEl>
                                        <p:attrNameLst>
                                          <p:attrName>style.visibility</p:attrName>
                                        </p:attrNameLst>
                                      </p:cBhvr>
                                      <p:to>
                                        <p:strVal val="visible"/>
                                      </p:to>
                                    </p:set>
                                    <p:anim calcmode="lin" valueType="num">
                                      <p:cBhvr additive="base">
                                        <p:cTn id="595" dur="500"/>
                                        <p:tgtEl>
                                          <p:spTgt spid="221">
                                            <p:txEl>
                                              <p:pRg st="2" end="2"/>
                                            </p:txEl>
                                          </p:spTgt>
                                        </p:tgtEl>
                                        <p:attrNameLst>
                                          <p:attrName>ppt_w</p:attrName>
                                        </p:attrNameLst>
                                      </p:cBhvr>
                                      <p:tavLst>
                                        <p:tav tm="0">
                                          <p:val>
                                            <p:strVal val="0"/>
                                          </p:val>
                                        </p:tav>
                                        <p:tav tm="100000">
                                          <p:val>
                                            <p:strVal val="#ppt_w"/>
                                          </p:val>
                                        </p:tav>
                                      </p:tavLst>
                                    </p:anim>
                                    <p:anim calcmode="lin" valueType="num">
                                      <p:cBhvr additive="base">
                                        <p:cTn id="596" dur="500"/>
                                        <p:tgtEl>
                                          <p:spTgt spid="221">
                                            <p:txEl>
                                              <p:pRg st="2" end="2"/>
                                            </p:txEl>
                                          </p:spTgt>
                                        </p:tgtEl>
                                        <p:attrNameLst>
                                          <p:attrName>ppt_h</p:attrName>
                                        </p:attrNameLst>
                                      </p:cBhvr>
                                      <p:tavLst>
                                        <p:tav tm="0">
                                          <p:val>
                                            <p:strVal val="0"/>
                                          </p:val>
                                        </p:tav>
                                        <p:tav tm="100000">
                                          <p:val>
                                            <p:strVal val="#ppt_h"/>
                                          </p:val>
                                        </p:tav>
                                      </p:tavLst>
                                    </p:anim>
                                  </p:childTnLst>
                                </p:cTn>
                              </p:par>
                            </p:childTnLst>
                          </p:cTn>
                        </p:par>
                        <p:par>
                          <p:cTn id="597" fill="hold">
                            <p:stCondLst>
                              <p:cond delay="57900"/>
                            </p:stCondLst>
                            <p:childTnLst>
                              <p:par>
                                <p:cTn id="598" presetID="23" presetClass="entr" presetSubtype="16" fill="hold" nodeType="afterEffect">
                                  <p:stCondLst>
                                    <p:cond delay="0"/>
                                  </p:stCondLst>
                                  <p:childTnLst>
                                    <p:set>
                                      <p:cBhvr>
                                        <p:cTn id="599" dur="1" fill="hold">
                                          <p:stCondLst>
                                            <p:cond delay="0"/>
                                          </p:stCondLst>
                                        </p:cTn>
                                        <p:tgtEl>
                                          <p:spTgt spid="221">
                                            <p:txEl>
                                              <p:pRg st="3" end="3"/>
                                            </p:txEl>
                                          </p:spTgt>
                                        </p:tgtEl>
                                        <p:attrNameLst>
                                          <p:attrName>style.visibility</p:attrName>
                                        </p:attrNameLst>
                                      </p:cBhvr>
                                      <p:to>
                                        <p:strVal val="visible"/>
                                      </p:to>
                                    </p:set>
                                    <p:anim calcmode="lin" valueType="num">
                                      <p:cBhvr additive="base">
                                        <p:cTn id="600" dur="500"/>
                                        <p:tgtEl>
                                          <p:spTgt spid="221">
                                            <p:txEl>
                                              <p:pRg st="3" end="3"/>
                                            </p:txEl>
                                          </p:spTgt>
                                        </p:tgtEl>
                                        <p:attrNameLst>
                                          <p:attrName>ppt_w</p:attrName>
                                        </p:attrNameLst>
                                      </p:cBhvr>
                                      <p:tavLst>
                                        <p:tav tm="0">
                                          <p:val>
                                            <p:strVal val="0"/>
                                          </p:val>
                                        </p:tav>
                                        <p:tav tm="100000">
                                          <p:val>
                                            <p:strVal val="#ppt_w"/>
                                          </p:val>
                                        </p:tav>
                                      </p:tavLst>
                                    </p:anim>
                                    <p:anim calcmode="lin" valueType="num">
                                      <p:cBhvr additive="base">
                                        <p:cTn id="601" dur="500"/>
                                        <p:tgtEl>
                                          <p:spTgt spid="221">
                                            <p:txEl>
                                              <p:pRg st="3" end="3"/>
                                            </p:txEl>
                                          </p:spTgt>
                                        </p:tgtEl>
                                        <p:attrNameLst>
                                          <p:attrName>ppt_h</p:attrName>
                                        </p:attrNameLst>
                                      </p:cBhvr>
                                      <p:tavLst>
                                        <p:tav tm="0">
                                          <p:val>
                                            <p:strVal val="0"/>
                                          </p:val>
                                        </p:tav>
                                        <p:tav tm="100000">
                                          <p:val>
                                            <p:strVal val="#ppt_h"/>
                                          </p:val>
                                        </p:tav>
                                      </p:tavLst>
                                    </p:anim>
                                  </p:childTnLst>
                                </p:cTn>
                              </p:par>
                            </p:childTnLst>
                          </p:cTn>
                        </p:par>
                        <p:par>
                          <p:cTn id="602" fill="hold">
                            <p:stCondLst>
                              <p:cond delay="58400"/>
                            </p:stCondLst>
                            <p:childTnLst>
                              <p:par>
                                <p:cTn id="603" presetID="23" presetClass="entr" presetSubtype="16" fill="hold" nodeType="afterEffect">
                                  <p:stCondLst>
                                    <p:cond delay="0"/>
                                  </p:stCondLst>
                                  <p:childTnLst>
                                    <p:set>
                                      <p:cBhvr>
                                        <p:cTn id="604" dur="1" fill="hold">
                                          <p:stCondLst>
                                            <p:cond delay="0"/>
                                          </p:stCondLst>
                                        </p:cTn>
                                        <p:tgtEl>
                                          <p:spTgt spid="221">
                                            <p:txEl>
                                              <p:pRg st="4" end="4"/>
                                            </p:txEl>
                                          </p:spTgt>
                                        </p:tgtEl>
                                        <p:attrNameLst>
                                          <p:attrName>style.visibility</p:attrName>
                                        </p:attrNameLst>
                                      </p:cBhvr>
                                      <p:to>
                                        <p:strVal val="visible"/>
                                      </p:to>
                                    </p:set>
                                    <p:anim calcmode="lin" valueType="num">
                                      <p:cBhvr additive="base">
                                        <p:cTn id="605" dur="500"/>
                                        <p:tgtEl>
                                          <p:spTgt spid="221">
                                            <p:txEl>
                                              <p:pRg st="4" end="4"/>
                                            </p:txEl>
                                          </p:spTgt>
                                        </p:tgtEl>
                                        <p:attrNameLst>
                                          <p:attrName>ppt_w</p:attrName>
                                        </p:attrNameLst>
                                      </p:cBhvr>
                                      <p:tavLst>
                                        <p:tav tm="0">
                                          <p:val>
                                            <p:strVal val="0"/>
                                          </p:val>
                                        </p:tav>
                                        <p:tav tm="100000">
                                          <p:val>
                                            <p:strVal val="#ppt_w"/>
                                          </p:val>
                                        </p:tav>
                                      </p:tavLst>
                                    </p:anim>
                                    <p:anim calcmode="lin" valueType="num">
                                      <p:cBhvr additive="base">
                                        <p:cTn id="606" dur="500"/>
                                        <p:tgtEl>
                                          <p:spTgt spid="221">
                                            <p:txEl>
                                              <p:pRg st="4" end="4"/>
                                            </p:txEl>
                                          </p:spTgt>
                                        </p:tgtEl>
                                        <p:attrNameLst>
                                          <p:attrName>ppt_h</p:attrName>
                                        </p:attrNameLst>
                                      </p:cBhvr>
                                      <p:tavLst>
                                        <p:tav tm="0">
                                          <p:val>
                                            <p:strVal val="0"/>
                                          </p:val>
                                        </p:tav>
                                        <p:tav tm="100000">
                                          <p:val>
                                            <p:strVal val="#ppt_h"/>
                                          </p:val>
                                        </p:tav>
                                      </p:tavLst>
                                    </p:anim>
                                  </p:childTnLst>
                                </p:cTn>
                              </p:par>
                            </p:childTnLst>
                          </p:cTn>
                        </p:par>
                        <p:par>
                          <p:cTn id="607" fill="hold">
                            <p:stCondLst>
                              <p:cond delay="58900"/>
                            </p:stCondLst>
                            <p:childTnLst>
                              <p:par>
                                <p:cTn id="608" presetID="23" presetClass="entr" presetSubtype="16" fill="hold" nodeType="afterEffect">
                                  <p:stCondLst>
                                    <p:cond delay="0"/>
                                  </p:stCondLst>
                                  <p:childTnLst>
                                    <p:set>
                                      <p:cBhvr>
                                        <p:cTn id="609" dur="1" fill="hold">
                                          <p:stCondLst>
                                            <p:cond delay="0"/>
                                          </p:stCondLst>
                                        </p:cTn>
                                        <p:tgtEl>
                                          <p:spTgt spid="221">
                                            <p:txEl>
                                              <p:pRg st="5" end="5"/>
                                            </p:txEl>
                                          </p:spTgt>
                                        </p:tgtEl>
                                        <p:attrNameLst>
                                          <p:attrName>style.visibility</p:attrName>
                                        </p:attrNameLst>
                                      </p:cBhvr>
                                      <p:to>
                                        <p:strVal val="visible"/>
                                      </p:to>
                                    </p:set>
                                    <p:anim calcmode="lin" valueType="num">
                                      <p:cBhvr additive="base">
                                        <p:cTn id="610" dur="500"/>
                                        <p:tgtEl>
                                          <p:spTgt spid="221">
                                            <p:txEl>
                                              <p:pRg st="5" end="5"/>
                                            </p:txEl>
                                          </p:spTgt>
                                        </p:tgtEl>
                                        <p:attrNameLst>
                                          <p:attrName>ppt_w</p:attrName>
                                        </p:attrNameLst>
                                      </p:cBhvr>
                                      <p:tavLst>
                                        <p:tav tm="0">
                                          <p:val>
                                            <p:strVal val="0"/>
                                          </p:val>
                                        </p:tav>
                                        <p:tav tm="100000">
                                          <p:val>
                                            <p:strVal val="#ppt_w"/>
                                          </p:val>
                                        </p:tav>
                                      </p:tavLst>
                                    </p:anim>
                                    <p:anim calcmode="lin" valueType="num">
                                      <p:cBhvr additive="base">
                                        <p:cTn id="611" dur="500"/>
                                        <p:tgtEl>
                                          <p:spTgt spid="221">
                                            <p:txEl>
                                              <p:pRg st="5" end="5"/>
                                            </p:txEl>
                                          </p:spTgt>
                                        </p:tgtEl>
                                        <p:attrNameLst>
                                          <p:attrName>ppt_h</p:attrName>
                                        </p:attrNameLst>
                                      </p:cBhvr>
                                      <p:tavLst>
                                        <p:tav tm="0">
                                          <p:val>
                                            <p:strVal val="0"/>
                                          </p:val>
                                        </p:tav>
                                        <p:tav tm="100000">
                                          <p:val>
                                            <p:strVal val="#ppt_h"/>
                                          </p:val>
                                        </p:tav>
                                      </p:tavLst>
                                    </p:anim>
                                  </p:childTnLst>
                                </p:cTn>
                              </p:par>
                            </p:childTnLst>
                          </p:cTn>
                        </p:par>
                        <p:par>
                          <p:cTn id="612" fill="hold">
                            <p:stCondLst>
                              <p:cond delay="59400"/>
                            </p:stCondLst>
                            <p:childTnLst>
                              <p:par>
                                <p:cTn id="613" presetID="23" presetClass="entr" presetSubtype="16" fill="hold" nodeType="afterEffect">
                                  <p:stCondLst>
                                    <p:cond delay="0"/>
                                  </p:stCondLst>
                                  <p:childTnLst>
                                    <p:set>
                                      <p:cBhvr>
                                        <p:cTn id="614" dur="1" fill="hold">
                                          <p:stCondLst>
                                            <p:cond delay="0"/>
                                          </p:stCondLst>
                                        </p:cTn>
                                        <p:tgtEl>
                                          <p:spTgt spid="221">
                                            <p:txEl>
                                              <p:pRg st="6" end="6"/>
                                            </p:txEl>
                                          </p:spTgt>
                                        </p:tgtEl>
                                        <p:attrNameLst>
                                          <p:attrName>style.visibility</p:attrName>
                                        </p:attrNameLst>
                                      </p:cBhvr>
                                      <p:to>
                                        <p:strVal val="visible"/>
                                      </p:to>
                                    </p:set>
                                    <p:anim calcmode="lin" valueType="num">
                                      <p:cBhvr additive="base">
                                        <p:cTn id="615" dur="500"/>
                                        <p:tgtEl>
                                          <p:spTgt spid="221">
                                            <p:txEl>
                                              <p:pRg st="6" end="6"/>
                                            </p:txEl>
                                          </p:spTgt>
                                        </p:tgtEl>
                                        <p:attrNameLst>
                                          <p:attrName>ppt_w</p:attrName>
                                        </p:attrNameLst>
                                      </p:cBhvr>
                                      <p:tavLst>
                                        <p:tav tm="0">
                                          <p:val>
                                            <p:strVal val="0"/>
                                          </p:val>
                                        </p:tav>
                                        <p:tav tm="100000">
                                          <p:val>
                                            <p:strVal val="#ppt_w"/>
                                          </p:val>
                                        </p:tav>
                                      </p:tavLst>
                                    </p:anim>
                                    <p:anim calcmode="lin" valueType="num">
                                      <p:cBhvr additive="base">
                                        <p:cTn id="616" dur="500"/>
                                        <p:tgtEl>
                                          <p:spTgt spid="221">
                                            <p:txEl>
                                              <p:pRg st="6" end="6"/>
                                            </p:txEl>
                                          </p:spTgt>
                                        </p:tgtEl>
                                        <p:attrNameLst>
                                          <p:attrName>ppt_h</p:attrName>
                                        </p:attrNameLst>
                                      </p:cBhvr>
                                      <p:tavLst>
                                        <p:tav tm="0">
                                          <p:val>
                                            <p:strVal val="0"/>
                                          </p:val>
                                        </p:tav>
                                        <p:tav tm="100000">
                                          <p:val>
                                            <p:strVal val="#ppt_h"/>
                                          </p:val>
                                        </p:tav>
                                      </p:tavLst>
                                    </p:anim>
                                  </p:childTnLst>
                                </p:cTn>
                              </p:par>
                            </p:childTnLst>
                          </p:cTn>
                        </p:par>
                        <p:par>
                          <p:cTn id="617" fill="hold">
                            <p:stCondLst>
                              <p:cond delay="59900"/>
                            </p:stCondLst>
                            <p:childTnLst>
                              <p:par>
                                <p:cTn id="618" presetID="23" presetClass="entr" presetSubtype="16" fill="hold" nodeType="afterEffect">
                                  <p:stCondLst>
                                    <p:cond delay="0"/>
                                  </p:stCondLst>
                                  <p:childTnLst>
                                    <p:set>
                                      <p:cBhvr>
                                        <p:cTn id="619" dur="1" fill="hold">
                                          <p:stCondLst>
                                            <p:cond delay="0"/>
                                          </p:stCondLst>
                                        </p:cTn>
                                        <p:tgtEl>
                                          <p:spTgt spid="221">
                                            <p:txEl>
                                              <p:pRg st="7" end="7"/>
                                            </p:txEl>
                                          </p:spTgt>
                                        </p:tgtEl>
                                        <p:attrNameLst>
                                          <p:attrName>style.visibility</p:attrName>
                                        </p:attrNameLst>
                                      </p:cBhvr>
                                      <p:to>
                                        <p:strVal val="visible"/>
                                      </p:to>
                                    </p:set>
                                    <p:anim calcmode="lin" valueType="num">
                                      <p:cBhvr additive="base">
                                        <p:cTn id="620" dur="500"/>
                                        <p:tgtEl>
                                          <p:spTgt spid="221">
                                            <p:txEl>
                                              <p:pRg st="7" end="7"/>
                                            </p:txEl>
                                          </p:spTgt>
                                        </p:tgtEl>
                                        <p:attrNameLst>
                                          <p:attrName>ppt_w</p:attrName>
                                        </p:attrNameLst>
                                      </p:cBhvr>
                                      <p:tavLst>
                                        <p:tav tm="0">
                                          <p:val>
                                            <p:strVal val="0"/>
                                          </p:val>
                                        </p:tav>
                                        <p:tav tm="100000">
                                          <p:val>
                                            <p:strVal val="#ppt_w"/>
                                          </p:val>
                                        </p:tav>
                                      </p:tavLst>
                                    </p:anim>
                                    <p:anim calcmode="lin" valueType="num">
                                      <p:cBhvr additive="base">
                                        <p:cTn id="621" dur="500"/>
                                        <p:tgtEl>
                                          <p:spTgt spid="221">
                                            <p:txEl>
                                              <p:pRg st="7" end="7"/>
                                            </p:txEl>
                                          </p:spTgt>
                                        </p:tgtEl>
                                        <p:attrNameLst>
                                          <p:attrName>ppt_h</p:attrName>
                                        </p:attrNameLst>
                                      </p:cBhvr>
                                      <p:tavLst>
                                        <p:tav tm="0">
                                          <p:val>
                                            <p:strVal val="0"/>
                                          </p:val>
                                        </p:tav>
                                        <p:tav tm="100000">
                                          <p:val>
                                            <p:strVal val="#ppt_h"/>
                                          </p:val>
                                        </p:tav>
                                      </p:tavLst>
                                    </p:anim>
                                  </p:childTnLst>
                                </p:cTn>
                              </p:par>
                            </p:childTnLst>
                          </p:cTn>
                        </p:par>
                        <p:par>
                          <p:cTn id="622" fill="hold">
                            <p:stCondLst>
                              <p:cond delay="60400"/>
                            </p:stCondLst>
                            <p:childTnLst>
                              <p:par>
                                <p:cTn id="623" presetID="23" presetClass="entr" presetSubtype="16" fill="hold" nodeType="afterEffect">
                                  <p:stCondLst>
                                    <p:cond delay="0"/>
                                  </p:stCondLst>
                                  <p:childTnLst>
                                    <p:set>
                                      <p:cBhvr>
                                        <p:cTn id="624" dur="1" fill="hold">
                                          <p:stCondLst>
                                            <p:cond delay="0"/>
                                          </p:stCondLst>
                                        </p:cTn>
                                        <p:tgtEl>
                                          <p:spTgt spid="221">
                                            <p:txEl>
                                              <p:pRg st="8" end="8"/>
                                            </p:txEl>
                                          </p:spTgt>
                                        </p:tgtEl>
                                        <p:attrNameLst>
                                          <p:attrName>style.visibility</p:attrName>
                                        </p:attrNameLst>
                                      </p:cBhvr>
                                      <p:to>
                                        <p:strVal val="visible"/>
                                      </p:to>
                                    </p:set>
                                    <p:anim calcmode="lin" valueType="num">
                                      <p:cBhvr additive="base">
                                        <p:cTn id="625" dur="500"/>
                                        <p:tgtEl>
                                          <p:spTgt spid="221">
                                            <p:txEl>
                                              <p:pRg st="8" end="8"/>
                                            </p:txEl>
                                          </p:spTgt>
                                        </p:tgtEl>
                                        <p:attrNameLst>
                                          <p:attrName>ppt_w</p:attrName>
                                        </p:attrNameLst>
                                      </p:cBhvr>
                                      <p:tavLst>
                                        <p:tav tm="0">
                                          <p:val>
                                            <p:strVal val="0"/>
                                          </p:val>
                                        </p:tav>
                                        <p:tav tm="100000">
                                          <p:val>
                                            <p:strVal val="#ppt_w"/>
                                          </p:val>
                                        </p:tav>
                                      </p:tavLst>
                                    </p:anim>
                                    <p:anim calcmode="lin" valueType="num">
                                      <p:cBhvr additive="base">
                                        <p:cTn id="626" dur="500"/>
                                        <p:tgtEl>
                                          <p:spTgt spid="221">
                                            <p:txEl>
                                              <p:pRg st="8" end="8"/>
                                            </p:txEl>
                                          </p:spTgt>
                                        </p:tgtEl>
                                        <p:attrNameLst>
                                          <p:attrName>ppt_h</p:attrName>
                                        </p:attrNameLst>
                                      </p:cBhvr>
                                      <p:tavLst>
                                        <p:tav tm="0">
                                          <p:val>
                                            <p:strVal val="0"/>
                                          </p:val>
                                        </p:tav>
                                        <p:tav tm="100000">
                                          <p:val>
                                            <p:strVal val="#ppt_h"/>
                                          </p:val>
                                        </p:tav>
                                      </p:tavLst>
                                    </p:anim>
                                  </p:childTnLst>
                                </p:cTn>
                              </p:par>
                            </p:childTnLst>
                          </p:cTn>
                        </p:par>
                        <p:par>
                          <p:cTn id="627" fill="hold">
                            <p:stCondLst>
                              <p:cond delay="60900"/>
                            </p:stCondLst>
                            <p:childTnLst>
                              <p:par>
                                <p:cTn id="628" presetID="23" presetClass="entr" presetSubtype="16" fill="hold" nodeType="afterEffect">
                                  <p:stCondLst>
                                    <p:cond delay="0"/>
                                  </p:stCondLst>
                                  <p:childTnLst>
                                    <p:set>
                                      <p:cBhvr>
                                        <p:cTn id="629" dur="1" fill="hold">
                                          <p:stCondLst>
                                            <p:cond delay="0"/>
                                          </p:stCondLst>
                                        </p:cTn>
                                        <p:tgtEl>
                                          <p:spTgt spid="222">
                                            <p:txEl>
                                              <p:pRg st="0" end="0"/>
                                            </p:txEl>
                                          </p:spTgt>
                                        </p:tgtEl>
                                        <p:attrNameLst>
                                          <p:attrName>style.visibility</p:attrName>
                                        </p:attrNameLst>
                                      </p:cBhvr>
                                      <p:to>
                                        <p:strVal val="visible"/>
                                      </p:to>
                                    </p:set>
                                    <p:anim calcmode="lin" valueType="num">
                                      <p:cBhvr additive="base">
                                        <p:cTn id="630" dur="500"/>
                                        <p:tgtEl>
                                          <p:spTgt spid="222">
                                            <p:txEl>
                                              <p:pRg st="0" end="0"/>
                                            </p:txEl>
                                          </p:spTgt>
                                        </p:tgtEl>
                                        <p:attrNameLst>
                                          <p:attrName>ppt_w</p:attrName>
                                        </p:attrNameLst>
                                      </p:cBhvr>
                                      <p:tavLst>
                                        <p:tav tm="0">
                                          <p:val>
                                            <p:strVal val="0"/>
                                          </p:val>
                                        </p:tav>
                                        <p:tav tm="100000">
                                          <p:val>
                                            <p:strVal val="#ppt_w"/>
                                          </p:val>
                                        </p:tav>
                                      </p:tavLst>
                                    </p:anim>
                                    <p:anim calcmode="lin" valueType="num">
                                      <p:cBhvr additive="base">
                                        <p:cTn id="631" dur="500"/>
                                        <p:tgtEl>
                                          <p:spTgt spid="222">
                                            <p:txEl>
                                              <p:pRg st="0" end="0"/>
                                            </p:txEl>
                                          </p:spTgt>
                                        </p:tgtEl>
                                        <p:attrNameLst>
                                          <p:attrName>ppt_h</p:attrName>
                                        </p:attrNameLst>
                                      </p:cBhvr>
                                      <p:tavLst>
                                        <p:tav tm="0">
                                          <p:val>
                                            <p:strVal val="0"/>
                                          </p:val>
                                        </p:tav>
                                        <p:tav tm="100000">
                                          <p:val>
                                            <p:strVal val="#ppt_h"/>
                                          </p:val>
                                        </p:tav>
                                      </p:tavLst>
                                    </p:anim>
                                  </p:childTnLst>
                                </p:cTn>
                              </p:par>
                            </p:childTnLst>
                          </p:cTn>
                        </p:par>
                        <p:par>
                          <p:cTn id="632" fill="hold">
                            <p:stCondLst>
                              <p:cond delay="61400"/>
                            </p:stCondLst>
                            <p:childTnLst>
                              <p:par>
                                <p:cTn id="633" presetID="23" presetClass="entr" presetSubtype="16" fill="hold" nodeType="afterEffect">
                                  <p:stCondLst>
                                    <p:cond delay="0"/>
                                  </p:stCondLst>
                                  <p:childTnLst>
                                    <p:set>
                                      <p:cBhvr>
                                        <p:cTn id="634" dur="1" fill="hold">
                                          <p:stCondLst>
                                            <p:cond delay="0"/>
                                          </p:stCondLst>
                                        </p:cTn>
                                        <p:tgtEl>
                                          <p:spTgt spid="222">
                                            <p:txEl>
                                              <p:pRg st="1" end="1"/>
                                            </p:txEl>
                                          </p:spTgt>
                                        </p:tgtEl>
                                        <p:attrNameLst>
                                          <p:attrName>style.visibility</p:attrName>
                                        </p:attrNameLst>
                                      </p:cBhvr>
                                      <p:to>
                                        <p:strVal val="visible"/>
                                      </p:to>
                                    </p:set>
                                    <p:anim calcmode="lin" valueType="num">
                                      <p:cBhvr additive="base">
                                        <p:cTn id="635" dur="500"/>
                                        <p:tgtEl>
                                          <p:spTgt spid="222">
                                            <p:txEl>
                                              <p:pRg st="1" end="1"/>
                                            </p:txEl>
                                          </p:spTgt>
                                        </p:tgtEl>
                                        <p:attrNameLst>
                                          <p:attrName>ppt_w</p:attrName>
                                        </p:attrNameLst>
                                      </p:cBhvr>
                                      <p:tavLst>
                                        <p:tav tm="0">
                                          <p:val>
                                            <p:strVal val="0"/>
                                          </p:val>
                                        </p:tav>
                                        <p:tav tm="100000">
                                          <p:val>
                                            <p:strVal val="#ppt_w"/>
                                          </p:val>
                                        </p:tav>
                                      </p:tavLst>
                                    </p:anim>
                                    <p:anim calcmode="lin" valueType="num">
                                      <p:cBhvr additive="base">
                                        <p:cTn id="636" dur="500"/>
                                        <p:tgtEl>
                                          <p:spTgt spid="222">
                                            <p:txEl>
                                              <p:pRg st="1" end="1"/>
                                            </p:txEl>
                                          </p:spTgt>
                                        </p:tgtEl>
                                        <p:attrNameLst>
                                          <p:attrName>ppt_h</p:attrName>
                                        </p:attrNameLst>
                                      </p:cBhvr>
                                      <p:tavLst>
                                        <p:tav tm="0">
                                          <p:val>
                                            <p:strVal val="0"/>
                                          </p:val>
                                        </p:tav>
                                        <p:tav tm="100000">
                                          <p:val>
                                            <p:strVal val="#ppt_h"/>
                                          </p:val>
                                        </p:tav>
                                      </p:tavLst>
                                    </p:anim>
                                  </p:childTnLst>
                                </p:cTn>
                              </p:par>
                            </p:childTnLst>
                          </p:cTn>
                        </p:par>
                        <p:par>
                          <p:cTn id="637" fill="hold">
                            <p:stCondLst>
                              <p:cond delay="61900"/>
                            </p:stCondLst>
                            <p:childTnLst>
                              <p:par>
                                <p:cTn id="638" presetID="23" presetClass="entr" presetSubtype="16" fill="hold" nodeType="afterEffect">
                                  <p:stCondLst>
                                    <p:cond delay="0"/>
                                  </p:stCondLst>
                                  <p:childTnLst>
                                    <p:set>
                                      <p:cBhvr>
                                        <p:cTn id="639" dur="1" fill="hold">
                                          <p:stCondLst>
                                            <p:cond delay="0"/>
                                          </p:stCondLst>
                                        </p:cTn>
                                        <p:tgtEl>
                                          <p:spTgt spid="222">
                                            <p:txEl>
                                              <p:pRg st="2" end="2"/>
                                            </p:txEl>
                                          </p:spTgt>
                                        </p:tgtEl>
                                        <p:attrNameLst>
                                          <p:attrName>style.visibility</p:attrName>
                                        </p:attrNameLst>
                                      </p:cBhvr>
                                      <p:to>
                                        <p:strVal val="visible"/>
                                      </p:to>
                                    </p:set>
                                    <p:anim calcmode="lin" valueType="num">
                                      <p:cBhvr additive="base">
                                        <p:cTn id="640" dur="500"/>
                                        <p:tgtEl>
                                          <p:spTgt spid="222">
                                            <p:txEl>
                                              <p:pRg st="2" end="2"/>
                                            </p:txEl>
                                          </p:spTgt>
                                        </p:tgtEl>
                                        <p:attrNameLst>
                                          <p:attrName>ppt_w</p:attrName>
                                        </p:attrNameLst>
                                      </p:cBhvr>
                                      <p:tavLst>
                                        <p:tav tm="0">
                                          <p:val>
                                            <p:strVal val="0"/>
                                          </p:val>
                                        </p:tav>
                                        <p:tav tm="100000">
                                          <p:val>
                                            <p:strVal val="#ppt_w"/>
                                          </p:val>
                                        </p:tav>
                                      </p:tavLst>
                                    </p:anim>
                                    <p:anim calcmode="lin" valueType="num">
                                      <p:cBhvr additive="base">
                                        <p:cTn id="641" dur="500"/>
                                        <p:tgtEl>
                                          <p:spTgt spid="222">
                                            <p:txEl>
                                              <p:pRg st="2" end="2"/>
                                            </p:txEl>
                                          </p:spTgt>
                                        </p:tgtEl>
                                        <p:attrNameLst>
                                          <p:attrName>ppt_h</p:attrName>
                                        </p:attrNameLst>
                                      </p:cBhvr>
                                      <p:tavLst>
                                        <p:tav tm="0">
                                          <p:val>
                                            <p:strVal val="0"/>
                                          </p:val>
                                        </p:tav>
                                        <p:tav tm="100000">
                                          <p:val>
                                            <p:strVal val="#ppt_h"/>
                                          </p:val>
                                        </p:tav>
                                      </p:tavLst>
                                    </p:anim>
                                  </p:childTnLst>
                                </p:cTn>
                              </p:par>
                            </p:childTnLst>
                          </p:cTn>
                        </p:par>
                        <p:par>
                          <p:cTn id="642" fill="hold">
                            <p:stCondLst>
                              <p:cond delay="62400"/>
                            </p:stCondLst>
                            <p:childTnLst>
                              <p:par>
                                <p:cTn id="643" presetID="23" presetClass="entr" presetSubtype="16" fill="hold" nodeType="afterEffect">
                                  <p:stCondLst>
                                    <p:cond delay="0"/>
                                  </p:stCondLst>
                                  <p:childTnLst>
                                    <p:set>
                                      <p:cBhvr>
                                        <p:cTn id="644" dur="1" fill="hold">
                                          <p:stCondLst>
                                            <p:cond delay="0"/>
                                          </p:stCondLst>
                                        </p:cTn>
                                        <p:tgtEl>
                                          <p:spTgt spid="222">
                                            <p:txEl>
                                              <p:pRg st="3" end="3"/>
                                            </p:txEl>
                                          </p:spTgt>
                                        </p:tgtEl>
                                        <p:attrNameLst>
                                          <p:attrName>style.visibility</p:attrName>
                                        </p:attrNameLst>
                                      </p:cBhvr>
                                      <p:to>
                                        <p:strVal val="visible"/>
                                      </p:to>
                                    </p:set>
                                    <p:anim calcmode="lin" valueType="num">
                                      <p:cBhvr additive="base">
                                        <p:cTn id="645" dur="500"/>
                                        <p:tgtEl>
                                          <p:spTgt spid="222">
                                            <p:txEl>
                                              <p:pRg st="3" end="3"/>
                                            </p:txEl>
                                          </p:spTgt>
                                        </p:tgtEl>
                                        <p:attrNameLst>
                                          <p:attrName>ppt_w</p:attrName>
                                        </p:attrNameLst>
                                      </p:cBhvr>
                                      <p:tavLst>
                                        <p:tav tm="0">
                                          <p:val>
                                            <p:strVal val="0"/>
                                          </p:val>
                                        </p:tav>
                                        <p:tav tm="100000">
                                          <p:val>
                                            <p:strVal val="#ppt_w"/>
                                          </p:val>
                                        </p:tav>
                                      </p:tavLst>
                                    </p:anim>
                                    <p:anim calcmode="lin" valueType="num">
                                      <p:cBhvr additive="base">
                                        <p:cTn id="646" dur="500"/>
                                        <p:tgtEl>
                                          <p:spTgt spid="222">
                                            <p:txEl>
                                              <p:pRg st="3" end="3"/>
                                            </p:txEl>
                                          </p:spTgt>
                                        </p:tgtEl>
                                        <p:attrNameLst>
                                          <p:attrName>ppt_h</p:attrName>
                                        </p:attrNameLst>
                                      </p:cBhvr>
                                      <p:tavLst>
                                        <p:tav tm="0">
                                          <p:val>
                                            <p:strVal val="0"/>
                                          </p:val>
                                        </p:tav>
                                        <p:tav tm="100000">
                                          <p:val>
                                            <p:strVal val="#ppt_h"/>
                                          </p:val>
                                        </p:tav>
                                      </p:tavLst>
                                    </p:anim>
                                  </p:childTnLst>
                                </p:cTn>
                              </p:par>
                            </p:childTnLst>
                          </p:cTn>
                        </p:par>
                        <p:par>
                          <p:cTn id="647" fill="hold">
                            <p:stCondLst>
                              <p:cond delay="62900"/>
                            </p:stCondLst>
                            <p:childTnLst>
                              <p:par>
                                <p:cTn id="648" presetID="23" presetClass="entr" presetSubtype="16" fill="hold" nodeType="afterEffect">
                                  <p:stCondLst>
                                    <p:cond delay="0"/>
                                  </p:stCondLst>
                                  <p:childTnLst>
                                    <p:set>
                                      <p:cBhvr>
                                        <p:cTn id="649" dur="1" fill="hold">
                                          <p:stCondLst>
                                            <p:cond delay="0"/>
                                          </p:stCondLst>
                                        </p:cTn>
                                        <p:tgtEl>
                                          <p:spTgt spid="222">
                                            <p:txEl>
                                              <p:pRg st="4" end="4"/>
                                            </p:txEl>
                                          </p:spTgt>
                                        </p:tgtEl>
                                        <p:attrNameLst>
                                          <p:attrName>style.visibility</p:attrName>
                                        </p:attrNameLst>
                                      </p:cBhvr>
                                      <p:to>
                                        <p:strVal val="visible"/>
                                      </p:to>
                                    </p:set>
                                    <p:anim calcmode="lin" valueType="num">
                                      <p:cBhvr additive="base">
                                        <p:cTn id="650" dur="500"/>
                                        <p:tgtEl>
                                          <p:spTgt spid="222">
                                            <p:txEl>
                                              <p:pRg st="4" end="4"/>
                                            </p:txEl>
                                          </p:spTgt>
                                        </p:tgtEl>
                                        <p:attrNameLst>
                                          <p:attrName>ppt_w</p:attrName>
                                        </p:attrNameLst>
                                      </p:cBhvr>
                                      <p:tavLst>
                                        <p:tav tm="0">
                                          <p:val>
                                            <p:strVal val="0"/>
                                          </p:val>
                                        </p:tav>
                                        <p:tav tm="100000">
                                          <p:val>
                                            <p:strVal val="#ppt_w"/>
                                          </p:val>
                                        </p:tav>
                                      </p:tavLst>
                                    </p:anim>
                                    <p:anim calcmode="lin" valueType="num">
                                      <p:cBhvr additive="base">
                                        <p:cTn id="651" dur="500"/>
                                        <p:tgtEl>
                                          <p:spTgt spid="222">
                                            <p:txEl>
                                              <p:pRg st="4" end="4"/>
                                            </p:txEl>
                                          </p:spTgt>
                                        </p:tgtEl>
                                        <p:attrNameLst>
                                          <p:attrName>ppt_h</p:attrName>
                                        </p:attrNameLst>
                                      </p:cBhvr>
                                      <p:tavLst>
                                        <p:tav tm="0">
                                          <p:val>
                                            <p:strVal val="0"/>
                                          </p:val>
                                        </p:tav>
                                        <p:tav tm="100000">
                                          <p:val>
                                            <p:strVal val="#ppt_h"/>
                                          </p:val>
                                        </p:tav>
                                      </p:tavLst>
                                    </p:anim>
                                  </p:childTnLst>
                                </p:cTn>
                              </p:par>
                            </p:childTnLst>
                          </p:cTn>
                        </p:par>
                        <p:par>
                          <p:cTn id="652" fill="hold">
                            <p:stCondLst>
                              <p:cond delay="63400"/>
                            </p:stCondLst>
                            <p:childTnLst>
                              <p:par>
                                <p:cTn id="653" presetID="23" presetClass="entr" presetSubtype="16" fill="hold" nodeType="afterEffect">
                                  <p:stCondLst>
                                    <p:cond delay="0"/>
                                  </p:stCondLst>
                                  <p:childTnLst>
                                    <p:set>
                                      <p:cBhvr>
                                        <p:cTn id="654" dur="1" fill="hold">
                                          <p:stCondLst>
                                            <p:cond delay="0"/>
                                          </p:stCondLst>
                                        </p:cTn>
                                        <p:tgtEl>
                                          <p:spTgt spid="222">
                                            <p:txEl>
                                              <p:pRg st="5" end="5"/>
                                            </p:txEl>
                                          </p:spTgt>
                                        </p:tgtEl>
                                        <p:attrNameLst>
                                          <p:attrName>style.visibility</p:attrName>
                                        </p:attrNameLst>
                                      </p:cBhvr>
                                      <p:to>
                                        <p:strVal val="visible"/>
                                      </p:to>
                                    </p:set>
                                    <p:anim calcmode="lin" valueType="num">
                                      <p:cBhvr additive="base">
                                        <p:cTn id="655" dur="500"/>
                                        <p:tgtEl>
                                          <p:spTgt spid="222">
                                            <p:txEl>
                                              <p:pRg st="5" end="5"/>
                                            </p:txEl>
                                          </p:spTgt>
                                        </p:tgtEl>
                                        <p:attrNameLst>
                                          <p:attrName>ppt_w</p:attrName>
                                        </p:attrNameLst>
                                      </p:cBhvr>
                                      <p:tavLst>
                                        <p:tav tm="0">
                                          <p:val>
                                            <p:strVal val="0"/>
                                          </p:val>
                                        </p:tav>
                                        <p:tav tm="100000">
                                          <p:val>
                                            <p:strVal val="#ppt_w"/>
                                          </p:val>
                                        </p:tav>
                                      </p:tavLst>
                                    </p:anim>
                                    <p:anim calcmode="lin" valueType="num">
                                      <p:cBhvr additive="base">
                                        <p:cTn id="656" dur="500"/>
                                        <p:tgtEl>
                                          <p:spTgt spid="222">
                                            <p:txEl>
                                              <p:pRg st="5" end="5"/>
                                            </p:txEl>
                                          </p:spTgt>
                                        </p:tgtEl>
                                        <p:attrNameLst>
                                          <p:attrName>ppt_h</p:attrName>
                                        </p:attrNameLst>
                                      </p:cBhvr>
                                      <p:tavLst>
                                        <p:tav tm="0">
                                          <p:val>
                                            <p:strVal val="0"/>
                                          </p:val>
                                        </p:tav>
                                        <p:tav tm="100000">
                                          <p:val>
                                            <p:strVal val="#ppt_h"/>
                                          </p:val>
                                        </p:tav>
                                      </p:tavLst>
                                    </p:anim>
                                  </p:childTnLst>
                                </p:cTn>
                              </p:par>
                            </p:childTnLst>
                          </p:cTn>
                        </p:par>
                        <p:par>
                          <p:cTn id="657" fill="hold">
                            <p:stCondLst>
                              <p:cond delay="63900"/>
                            </p:stCondLst>
                            <p:childTnLst>
                              <p:par>
                                <p:cTn id="658" presetID="23" presetClass="entr" presetSubtype="16" fill="hold" nodeType="afterEffect">
                                  <p:stCondLst>
                                    <p:cond delay="0"/>
                                  </p:stCondLst>
                                  <p:childTnLst>
                                    <p:set>
                                      <p:cBhvr>
                                        <p:cTn id="659" dur="1" fill="hold">
                                          <p:stCondLst>
                                            <p:cond delay="0"/>
                                          </p:stCondLst>
                                        </p:cTn>
                                        <p:tgtEl>
                                          <p:spTgt spid="222">
                                            <p:txEl>
                                              <p:pRg st="6" end="6"/>
                                            </p:txEl>
                                          </p:spTgt>
                                        </p:tgtEl>
                                        <p:attrNameLst>
                                          <p:attrName>style.visibility</p:attrName>
                                        </p:attrNameLst>
                                      </p:cBhvr>
                                      <p:to>
                                        <p:strVal val="visible"/>
                                      </p:to>
                                    </p:set>
                                    <p:anim calcmode="lin" valueType="num">
                                      <p:cBhvr additive="base">
                                        <p:cTn id="660" dur="500"/>
                                        <p:tgtEl>
                                          <p:spTgt spid="222">
                                            <p:txEl>
                                              <p:pRg st="6" end="6"/>
                                            </p:txEl>
                                          </p:spTgt>
                                        </p:tgtEl>
                                        <p:attrNameLst>
                                          <p:attrName>ppt_w</p:attrName>
                                        </p:attrNameLst>
                                      </p:cBhvr>
                                      <p:tavLst>
                                        <p:tav tm="0">
                                          <p:val>
                                            <p:strVal val="0"/>
                                          </p:val>
                                        </p:tav>
                                        <p:tav tm="100000">
                                          <p:val>
                                            <p:strVal val="#ppt_w"/>
                                          </p:val>
                                        </p:tav>
                                      </p:tavLst>
                                    </p:anim>
                                    <p:anim calcmode="lin" valueType="num">
                                      <p:cBhvr additive="base">
                                        <p:cTn id="661" dur="500"/>
                                        <p:tgtEl>
                                          <p:spTgt spid="222">
                                            <p:txEl>
                                              <p:pRg st="6" end="6"/>
                                            </p:txEl>
                                          </p:spTgt>
                                        </p:tgtEl>
                                        <p:attrNameLst>
                                          <p:attrName>ppt_h</p:attrName>
                                        </p:attrNameLst>
                                      </p:cBhvr>
                                      <p:tavLst>
                                        <p:tav tm="0">
                                          <p:val>
                                            <p:strVal val="0"/>
                                          </p:val>
                                        </p:tav>
                                        <p:tav tm="100000">
                                          <p:val>
                                            <p:strVal val="#ppt_h"/>
                                          </p:val>
                                        </p:tav>
                                      </p:tavLst>
                                    </p:anim>
                                  </p:childTnLst>
                                </p:cTn>
                              </p:par>
                            </p:childTnLst>
                          </p:cTn>
                        </p:par>
                        <p:par>
                          <p:cTn id="662" fill="hold">
                            <p:stCondLst>
                              <p:cond delay="64400"/>
                            </p:stCondLst>
                            <p:childTnLst>
                              <p:par>
                                <p:cTn id="663" presetID="23" presetClass="entr" presetSubtype="16" fill="hold" nodeType="afterEffect">
                                  <p:stCondLst>
                                    <p:cond delay="0"/>
                                  </p:stCondLst>
                                  <p:childTnLst>
                                    <p:set>
                                      <p:cBhvr>
                                        <p:cTn id="664" dur="1" fill="hold">
                                          <p:stCondLst>
                                            <p:cond delay="0"/>
                                          </p:stCondLst>
                                        </p:cTn>
                                        <p:tgtEl>
                                          <p:spTgt spid="222">
                                            <p:txEl>
                                              <p:pRg st="7" end="7"/>
                                            </p:txEl>
                                          </p:spTgt>
                                        </p:tgtEl>
                                        <p:attrNameLst>
                                          <p:attrName>style.visibility</p:attrName>
                                        </p:attrNameLst>
                                      </p:cBhvr>
                                      <p:to>
                                        <p:strVal val="visible"/>
                                      </p:to>
                                    </p:set>
                                    <p:anim calcmode="lin" valueType="num">
                                      <p:cBhvr additive="base">
                                        <p:cTn id="665" dur="500"/>
                                        <p:tgtEl>
                                          <p:spTgt spid="222">
                                            <p:txEl>
                                              <p:pRg st="7" end="7"/>
                                            </p:txEl>
                                          </p:spTgt>
                                        </p:tgtEl>
                                        <p:attrNameLst>
                                          <p:attrName>ppt_w</p:attrName>
                                        </p:attrNameLst>
                                      </p:cBhvr>
                                      <p:tavLst>
                                        <p:tav tm="0">
                                          <p:val>
                                            <p:strVal val="0"/>
                                          </p:val>
                                        </p:tav>
                                        <p:tav tm="100000">
                                          <p:val>
                                            <p:strVal val="#ppt_w"/>
                                          </p:val>
                                        </p:tav>
                                      </p:tavLst>
                                    </p:anim>
                                    <p:anim calcmode="lin" valueType="num">
                                      <p:cBhvr additive="base">
                                        <p:cTn id="666" dur="500"/>
                                        <p:tgtEl>
                                          <p:spTgt spid="222">
                                            <p:txEl>
                                              <p:pRg st="7" end="7"/>
                                            </p:txEl>
                                          </p:spTgt>
                                        </p:tgtEl>
                                        <p:attrNameLst>
                                          <p:attrName>ppt_h</p:attrName>
                                        </p:attrNameLst>
                                      </p:cBhvr>
                                      <p:tavLst>
                                        <p:tav tm="0">
                                          <p:val>
                                            <p:strVal val="0"/>
                                          </p:val>
                                        </p:tav>
                                        <p:tav tm="100000">
                                          <p:val>
                                            <p:strVal val="#ppt_h"/>
                                          </p:val>
                                        </p:tav>
                                      </p:tavLst>
                                    </p:anim>
                                  </p:childTnLst>
                                </p:cTn>
                              </p:par>
                            </p:childTnLst>
                          </p:cTn>
                        </p:par>
                        <p:par>
                          <p:cTn id="667" fill="hold">
                            <p:stCondLst>
                              <p:cond delay="64900"/>
                            </p:stCondLst>
                            <p:childTnLst>
                              <p:par>
                                <p:cTn id="668" presetID="23" presetClass="entr" presetSubtype="16" fill="hold" nodeType="afterEffect">
                                  <p:stCondLst>
                                    <p:cond delay="0"/>
                                  </p:stCondLst>
                                  <p:childTnLst>
                                    <p:set>
                                      <p:cBhvr>
                                        <p:cTn id="669" dur="1" fill="hold">
                                          <p:stCondLst>
                                            <p:cond delay="0"/>
                                          </p:stCondLst>
                                        </p:cTn>
                                        <p:tgtEl>
                                          <p:spTgt spid="222">
                                            <p:txEl>
                                              <p:pRg st="8" end="8"/>
                                            </p:txEl>
                                          </p:spTgt>
                                        </p:tgtEl>
                                        <p:attrNameLst>
                                          <p:attrName>style.visibility</p:attrName>
                                        </p:attrNameLst>
                                      </p:cBhvr>
                                      <p:to>
                                        <p:strVal val="visible"/>
                                      </p:to>
                                    </p:set>
                                    <p:anim calcmode="lin" valueType="num">
                                      <p:cBhvr additive="base">
                                        <p:cTn id="670" dur="500"/>
                                        <p:tgtEl>
                                          <p:spTgt spid="222">
                                            <p:txEl>
                                              <p:pRg st="8" end="8"/>
                                            </p:txEl>
                                          </p:spTgt>
                                        </p:tgtEl>
                                        <p:attrNameLst>
                                          <p:attrName>ppt_w</p:attrName>
                                        </p:attrNameLst>
                                      </p:cBhvr>
                                      <p:tavLst>
                                        <p:tav tm="0">
                                          <p:val>
                                            <p:strVal val="0"/>
                                          </p:val>
                                        </p:tav>
                                        <p:tav tm="100000">
                                          <p:val>
                                            <p:strVal val="#ppt_w"/>
                                          </p:val>
                                        </p:tav>
                                      </p:tavLst>
                                    </p:anim>
                                    <p:anim calcmode="lin" valueType="num">
                                      <p:cBhvr additive="base">
                                        <p:cTn id="671" dur="500"/>
                                        <p:tgtEl>
                                          <p:spTgt spid="222">
                                            <p:txEl>
                                              <p:pRg st="8" end="8"/>
                                            </p:txEl>
                                          </p:spTgt>
                                        </p:tgtEl>
                                        <p:attrNameLst>
                                          <p:attrName>ppt_h</p:attrName>
                                        </p:attrNameLst>
                                      </p:cBhvr>
                                      <p:tavLst>
                                        <p:tav tm="0">
                                          <p:val>
                                            <p:strVal val="0"/>
                                          </p:val>
                                        </p:tav>
                                        <p:tav tm="100000">
                                          <p:val>
                                            <p:strVal val="#ppt_h"/>
                                          </p:val>
                                        </p:tav>
                                      </p:tavLst>
                                    </p:anim>
                                  </p:childTnLst>
                                </p:cTn>
                              </p:par>
                            </p:childTnLst>
                          </p:cTn>
                        </p:par>
                        <p:par>
                          <p:cTn id="672" fill="hold">
                            <p:stCondLst>
                              <p:cond delay="65400"/>
                            </p:stCondLst>
                            <p:childTnLst>
                              <p:par>
                                <p:cTn id="673" presetID="23" presetClass="entr" presetSubtype="16" fill="hold" nodeType="afterEffect">
                                  <p:stCondLst>
                                    <p:cond delay="0"/>
                                  </p:stCondLst>
                                  <p:childTnLst>
                                    <p:set>
                                      <p:cBhvr>
                                        <p:cTn id="674" dur="1" fill="hold">
                                          <p:stCondLst>
                                            <p:cond delay="0"/>
                                          </p:stCondLst>
                                        </p:cTn>
                                        <p:tgtEl>
                                          <p:spTgt spid="223">
                                            <p:txEl>
                                              <p:pRg st="0" end="0"/>
                                            </p:txEl>
                                          </p:spTgt>
                                        </p:tgtEl>
                                        <p:attrNameLst>
                                          <p:attrName>style.visibility</p:attrName>
                                        </p:attrNameLst>
                                      </p:cBhvr>
                                      <p:to>
                                        <p:strVal val="visible"/>
                                      </p:to>
                                    </p:set>
                                    <p:anim calcmode="lin" valueType="num">
                                      <p:cBhvr additive="base">
                                        <p:cTn id="675" dur="500"/>
                                        <p:tgtEl>
                                          <p:spTgt spid="223">
                                            <p:txEl>
                                              <p:pRg st="0" end="0"/>
                                            </p:txEl>
                                          </p:spTgt>
                                        </p:tgtEl>
                                        <p:attrNameLst>
                                          <p:attrName>ppt_w</p:attrName>
                                        </p:attrNameLst>
                                      </p:cBhvr>
                                      <p:tavLst>
                                        <p:tav tm="0">
                                          <p:val>
                                            <p:strVal val="0"/>
                                          </p:val>
                                        </p:tav>
                                        <p:tav tm="100000">
                                          <p:val>
                                            <p:strVal val="#ppt_w"/>
                                          </p:val>
                                        </p:tav>
                                      </p:tavLst>
                                    </p:anim>
                                    <p:anim calcmode="lin" valueType="num">
                                      <p:cBhvr additive="base">
                                        <p:cTn id="676" dur="500"/>
                                        <p:tgtEl>
                                          <p:spTgt spid="223">
                                            <p:txEl>
                                              <p:pRg st="0" end="0"/>
                                            </p:txEl>
                                          </p:spTgt>
                                        </p:tgtEl>
                                        <p:attrNameLst>
                                          <p:attrName>ppt_h</p:attrName>
                                        </p:attrNameLst>
                                      </p:cBhvr>
                                      <p:tavLst>
                                        <p:tav tm="0">
                                          <p:val>
                                            <p:strVal val="0"/>
                                          </p:val>
                                        </p:tav>
                                        <p:tav tm="100000">
                                          <p:val>
                                            <p:strVal val="#ppt_h"/>
                                          </p:val>
                                        </p:tav>
                                      </p:tavLst>
                                    </p:anim>
                                  </p:childTnLst>
                                </p:cTn>
                              </p:par>
                            </p:childTnLst>
                          </p:cTn>
                        </p:par>
                        <p:par>
                          <p:cTn id="677" fill="hold">
                            <p:stCondLst>
                              <p:cond delay="65900"/>
                            </p:stCondLst>
                            <p:childTnLst>
                              <p:par>
                                <p:cTn id="678" presetID="23" presetClass="entr" presetSubtype="16" fill="hold" nodeType="afterEffect">
                                  <p:stCondLst>
                                    <p:cond delay="0"/>
                                  </p:stCondLst>
                                  <p:childTnLst>
                                    <p:set>
                                      <p:cBhvr>
                                        <p:cTn id="679" dur="1" fill="hold">
                                          <p:stCondLst>
                                            <p:cond delay="0"/>
                                          </p:stCondLst>
                                        </p:cTn>
                                        <p:tgtEl>
                                          <p:spTgt spid="223">
                                            <p:txEl>
                                              <p:pRg st="1" end="1"/>
                                            </p:txEl>
                                          </p:spTgt>
                                        </p:tgtEl>
                                        <p:attrNameLst>
                                          <p:attrName>style.visibility</p:attrName>
                                        </p:attrNameLst>
                                      </p:cBhvr>
                                      <p:to>
                                        <p:strVal val="visible"/>
                                      </p:to>
                                    </p:set>
                                    <p:anim calcmode="lin" valueType="num">
                                      <p:cBhvr additive="base">
                                        <p:cTn id="680" dur="500"/>
                                        <p:tgtEl>
                                          <p:spTgt spid="223">
                                            <p:txEl>
                                              <p:pRg st="1" end="1"/>
                                            </p:txEl>
                                          </p:spTgt>
                                        </p:tgtEl>
                                        <p:attrNameLst>
                                          <p:attrName>ppt_w</p:attrName>
                                        </p:attrNameLst>
                                      </p:cBhvr>
                                      <p:tavLst>
                                        <p:tav tm="0">
                                          <p:val>
                                            <p:strVal val="0"/>
                                          </p:val>
                                        </p:tav>
                                        <p:tav tm="100000">
                                          <p:val>
                                            <p:strVal val="#ppt_w"/>
                                          </p:val>
                                        </p:tav>
                                      </p:tavLst>
                                    </p:anim>
                                    <p:anim calcmode="lin" valueType="num">
                                      <p:cBhvr additive="base">
                                        <p:cTn id="681" dur="500"/>
                                        <p:tgtEl>
                                          <p:spTgt spid="223">
                                            <p:txEl>
                                              <p:pRg st="1" end="1"/>
                                            </p:txEl>
                                          </p:spTgt>
                                        </p:tgtEl>
                                        <p:attrNameLst>
                                          <p:attrName>ppt_h</p:attrName>
                                        </p:attrNameLst>
                                      </p:cBhvr>
                                      <p:tavLst>
                                        <p:tav tm="0">
                                          <p:val>
                                            <p:strVal val="0"/>
                                          </p:val>
                                        </p:tav>
                                        <p:tav tm="100000">
                                          <p:val>
                                            <p:strVal val="#ppt_h"/>
                                          </p:val>
                                        </p:tav>
                                      </p:tavLst>
                                    </p:anim>
                                  </p:childTnLst>
                                </p:cTn>
                              </p:par>
                            </p:childTnLst>
                          </p:cTn>
                        </p:par>
                        <p:par>
                          <p:cTn id="682" fill="hold">
                            <p:stCondLst>
                              <p:cond delay="66400"/>
                            </p:stCondLst>
                            <p:childTnLst>
                              <p:par>
                                <p:cTn id="683" presetID="23" presetClass="entr" presetSubtype="16" fill="hold" nodeType="afterEffect">
                                  <p:stCondLst>
                                    <p:cond delay="0"/>
                                  </p:stCondLst>
                                  <p:childTnLst>
                                    <p:set>
                                      <p:cBhvr>
                                        <p:cTn id="684" dur="1" fill="hold">
                                          <p:stCondLst>
                                            <p:cond delay="0"/>
                                          </p:stCondLst>
                                        </p:cTn>
                                        <p:tgtEl>
                                          <p:spTgt spid="223">
                                            <p:txEl>
                                              <p:pRg st="2" end="2"/>
                                            </p:txEl>
                                          </p:spTgt>
                                        </p:tgtEl>
                                        <p:attrNameLst>
                                          <p:attrName>style.visibility</p:attrName>
                                        </p:attrNameLst>
                                      </p:cBhvr>
                                      <p:to>
                                        <p:strVal val="visible"/>
                                      </p:to>
                                    </p:set>
                                    <p:anim calcmode="lin" valueType="num">
                                      <p:cBhvr additive="base">
                                        <p:cTn id="685" dur="500"/>
                                        <p:tgtEl>
                                          <p:spTgt spid="223">
                                            <p:txEl>
                                              <p:pRg st="2" end="2"/>
                                            </p:txEl>
                                          </p:spTgt>
                                        </p:tgtEl>
                                        <p:attrNameLst>
                                          <p:attrName>ppt_w</p:attrName>
                                        </p:attrNameLst>
                                      </p:cBhvr>
                                      <p:tavLst>
                                        <p:tav tm="0">
                                          <p:val>
                                            <p:strVal val="0"/>
                                          </p:val>
                                        </p:tav>
                                        <p:tav tm="100000">
                                          <p:val>
                                            <p:strVal val="#ppt_w"/>
                                          </p:val>
                                        </p:tav>
                                      </p:tavLst>
                                    </p:anim>
                                    <p:anim calcmode="lin" valueType="num">
                                      <p:cBhvr additive="base">
                                        <p:cTn id="686" dur="500"/>
                                        <p:tgtEl>
                                          <p:spTgt spid="223">
                                            <p:txEl>
                                              <p:pRg st="2" end="2"/>
                                            </p:txEl>
                                          </p:spTgt>
                                        </p:tgtEl>
                                        <p:attrNameLst>
                                          <p:attrName>ppt_h</p:attrName>
                                        </p:attrNameLst>
                                      </p:cBhvr>
                                      <p:tavLst>
                                        <p:tav tm="0">
                                          <p:val>
                                            <p:strVal val="0"/>
                                          </p:val>
                                        </p:tav>
                                        <p:tav tm="100000">
                                          <p:val>
                                            <p:strVal val="#ppt_h"/>
                                          </p:val>
                                        </p:tav>
                                      </p:tavLst>
                                    </p:anim>
                                  </p:childTnLst>
                                </p:cTn>
                              </p:par>
                            </p:childTnLst>
                          </p:cTn>
                        </p:par>
                        <p:par>
                          <p:cTn id="687" fill="hold">
                            <p:stCondLst>
                              <p:cond delay="66900"/>
                            </p:stCondLst>
                            <p:childTnLst>
                              <p:par>
                                <p:cTn id="688" presetID="23" presetClass="entr" presetSubtype="16" fill="hold" nodeType="afterEffect">
                                  <p:stCondLst>
                                    <p:cond delay="0"/>
                                  </p:stCondLst>
                                  <p:childTnLst>
                                    <p:set>
                                      <p:cBhvr>
                                        <p:cTn id="689" dur="1" fill="hold">
                                          <p:stCondLst>
                                            <p:cond delay="0"/>
                                          </p:stCondLst>
                                        </p:cTn>
                                        <p:tgtEl>
                                          <p:spTgt spid="223">
                                            <p:txEl>
                                              <p:pRg st="3" end="3"/>
                                            </p:txEl>
                                          </p:spTgt>
                                        </p:tgtEl>
                                        <p:attrNameLst>
                                          <p:attrName>style.visibility</p:attrName>
                                        </p:attrNameLst>
                                      </p:cBhvr>
                                      <p:to>
                                        <p:strVal val="visible"/>
                                      </p:to>
                                    </p:set>
                                    <p:anim calcmode="lin" valueType="num">
                                      <p:cBhvr additive="base">
                                        <p:cTn id="690" dur="500"/>
                                        <p:tgtEl>
                                          <p:spTgt spid="223">
                                            <p:txEl>
                                              <p:pRg st="3" end="3"/>
                                            </p:txEl>
                                          </p:spTgt>
                                        </p:tgtEl>
                                        <p:attrNameLst>
                                          <p:attrName>ppt_w</p:attrName>
                                        </p:attrNameLst>
                                      </p:cBhvr>
                                      <p:tavLst>
                                        <p:tav tm="0">
                                          <p:val>
                                            <p:strVal val="0"/>
                                          </p:val>
                                        </p:tav>
                                        <p:tav tm="100000">
                                          <p:val>
                                            <p:strVal val="#ppt_w"/>
                                          </p:val>
                                        </p:tav>
                                      </p:tavLst>
                                    </p:anim>
                                    <p:anim calcmode="lin" valueType="num">
                                      <p:cBhvr additive="base">
                                        <p:cTn id="691" dur="500"/>
                                        <p:tgtEl>
                                          <p:spTgt spid="223">
                                            <p:txEl>
                                              <p:pRg st="3" end="3"/>
                                            </p:txEl>
                                          </p:spTgt>
                                        </p:tgtEl>
                                        <p:attrNameLst>
                                          <p:attrName>ppt_h</p:attrName>
                                        </p:attrNameLst>
                                      </p:cBhvr>
                                      <p:tavLst>
                                        <p:tav tm="0">
                                          <p:val>
                                            <p:strVal val="0"/>
                                          </p:val>
                                        </p:tav>
                                        <p:tav tm="100000">
                                          <p:val>
                                            <p:strVal val="#ppt_h"/>
                                          </p:val>
                                        </p:tav>
                                      </p:tavLst>
                                    </p:anim>
                                  </p:childTnLst>
                                </p:cTn>
                              </p:par>
                            </p:childTnLst>
                          </p:cTn>
                        </p:par>
                        <p:par>
                          <p:cTn id="692" fill="hold">
                            <p:stCondLst>
                              <p:cond delay="67400"/>
                            </p:stCondLst>
                            <p:childTnLst>
                              <p:par>
                                <p:cTn id="693" presetID="23" presetClass="entr" presetSubtype="16" fill="hold" nodeType="afterEffect">
                                  <p:stCondLst>
                                    <p:cond delay="0"/>
                                  </p:stCondLst>
                                  <p:childTnLst>
                                    <p:set>
                                      <p:cBhvr>
                                        <p:cTn id="694" dur="1" fill="hold">
                                          <p:stCondLst>
                                            <p:cond delay="0"/>
                                          </p:stCondLst>
                                        </p:cTn>
                                        <p:tgtEl>
                                          <p:spTgt spid="223">
                                            <p:txEl>
                                              <p:pRg st="4" end="4"/>
                                            </p:txEl>
                                          </p:spTgt>
                                        </p:tgtEl>
                                        <p:attrNameLst>
                                          <p:attrName>style.visibility</p:attrName>
                                        </p:attrNameLst>
                                      </p:cBhvr>
                                      <p:to>
                                        <p:strVal val="visible"/>
                                      </p:to>
                                    </p:set>
                                    <p:anim calcmode="lin" valueType="num">
                                      <p:cBhvr additive="base">
                                        <p:cTn id="695" dur="500"/>
                                        <p:tgtEl>
                                          <p:spTgt spid="223">
                                            <p:txEl>
                                              <p:pRg st="4" end="4"/>
                                            </p:txEl>
                                          </p:spTgt>
                                        </p:tgtEl>
                                        <p:attrNameLst>
                                          <p:attrName>ppt_w</p:attrName>
                                        </p:attrNameLst>
                                      </p:cBhvr>
                                      <p:tavLst>
                                        <p:tav tm="0">
                                          <p:val>
                                            <p:strVal val="0"/>
                                          </p:val>
                                        </p:tav>
                                        <p:tav tm="100000">
                                          <p:val>
                                            <p:strVal val="#ppt_w"/>
                                          </p:val>
                                        </p:tav>
                                      </p:tavLst>
                                    </p:anim>
                                    <p:anim calcmode="lin" valueType="num">
                                      <p:cBhvr additive="base">
                                        <p:cTn id="696" dur="500"/>
                                        <p:tgtEl>
                                          <p:spTgt spid="223">
                                            <p:txEl>
                                              <p:pRg st="4" end="4"/>
                                            </p:txEl>
                                          </p:spTgt>
                                        </p:tgtEl>
                                        <p:attrNameLst>
                                          <p:attrName>ppt_h</p:attrName>
                                        </p:attrNameLst>
                                      </p:cBhvr>
                                      <p:tavLst>
                                        <p:tav tm="0">
                                          <p:val>
                                            <p:strVal val="0"/>
                                          </p:val>
                                        </p:tav>
                                        <p:tav tm="100000">
                                          <p:val>
                                            <p:strVal val="#ppt_h"/>
                                          </p:val>
                                        </p:tav>
                                      </p:tavLst>
                                    </p:anim>
                                  </p:childTnLst>
                                </p:cTn>
                              </p:par>
                            </p:childTnLst>
                          </p:cTn>
                        </p:par>
                        <p:par>
                          <p:cTn id="697" fill="hold">
                            <p:stCondLst>
                              <p:cond delay="67900"/>
                            </p:stCondLst>
                            <p:childTnLst>
                              <p:par>
                                <p:cTn id="698" presetID="23" presetClass="entr" presetSubtype="16" fill="hold" nodeType="afterEffect">
                                  <p:stCondLst>
                                    <p:cond delay="0"/>
                                  </p:stCondLst>
                                  <p:childTnLst>
                                    <p:set>
                                      <p:cBhvr>
                                        <p:cTn id="699" dur="1" fill="hold">
                                          <p:stCondLst>
                                            <p:cond delay="0"/>
                                          </p:stCondLst>
                                        </p:cTn>
                                        <p:tgtEl>
                                          <p:spTgt spid="223">
                                            <p:txEl>
                                              <p:pRg st="5" end="5"/>
                                            </p:txEl>
                                          </p:spTgt>
                                        </p:tgtEl>
                                        <p:attrNameLst>
                                          <p:attrName>style.visibility</p:attrName>
                                        </p:attrNameLst>
                                      </p:cBhvr>
                                      <p:to>
                                        <p:strVal val="visible"/>
                                      </p:to>
                                    </p:set>
                                    <p:anim calcmode="lin" valueType="num">
                                      <p:cBhvr additive="base">
                                        <p:cTn id="700" dur="500"/>
                                        <p:tgtEl>
                                          <p:spTgt spid="223">
                                            <p:txEl>
                                              <p:pRg st="5" end="5"/>
                                            </p:txEl>
                                          </p:spTgt>
                                        </p:tgtEl>
                                        <p:attrNameLst>
                                          <p:attrName>ppt_w</p:attrName>
                                        </p:attrNameLst>
                                      </p:cBhvr>
                                      <p:tavLst>
                                        <p:tav tm="0">
                                          <p:val>
                                            <p:strVal val="0"/>
                                          </p:val>
                                        </p:tav>
                                        <p:tav tm="100000">
                                          <p:val>
                                            <p:strVal val="#ppt_w"/>
                                          </p:val>
                                        </p:tav>
                                      </p:tavLst>
                                    </p:anim>
                                    <p:anim calcmode="lin" valueType="num">
                                      <p:cBhvr additive="base">
                                        <p:cTn id="701" dur="500"/>
                                        <p:tgtEl>
                                          <p:spTgt spid="223">
                                            <p:txEl>
                                              <p:pRg st="5" end="5"/>
                                            </p:txEl>
                                          </p:spTgt>
                                        </p:tgtEl>
                                        <p:attrNameLst>
                                          <p:attrName>ppt_h</p:attrName>
                                        </p:attrNameLst>
                                      </p:cBhvr>
                                      <p:tavLst>
                                        <p:tav tm="0">
                                          <p:val>
                                            <p:strVal val="0"/>
                                          </p:val>
                                        </p:tav>
                                        <p:tav tm="100000">
                                          <p:val>
                                            <p:strVal val="#ppt_h"/>
                                          </p:val>
                                        </p:tav>
                                      </p:tavLst>
                                    </p:anim>
                                  </p:childTnLst>
                                </p:cTn>
                              </p:par>
                            </p:childTnLst>
                          </p:cTn>
                        </p:par>
                        <p:par>
                          <p:cTn id="702" fill="hold">
                            <p:stCondLst>
                              <p:cond delay="68400"/>
                            </p:stCondLst>
                            <p:childTnLst>
                              <p:par>
                                <p:cTn id="703" presetID="23" presetClass="entr" presetSubtype="16" fill="hold" nodeType="afterEffect">
                                  <p:stCondLst>
                                    <p:cond delay="0"/>
                                  </p:stCondLst>
                                  <p:childTnLst>
                                    <p:set>
                                      <p:cBhvr>
                                        <p:cTn id="704" dur="1" fill="hold">
                                          <p:stCondLst>
                                            <p:cond delay="0"/>
                                          </p:stCondLst>
                                        </p:cTn>
                                        <p:tgtEl>
                                          <p:spTgt spid="223">
                                            <p:txEl>
                                              <p:pRg st="6" end="6"/>
                                            </p:txEl>
                                          </p:spTgt>
                                        </p:tgtEl>
                                        <p:attrNameLst>
                                          <p:attrName>style.visibility</p:attrName>
                                        </p:attrNameLst>
                                      </p:cBhvr>
                                      <p:to>
                                        <p:strVal val="visible"/>
                                      </p:to>
                                    </p:set>
                                    <p:anim calcmode="lin" valueType="num">
                                      <p:cBhvr additive="base">
                                        <p:cTn id="705" dur="500"/>
                                        <p:tgtEl>
                                          <p:spTgt spid="223">
                                            <p:txEl>
                                              <p:pRg st="6" end="6"/>
                                            </p:txEl>
                                          </p:spTgt>
                                        </p:tgtEl>
                                        <p:attrNameLst>
                                          <p:attrName>ppt_w</p:attrName>
                                        </p:attrNameLst>
                                      </p:cBhvr>
                                      <p:tavLst>
                                        <p:tav tm="0">
                                          <p:val>
                                            <p:strVal val="0"/>
                                          </p:val>
                                        </p:tav>
                                        <p:tav tm="100000">
                                          <p:val>
                                            <p:strVal val="#ppt_w"/>
                                          </p:val>
                                        </p:tav>
                                      </p:tavLst>
                                    </p:anim>
                                    <p:anim calcmode="lin" valueType="num">
                                      <p:cBhvr additive="base">
                                        <p:cTn id="706" dur="500"/>
                                        <p:tgtEl>
                                          <p:spTgt spid="223">
                                            <p:txEl>
                                              <p:pRg st="6" end="6"/>
                                            </p:txEl>
                                          </p:spTgt>
                                        </p:tgtEl>
                                        <p:attrNameLst>
                                          <p:attrName>ppt_h</p:attrName>
                                        </p:attrNameLst>
                                      </p:cBhvr>
                                      <p:tavLst>
                                        <p:tav tm="0">
                                          <p:val>
                                            <p:strVal val="0"/>
                                          </p:val>
                                        </p:tav>
                                        <p:tav tm="100000">
                                          <p:val>
                                            <p:strVal val="#ppt_h"/>
                                          </p:val>
                                        </p:tav>
                                      </p:tavLst>
                                    </p:anim>
                                  </p:childTnLst>
                                </p:cTn>
                              </p:par>
                            </p:childTnLst>
                          </p:cTn>
                        </p:par>
                        <p:par>
                          <p:cTn id="707" fill="hold">
                            <p:stCondLst>
                              <p:cond delay="68900"/>
                            </p:stCondLst>
                            <p:childTnLst>
                              <p:par>
                                <p:cTn id="708" presetID="23" presetClass="entr" presetSubtype="16" fill="hold" nodeType="afterEffect">
                                  <p:stCondLst>
                                    <p:cond delay="0"/>
                                  </p:stCondLst>
                                  <p:childTnLst>
                                    <p:set>
                                      <p:cBhvr>
                                        <p:cTn id="709" dur="1" fill="hold">
                                          <p:stCondLst>
                                            <p:cond delay="0"/>
                                          </p:stCondLst>
                                        </p:cTn>
                                        <p:tgtEl>
                                          <p:spTgt spid="223">
                                            <p:txEl>
                                              <p:pRg st="7" end="7"/>
                                            </p:txEl>
                                          </p:spTgt>
                                        </p:tgtEl>
                                        <p:attrNameLst>
                                          <p:attrName>style.visibility</p:attrName>
                                        </p:attrNameLst>
                                      </p:cBhvr>
                                      <p:to>
                                        <p:strVal val="visible"/>
                                      </p:to>
                                    </p:set>
                                    <p:anim calcmode="lin" valueType="num">
                                      <p:cBhvr additive="base">
                                        <p:cTn id="710" dur="500"/>
                                        <p:tgtEl>
                                          <p:spTgt spid="223">
                                            <p:txEl>
                                              <p:pRg st="7" end="7"/>
                                            </p:txEl>
                                          </p:spTgt>
                                        </p:tgtEl>
                                        <p:attrNameLst>
                                          <p:attrName>ppt_w</p:attrName>
                                        </p:attrNameLst>
                                      </p:cBhvr>
                                      <p:tavLst>
                                        <p:tav tm="0">
                                          <p:val>
                                            <p:strVal val="0"/>
                                          </p:val>
                                        </p:tav>
                                        <p:tav tm="100000">
                                          <p:val>
                                            <p:strVal val="#ppt_w"/>
                                          </p:val>
                                        </p:tav>
                                      </p:tavLst>
                                    </p:anim>
                                    <p:anim calcmode="lin" valueType="num">
                                      <p:cBhvr additive="base">
                                        <p:cTn id="711" dur="500"/>
                                        <p:tgtEl>
                                          <p:spTgt spid="223">
                                            <p:txEl>
                                              <p:pRg st="7" end="7"/>
                                            </p:txEl>
                                          </p:spTgt>
                                        </p:tgtEl>
                                        <p:attrNameLst>
                                          <p:attrName>ppt_h</p:attrName>
                                        </p:attrNameLst>
                                      </p:cBhvr>
                                      <p:tavLst>
                                        <p:tav tm="0">
                                          <p:val>
                                            <p:strVal val="0"/>
                                          </p:val>
                                        </p:tav>
                                        <p:tav tm="100000">
                                          <p:val>
                                            <p:strVal val="#ppt_h"/>
                                          </p:val>
                                        </p:tav>
                                      </p:tavLst>
                                    </p:anim>
                                  </p:childTnLst>
                                </p:cTn>
                              </p:par>
                            </p:childTnLst>
                          </p:cTn>
                        </p:par>
                        <p:par>
                          <p:cTn id="712" fill="hold">
                            <p:stCondLst>
                              <p:cond delay="69400"/>
                            </p:stCondLst>
                            <p:childTnLst>
                              <p:par>
                                <p:cTn id="713" presetID="23" presetClass="entr" presetSubtype="16" fill="hold" nodeType="afterEffect">
                                  <p:stCondLst>
                                    <p:cond delay="0"/>
                                  </p:stCondLst>
                                  <p:childTnLst>
                                    <p:set>
                                      <p:cBhvr>
                                        <p:cTn id="714" dur="1" fill="hold">
                                          <p:stCondLst>
                                            <p:cond delay="0"/>
                                          </p:stCondLst>
                                        </p:cTn>
                                        <p:tgtEl>
                                          <p:spTgt spid="223">
                                            <p:txEl>
                                              <p:pRg st="8" end="8"/>
                                            </p:txEl>
                                          </p:spTgt>
                                        </p:tgtEl>
                                        <p:attrNameLst>
                                          <p:attrName>style.visibility</p:attrName>
                                        </p:attrNameLst>
                                      </p:cBhvr>
                                      <p:to>
                                        <p:strVal val="visible"/>
                                      </p:to>
                                    </p:set>
                                    <p:anim calcmode="lin" valueType="num">
                                      <p:cBhvr additive="base">
                                        <p:cTn id="715" dur="500"/>
                                        <p:tgtEl>
                                          <p:spTgt spid="223">
                                            <p:txEl>
                                              <p:pRg st="8" end="8"/>
                                            </p:txEl>
                                          </p:spTgt>
                                        </p:tgtEl>
                                        <p:attrNameLst>
                                          <p:attrName>ppt_w</p:attrName>
                                        </p:attrNameLst>
                                      </p:cBhvr>
                                      <p:tavLst>
                                        <p:tav tm="0">
                                          <p:val>
                                            <p:strVal val="0"/>
                                          </p:val>
                                        </p:tav>
                                        <p:tav tm="100000">
                                          <p:val>
                                            <p:strVal val="#ppt_w"/>
                                          </p:val>
                                        </p:tav>
                                      </p:tavLst>
                                    </p:anim>
                                    <p:anim calcmode="lin" valueType="num">
                                      <p:cBhvr additive="base">
                                        <p:cTn id="716" dur="500"/>
                                        <p:tgtEl>
                                          <p:spTgt spid="223">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Two images with description">
  <p:cSld name="4_Two images with description">
    <p:spTree>
      <p:nvGrpSpPr>
        <p:cNvPr id="1" name="Shape 224"/>
        <p:cNvGrpSpPr/>
        <p:nvPr/>
      </p:nvGrpSpPr>
      <p:grpSpPr>
        <a:xfrm>
          <a:off x="0" y="0"/>
          <a:ext cx="0" cy="0"/>
          <a:chOff x="0" y="0"/>
          <a:chExt cx="0" cy="0"/>
        </a:xfrm>
      </p:grpSpPr>
      <p:sp>
        <p:nvSpPr>
          <p:cNvPr id="225" name="Google Shape;225;p14"/>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26" name="Google Shape;226;p14"/>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27" name="Google Shape;227;p14"/>
          <p:cNvSpPr>
            <a:spLocks noGrp="1"/>
          </p:cNvSpPr>
          <p:nvPr>
            <p:ph type="pic" idx="3"/>
          </p:nvPr>
        </p:nvSpPr>
        <p:spPr>
          <a:xfrm>
            <a:off x="1924418" y="3594191"/>
            <a:ext cx="6619994" cy="9453087"/>
          </a:xfrm>
          <a:prstGeom prst="rect">
            <a:avLst/>
          </a:prstGeom>
          <a:noFill/>
          <a:ln>
            <a:noFill/>
          </a:ln>
        </p:spPr>
      </p:sp>
      <p:sp>
        <p:nvSpPr>
          <p:cNvPr id="228" name="Google Shape;228;p14"/>
          <p:cNvSpPr>
            <a:spLocks noGrp="1"/>
          </p:cNvSpPr>
          <p:nvPr>
            <p:ph type="pic" idx="4"/>
          </p:nvPr>
        </p:nvSpPr>
        <p:spPr>
          <a:xfrm>
            <a:off x="9044760" y="3594191"/>
            <a:ext cx="6619994" cy="9453087"/>
          </a:xfrm>
          <a:prstGeom prst="rect">
            <a:avLst/>
          </a:prstGeom>
          <a:noFill/>
          <a:ln>
            <a:noFill/>
          </a:ln>
        </p:spPr>
      </p:sp>
      <p:sp>
        <p:nvSpPr>
          <p:cNvPr id="229" name="Google Shape;229;p14"/>
          <p:cNvSpPr>
            <a:spLocks noGrp="1"/>
          </p:cNvSpPr>
          <p:nvPr>
            <p:ph type="pic" idx="5"/>
          </p:nvPr>
        </p:nvSpPr>
        <p:spPr>
          <a:xfrm>
            <a:off x="16280570" y="3594191"/>
            <a:ext cx="6619994" cy="9453087"/>
          </a:xfrm>
          <a:prstGeom prst="rect">
            <a:avLst/>
          </a:prstGeom>
          <a:noFill/>
          <a:ln>
            <a:noFill/>
          </a:ln>
        </p:spPr>
      </p:sp>
      <p:sp>
        <p:nvSpPr>
          <p:cNvPr id="230" name="Google Shape;230;p14"/>
          <p:cNvSpPr txBox="1">
            <a:spLocks noGrp="1"/>
          </p:cNvSpPr>
          <p:nvPr>
            <p:ph type="body" idx="6"/>
          </p:nvPr>
        </p:nvSpPr>
        <p:spPr>
          <a:xfrm>
            <a:off x="1924419" y="10968975"/>
            <a:ext cx="6619996" cy="2110587"/>
          </a:xfrm>
          <a:prstGeom prst="rect">
            <a:avLst/>
          </a:prstGeom>
          <a:solidFill>
            <a:schemeClr val="accent1">
              <a:alpha val="80000"/>
            </a:schemeClr>
          </a:solidFill>
          <a:ln>
            <a:noFill/>
          </a:ln>
        </p:spPr>
        <p:txBody>
          <a:bodyPr spcFirstLastPara="1" wrap="square" lIns="360000" tIns="180000" rIns="0" bIns="103850" anchor="t"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1" name="Google Shape;231;p14"/>
          <p:cNvSpPr txBox="1">
            <a:spLocks noGrp="1"/>
          </p:cNvSpPr>
          <p:nvPr>
            <p:ph type="body" idx="7"/>
          </p:nvPr>
        </p:nvSpPr>
        <p:spPr>
          <a:xfrm>
            <a:off x="2395174"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2" name="Google Shape;232;p14"/>
          <p:cNvSpPr txBox="1">
            <a:spLocks noGrp="1"/>
          </p:cNvSpPr>
          <p:nvPr>
            <p:ph type="body" idx="8"/>
          </p:nvPr>
        </p:nvSpPr>
        <p:spPr>
          <a:xfrm>
            <a:off x="3539172"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3" name="Google Shape;233;p14"/>
          <p:cNvSpPr txBox="1">
            <a:spLocks noGrp="1"/>
          </p:cNvSpPr>
          <p:nvPr>
            <p:ph type="body" idx="9"/>
          </p:nvPr>
        </p:nvSpPr>
        <p:spPr>
          <a:xfrm>
            <a:off x="5474241"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4" name="Google Shape;234;p14"/>
          <p:cNvSpPr txBox="1">
            <a:spLocks noGrp="1"/>
          </p:cNvSpPr>
          <p:nvPr>
            <p:ph type="body" idx="13"/>
          </p:nvPr>
        </p:nvSpPr>
        <p:spPr>
          <a:xfrm>
            <a:off x="6618239"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5" name="Google Shape;235;p14"/>
          <p:cNvSpPr txBox="1">
            <a:spLocks noGrp="1"/>
          </p:cNvSpPr>
          <p:nvPr>
            <p:ph type="body" idx="14"/>
          </p:nvPr>
        </p:nvSpPr>
        <p:spPr>
          <a:xfrm>
            <a:off x="9044761" y="10968975"/>
            <a:ext cx="6619996" cy="2110587"/>
          </a:xfrm>
          <a:prstGeom prst="rect">
            <a:avLst/>
          </a:prstGeom>
          <a:solidFill>
            <a:schemeClr val="accent2">
              <a:alpha val="80000"/>
            </a:schemeClr>
          </a:solidFill>
          <a:ln>
            <a:noFill/>
          </a:ln>
        </p:spPr>
        <p:txBody>
          <a:bodyPr spcFirstLastPara="1" wrap="square" lIns="360000" tIns="180000" rIns="0" bIns="103850" anchor="t"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6" name="Google Shape;236;p14"/>
          <p:cNvSpPr txBox="1">
            <a:spLocks noGrp="1"/>
          </p:cNvSpPr>
          <p:nvPr>
            <p:ph type="body" idx="15"/>
          </p:nvPr>
        </p:nvSpPr>
        <p:spPr>
          <a:xfrm>
            <a:off x="9515516"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7" name="Google Shape;237;p14"/>
          <p:cNvSpPr txBox="1">
            <a:spLocks noGrp="1"/>
          </p:cNvSpPr>
          <p:nvPr>
            <p:ph type="body" idx="16"/>
          </p:nvPr>
        </p:nvSpPr>
        <p:spPr>
          <a:xfrm>
            <a:off x="10659514"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8" name="Google Shape;238;p14"/>
          <p:cNvSpPr txBox="1">
            <a:spLocks noGrp="1"/>
          </p:cNvSpPr>
          <p:nvPr>
            <p:ph type="body" idx="17"/>
          </p:nvPr>
        </p:nvSpPr>
        <p:spPr>
          <a:xfrm>
            <a:off x="12594583"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39" name="Google Shape;239;p14"/>
          <p:cNvSpPr txBox="1">
            <a:spLocks noGrp="1"/>
          </p:cNvSpPr>
          <p:nvPr>
            <p:ph type="body" idx="18"/>
          </p:nvPr>
        </p:nvSpPr>
        <p:spPr>
          <a:xfrm>
            <a:off x="13738581"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0" name="Google Shape;240;p14"/>
          <p:cNvSpPr txBox="1">
            <a:spLocks noGrp="1"/>
          </p:cNvSpPr>
          <p:nvPr>
            <p:ph type="body" idx="19"/>
          </p:nvPr>
        </p:nvSpPr>
        <p:spPr>
          <a:xfrm>
            <a:off x="16280571" y="10968975"/>
            <a:ext cx="6619996" cy="2110587"/>
          </a:xfrm>
          <a:prstGeom prst="rect">
            <a:avLst/>
          </a:prstGeom>
          <a:solidFill>
            <a:schemeClr val="accent3">
              <a:alpha val="80000"/>
            </a:schemeClr>
          </a:solidFill>
          <a:ln>
            <a:noFill/>
          </a:ln>
        </p:spPr>
        <p:txBody>
          <a:bodyPr spcFirstLastPara="1" wrap="square" lIns="360000" tIns="180000" rIns="0" bIns="103850" anchor="t"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1" name="Google Shape;241;p14"/>
          <p:cNvSpPr txBox="1">
            <a:spLocks noGrp="1"/>
          </p:cNvSpPr>
          <p:nvPr>
            <p:ph type="body" idx="20"/>
          </p:nvPr>
        </p:nvSpPr>
        <p:spPr>
          <a:xfrm>
            <a:off x="16751326"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2" name="Google Shape;242;p14"/>
          <p:cNvSpPr txBox="1">
            <a:spLocks noGrp="1"/>
          </p:cNvSpPr>
          <p:nvPr>
            <p:ph type="body" idx="21"/>
          </p:nvPr>
        </p:nvSpPr>
        <p:spPr>
          <a:xfrm>
            <a:off x="17895324"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3" name="Google Shape;243;p14"/>
          <p:cNvSpPr txBox="1">
            <a:spLocks noGrp="1"/>
          </p:cNvSpPr>
          <p:nvPr>
            <p:ph type="body" idx="22"/>
          </p:nvPr>
        </p:nvSpPr>
        <p:spPr>
          <a:xfrm>
            <a:off x="19830393" y="11857783"/>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4" name="Google Shape;244;p14"/>
          <p:cNvSpPr txBox="1">
            <a:spLocks noGrp="1"/>
          </p:cNvSpPr>
          <p:nvPr>
            <p:ph type="body" idx="23"/>
          </p:nvPr>
        </p:nvSpPr>
        <p:spPr>
          <a:xfrm>
            <a:off x="20974391" y="11987274"/>
            <a:ext cx="1579778" cy="56952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400"/>
                                        <p:tgtEl>
                                          <p:spTgt spid="2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
                                            <p:txEl>
                                              <p:pRg st="1" end="1"/>
                                            </p:txEl>
                                          </p:spTgt>
                                        </p:tgtEl>
                                        <p:attrNameLst>
                                          <p:attrName>style.visibility</p:attrName>
                                        </p:attrNameLst>
                                      </p:cBhvr>
                                      <p:to>
                                        <p:strVal val="visible"/>
                                      </p:to>
                                    </p:set>
                                    <p:animEffect transition="in" filter="fade">
                                      <p:cBhvr>
                                        <p:cTn id="10" dur="400"/>
                                        <p:tgtEl>
                                          <p:spTgt spid="22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animEffect transition="in" filter="fade">
                                      <p:cBhvr>
                                        <p:cTn id="13" dur="400"/>
                                        <p:tgtEl>
                                          <p:spTgt spid="22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5">
                                            <p:txEl>
                                              <p:pRg st="3" end="3"/>
                                            </p:txEl>
                                          </p:spTgt>
                                        </p:tgtEl>
                                        <p:attrNameLst>
                                          <p:attrName>style.visibility</p:attrName>
                                        </p:attrNameLst>
                                      </p:cBhvr>
                                      <p:to>
                                        <p:strVal val="visible"/>
                                      </p:to>
                                    </p:set>
                                    <p:animEffect transition="in" filter="fade">
                                      <p:cBhvr>
                                        <p:cTn id="16" dur="400"/>
                                        <p:tgtEl>
                                          <p:spTgt spid="22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animEffect transition="in" filter="fade">
                                      <p:cBhvr>
                                        <p:cTn id="19" dur="400"/>
                                        <p:tgtEl>
                                          <p:spTgt spid="22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5">
                                            <p:txEl>
                                              <p:pRg st="5" end="5"/>
                                            </p:txEl>
                                          </p:spTgt>
                                        </p:tgtEl>
                                        <p:attrNameLst>
                                          <p:attrName>style.visibility</p:attrName>
                                        </p:attrNameLst>
                                      </p:cBhvr>
                                      <p:to>
                                        <p:strVal val="visible"/>
                                      </p:to>
                                    </p:set>
                                    <p:animEffect transition="in" filter="fade">
                                      <p:cBhvr>
                                        <p:cTn id="22" dur="400"/>
                                        <p:tgtEl>
                                          <p:spTgt spid="22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5">
                                            <p:txEl>
                                              <p:pRg st="6" end="6"/>
                                            </p:txEl>
                                          </p:spTgt>
                                        </p:tgtEl>
                                        <p:attrNameLst>
                                          <p:attrName>style.visibility</p:attrName>
                                        </p:attrNameLst>
                                      </p:cBhvr>
                                      <p:to>
                                        <p:strVal val="visible"/>
                                      </p:to>
                                    </p:set>
                                    <p:animEffect transition="in" filter="fade">
                                      <p:cBhvr>
                                        <p:cTn id="25" dur="400"/>
                                        <p:tgtEl>
                                          <p:spTgt spid="22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5">
                                            <p:txEl>
                                              <p:pRg st="7" end="7"/>
                                            </p:txEl>
                                          </p:spTgt>
                                        </p:tgtEl>
                                        <p:attrNameLst>
                                          <p:attrName>style.visibility</p:attrName>
                                        </p:attrNameLst>
                                      </p:cBhvr>
                                      <p:to>
                                        <p:strVal val="visible"/>
                                      </p:to>
                                    </p:set>
                                    <p:animEffect transition="in" filter="fade">
                                      <p:cBhvr>
                                        <p:cTn id="28" dur="400"/>
                                        <p:tgtEl>
                                          <p:spTgt spid="22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5">
                                            <p:txEl>
                                              <p:pRg st="8" end="8"/>
                                            </p:txEl>
                                          </p:spTgt>
                                        </p:tgtEl>
                                        <p:attrNameLst>
                                          <p:attrName>style.visibility</p:attrName>
                                        </p:attrNameLst>
                                      </p:cBhvr>
                                      <p:to>
                                        <p:strVal val="visible"/>
                                      </p:to>
                                    </p:set>
                                    <p:animEffect transition="in" filter="fade">
                                      <p:cBhvr>
                                        <p:cTn id="31" dur="400"/>
                                        <p:tgtEl>
                                          <p:spTgt spid="225">
                                            <p:txEl>
                                              <p:pRg st="8" end="8"/>
                                            </p:txEl>
                                          </p:spTgt>
                                        </p:tgtEl>
                                      </p:cBhvr>
                                    </p:animEffect>
                                  </p:childTnLst>
                                </p:cTn>
                              </p:par>
                            </p:childTnLst>
                          </p:cTn>
                        </p:par>
                        <p:par>
                          <p:cTn id="32" fill="hold">
                            <p:stCondLst>
                              <p:cond delay="400"/>
                            </p:stCondLst>
                            <p:childTnLst>
                              <p:par>
                                <p:cTn id="33" presetID="23" presetClass="entr" presetSubtype="16" fill="hold" nodeType="afterEffect">
                                  <p:stCondLst>
                                    <p:cond delay="0"/>
                                  </p:stCondLst>
                                  <p:childTnLst>
                                    <p:set>
                                      <p:cBhvr>
                                        <p:cTn id="34" dur="1" fill="hold">
                                          <p:stCondLst>
                                            <p:cond delay="0"/>
                                          </p:stCondLst>
                                        </p:cTn>
                                        <p:tgtEl>
                                          <p:spTgt spid="226">
                                            <p:txEl>
                                              <p:pRg st="0" end="0"/>
                                            </p:txEl>
                                          </p:spTgt>
                                        </p:tgtEl>
                                        <p:attrNameLst>
                                          <p:attrName>style.visibility</p:attrName>
                                        </p:attrNameLst>
                                      </p:cBhvr>
                                      <p:to>
                                        <p:strVal val="visible"/>
                                      </p:to>
                                    </p:set>
                                    <p:anim calcmode="lin" valueType="num">
                                      <p:cBhvr additive="base">
                                        <p:cTn id="35" dur="500"/>
                                        <p:tgtEl>
                                          <p:spTgt spid="226">
                                            <p:txEl>
                                              <p:pRg st="0" end="0"/>
                                            </p:txEl>
                                          </p:spTgt>
                                        </p:tgtEl>
                                        <p:attrNameLst>
                                          <p:attrName>ppt_w</p:attrName>
                                        </p:attrNameLst>
                                      </p:cBhvr>
                                      <p:tavLst>
                                        <p:tav tm="0">
                                          <p:val>
                                            <p:strVal val="0"/>
                                          </p:val>
                                        </p:tav>
                                        <p:tav tm="100000">
                                          <p:val>
                                            <p:strVal val="#ppt_w"/>
                                          </p:val>
                                        </p:tav>
                                      </p:tavLst>
                                    </p:anim>
                                    <p:anim calcmode="lin" valueType="num">
                                      <p:cBhvr additive="base">
                                        <p:cTn id="36" dur="500"/>
                                        <p:tgtEl>
                                          <p:spTgt spid="226">
                                            <p:txEl>
                                              <p:pRg st="0" end="0"/>
                                            </p:txEl>
                                          </p:spTgt>
                                        </p:tgtEl>
                                        <p:attrNameLst>
                                          <p:attrName>ppt_h</p:attrName>
                                        </p:attrNameLst>
                                      </p:cBhvr>
                                      <p:tavLst>
                                        <p:tav tm="0">
                                          <p:val>
                                            <p:strVal val="0"/>
                                          </p:val>
                                        </p:tav>
                                        <p:tav tm="100000">
                                          <p:val>
                                            <p:strVal val="#ppt_h"/>
                                          </p:val>
                                        </p:tav>
                                      </p:tavLst>
                                    </p:anim>
                                  </p:childTnLst>
                                </p:cTn>
                              </p:par>
                            </p:childTnLst>
                          </p:cTn>
                        </p:par>
                        <p:par>
                          <p:cTn id="37" fill="hold">
                            <p:stCondLst>
                              <p:cond delay="900"/>
                            </p:stCondLst>
                            <p:childTnLst>
                              <p:par>
                                <p:cTn id="38" presetID="23" presetClass="entr" presetSubtype="16" fill="hold" nodeType="afterEffect">
                                  <p:stCondLst>
                                    <p:cond delay="0"/>
                                  </p:stCondLst>
                                  <p:childTnLst>
                                    <p:set>
                                      <p:cBhvr>
                                        <p:cTn id="39" dur="1" fill="hold">
                                          <p:stCondLst>
                                            <p:cond delay="0"/>
                                          </p:stCondLst>
                                        </p:cTn>
                                        <p:tgtEl>
                                          <p:spTgt spid="226">
                                            <p:txEl>
                                              <p:pRg st="1" end="1"/>
                                            </p:txEl>
                                          </p:spTgt>
                                        </p:tgtEl>
                                        <p:attrNameLst>
                                          <p:attrName>style.visibility</p:attrName>
                                        </p:attrNameLst>
                                      </p:cBhvr>
                                      <p:to>
                                        <p:strVal val="visible"/>
                                      </p:to>
                                    </p:set>
                                    <p:anim calcmode="lin" valueType="num">
                                      <p:cBhvr additive="base">
                                        <p:cTn id="40" dur="500"/>
                                        <p:tgtEl>
                                          <p:spTgt spid="226">
                                            <p:txEl>
                                              <p:pRg st="1" end="1"/>
                                            </p:txEl>
                                          </p:spTgt>
                                        </p:tgtEl>
                                        <p:attrNameLst>
                                          <p:attrName>ppt_w</p:attrName>
                                        </p:attrNameLst>
                                      </p:cBhvr>
                                      <p:tavLst>
                                        <p:tav tm="0">
                                          <p:val>
                                            <p:strVal val="0"/>
                                          </p:val>
                                        </p:tav>
                                        <p:tav tm="100000">
                                          <p:val>
                                            <p:strVal val="#ppt_w"/>
                                          </p:val>
                                        </p:tav>
                                      </p:tavLst>
                                    </p:anim>
                                    <p:anim calcmode="lin" valueType="num">
                                      <p:cBhvr additive="base">
                                        <p:cTn id="41" dur="500"/>
                                        <p:tgtEl>
                                          <p:spTgt spid="226">
                                            <p:txEl>
                                              <p:pRg st="1" end="1"/>
                                            </p:txEl>
                                          </p:spTgt>
                                        </p:tgtEl>
                                        <p:attrNameLst>
                                          <p:attrName>ppt_h</p:attrName>
                                        </p:attrNameLst>
                                      </p:cBhvr>
                                      <p:tavLst>
                                        <p:tav tm="0">
                                          <p:val>
                                            <p:strVal val="0"/>
                                          </p:val>
                                        </p:tav>
                                        <p:tav tm="100000">
                                          <p:val>
                                            <p:strVal val="#ppt_h"/>
                                          </p:val>
                                        </p:tav>
                                      </p:tavLst>
                                    </p:anim>
                                  </p:childTnLst>
                                </p:cTn>
                              </p:par>
                            </p:childTnLst>
                          </p:cTn>
                        </p:par>
                        <p:par>
                          <p:cTn id="42" fill="hold">
                            <p:stCondLst>
                              <p:cond delay="1400"/>
                            </p:stCondLst>
                            <p:childTnLst>
                              <p:par>
                                <p:cTn id="43" presetID="23" presetClass="entr" presetSubtype="16" fill="hold" nodeType="afterEffect">
                                  <p:stCondLst>
                                    <p:cond delay="0"/>
                                  </p:stCondLst>
                                  <p:childTnLst>
                                    <p:set>
                                      <p:cBhvr>
                                        <p:cTn id="44" dur="1" fill="hold">
                                          <p:stCondLst>
                                            <p:cond delay="0"/>
                                          </p:stCondLst>
                                        </p:cTn>
                                        <p:tgtEl>
                                          <p:spTgt spid="226">
                                            <p:txEl>
                                              <p:pRg st="2" end="2"/>
                                            </p:txEl>
                                          </p:spTgt>
                                        </p:tgtEl>
                                        <p:attrNameLst>
                                          <p:attrName>style.visibility</p:attrName>
                                        </p:attrNameLst>
                                      </p:cBhvr>
                                      <p:to>
                                        <p:strVal val="visible"/>
                                      </p:to>
                                    </p:set>
                                    <p:anim calcmode="lin" valueType="num">
                                      <p:cBhvr additive="base">
                                        <p:cTn id="45" dur="500"/>
                                        <p:tgtEl>
                                          <p:spTgt spid="226">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226">
                                            <p:txEl>
                                              <p:pRg st="2" end="2"/>
                                            </p:txEl>
                                          </p:spTgt>
                                        </p:tgtEl>
                                        <p:attrNameLst>
                                          <p:attrName>ppt_h</p:attrName>
                                        </p:attrNameLst>
                                      </p:cBhvr>
                                      <p:tavLst>
                                        <p:tav tm="0">
                                          <p:val>
                                            <p:strVal val="0"/>
                                          </p:val>
                                        </p:tav>
                                        <p:tav tm="100000">
                                          <p:val>
                                            <p:strVal val="#ppt_h"/>
                                          </p:val>
                                        </p:tav>
                                      </p:tavLst>
                                    </p:anim>
                                  </p:childTnLst>
                                </p:cTn>
                              </p:par>
                            </p:childTnLst>
                          </p:cTn>
                        </p:par>
                        <p:par>
                          <p:cTn id="47" fill="hold">
                            <p:stCondLst>
                              <p:cond delay="1900"/>
                            </p:stCondLst>
                            <p:childTnLst>
                              <p:par>
                                <p:cTn id="48" presetID="23" presetClass="entr" presetSubtype="16" fill="hold" nodeType="afterEffect">
                                  <p:stCondLst>
                                    <p:cond delay="0"/>
                                  </p:stCondLst>
                                  <p:childTnLst>
                                    <p:set>
                                      <p:cBhvr>
                                        <p:cTn id="49" dur="1" fill="hold">
                                          <p:stCondLst>
                                            <p:cond delay="0"/>
                                          </p:stCondLst>
                                        </p:cTn>
                                        <p:tgtEl>
                                          <p:spTgt spid="226">
                                            <p:txEl>
                                              <p:pRg st="3" end="3"/>
                                            </p:txEl>
                                          </p:spTgt>
                                        </p:tgtEl>
                                        <p:attrNameLst>
                                          <p:attrName>style.visibility</p:attrName>
                                        </p:attrNameLst>
                                      </p:cBhvr>
                                      <p:to>
                                        <p:strVal val="visible"/>
                                      </p:to>
                                    </p:set>
                                    <p:anim calcmode="lin" valueType="num">
                                      <p:cBhvr additive="base">
                                        <p:cTn id="50" dur="500"/>
                                        <p:tgtEl>
                                          <p:spTgt spid="226">
                                            <p:txEl>
                                              <p:pRg st="3" end="3"/>
                                            </p:txEl>
                                          </p:spTgt>
                                        </p:tgtEl>
                                        <p:attrNameLst>
                                          <p:attrName>ppt_w</p:attrName>
                                        </p:attrNameLst>
                                      </p:cBhvr>
                                      <p:tavLst>
                                        <p:tav tm="0">
                                          <p:val>
                                            <p:strVal val="0"/>
                                          </p:val>
                                        </p:tav>
                                        <p:tav tm="100000">
                                          <p:val>
                                            <p:strVal val="#ppt_w"/>
                                          </p:val>
                                        </p:tav>
                                      </p:tavLst>
                                    </p:anim>
                                    <p:anim calcmode="lin" valueType="num">
                                      <p:cBhvr additive="base">
                                        <p:cTn id="51" dur="500"/>
                                        <p:tgtEl>
                                          <p:spTgt spid="226">
                                            <p:txEl>
                                              <p:pRg st="3" end="3"/>
                                            </p:txEl>
                                          </p:spTgt>
                                        </p:tgtEl>
                                        <p:attrNameLst>
                                          <p:attrName>ppt_h</p:attrName>
                                        </p:attrNameLst>
                                      </p:cBhvr>
                                      <p:tavLst>
                                        <p:tav tm="0">
                                          <p:val>
                                            <p:strVal val="0"/>
                                          </p:val>
                                        </p:tav>
                                        <p:tav tm="100000">
                                          <p:val>
                                            <p:strVal val="#ppt_h"/>
                                          </p:val>
                                        </p:tav>
                                      </p:tavLst>
                                    </p:anim>
                                  </p:childTnLst>
                                </p:cTn>
                              </p:par>
                            </p:childTnLst>
                          </p:cTn>
                        </p:par>
                        <p:par>
                          <p:cTn id="52" fill="hold">
                            <p:stCondLst>
                              <p:cond delay="2400"/>
                            </p:stCondLst>
                            <p:childTnLst>
                              <p:par>
                                <p:cTn id="53" presetID="23" presetClass="entr" presetSubtype="16" fill="hold" nodeType="afterEffect">
                                  <p:stCondLst>
                                    <p:cond delay="0"/>
                                  </p:stCondLst>
                                  <p:childTnLst>
                                    <p:set>
                                      <p:cBhvr>
                                        <p:cTn id="54" dur="1" fill="hold">
                                          <p:stCondLst>
                                            <p:cond delay="0"/>
                                          </p:stCondLst>
                                        </p:cTn>
                                        <p:tgtEl>
                                          <p:spTgt spid="226">
                                            <p:txEl>
                                              <p:pRg st="4" end="4"/>
                                            </p:txEl>
                                          </p:spTgt>
                                        </p:tgtEl>
                                        <p:attrNameLst>
                                          <p:attrName>style.visibility</p:attrName>
                                        </p:attrNameLst>
                                      </p:cBhvr>
                                      <p:to>
                                        <p:strVal val="visible"/>
                                      </p:to>
                                    </p:set>
                                    <p:anim calcmode="lin" valueType="num">
                                      <p:cBhvr additive="base">
                                        <p:cTn id="55" dur="500"/>
                                        <p:tgtEl>
                                          <p:spTgt spid="226">
                                            <p:txEl>
                                              <p:pRg st="4" end="4"/>
                                            </p:txEl>
                                          </p:spTgt>
                                        </p:tgtEl>
                                        <p:attrNameLst>
                                          <p:attrName>ppt_w</p:attrName>
                                        </p:attrNameLst>
                                      </p:cBhvr>
                                      <p:tavLst>
                                        <p:tav tm="0">
                                          <p:val>
                                            <p:strVal val="0"/>
                                          </p:val>
                                        </p:tav>
                                        <p:tav tm="100000">
                                          <p:val>
                                            <p:strVal val="#ppt_w"/>
                                          </p:val>
                                        </p:tav>
                                      </p:tavLst>
                                    </p:anim>
                                    <p:anim calcmode="lin" valueType="num">
                                      <p:cBhvr additive="base">
                                        <p:cTn id="56" dur="500"/>
                                        <p:tgtEl>
                                          <p:spTgt spid="226">
                                            <p:txEl>
                                              <p:pRg st="4" end="4"/>
                                            </p:txEl>
                                          </p:spTgt>
                                        </p:tgtEl>
                                        <p:attrNameLst>
                                          <p:attrName>ppt_h</p:attrName>
                                        </p:attrNameLst>
                                      </p:cBhvr>
                                      <p:tavLst>
                                        <p:tav tm="0">
                                          <p:val>
                                            <p:strVal val="0"/>
                                          </p:val>
                                        </p:tav>
                                        <p:tav tm="100000">
                                          <p:val>
                                            <p:strVal val="#ppt_h"/>
                                          </p:val>
                                        </p:tav>
                                      </p:tavLst>
                                    </p:anim>
                                  </p:childTnLst>
                                </p:cTn>
                              </p:par>
                            </p:childTnLst>
                          </p:cTn>
                        </p:par>
                        <p:par>
                          <p:cTn id="57" fill="hold">
                            <p:stCondLst>
                              <p:cond delay="2900"/>
                            </p:stCondLst>
                            <p:childTnLst>
                              <p:par>
                                <p:cTn id="58" presetID="23" presetClass="entr" presetSubtype="16" fill="hold" nodeType="afterEffect">
                                  <p:stCondLst>
                                    <p:cond delay="0"/>
                                  </p:stCondLst>
                                  <p:childTnLst>
                                    <p:set>
                                      <p:cBhvr>
                                        <p:cTn id="59" dur="1" fill="hold">
                                          <p:stCondLst>
                                            <p:cond delay="0"/>
                                          </p:stCondLst>
                                        </p:cTn>
                                        <p:tgtEl>
                                          <p:spTgt spid="226">
                                            <p:txEl>
                                              <p:pRg st="5" end="5"/>
                                            </p:txEl>
                                          </p:spTgt>
                                        </p:tgtEl>
                                        <p:attrNameLst>
                                          <p:attrName>style.visibility</p:attrName>
                                        </p:attrNameLst>
                                      </p:cBhvr>
                                      <p:to>
                                        <p:strVal val="visible"/>
                                      </p:to>
                                    </p:set>
                                    <p:anim calcmode="lin" valueType="num">
                                      <p:cBhvr additive="base">
                                        <p:cTn id="60" dur="500"/>
                                        <p:tgtEl>
                                          <p:spTgt spid="226">
                                            <p:txEl>
                                              <p:pRg st="5" end="5"/>
                                            </p:txEl>
                                          </p:spTgt>
                                        </p:tgtEl>
                                        <p:attrNameLst>
                                          <p:attrName>ppt_w</p:attrName>
                                        </p:attrNameLst>
                                      </p:cBhvr>
                                      <p:tavLst>
                                        <p:tav tm="0">
                                          <p:val>
                                            <p:strVal val="0"/>
                                          </p:val>
                                        </p:tav>
                                        <p:tav tm="100000">
                                          <p:val>
                                            <p:strVal val="#ppt_w"/>
                                          </p:val>
                                        </p:tav>
                                      </p:tavLst>
                                    </p:anim>
                                    <p:anim calcmode="lin" valueType="num">
                                      <p:cBhvr additive="base">
                                        <p:cTn id="61" dur="500"/>
                                        <p:tgtEl>
                                          <p:spTgt spid="226">
                                            <p:txEl>
                                              <p:pRg st="5" end="5"/>
                                            </p:txEl>
                                          </p:spTgt>
                                        </p:tgtEl>
                                        <p:attrNameLst>
                                          <p:attrName>ppt_h</p:attrName>
                                        </p:attrNameLst>
                                      </p:cBhvr>
                                      <p:tavLst>
                                        <p:tav tm="0">
                                          <p:val>
                                            <p:strVal val="0"/>
                                          </p:val>
                                        </p:tav>
                                        <p:tav tm="100000">
                                          <p:val>
                                            <p:strVal val="#ppt_h"/>
                                          </p:val>
                                        </p:tav>
                                      </p:tavLst>
                                    </p:anim>
                                  </p:childTnLst>
                                </p:cTn>
                              </p:par>
                            </p:childTnLst>
                          </p:cTn>
                        </p:par>
                        <p:par>
                          <p:cTn id="62" fill="hold">
                            <p:stCondLst>
                              <p:cond delay="3400"/>
                            </p:stCondLst>
                            <p:childTnLst>
                              <p:par>
                                <p:cTn id="63" presetID="23" presetClass="entr" presetSubtype="16" fill="hold" nodeType="afterEffect">
                                  <p:stCondLst>
                                    <p:cond delay="0"/>
                                  </p:stCondLst>
                                  <p:childTnLst>
                                    <p:set>
                                      <p:cBhvr>
                                        <p:cTn id="64" dur="1" fill="hold">
                                          <p:stCondLst>
                                            <p:cond delay="0"/>
                                          </p:stCondLst>
                                        </p:cTn>
                                        <p:tgtEl>
                                          <p:spTgt spid="226">
                                            <p:txEl>
                                              <p:pRg st="6" end="6"/>
                                            </p:txEl>
                                          </p:spTgt>
                                        </p:tgtEl>
                                        <p:attrNameLst>
                                          <p:attrName>style.visibility</p:attrName>
                                        </p:attrNameLst>
                                      </p:cBhvr>
                                      <p:to>
                                        <p:strVal val="visible"/>
                                      </p:to>
                                    </p:set>
                                    <p:anim calcmode="lin" valueType="num">
                                      <p:cBhvr additive="base">
                                        <p:cTn id="65" dur="500"/>
                                        <p:tgtEl>
                                          <p:spTgt spid="226">
                                            <p:txEl>
                                              <p:pRg st="6" end="6"/>
                                            </p:txEl>
                                          </p:spTgt>
                                        </p:tgtEl>
                                        <p:attrNameLst>
                                          <p:attrName>ppt_w</p:attrName>
                                        </p:attrNameLst>
                                      </p:cBhvr>
                                      <p:tavLst>
                                        <p:tav tm="0">
                                          <p:val>
                                            <p:strVal val="0"/>
                                          </p:val>
                                        </p:tav>
                                        <p:tav tm="100000">
                                          <p:val>
                                            <p:strVal val="#ppt_w"/>
                                          </p:val>
                                        </p:tav>
                                      </p:tavLst>
                                    </p:anim>
                                    <p:anim calcmode="lin" valueType="num">
                                      <p:cBhvr additive="base">
                                        <p:cTn id="66" dur="500"/>
                                        <p:tgtEl>
                                          <p:spTgt spid="226">
                                            <p:txEl>
                                              <p:pRg st="6" end="6"/>
                                            </p:txEl>
                                          </p:spTgt>
                                        </p:tgtEl>
                                        <p:attrNameLst>
                                          <p:attrName>ppt_h</p:attrName>
                                        </p:attrNameLst>
                                      </p:cBhvr>
                                      <p:tavLst>
                                        <p:tav tm="0">
                                          <p:val>
                                            <p:strVal val="0"/>
                                          </p:val>
                                        </p:tav>
                                        <p:tav tm="100000">
                                          <p:val>
                                            <p:strVal val="#ppt_h"/>
                                          </p:val>
                                        </p:tav>
                                      </p:tavLst>
                                    </p:anim>
                                  </p:childTnLst>
                                </p:cTn>
                              </p:par>
                            </p:childTnLst>
                          </p:cTn>
                        </p:par>
                        <p:par>
                          <p:cTn id="67" fill="hold">
                            <p:stCondLst>
                              <p:cond delay="3900"/>
                            </p:stCondLst>
                            <p:childTnLst>
                              <p:par>
                                <p:cTn id="68" presetID="23" presetClass="entr" presetSubtype="16" fill="hold" nodeType="afterEffect">
                                  <p:stCondLst>
                                    <p:cond delay="0"/>
                                  </p:stCondLst>
                                  <p:childTnLst>
                                    <p:set>
                                      <p:cBhvr>
                                        <p:cTn id="69" dur="1" fill="hold">
                                          <p:stCondLst>
                                            <p:cond delay="0"/>
                                          </p:stCondLst>
                                        </p:cTn>
                                        <p:tgtEl>
                                          <p:spTgt spid="226">
                                            <p:txEl>
                                              <p:pRg st="7" end="7"/>
                                            </p:txEl>
                                          </p:spTgt>
                                        </p:tgtEl>
                                        <p:attrNameLst>
                                          <p:attrName>style.visibility</p:attrName>
                                        </p:attrNameLst>
                                      </p:cBhvr>
                                      <p:to>
                                        <p:strVal val="visible"/>
                                      </p:to>
                                    </p:set>
                                    <p:anim calcmode="lin" valueType="num">
                                      <p:cBhvr additive="base">
                                        <p:cTn id="70" dur="500"/>
                                        <p:tgtEl>
                                          <p:spTgt spid="226">
                                            <p:txEl>
                                              <p:pRg st="7" end="7"/>
                                            </p:txEl>
                                          </p:spTgt>
                                        </p:tgtEl>
                                        <p:attrNameLst>
                                          <p:attrName>ppt_w</p:attrName>
                                        </p:attrNameLst>
                                      </p:cBhvr>
                                      <p:tavLst>
                                        <p:tav tm="0">
                                          <p:val>
                                            <p:strVal val="0"/>
                                          </p:val>
                                        </p:tav>
                                        <p:tav tm="100000">
                                          <p:val>
                                            <p:strVal val="#ppt_w"/>
                                          </p:val>
                                        </p:tav>
                                      </p:tavLst>
                                    </p:anim>
                                    <p:anim calcmode="lin" valueType="num">
                                      <p:cBhvr additive="base">
                                        <p:cTn id="71" dur="500"/>
                                        <p:tgtEl>
                                          <p:spTgt spid="226">
                                            <p:txEl>
                                              <p:pRg st="7" end="7"/>
                                            </p:txEl>
                                          </p:spTgt>
                                        </p:tgtEl>
                                        <p:attrNameLst>
                                          <p:attrName>ppt_h</p:attrName>
                                        </p:attrNameLst>
                                      </p:cBhvr>
                                      <p:tavLst>
                                        <p:tav tm="0">
                                          <p:val>
                                            <p:strVal val="0"/>
                                          </p:val>
                                        </p:tav>
                                        <p:tav tm="100000">
                                          <p:val>
                                            <p:strVal val="#ppt_h"/>
                                          </p:val>
                                        </p:tav>
                                      </p:tavLst>
                                    </p:anim>
                                  </p:childTnLst>
                                </p:cTn>
                              </p:par>
                            </p:childTnLst>
                          </p:cTn>
                        </p:par>
                        <p:par>
                          <p:cTn id="72" fill="hold">
                            <p:stCondLst>
                              <p:cond delay="4400"/>
                            </p:stCondLst>
                            <p:childTnLst>
                              <p:par>
                                <p:cTn id="73" presetID="23" presetClass="entr" presetSubtype="16" fill="hold" nodeType="afterEffect">
                                  <p:stCondLst>
                                    <p:cond delay="0"/>
                                  </p:stCondLst>
                                  <p:childTnLst>
                                    <p:set>
                                      <p:cBhvr>
                                        <p:cTn id="74" dur="1" fill="hold">
                                          <p:stCondLst>
                                            <p:cond delay="0"/>
                                          </p:stCondLst>
                                        </p:cTn>
                                        <p:tgtEl>
                                          <p:spTgt spid="226">
                                            <p:txEl>
                                              <p:pRg st="8" end="8"/>
                                            </p:txEl>
                                          </p:spTgt>
                                        </p:tgtEl>
                                        <p:attrNameLst>
                                          <p:attrName>style.visibility</p:attrName>
                                        </p:attrNameLst>
                                      </p:cBhvr>
                                      <p:to>
                                        <p:strVal val="visible"/>
                                      </p:to>
                                    </p:set>
                                    <p:anim calcmode="lin" valueType="num">
                                      <p:cBhvr additive="base">
                                        <p:cTn id="75" dur="500"/>
                                        <p:tgtEl>
                                          <p:spTgt spid="226">
                                            <p:txEl>
                                              <p:pRg st="8" end="8"/>
                                            </p:txEl>
                                          </p:spTgt>
                                        </p:tgtEl>
                                        <p:attrNameLst>
                                          <p:attrName>ppt_w</p:attrName>
                                        </p:attrNameLst>
                                      </p:cBhvr>
                                      <p:tavLst>
                                        <p:tav tm="0">
                                          <p:val>
                                            <p:strVal val="0"/>
                                          </p:val>
                                        </p:tav>
                                        <p:tav tm="100000">
                                          <p:val>
                                            <p:strVal val="#ppt_w"/>
                                          </p:val>
                                        </p:tav>
                                      </p:tavLst>
                                    </p:anim>
                                    <p:anim calcmode="lin" valueType="num">
                                      <p:cBhvr additive="base">
                                        <p:cTn id="76" dur="500"/>
                                        <p:tgtEl>
                                          <p:spTgt spid="226">
                                            <p:txEl>
                                              <p:pRg st="8" end="8"/>
                                            </p:txEl>
                                          </p:spTgt>
                                        </p:tgtEl>
                                        <p:attrNameLst>
                                          <p:attrName>ppt_h</p:attrName>
                                        </p:attrNameLst>
                                      </p:cBhvr>
                                      <p:tavLst>
                                        <p:tav tm="0">
                                          <p:val>
                                            <p:strVal val="0"/>
                                          </p:val>
                                        </p:tav>
                                        <p:tav tm="100000">
                                          <p:val>
                                            <p:strVal val="#ppt_h"/>
                                          </p:val>
                                        </p:tav>
                                      </p:tavLst>
                                    </p:anim>
                                  </p:childTnLst>
                                </p:cTn>
                              </p:par>
                            </p:childTnLst>
                          </p:cTn>
                        </p:par>
                        <p:par>
                          <p:cTn id="77" fill="hold">
                            <p:stCondLst>
                              <p:cond delay="4900"/>
                            </p:stCondLst>
                            <p:childTnLst>
                              <p:par>
                                <p:cTn id="78" presetID="23" presetClass="entr" presetSubtype="16" fill="hold" nodeType="afterEffect">
                                  <p:stCondLst>
                                    <p:cond delay="0"/>
                                  </p:stCondLst>
                                  <p:childTnLst>
                                    <p:set>
                                      <p:cBhvr>
                                        <p:cTn id="79" dur="1" fill="hold">
                                          <p:stCondLst>
                                            <p:cond delay="0"/>
                                          </p:stCondLst>
                                        </p:cTn>
                                        <p:tgtEl>
                                          <p:spTgt spid="227"/>
                                        </p:tgtEl>
                                        <p:attrNameLst>
                                          <p:attrName>style.visibility</p:attrName>
                                        </p:attrNameLst>
                                      </p:cBhvr>
                                      <p:to>
                                        <p:strVal val="visible"/>
                                      </p:to>
                                    </p:set>
                                    <p:anim calcmode="lin" valueType="num">
                                      <p:cBhvr additive="base">
                                        <p:cTn id="80" dur="1000"/>
                                        <p:tgtEl>
                                          <p:spTgt spid="227"/>
                                        </p:tgtEl>
                                        <p:attrNameLst>
                                          <p:attrName>ppt_w</p:attrName>
                                        </p:attrNameLst>
                                      </p:cBhvr>
                                      <p:tavLst>
                                        <p:tav tm="0">
                                          <p:val>
                                            <p:strVal val="0"/>
                                          </p:val>
                                        </p:tav>
                                        <p:tav tm="100000">
                                          <p:val>
                                            <p:strVal val="#ppt_w"/>
                                          </p:val>
                                        </p:tav>
                                      </p:tavLst>
                                    </p:anim>
                                    <p:anim calcmode="lin" valueType="num">
                                      <p:cBhvr additive="base">
                                        <p:cTn id="81" dur="1000"/>
                                        <p:tgtEl>
                                          <p:spTgt spid="227"/>
                                        </p:tgtEl>
                                        <p:attrNameLst>
                                          <p:attrName>ppt_h</p:attrName>
                                        </p:attrNameLst>
                                      </p:cBhvr>
                                      <p:tavLst>
                                        <p:tav tm="0">
                                          <p:val>
                                            <p:strVal val="0"/>
                                          </p:val>
                                        </p:tav>
                                        <p:tav tm="100000">
                                          <p:val>
                                            <p:strVal val="#ppt_h"/>
                                          </p:val>
                                        </p:tav>
                                      </p:tavLst>
                                    </p:anim>
                                  </p:childTnLst>
                                </p:cTn>
                              </p:par>
                            </p:childTnLst>
                          </p:cTn>
                        </p:par>
                        <p:par>
                          <p:cTn id="82" fill="hold">
                            <p:stCondLst>
                              <p:cond delay="5900"/>
                            </p:stCondLst>
                            <p:childTnLst>
                              <p:par>
                                <p:cTn id="83" presetID="23" presetClass="entr" presetSubtype="16" fill="hold" nodeType="afterEffect">
                                  <p:stCondLst>
                                    <p:cond delay="0"/>
                                  </p:stCondLst>
                                  <p:childTnLst>
                                    <p:set>
                                      <p:cBhvr>
                                        <p:cTn id="84" dur="1" fill="hold">
                                          <p:stCondLst>
                                            <p:cond delay="0"/>
                                          </p:stCondLst>
                                        </p:cTn>
                                        <p:tgtEl>
                                          <p:spTgt spid="228"/>
                                        </p:tgtEl>
                                        <p:attrNameLst>
                                          <p:attrName>style.visibility</p:attrName>
                                        </p:attrNameLst>
                                      </p:cBhvr>
                                      <p:to>
                                        <p:strVal val="visible"/>
                                      </p:to>
                                    </p:set>
                                    <p:anim calcmode="lin" valueType="num">
                                      <p:cBhvr additive="base">
                                        <p:cTn id="85" dur="1000"/>
                                        <p:tgtEl>
                                          <p:spTgt spid="228"/>
                                        </p:tgtEl>
                                        <p:attrNameLst>
                                          <p:attrName>ppt_w</p:attrName>
                                        </p:attrNameLst>
                                      </p:cBhvr>
                                      <p:tavLst>
                                        <p:tav tm="0">
                                          <p:val>
                                            <p:strVal val="0"/>
                                          </p:val>
                                        </p:tav>
                                        <p:tav tm="100000">
                                          <p:val>
                                            <p:strVal val="#ppt_w"/>
                                          </p:val>
                                        </p:tav>
                                      </p:tavLst>
                                    </p:anim>
                                    <p:anim calcmode="lin" valueType="num">
                                      <p:cBhvr additive="base">
                                        <p:cTn id="86" dur="1000"/>
                                        <p:tgtEl>
                                          <p:spTgt spid="228"/>
                                        </p:tgtEl>
                                        <p:attrNameLst>
                                          <p:attrName>ppt_h</p:attrName>
                                        </p:attrNameLst>
                                      </p:cBhvr>
                                      <p:tavLst>
                                        <p:tav tm="0">
                                          <p:val>
                                            <p:strVal val="0"/>
                                          </p:val>
                                        </p:tav>
                                        <p:tav tm="100000">
                                          <p:val>
                                            <p:strVal val="#ppt_h"/>
                                          </p:val>
                                        </p:tav>
                                      </p:tavLst>
                                    </p:anim>
                                  </p:childTnLst>
                                </p:cTn>
                              </p:par>
                            </p:childTnLst>
                          </p:cTn>
                        </p:par>
                        <p:par>
                          <p:cTn id="87" fill="hold">
                            <p:stCondLst>
                              <p:cond delay="6900"/>
                            </p:stCondLst>
                            <p:childTnLst>
                              <p:par>
                                <p:cTn id="88" presetID="23" presetClass="entr" presetSubtype="16" fill="hold" nodeType="afterEffect">
                                  <p:stCondLst>
                                    <p:cond delay="0"/>
                                  </p:stCondLst>
                                  <p:childTnLst>
                                    <p:set>
                                      <p:cBhvr>
                                        <p:cTn id="89" dur="1" fill="hold">
                                          <p:stCondLst>
                                            <p:cond delay="0"/>
                                          </p:stCondLst>
                                        </p:cTn>
                                        <p:tgtEl>
                                          <p:spTgt spid="229"/>
                                        </p:tgtEl>
                                        <p:attrNameLst>
                                          <p:attrName>style.visibility</p:attrName>
                                        </p:attrNameLst>
                                      </p:cBhvr>
                                      <p:to>
                                        <p:strVal val="visible"/>
                                      </p:to>
                                    </p:set>
                                    <p:anim calcmode="lin" valueType="num">
                                      <p:cBhvr additive="base">
                                        <p:cTn id="90" dur="1000"/>
                                        <p:tgtEl>
                                          <p:spTgt spid="229"/>
                                        </p:tgtEl>
                                        <p:attrNameLst>
                                          <p:attrName>ppt_w</p:attrName>
                                        </p:attrNameLst>
                                      </p:cBhvr>
                                      <p:tavLst>
                                        <p:tav tm="0">
                                          <p:val>
                                            <p:strVal val="0"/>
                                          </p:val>
                                        </p:tav>
                                        <p:tav tm="100000">
                                          <p:val>
                                            <p:strVal val="#ppt_w"/>
                                          </p:val>
                                        </p:tav>
                                      </p:tavLst>
                                    </p:anim>
                                    <p:anim calcmode="lin" valueType="num">
                                      <p:cBhvr additive="base">
                                        <p:cTn id="91" dur="1000"/>
                                        <p:tgtEl>
                                          <p:spTgt spid="229"/>
                                        </p:tgtEl>
                                        <p:attrNameLst>
                                          <p:attrName>ppt_h</p:attrName>
                                        </p:attrNameLst>
                                      </p:cBhvr>
                                      <p:tavLst>
                                        <p:tav tm="0">
                                          <p:val>
                                            <p:strVal val="0"/>
                                          </p:val>
                                        </p:tav>
                                        <p:tav tm="100000">
                                          <p:val>
                                            <p:strVal val="#ppt_h"/>
                                          </p:val>
                                        </p:tav>
                                      </p:tavLst>
                                    </p:anim>
                                  </p:childTnLst>
                                </p:cTn>
                              </p:par>
                            </p:childTnLst>
                          </p:cTn>
                        </p:par>
                        <p:par>
                          <p:cTn id="92" fill="hold">
                            <p:stCondLst>
                              <p:cond delay="7900"/>
                            </p:stCondLst>
                            <p:childTnLst>
                              <p:par>
                                <p:cTn id="93" presetID="23" presetClass="entr" presetSubtype="16" fill="hold" nodeType="afterEffect">
                                  <p:stCondLst>
                                    <p:cond delay="0"/>
                                  </p:stCondLst>
                                  <p:childTnLst>
                                    <p:set>
                                      <p:cBhvr>
                                        <p:cTn id="94" dur="1" fill="hold">
                                          <p:stCondLst>
                                            <p:cond delay="0"/>
                                          </p:stCondLst>
                                        </p:cTn>
                                        <p:tgtEl>
                                          <p:spTgt spid="230">
                                            <p:txEl>
                                              <p:pRg st="0" end="0"/>
                                            </p:txEl>
                                          </p:spTgt>
                                        </p:tgtEl>
                                        <p:attrNameLst>
                                          <p:attrName>style.visibility</p:attrName>
                                        </p:attrNameLst>
                                      </p:cBhvr>
                                      <p:to>
                                        <p:strVal val="visible"/>
                                      </p:to>
                                    </p:set>
                                    <p:anim calcmode="lin" valueType="num">
                                      <p:cBhvr additive="base">
                                        <p:cTn id="95" dur="500"/>
                                        <p:tgtEl>
                                          <p:spTgt spid="230">
                                            <p:txEl>
                                              <p:pRg st="0" end="0"/>
                                            </p:txEl>
                                          </p:spTgt>
                                        </p:tgtEl>
                                        <p:attrNameLst>
                                          <p:attrName>ppt_w</p:attrName>
                                        </p:attrNameLst>
                                      </p:cBhvr>
                                      <p:tavLst>
                                        <p:tav tm="0">
                                          <p:val>
                                            <p:strVal val="0"/>
                                          </p:val>
                                        </p:tav>
                                        <p:tav tm="100000">
                                          <p:val>
                                            <p:strVal val="#ppt_w"/>
                                          </p:val>
                                        </p:tav>
                                      </p:tavLst>
                                    </p:anim>
                                    <p:anim calcmode="lin" valueType="num">
                                      <p:cBhvr additive="base">
                                        <p:cTn id="96" dur="500"/>
                                        <p:tgtEl>
                                          <p:spTgt spid="230">
                                            <p:txEl>
                                              <p:pRg st="0" end="0"/>
                                            </p:txEl>
                                          </p:spTgt>
                                        </p:tgtEl>
                                        <p:attrNameLst>
                                          <p:attrName>ppt_h</p:attrName>
                                        </p:attrNameLst>
                                      </p:cBhvr>
                                      <p:tavLst>
                                        <p:tav tm="0">
                                          <p:val>
                                            <p:strVal val="0"/>
                                          </p:val>
                                        </p:tav>
                                        <p:tav tm="100000">
                                          <p:val>
                                            <p:strVal val="#ppt_h"/>
                                          </p:val>
                                        </p:tav>
                                      </p:tavLst>
                                    </p:anim>
                                  </p:childTnLst>
                                </p:cTn>
                              </p:par>
                            </p:childTnLst>
                          </p:cTn>
                        </p:par>
                        <p:par>
                          <p:cTn id="97" fill="hold">
                            <p:stCondLst>
                              <p:cond delay="8400"/>
                            </p:stCondLst>
                            <p:childTnLst>
                              <p:par>
                                <p:cTn id="98" presetID="23" presetClass="entr" presetSubtype="16" fill="hold" nodeType="afterEffect">
                                  <p:stCondLst>
                                    <p:cond delay="0"/>
                                  </p:stCondLst>
                                  <p:childTnLst>
                                    <p:set>
                                      <p:cBhvr>
                                        <p:cTn id="99" dur="1" fill="hold">
                                          <p:stCondLst>
                                            <p:cond delay="0"/>
                                          </p:stCondLst>
                                        </p:cTn>
                                        <p:tgtEl>
                                          <p:spTgt spid="230">
                                            <p:txEl>
                                              <p:pRg st="1" end="1"/>
                                            </p:txEl>
                                          </p:spTgt>
                                        </p:tgtEl>
                                        <p:attrNameLst>
                                          <p:attrName>style.visibility</p:attrName>
                                        </p:attrNameLst>
                                      </p:cBhvr>
                                      <p:to>
                                        <p:strVal val="visible"/>
                                      </p:to>
                                    </p:set>
                                    <p:anim calcmode="lin" valueType="num">
                                      <p:cBhvr additive="base">
                                        <p:cTn id="100" dur="500"/>
                                        <p:tgtEl>
                                          <p:spTgt spid="230">
                                            <p:txEl>
                                              <p:pRg st="1" end="1"/>
                                            </p:txEl>
                                          </p:spTgt>
                                        </p:tgtEl>
                                        <p:attrNameLst>
                                          <p:attrName>ppt_w</p:attrName>
                                        </p:attrNameLst>
                                      </p:cBhvr>
                                      <p:tavLst>
                                        <p:tav tm="0">
                                          <p:val>
                                            <p:strVal val="0"/>
                                          </p:val>
                                        </p:tav>
                                        <p:tav tm="100000">
                                          <p:val>
                                            <p:strVal val="#ppt_w"/>
                                          </p:val>
                                        </p:tav>
                                      </p:tavLst>
                                    </p:anim>
                                    <p:anim calcmode="lin" valueType="num">
                                      <p:cBhvr additive="base">
                                        <p:cTn id="101" dur="500"/>
                                        <p:tgtEl>
                                          <p:spTgt spid="230">
                                            <p:txEl>
                                              <p:pRg st="1" end="1"/>
                                            </p:txEl>
                                          </p:spTgt>
                                        </p:tgtEl>
                                        <p:attrNameLst>
                                          <p:attrName>ppt_h</p:attrName>
                                        </p:attrNameLst>
                                      </p:cBhvr>
                                      <p:tavLst>
                                        <p:tav tm="0">
                                          <p:val>
                                            <p:strVal val="0"/>
                                          </p:val>
                                        </p:tav>
                                        <p:tav tm="100000">
                                          <p:val>
                                            <p:strVal val="#ppt_h"/>
                                          </p:val>
                                        </p:tav>
                                      </p:tavLst>
                                    </p:anim>
                                  </p:childTnLst>
                                </p:cTn>
                              </p:par>
                            </p:childTnLst>
                          </p:cTn>
                        </p:par>
                        <p:par>
                          <p:cTn id="102" fill="hold">
                            <p:stCondLst>
                              <p:cond delay="8900"/>
                            </p:stCondLst>
                            <p:childTnLst>
                              <p:par>
                                <p:cTn id="103" presetID="23" presetClass="entr" presetSubtype="16" fill="hold" nodeType="afterEffect">
                                  <p:stCondLst>
                                    <p:cond delay="0"/>
                                  </p:stCondLst>
                                  <p:childTnLst>
                                    <p:set>
                                      <p:cBhvr>
                                        <p:cTn id="104" dur="1" fill="hold">
                                          <p:stCondLst>
                                            <p:cond delay="0"/>
                                          </p:stCondLst>
                                        </p:cTn>
                                        <p:tgtEl>
                                          <p:spTgt spid="230">
                                            <p:txEl>
                                              <p:pRg st="2" end="2"/>
                                            </p:txEl>
                                          </p:spTgt>
                                        </p:tgtEl>
                                        <p:attrNameLst>
                                          <p:attrName>style.visibility</p:attrName>
                                        </p:attrNameLst>
                                      </p:cBhvr>
                                      <p:to>
                                        <p:strVal val="visible"/>
                                      </p:to>
                                    </p:set>
                                    <p:anim calcmode="lin" valueType="num">
                                      <p:cBhvr additive="base">
                                        <p:cTn id="105" dur="500"/>
                                        <p:tgtEl>
                                          <p:spTgt spid="230">
                                            <p:txEl>
                                              <p:pRg st="2" end="2"/>
                                            </p:txEl>
                                          </p:spTgt>
                                        </p:tgtEl>
                                        <p:attrNameLst>
                                          <p:attrName>ppt_w</p:attrName>
                                        </p:attrNameLst>
                                      </p:cBhvr>
                                      <p:tavLst>
                                        <p:tav tm="0">
                                          <p:val>
                                            <p:strVal val="0"/>
                                          </p:val>
                                        </p:tav>
                                        <p:tav tm="100000">
                                          <p:val>
                                            <p:strVal val="#ppt_w"/>
                                          </p:val>
                                        </p:tav>
                                      </p:tavLst>
                                    </p:anim>
                                    <p:anim calcmode="lin" valueType="num">
                                      <p:cBhvr additive="base">
                                        <p:cTn id="106" dur="500"/>
                                        <p:tgtEl>
                                          <p:spTgt spid="230">
                                            <p:txEl>
                                              <p:pRg st="2" end="2"/>
                                            </p:txEl>
                                          </p:spTgt>
                                        </p:tgtEl>
                                        <p:attrNameLst>
                                          <p:attrName>ppt_h</p:attrName>
                                        </p:attrNameLst>
                                      </p:cBhvr>
                                      <p:tavLst>
                                        <p:tav tm="0">
                                          <p:val>
                                            <p:strVal val="0"/>
                                          </p:val>
                                        </p:tav>
                                        <p:tav tm="100000">
                                          <p:val>
                                            <p:strVal val="#ppt_h"/>
                                          </p:val>
                                        </p:tav>
                                      </p:tavLst>
                                    </p:anim>
                                  </p:childTnLst>
                                </p:cTn>
                              </p:par>
                            </p:childTnLst>
                          </p:cTn>
                        </p:par>
                        <p:par>
                          <p:cTn id="107" fill="hold">
                            <p:stCondLst>
                              <p:cond delay="9400"/>
                            </p:stCondLst>
                            <p:childTnLst>
                              <p:par>
                                <p:cTn id="108" presetID="23" presetClass="entr" presetSubtype="16" fill="hold" nodeType="afterEffect">
                                  <p:stCondLst>
                                    <p:cond delay="0"/>
                                  </p:stCondLst>
                                  <p:childTnLst>
                                    <p:set>
                                      <p:cBhvr>
                                        <p:cTn id="109" dur="1" fill="hold">
                                          <p:stCondLst>
                                            <p:cond delay="0"/>
                                          </p:stCondLst>
                                        </p:cTn>
                                        <p:tgtEl>
                                          <p:spTgt spid="230">
                                            <p:txEl>
                                              <p:pRg st="3" end="3"/>
                                            </p:txEl>
                                          </p:spTgt>
                                        </p:tgtEl>
                                        <p:attrNameLst>
                                          <p:attrName>style.visibility</p:attrName>
                                        </p:attrNameLst>
                                      </p:cBhvr>
                                      <p:to>
                                        <p:strVal val="visible"/>
                                      </p:to>
                                    </p:set>
                                    <p:anim calcmode="lin" valueType="num">
                                      <p:cBhvr additive="base">
                                        <p:cTn id="110" dur="500"/>
                                        <p:tgtEl>
                                          <p:spTgt spid="230">
                                            <p:txEl>
                                              <p:pRg st="3" end="3"/>
                                            </p:txEl>
                                          </p:spTgt>
                                        </p:tgtEl>
                                        <p:attrNameLst>
                                          <p:attrName>ppt_w</p:attrName>
                                        </p:attrNameLst>
                                      </p:cBhvr>
                                      <p:tavLst>
                                        <p:tav tm="0">
                                          <p:val>
                                            <p:strVal val="0"/>
                                          </p:val>
                                        </p:tav>
                                        <p:tav tm="100000">
                                          <p:val>
                                            <p:strVal val="#ppt_w"/>
                                          </p:val>
                                        </p:tav>
                                      </p:tavLst>
                                    </p:anim>
                                    <p:anim calcmode="lin" valueType="num">
                                      <p:cBhvr additive="base">
                                        <p:cTn id="111" dur="500"/>
                                        <p:tgtEl>
                                          <p:spTgt spid="230">
                                            <p:txEl>
                                              <p:pRg st="3" end="3"/>
                                            </p:txEl>
                                          </p:spTgt>
                                        </p:tgtEl>
                                        <p:attrNameLst>
                                          <p:attrName>ppt_h</p:attrName>
                                        </p:attrNameLst>
                                      </p:cBhvr>
                                      <p:tavLst>
                                        <p:tav tm="0">
                                          <p:val>
                                            <p:strVal val="0"/>
                                          </p:val>
                                        </p:tav>
                                        <p:tav tm="100000">
                                          <p:val>
                                            <p:strVal val="#ppt_h"/>
                                          </p:val>
                                        </p:tav>
                                      </p:tavLst>
                                    </p:anim>
                                  </p:childTnLst>
                                </p:cTn>
                              </p:par>
                            </p:childTnLst>
                          </p:cTn>
                        </p:par>
                        <p:par>
                          <p:cTn id="112" fill="hold">
                            <p:stCondLst>
                              <p:cond delay="9900"/>
                            </p:stCondLst>
                            <p:childTnLst>
                              <p:par>
                                <p:cTn id="113" presetID="23" presetClass="entr" presetSubtype="16" fill="hold" nodeType="afterEffect">
                                  <p:stCondLst>
                                    <p:cond delay="0"/>
                                  </p:stCondLst>
                                  <p:childTnLst>
                                    <p:set>
                                      <p:cBhvr>
                                        <p:cTn id="114" dur="1" fill="hold">
                                          <p:stCondLst>
                                            <p:cond delay="0"/>
                                          </p:stCondLst>
                                        </p:cTn>
                                        <p:tgtEl>
                                          <p:spTgt spid="230">
                                            <p:txEl>
                                              <p:pRg st="4" end="4"/>
                                            </p:txEl>
                                          </p:spTgt>
                                        </p:tgtEl>
                                        <p:attrNameLst>
                                          <p:attrName>style.visibility</p:attrName>
                                        </p:attrNameLst>
                                      </p:cBhvr>
                                      <p:to>
                                        <p:strVal val="visible"/>
                                      </p:to>
                                    </p:set>
                                    <p:anim calcmode="lin" valueType="num">
                                      <p:cBhvr additive="base">
                                        <p:cTn id="115" dur="500"/>
                                        <p:tgtEl>
                                          <p:spTgt spid="230">
                                            <p:txEl>
                                              <p:pRg st="4" end="4"/>
                                            </p:txEl>
                                          </p:spTgt>
                                        </p:tgtEl>
                                        <p:attrNameLst>
                                          <p:attrName>ppt_w</p:attrName>
                                        </p:attrNameLst>
                                      </p:cBhvr>
                                      <p:tavLst>
                                        <p:tav tm="0">
                                          <p:val>
                                            <p:strVal val="0"/>
                                          </p:val>
                                        </p:tav>
                                        <p:tav tm="100000">
                                          <p:val>
                                            <p:strVal val="#ppt_w"/>
                                          </p:val>
                                        </p:tav>
                                      </p:tavLst>
                                    </p:anim>
                                    <p:anim calcmode="lin" valueType="num">
                                      <p:cBhvr additive="base">
                                        <p:cTn id="116" dur="500"/>
                                        <p:tgtEl>
                                          <p:spTgt spid="230">
                                            <p:txEl>
                                              <p:pRg st="4" end="4"/>
                                            </p:txEl>
                                          </p:spTgt>
                                        </p:tgtEl>
                                        <p:attrNameLst>
                                          <p:attrName>ppt_h</p:attrName>
                                        </p:attrNameLst>
                                      </p:cBhvr>
                                      <p:tavLst>
                                        <p:tav tm="0">
                                          <p:val>
                                            <p:strVal val="0"/>
                                          </p:val>
                                        </p:tav>
                                        <p:tav tm="100000">
                                          <p:val>
                                            <p:strVal val="#ppt_h"/>
                                          </p:val>
                                        </p:tav>
                                      </p:tavLst>
                                    </p:anim>
                                  </p:childTnLst>
                                </p:cTn>
                              </p:par>
                            </p:childTnLst>
                          </p:cTn>
                        </p:par>
                        <p:par>
                          <p:cTn id="117" fill="hold">
                            <p:stCondLst>
                              <p:cond delay="10400"/>
                            </p:stCondLst>
                            <p:childTnLst>
                              <p:par>
                                <p:cTn id="118" presetID="23" presetClass="entr" presetSubtype="16" fill="hold" nodeType="afterEffect">
                                  <p:stCondLst>
                                    <p:cond delay="0"/>
                                  </p:stCondLst>
                                  <p:childTnLst>
                                    <p:set>
                                      <p:cBhvr>
                                        <p:cTn id="119" dur="1" fill="hold">
                                          <p:stCondLst>
                                            <p:cond delay="0"/>
                                          </p:stCondLst>
                                        </p:cTn>
                                        <p:tgtEl>
                                          <p:spTgt spid="230">
                                            <p:txEl>
                                              <p:pRg st="5" end="5"/>
                                            </p:txEl>
                                          </p:spTgt>
                                        </p:tgtEl>
                                        <p:attrNameLst>
                                          <p:attrName>style.visibility</p:attrName>
                                        </p:attrNameLst>
                                      </p:cBhvr>
                                      <p:to>
                                        <p:strVal val="visible"/>
                                      </p:to>
                                    </p:set>
                                    <p:anim calcmode="lin" valueType="num">
                                      <p:cBhvr additive="base">
                                        <p:cTn id="120" dur="500"/>
                                        <p:tgtEl>
                                          <p:spTgt spid="230">
                                            <p:txEl>
                                              <p:pRg st="5" end="5"/>
                                            </p:txEl>
                                          </p:spTgt>
                                        </p:tgtEl>
                                        <p:attrNameLst>
                                          <p:attrName>ppt_w</p:attrName>
                                        </p:attrNameLst>
                                      </p:cBhvr>
                                      <p:tavLst>
                                        <p:tav tm="0">
                                          <p:val>
                                            <p:strVal val="0"/>
                                          </p:val>
                                        </p:tav>
                                        <p:tav tm="100000">
                                          <p:val>
                                            <p:strVal val="#ppt_w"/>
                                          </p:val>
                                        </p:tav>
                                      </p:tavLst>
                                    </p:anim>
                                    <p:anim calcmode="lin" valueType="num">
                                      <p:cBhvr additive="base">
                                        <p:cTn id="121" dur="500"/>
                                        <p:tgtEl>
                                          <p:spTgt spid="230">
                                            <p:txEl>
                                              <p:pRg st="5" end="5"/>
                                            </p:txEl>
                                          </p:spTgt>
                                        </p:tgtEl>
                                        <p:attrNameLst>
                                          <p:attrName>ppt_h</p:attrName>
                                        </p:attrNameLst>
                                      </p:cBhvr>
                                      <p:tavLst>
                                        <p:tav tm="0">
                                          <p:val>
                                            <p:strVal val="0"/>
                                          </p:val>
                                        </p:tav>
                                        <p:tav tm="100000">
                                          <p:val>
                                            <p:strVal val="#ppt_h"/>
                                          </p:val>
                                        </p:tav>
                                      </p:tavLst>
                                    </p:anim>
                                  </p:childTnLst>
                                </p:cTn>
                              </p:par>
                            </p:childTnLst>
                          </p:cTn>
                        </p:par>
                        <p:par>
                          <p:cTn id="122" fill="hold">
                            <p:stCondLst>
                              <p:cond delay="10900"/>
                            </p:stCondLst>
                            <p:childTnLst>
                              <p:par>
                                <p:cTn id="123" presetID="23" presetClass="entr" presetSubtype="16" fill="hold" nodeType="afterEffect">
                                  <p:stCondLst>
                                    <p:cond delay="0"/>
                                  </p:stCondLst>
                                  <p:childTnLst>
                                    <p:set>
                                      <p:cBhvr>
                                        <p:cTn id="124" dur="1" fill="hold">
                                          <p:stCondLst>
                                            <p:cond delay="0"/>
                                          </p:stCondLst>
                                        </p:cTn>
                                        <p:tgtEl>
                                          <p:spTgt spid="230">
                                            <p:txEl>
                                              <p:pRg st="6" end="6"/>
                                            </p:txEl>
                                          </p:spTgt>
                                        </p:tgtEl>
                                        <p:attrNameLst>
                                          <p:attrName>style.visibility</p:attrName>
                                        </p:attrNameLst>
                                      </p:cBhvr>
                                      <p:to>
                                        <p:strVal val="visible"/>
                                      </p:to>
                                    </p:set>
                                    <p:anim calcmode="lin" valueType="num">
                                      <p:cBhvr additive="base">
                                        <p:cTn id="125" dur="500"/>
                                        <p:tgtEl>
                                          <p:spTgt spid="230">
                                            <p:txEl>
                                              <p:pRg st="6" end="6"/>
                                            </p:txEl>
                                          </p:spTgt>
                                        </p:tgtEl>
                                        <p:attrNameLst>
                                          <p:attrName>ppt_w</p:attrName>
                                        </p:attrNameLst>
                                      </p:cBhvr>
                                      <p:tavLst>
                                        <p:tav tm="0">
                                          <p:val>
                                            <p:strVal val="0"/>
                                          </p:val>
                                        </p:tav>
                                        <p:tav tm="100000">
                                          <p:val>
                                            <p:strVal val="#ppt_w"/>
                                          </p:val>
                                        </p:tav>
                                      </p:tavLst>
                                    </p:anim>
                                    <p:anim calcmode="lin" valueType="num">
                                      <p:cBhvr additive="base">
                                        <p:cTn id="126" dur="500"/>
                                        <p:tgtEl>
                                          <p:spTgt spid="230">
                                            <p:txEl>
                                              <p:pRg st="6" end="6"/>
                                            </p:txEl>
                                          </p:spTgt>
                                        </p:tgtEl>
                                        <p:attrNameLst>
                                          <p:attrName>ppt_h</p:attrName>
                                        </p:attrNameLst>
                                      </p:cBhvr>
                                      <p:tavLst>
                                        <p:tav tm="0">
                                          <p:val>
                                            <p:strVal val="0"/>
                                          </p:val>
                                        </p:tav>
                                        <p:tav tm="100000">
                                          <p:val>
                                            <p:strVal val="#ppt_h"/>
                                          </p:val>
                                        </p:tav>
                                      </p:tavLst>
                                    </p:anim>
                                  </p:childTnLst>
                                </p:cTn>
                              </p:par>
                            </p:childTnLst>
                          </p:cTn>
                        </p:par>
                        <p:par>
                          <p:cTn id="127" fill="hold">
                            <p:stCondLst>
                              <p:cond delay="11400"/>
                            </p:stCondLst>
                            <p:childTnLst>
                              <p:par>
                                <p:cTn id="128" presetID="23" presetClass="entr" presetSubtype="16" fill="hold" nodeType="afterEffect">
                                  <p:stCondLst>
                                    <p:cond delay="0"/>
                                  </p:stCondLst>
                                  <p:childTnLst>
                                    <p:set>
                                      <p:cBhvr>
                                        <p:cTn id="129" dur="1" fill="hold">
                                          <p:stCondLst>
                                            <p:cond delay="0"/>
                                          </p:stCondLst>
                                        </p:cTn>
                                        <p:tgtEl>
                                          <p:spTgt spid="230">
                                            <p:txEl>
                                              <p:pRg st="7" end="7"/>
                                            </p:txEl>
                                          </p:spTgt>
                                        </p:tgtEl>
                                        <p:attrNameLst>
                                          <p:attrName>style.visibility</p:attrName>
                                        </p:attrNameLst>
                                      </p:cBhvr>
                                      <p:to>
                                        <p:strVal val="visible"/>
                                      </p:to>
                                    </p:set>
                                    <p:anim calcmode="lin" valueType="num">
                                      <p:cBhvr additive="base">
                                        <p:cTn id="130" dur="500"/>
                                        <p:tgtEl>
                                          <p:spTgt spid="230">
                                            <p:txEl>
                                              <p:pRg st="7" end="7"/>
                                            </p:txEl>
                                          </p:spTgt>
                                        </p:tgtEl>
                                        <p:attrNameLst>
                                          <p:attrName>ppt_w</p:attrName>
                                        </p:attrNameLst>
                                      </p:cBhvr>
                                      <p:tavLst>
                                        <p:tav tm="0">
                                          <p:val>
                                            <p:strVal val="0"/>
                                          </p:val>
                                        </p:tav>
                                        <p:tav tm="100000">
                                          <p:val>
                                            <p:strVal val="#ppt_w"/>
                                          </p:val>
                                        </p:tav>
                                      </p:tavLst>
                                    </p:anim>
                                    <p:anim calcmode="lin" valueType="num">
                                      <p:cBhvr additive="base">
                                        <p:cTn id="131" dur="500"/>
                                        <p:tgtEl>
                                          <p:spTgt spid="230">
                                            <p:txEl>
                                              <p:pRg st="7" end="7"/>
                                            </p:txEl>
                                          </p:spTgt>
                                        </p:tgtEl>
                                        <p:attrNameLst>
                                          <p:attrName>ppt_h</p:attrName>
                                        </p:attrNameLst>
                                      </p:cBhvr>
                                      <p:tavLst>
                                        <p:tav tm="0">
                                          <p:val>
                                            <p:strVal val="0"/>
                                          </p:val>
                                        </p:tav>
                                        <p:tav tm="100000">
                                          <p:val>
                                            <p:strVal val="#ppt_h"/>
                                          </p:val>
                                        </p:tav>
                                      </p:tavLst>
                                    </p:anim>
                                  </p:childTnLst>
                                </p:cTn>
                              </p:par>
                            </p:childTnLst>
                          </p:cTn>
                        </p:par>
                        <p:par>
                          <p:cTn id="132" fill="hold">
                            <p:stCondLst>
                              <p:cond delay="11900"/>
                            </p:stCondLst>
                            <p:childTnLst>
                              <p:par>
                                <p:cTn id="133" presetID="23" presetClass="entr" presetSubtype="16" fill="hold" nodeType="afterEffect">
                                  <p:stCondLst>
                                    <p:cond delay="0"/>
                                  </p:stCondLst>
                                  <p:childTnLst>
                                    <p:set>
                                      <p:cBhvr>
                                        <p:cTn id="134" dur="1" fill="hold">
                                          <p:stCondLst>
                                            <p:cond delay="0"/>
                                          </p:stCondLst>
                                        </p:cTn>
                                        <p:tgtEl>
                                          <p:spTgt spid="230">
                                            <p:txEl>
                                              <p:pRg st="8" end="8"/>
                                            </p:txEl>
                                          </p:spTgt>
                                        </p:tgtEl>
                                        <p:attrNameLst>
                                          <p:attrName>style.visibility</p:attrName>
                                        </p:attrNameLst>
                                      </p:cBhvr>
                                      <p:to>
                                        <p:strVal val="visible"/>
                                      </p:to>
                                    </p:set>
                                    <p:anim calcmode="lin" valueType="num">
                                      <p:cBhvr additive="base">
                                        <p:cTn id="135" dur="500"/>
                                        <p:tgtEl>
                                          <p:spTgt spid="230">
                                            <p:txEl>
                                              <p:pRg st="8" end="8"/>
                                            </p:txEl>
                                          </p:spTgt>
                                        </p:tgtEl>
                                        <p:attrNameLst>
                                          <p:attrName>ppt_w</p:attrName>
                                        </p:attrNameLst>
                                      </p:cBhvr>
                                      <p:tavLst>
                                        <p:tav tm="0">
                                          <p:val>
                                            <p:strVal val="0"/>
                                          </p:val>
                                        </p:tav>
                                        <p:tav tm="100000">
                                          <p:val>
                                            <p:strVal val="#ppt_w"/>
                                          </p:val>
                                        </p:tav>
                                      </p:tavLst>
                                    </p:anim>
                                    <p:anim calcmode="lin" valueType="num">
                                      <p:cBhvr additive="base">
                                        <p:cTn id="136" dur="500"/>
                                        <p:tgtEl>
                                          <p:spTgt spid="230">
                                            <p:txEl>
                                              <p:pRg st="8" end="8"/>
                                            </p:txEl>
                                          </p:spTgt>
                                        </p:tgtEl>
                                        <p:attrNameLst>
                                          <p:attrName>ppt_h</p:attrName>
                                        </p:attrNameLst>
                                      </p:cBhvr>
                                      <p:tavLst>
                                        <p:tav tm="0">
                                          <p:val>
                                            <p:strVal val="0"/>
                                          </p:val>
                                        </p:tav>
                                        <p:tav tm="100000">
                                          <p:val>
                                            <p:strVal val="#ppt_h"/>
                                          </p:val>
                                        </p:tav>
                                      </p:tavLst>
                                    </p:anim>
                                  </p:childTnLst>
                                </p:cTn>
                              </p:par>
                            </p:childTnLst>
                          </p:cTn>
                        </p:par>
                        <p:par>
                          <p:cTn id="137" fill="hold">
                            <p:stCondLst>
                              <p:cond delay="12400"/>
                            </p:stCondLst>
                            <p:childTnLst>
                              <p:par>
                                <p:cTn id="138" presetID="23" presetClass="entr" presetSubtype="16" fill="hold" nodeType="afterEffect">
                                  <p:stCondLst>
                                    <p:cond delay="0"/>
                                  </p:stCondLst>
                                  <p:childTnLst>
                                    <p:set>
                                      <p:cBhvr>
                                        <p:cTn id="139" dur="1" fill="hold">
                                          <p:stCondLst>
                                            <p:cond delay="0"/>
                                          </p:stCondLst>
                                        </p:cTn>
                                        <p:tgtEl>
                                          <p:spTgt spid="231">
                                            <p:txEl>
                                              <p:pRg st="0" end="0"/>
                                            </p:txEl>
                                          </p:spTgt>
                                        </p:tgtEl>
                                        <p:attrNameLst>
                                          <p:attrName>style.visibility</p:attrName>
                                        </p:attrNameLst>
                                      </p:cBhvr>
                                      <p:to>
                                        <p:strVal val="visible"/>
                                      </p:to>
                                    </p:set>
                                    <p:anim calcmode="lin" valueType="num">
                                      <p:cBhvr additive="base">
                                        <p:cTn id="140" dur="500"/>
                                        <p:tgtEl>
                                          <p:spTgt spid="231">
                                            <p:txEl>
                                              <p:pRg st="0" end="0"/>
                                            </p:txEl>
                                          </p:spTgt>
                                        </p:tgtEl>
                                        <p:attrNameLst>
                                          <p:attrName>ppt_w</p:attrName>
                                        </p:attrNameLst>
                                      </p:cBhvr>
                                      <p:tavLst>
                                        <p:tav tm="0">
                                          <p:val>
                                            <p:strVal val="0"/>
                                          </p:val>
                                        </p:tav>
                                        <p:tav tm="100000">
                                          <p:val>
                                            <p:strVal val="#ppt_w"/>
                                          </p:val>
                                        </p:tav>
                                      </p:tavLst>
                                    </p:anim>
                                    <p:anim calcmode="lin" valueType="num">
                                      <p:cBhvr additive="base">
                                        <p:cTn id="141" dur="500"/>
                                        <p:tgtEl>
                                          <p:spTgt spid="231">
                                            <p:txEl>
                                              <p:pRg st="0" end="0"/>
                                            </p:txEl>
                                          </p:spTgt>
                                        </p:tgtEl>
                                        <p:attrNameLst>
                                          <p:attrName>ppt_h</p:attrName>
                                        </p:attrNameLst>
                                      </p:cBhvr>
                                      <p:tavLst>
                                        <p:tav tm="0">
                                          <p:val>
                                            <p:strVal val="0"/>
                                          </p:val>
                                        </p:tav>
                                        <p:tav tm="100000">
                                          <p:val>
                                            <p:strVal val="#ppt_h"/>
                                          </p:val>
                                        </p:tav>
                                      </p:tavLst>
                                    </p:anim>
                                  </p:childTnLst>
                                </p:cTn>
                              </p:par>
                            </p:childTnLst>
                          </p:cTn>
                        </p:par>
                        <p:par>
                          <p:cTn id="142" fill="hold">
                            <p:stCondLst>
                              <p:cond delay="12900"/>
                            </p:stCondLst>
                            <p:childTnLst>
                              <p:par>
                                <p:cTn id="143" presetID="23" presetClass="entr" presetSubtype="16" fill="hold" nodeType="afterEffect">
                                  <p:stCondLst>
                                    <p:cond delay="0"/>
                                  </p:stCondLst>
                                  <p:childTnLst>
                                    <p:set>
                                      <p:cBhvr>
                                        <p:cTn id="144" dur="1" fill="hold">
                                          <p:stCondLst>
                                            <p:cond delay="0"/>
                                          </p:stCondLst>
                                        </p:cTn>
                                        <p:tgtEl>
                                          <p:spTgt spid="231">
                                            <p:txEl>
                                              <p:pRg st="1" end="1"/>
                                            </p:txEl>
                                          </p:spTgt>
                                        </p:tgtEl>
                                        <p:attrNameLst>
                                          <p:attrName>style.visibility</p:attrName>
                                        </p:attrNameLst>
                                      </p:cBhvr>
                                      <p:to>
                                        <p:strVal val="visible"/>
                                      </p:to>
                                    </p:set>
                                    <p:anim calcmode="lin" valueType="num">
                                      <p:cBhvr additive="base">
                                        <p:cTn id="145" dur="500"/>
                                        <p:tgtEl>
                                          <p:spTgt spid="231">
                                            <p:txEl>
                                              <p:pRg st="1" end="1"/>
                                            </p:txEl>
                                          </p:spTgt>
                                        </p:tgtEl>
                                        <p:attrNameLst>
                                          <p:attrName>ppt_w</p:attrName>
                                        </p:attrNameLst>
                                      </p:cBhvr>
                                      <p:tavLst>
                                        <p:tav tm="0">
                                          <p:val>
                                            <p:strVal val="0"/>
                                          </p:val>
                                        </p:tav>
                                        <p:tav tm="100000">
                                          <p:val>
                                            <p:strVal val="#ppt_w"/>
                                          </p:val>
                                        </p:tav>
                                      </p:tavLst>
                                    </p:anim>
                                    <p:anim calcmode="lin" valueType="num">
                                      <p:cBhvr additive="base">
                                        <p:cTn id="146" dur="500"/>
                                        <p:tgtEl>
                                          <p:spTgt spid="231">
                                            <p:txEl>
                                              <p:pRg st="1" end="1"/>
                                            </p:txEl>
                                          </p:spTgt>
                                        </p:tgtEl>
                                        <p:attrNameLst>
                                          <p:attrName>ppt_h</p:attrName>
                                        </p:attrNameLst>
                                      </p:cBhvr>
                                      <p:tavLst>
                                        <p:tav tm="0">
                                          <p:val>
                                            <p:strVal val="0"/>
                                          </p:val>
                                        </p:tav>
                                        <p:tav tm="100000">
                                          <p:val>
                                            <p:strVal val="#ppt_h"/>
                                          </p:val>
                                        </p:tav>
                                      </p:tavLst>
                                    </p:anim>
                                  </p:childTnLst>
                                </p:cTn>
                              </p:par>
                            </p:childTnLst>
                          </p:cTn>
                        </p:par>
                        <p:par>
                          <p:cTn id="147" fill="hold">
                            <p:stCondLst>
                              <p:cond delay="13400"/>
                            </p:stCondLst>
                            <p:childTnLst>
                              <p:par>
                                <p:cTn id="148" presetID="23" presetClass="entr" presetSubtype="16" fill="hold" nodeType="afterEffect">
                                  <p:stCondLst>
                                    <p:cond delay="0"/>
                                  </p:stCondLst>
                                  <p:childTnLst>
                                    <p:set>
                                      <p:cBhvr>
                                        <p:cTn id="149" dur="1" fill="hold">
                                          <p:stCondLst>
                                            <p:cond delay="0"/>
                                          </p:stCondLst>
                                        </p:cTn>
                                        <p:tgtEl>
                                          <p:spTgt spid="231">
                                            <p:txEl>
                                              <p:pRg st="2" end="2"/>
                                            </p:txEl>
                                          </p:spTgt>
                                        </p:tgtEl>
                                        <p:attrNameLst>
                                          <p:attrName>style.visibility</p:attrName>
                                        </p:attrNameLst>
                                      </p:cBhvr>
                                      <p:to>
                                        <p:strVal val="visible"/>
                                      </p:to>
                                    </p:set>
                                    <p:anim calcmode="lin" valueType="num">
                                      <p:cBhvr additive="base">
                                        <p:cTn id="150" dur="500"/>
                                        <p:tgtEl>
                                          <p:spTgt spid="231">
                                            <p:txEl>
                                              <p:pRg st="2" end="2"/>
                                            </p:txEl>
                                          </p:spTgt>
                                        </p:tgtEl>
                                        <p:attrNameLst>
                                          <p:attrName>ppt_w</p:attrName>
                                        </p:attrNameLst>
                                      </p:cBhvr>
                                      <p:tavLst>
                                        <p:tav tm="0">
                                          <p:val>
                                            <p:strVal val="0"/>
                                          </p:val>
                                        </p:tav>
                                        <p:tav tm="100000">
                                          <p:val>
                                            <p:strVal val="#ppt_w"/>
                                          </p:val>
                                        </p:tav>
                                      </p:tavLst>
                                    </p:anim>
                                    <p:anim calcmode="lin" valueType="num">
                                      <p:cBhvr additive="base">
                                        <p:cTn id="151" dur="500"/>
                                        <p:tgtEl>
                                          <p:spTgt spid="231">
                                            <p:txEl>
                                              <p:pRg st="2" end="2"/>
                                            </p:txEl>
                                          </p:spTgt>
                                        </p:tgtEl>
                                        <p:attrNameLst>
                                          <p:attrName>ppt_h</p:attrName>
                                        </p:attrNameLst>
                                      </p:cBhvr>
                                      <p:tavLst>
                                        <p:tav tm="0">
                                          <p:val>
                                            <p:strVal val="0"/>
                                          </p:val>
                                        </p:tav>
                                        <p:tav tm="100000">
                                          <p:val>
                                            <p:strVal val="#ppt_h"/>
                                          </p:val>
                                        </p:tav>
                                      </p:tavLst>
                                    </p:anim>
                                  </p:childTnLst>
                                </p:cTn>
                              </p:par>
                            </p:childTnLst>
                          </p:cTn>
                        </p:par>
                        <p:par>
                          <p:cTn id="152" fill="hold">
                            <p:stCondLst>
                              <p:cond delay="13900"/>
                            </p:stCondLst>
                            <p:childTnLst>
                              <p:par>
                                <p:cTn id="153" presetID="23" presetClass="entr" presetSubtype="16" fill="hold" nodeType="afterEffect">
                                  <p:stCondLst>
                                    <p:cond delay="0"/>
                                  </p:stCondLst>
                                  <p:childTnLst>
                                    <p:set>
                                      <p:cBhvr>
                                        <p:cTn id="154" dur="1" fill="hold">
                                          <p:stCondLst>
                                            <p:cond delay="0"/>
                                          </p:stCondLst>
                                        </p:cTn>
                                        <p:tgtEl>
                                          <p:spTgt spid="231">
                                            <p:txEl>
                                              <p:pRg st="3" end="3"/>
                                            </p:txEl>
                                          </p:spTgt>
                                        </p:tgtEl>
                                        <p:attrNameLst>
                                          <p:attrName>style.visibility</p:attrName>
                                        </p:attrNameLst>
                                      </p:cBhvr>
                                      <p:to>
                                        <p:strVal val="visible"/>
                                      </p:to>
                                    </p:set>
                                    <p:anim calcmode="lin" valueType="num">
                                      <p:cBhvr additive="base">
                                        <p:cTn id="155" dur="500"/>
                                        <p:tgtEl>
                                          <p:spTgt spid="231">
                                            <p:txEl>
                                              <p:pRg st="3" end="3"/>
                                            </p:txEl>
                                          </p:spTgt>
                                        </p:tgtEl>
                                        <p:attrNameLst>
                                          <p:attrName>ppt_w</p:attrName>
                                        </p:attrNameLst>
                                      </p:cBhvr>
                                      <p:tavLst>
                                        <p:tav tm="0">
                                          <p:val>
                                            <p:strVal val="0"/>
                                          </p:val>
                                        </p:tav>
                                        <p:tav tm="100000">
                                          <p:val>
                                            <p:strVal val="#ppt_w"/>
                                          </p:val>
                                        </p:tav>
                                      </p:tavLst>
                                    </p:anim>
                                    <p:anim calcmode="lin" valueType="num">
                                      <p:cBhvr additive="base">
                                        <p:cTn id="156" dur="500"/>
                                        <p:tgtEl>
                                          <p:spTgt spid="231">
                                            <p:txEl>
                                              <p:pRg st="3" end="3"/>
                                            </p:txEl>
                                          </p:spTgt>
                                        </p:tgtEl>
                                        <p:attrNameLst>
                                          <p:attrName>ppt_h</p:attrName>
                                        </p:attrNameLst>
                                      </p:cBhvr>
                                      <p:tavLst>
                                        <p:tav tm="0">
                                          <p:val>
                                            <p:strVal val="0"/>
                                          </p:val>
                                        </p:tav>
                                        <p:tav tm="100000">
                                          <p:val>
                                            <p:strVal val="#ppt_h"/>
                                          </p:val>
                                        </p:tav>
                                      </p:tavLst>
                                    </p:anim>
                                  </p:childTnLst>
                                </p:cTn>
                              </p:par>
                            </p:childTnLst>
                          </p:cTn>
                        </p:par>
                        <p:par>
                          <p:cTn id="157" fill="hold">
                            <p:stCondLst>
                              <p:cond delay="14400"/>
                            </p:stCondLst>
                            <p:childTnLst>
                              <p:par>
                                <p:cTn id="158" presetID="23" presetClass="entr" presetSubtype="16" fill="hold" nodeType="afterEffect">
                                  <p:stCondLst>
                                    <p:cond delay="0"/>
                                  </p:stCondLst>
                                  <p:childTnLst>
                                    <p:set>
                                      <p:cBhvr>
                                        <p:cTn id="159" dur="1" fill="hold">
                                          <p:stCondLst>
                                            <p:cond delay="0"/>
                                          </p:stCondLst>
                                        </p:cTn>
                                        <p:tgtEl>
                                          <p:spTgt spid="231">
                                            <p:txEl>
                                              <p:pRg st="4" end="4"/>
                                            </p:txEl>
                                          </p:spTgt>
                                        </p:tgtEl>
                                        <p:attrNameLst>
                                          <p:attrName>style.visibility</p:attrName>
                                        </p:attrNameLst>
                                      </p:cBhvr>
                                      <p:to>
                                        <p:strVal val="visible"/>
                                      </p:to>
                                    </p:set>
                                    <p:anim calcmode="lin" valueType="num">
                                      <p:cBhvr additive="base">
                                        <p:cTn id="160" dur="500"/>
                                        <p:tgtEl>
                                          <p:spTgt spid="231">
                                            <p:txEl>
                                              <p:pRg st="4" end="4"/>
                                            </p:txEl>
                                          </p:spTgt>
                                        </p:tgtEl>
                                        <p:attrNameLst>
                                          <p:attrName>ppt_w</p:attrName>
                                        </p:attrNameLst>
                                      </p:cBhvr>
                                      <p:tavLst>
                                        <p:tav tm="0">
                                          <p:val>
                                            <p:strVal val="0"/>
                                          </p:val>
                                        </p:tav>
                                        <p:tav tm="100000">
                                          <p:val>
                                            <p:strVal val="#ppt_w"/>
                                          </p:val>
                                        </p:tav>
                                      </p:tavLst>
                                    </p:anim>
                                    <p:anim calcmode="lin" valueType="num">
                                      <p:cBhvr additive="base">
                                        <p:cTn id="161" dur="500"/>
                                        <p:tgtEl>
                                          <p:spTgt spid="231">
                                            <p:txEl>
                                              <p:pRg st="4" end="4"/>
                                            </p:txEl>
                                          </p:spTgt>
                                        </p:tgtEl>
                                        <p:attrNameLst>
                                          <p:attrName>ppt_h</p:attrName>
                                        </p:attrNameLst>
                                      </p:cBhvr>
                                      <p:tavLst>
                                        <p:tav tm="0">
                                          <p:val>
                                            <p:strVal val="0"/>
                                          </p:val>
                                        </p:tav>
                                        <p:tav tm="100000">
                                          <p:val>
                                            <p:strVal val="#ppt_h"/>
                                          </p:val>
                                        </p:tav>
                                      </p:tavLst>
                                    </p:anim>
                                  </p:childTnLst>
                                </p:cTn>
                              </p:par>
                            </p:childTnLst>
                          </p:cTn>
                        </p:par>
                        <p:par>
                          <p:cTn id="162" fill="hold">
                            <p:stCondLst>
                              <p:cond delay="14900"/>
                            </p:stCondLst>
                            <p:childTnLst>
                              <p:par>
                                <p:cTn id="163" presetID="23" presetClass="entr" presetSubtype="16" fill="hold" nodeType="afterEffect">
                                  <p:stCondLst>
                                    <p:cond delay="0"/>
                                  </p:stCondLst>
                                  <p:childTnLst>
                                    <p:set>
                                      <p:cBhvr>
                                        <p:cTn id="164" dur="1" fill="hold">
                                          <p:stCondLst>
                                            <p:cond delay="0"/>
                                          </p:stCondLst>
                                        </p:cTn>
                                        <p:tgtEl>
                                          <p:spTgt spid="231">
                                            <p:txEl>
                                              <p:pRg st="5" end="5"/>
                                            </p:txEl>
                                          </p:spTgt>
                                        </p:tgtEl>
                                        <p:attrNameLst>
                                          <p:attrName>style.visibility</p:attrName>
                                        </p:attrNameLst>
                                      </p:cBhvr>
                                      <p:to>
                                        <p:strVal val="visible"/>
                                      </p:to>
                                    </p:set>
                                    <p:anim calcmode="lin" valueType="num">
                                      <p:cBhvr additive="base">
                                        <p:cTn id="165" dur="500"/>
                                        <p:tgtEl>
                                          <p:spTgt spid="231">
                                            <p:txEl>
                                              <p:pRg st="5" end="5"/>
                                            </p:txEl>
                                          </p:spTgt>
                                        </p:tgtEl>
                                        <p:attrNameLst>
                                          <p:attrName>ppt_w</p:attrName>
                                        </p:attrNameLst>
                                      </p:cBhvr>
                                      <p:tavLst>
                                        <p:tav tm="0">
                                          <p:val>
                                            <p:strVal val="0"/>
                                          </p:val>
                                        </p:tav>
                                        <p:tav tm="100000">
                                          <p:val>
                                            <p:strVal val="#ppt_w"/>
                                          </p:val>
                                        </p:tav>
                                      </p:tavLst>
                                    </p:anim>
                                    <p:anim calcmode="lin" valueType="num">
                                      <p:cBhvr additive="base">
                                        <p:cTn id="166" dur="500"/>
                                        <p:tgtEl>
                                          <p:spTgt spid="231">
                                            <p:txEl>
                                              <p:pRg st="5" end="5"/>
                                            </p:txEl>
                                          </p:spTgt>
                                        </p:tgtEl>
                                        <p:attrNameLst>
                                          <p:attrName>ppt_h</p:attrName>
                                        </p:attrNameLst>
                                      </p:cBhvr>
                                      <p:tavLst>
                                        <p:tav tm="0">
                                          <p:val>
                                            <p:strVal val="0"/>
                                          </p:val>
                                        </p:tav>
                                        <p:tav tm="100000">
                                          <p:val>
                                            <p:strVal val="#ppt_h"/>
                                          </p:val>
                                        </p:tav>
                                      </p:tavLst>
                                    </p:anim>
                                  </p:childTnLst>
                                </p:cTn>
                              </p:par>
                            </p:childTnLst>
                          </p:cTn>
                        </p:par>
                        <p:par>
                          <p:cTn id="167" fill="hold">
                            <p:stCondLst>
                              <p:cond delay="15400"/>
                            </p:stCondLst>
                            <p:childTnLst>
                              <p:par>
                                <p:cTn id="168" presetID="23" presetClass="entr" presetSubtype="16" fill="hold" nodeType="afterEffect">
                                  <p:stCondLst>
                                    <p:cond delay="0"/>
                                  </p:stCondLst>
                                  <p:childTnLst>
                                    <p:set>
                                      <p:cBhvr>
                                        <p:cTn id="169" dur="1" fill="hold">
                                          <p:stCondLst>
                                            <p:cond delay="0"/>
                                          </p:stCondLst>
                                        </p:cTn>
                                        <p:tgtEl>
                                          <p:spTgt spid="231">
                                            <p:txEl>
                                              <p:pRg st="6" end="6"/>
                                            </p:txEl>
                                          </p:spTgt>
                                        </p:tgtEl>
                                        <p:attrNameLst>
                                          <p:attrName>style.visibility</p:attrName>
                                        </p:attrNameLst>
                                      </p:cBhvr>
                                      <p:to>
                                        <p:strVal val="visible"/>
                                      </p:to>
                                    </p:set>
                                    <p:anim calcmode="lin" valueType="num">
                                      <p:cBhvr additive="base">
                                        <p:cTn id="170" dur="500"/>
                                        <p:tgtEl>
                                          <p:spTgt spid="231">
                                            <p:txEl>
                                              <p:pRg st="6" end="6"/>
                                            </p:txEl>
                                          </p:spTgt>
                                        </p:tgtEl>
                                        <p:attrNameLst>
                                          <p:attrName>ppt_w</p:attrName>
                                        </p:attrNameLst>
                                      </p:cBhvr>
                                      <p:tavLst>
                                        <p:tav tm="0">
                                          <p:val>
                                            <p:strVal val="0"/>
                                          </p:val>
                                        </p:tav>
                                        <p:tav tm="100000">
                                          <p:val>
                                            <p:strVal val="#ppt_w"/>
                                          </p:val>
                                        </p:tav>
                                      </p:tavLst>
                                    </p:anim>
                                    <p:anim calcmode="lin" valueType="num">
                                      <p:cBhvr additive="base">
                                        <p:cTn id="171" dur="500"/>
                                        <p:tgtEl>
                                          <p:spTgt spid="231">
                                            <p:txEl>
                                              <p:pRg st="6" end="6"/>
                                            </p:txEl>
                                          </p:spTgt>
                                        </p:tgtEl>
                                        <p:attrNameLst>
                                          <p:attrName>ppt_h</p:attrName>
                                        </p:attrNameLst>
                                      </p:cBhvr>
                                      <p:tavLst>
                                        <p:tav tm="0">
                                          <p:val>
                                            <p:strVal val="0"/>
                                          </p:val>
                                        </p:tav>
                                        <p:tav tm="100000">
                                          <p:val>
                                            <p:strVal val="#ppt_h"/>
                                          </p:val>
                                        </p:tav>
                                      </p:tavLst>
                                    </p:anim>
                                  </p:childTnLst>
                                </p:cTn>
                              </p:par>
                            </p:childTnLst>
                          </p:cTn>
                        </p:par>
                        <p:par>
                          <p:cTn id="172" fill="hold">
                            <p:stCondLst>
                              <p:cond delay="15900"/>
                            </p:stCondLst>
                            <p:childTnLst>
                              <p:par>
                                <p:cTn id="173" presetID="23" presetClass="entr" presetSubtype="16" fill="hold" nodeType="afterEffect">
                                  <p:stCondLst>
                                    <p:cond delay="0"/>
                                  </p:stCondLst>
                                  <p:childTnLst>
                                    <p:set>
                                      <p:cBhvr>
                                        <p:cTn id="174" dur="1" fill="hold">
                                          <p:stCondLst>
                                            <p:cond delay="0"/>
                                          </p:stCondLst>
                                        </p:cTn>
                                        <p:tgtEl>
                                          <p:spTgt spid="231">
                                            <p:txEl>
                                              <p:pRg st="7" end="7"/>
                                            </p:txEl>
                                          </p:spTgt>
                                        </p:tgtEl>
                                        <p:attrNameLst>
                                          <p:attrName>style.visibility</p:attrName>
                                        </p:attrNameLst>
                                      </p:cBhvr>
                                      <p:to>
                                        <p:strVal val="visible"/>
                                      </p:to>
                                    </p:set>
                                    <p:anim calcmode="lin" valueType="num">
                                      <p:cBhvr additive="base">
                                        <p:cTn id="175" dur="500"/>
                                        <p:tgtEl>
                                          <p:spTgt spid="231">
                                            <p:txEl>
                                              <p:pRg st="7" end="7"/>
                                            </p:txEl>
                                          </p:spTgt>
                                        </p:tgtEl>
                                        <p:attrNameLst>
                                          <p:attrName>ppt_w</p:attrName>
                                        </p:attrNameLst>
                                      </p:cBhvr>
                                      <p:tavLst>
                                        <p:tav tm="0">
                                          <p:val>
                                            <p:strVal val="0"/>
                                          </p:val>
                                        </p:tav>
                                        <p:tav tm="100000">
                                          <p:val>
                                            <p:strVal val="#ppt_w"/>
                                          </p:val>
                                        </p:tav>
                                      </p:tavLst>
                                    </p:anim>
                                    <p:anim calcmode="lin" valueType="num">
                                      <p:cBhvr additive="base">
                                        <p:cTn id="176" dur="500"/>
                                        <p:tgtEl>
                                          <p:spTgt spid="231">
                                            <p:txEl>
                                              <p:pRg st="7" end="7"/>
                                            </p:txEl>
                                          </p:spTgt>
                                        </p:tgtEl>
                                        <p:attrNameLst>
                                          <p:attrName>ppt_h</p:attrName>
                                        </p:attrNameLst>
                                      </p:cBhvr>
                                      <p:tavLst>
                                        <p:tav tm="0">
                                          <p:val>
                                            <p:strVal val="0"/>
                                          </p:val>
                                        </p:tav>
                                        <p:tav tm="100000">
                                          <p:val>
                                            <p:strVal val="#ppt_h"/>
                                          </p:val>
                                        </p:tav>
                                      </p:tavLst>
                                    </p:anim>
                                  </p:childTnLst>
                                </p:cTn>
                              </p:par>
                            </p:childTnLst>
                          </p:cTn>
                        </p:par>
                        <p:par>
                          <p:cTn id="177" fill="hold">
                            <p:stCondLst>
                              <p:cond delay="16400"/>
                            </p:stCondLst>
                            <p:childTnLst>
                              <p:par>
                                <p:cTn id="178" presetID="23" presetClass="entr" presetSubtype="16" fill="hold" nodeType="afterEffect">
                                  <p:stCondLst>
                                    <p:cond delay="0"/>
                                  </p:stCondLst>
                                  <p:childTnLst>
                                    <p:set>
                                      <p:cBhvr>
                                        <p:cTn id="179" dur="1" fill="hold">
                                          <p:stCondLst>
                                            <p:cond delay="0"/>
                                          </p:stCondLst>
                                        </p:cTn>
                                        <p:tgtEl>
                                          <p:spTgt spid="231">
                                            <p:txEl>
                                              <p:pRg st="8" end="8"/>
                                            </p:txEl>
                                          </p:spTgt>
                                        </p:tgtEl>
                                        <p:attrNameLst>
                                          <p:attrName>style.visibility</p:attrName>
                                        </p:attrNameLst>
                                      </p:cBhvr>
                                      <p:to>
                                        <p:strVal val="visible"/>
                                      </p:to>
                                    </p:set>
                                    <p:anim calcmode="lin" valueType="num">
                                      <p:cBhvr additive="base">
                                        <p:cTn id="180" dur="500"/>
                                        <p:tgtEl>
                                          <p:spTgt spid="231">
                                            <p:txEl>
                                              <p:pRg st="8" end="8"/>
                                            </p:txEl>
                                          </p:spTgt>
                                        </p:tgtEl>
                                        <p:attrNameLst>
                                          <p:attrName>ppt_w</p:attrName>
                                        </p:attrNameLst>
                                      </p:cBhvr>
                                      <p:tavLst>
                                        <p:tav tm="0">
                                          <p:val>
                                            <p:strVal val="0"/>
                                          </p:val>
                                        </p:tav>
                                        <p:tav tm="100000">
                                          <p:val>
                                            <p:strVal val="#ppt_w"/>
                                          </p:val>
                                        </p:tav>
                                      </p:tavLst>
                                    </p:anim>
                                    <p:anim calcmode="lin" valueType="num">
                                      <p:cBhvr additive="base">
                                        <p:cTn id="181" dur="500"/>
                                        <p:tgtEl>
                                          <p:spTgt spid="231">
                                            <p:txEl>
                                              <p:pRg st="8" end="8"/>
                                            </p:txEl>
                                          </p:spTgt>
                                        </p:tgtEl>
                                        <p:attrNameLst>
                                          <p:attrName>ppt_h</p:attrName>
                                        </p:attrNameLst>
                                      </p:cBhvr>
                                      <p:tavLst>
                                        <p:tav tm="0">
                                          <p:val>
                                            <p:strVal val="0"/>
                                          </p:val>
                                        </p:tav>
                                        <p:tav tm="100000">
                                          <p:val>
                                            <p:strVal val="#ppt_h"/>
                                          </p:val>
                                        </p:tav>
                                      </p:tavLst>
                                    </p:anim>
                                  </p:childTnLst>
                                </p:cTn>
                              </p:par>
                            </p:childTnLst>
                          </p:cTn>
                        </p:par>
                        <p:par>
                          <p:cTn id="182" fill="hold">
                            <p:stCondLst>
                              <p:cond delay="16900"/>
                            </p:stCondLst>
                            <p:childTnLst>
                              <p:par>
                                <p:cTn id="183" presetID="23" presetClass="entr" presetSubtype="16" fill="hold" nodeType="afterEffect">
                                  <p:stCondLst>
                                    <p:cond delay="0"/>
                                  </p:stCondLst>
                                  <p:childTnLst>
                                    <p:set>
                                      <p:cBhvr>
                                        <p:cTn id="184" dur="1" fill="hold">
                                          <p:stCondLst>
                                            <p:cond delay="0"/>
                                          </p:stCondLst>
                                        </p:cTn>
                                        <p:tgtEl>
                                          <p:spTgt spid="232">
                                            <p:txEl>
                                              <p:pRg st="0" end="0"/>
                                            </p:txEl>
                                          </p:spTgt>
                                        </p:tgtEl>
                                        <p:attrNameLst>
                                          <p:attrName>style.visibility</p:attrName>
                                        </p:attrNameLst>
                                      </p:cBhvr>
                                      <p:to>
                                        <p:strVal val="visible"/>
                                      </p:to>
                                    </p:set>
                                    <p:anim calcmode="lin" valueType="num">
                                      <p:cBhvr additive="base">
                                        <p:cTn id="185" dur="500"/>
                                        <p:tgtEl>
                                          <p:spTgt spid="232">
                                            <p:txEl>
                                              <p:pRg st="0" end="0"/>
                                            </p:txEl>
                                          </p:spTgt>
                                        </p:tgtEl>
                                        <p:attrNameLst>
                                          <p:attrName>ppt_w</p:attrName>
                                        </p:attrNameLst>
                                      </p:cBhvr>
                                      <p:tavLst>
                                        <p:tav tm="0">
                                          <p:val>
                                            <p:strVal val="0"/>
                                          </p:val>
                                        </p:tav>
                                        <p:tav tm="100000">
                                          <p:val>
                                            <p:strVal val="#ppt_w"/>
                                          </p:val>
                                        </p:tav>
                                      </p:tavLst>
                                    </p:anim>
                                    <p:anim calcmode="lin" valueType="num">
                                      <p:cBhvr additive="base">
                                        <p:cTn id="186" dur="500"/>
                                        <p:tgtEl>
                                          <p:spTgt spid="232">
                                            <p:txEl>
                                              <p:pRg st="0" end="0"/>
                                            </p:txEl>
                                          </p:spTgt>
                                        </p:tgtEl>
                                        <p:attrNameLst>
                                          <p:attrName>ppt_h</p:attrName>
                                        </p:attrNameLst>
                                      </p:cBhvr>
                                      <p:tavLst>
                                        <p:tav tm="0">
                                          <p:val>
                                            <p:strVal val="0"/>
                                          </p:val>
                                        </p:tav>
                                        <p:tav tm="100000">
                                          <p:val>
                                            <p:strVal val="#ppt_h"/>
                                          </p:val>
                                        </p:tav>
                                      </p:tavLst>
                                    </p:anim>
                                  </p:childTnLst>
                                </p:cTn>
                              </p:par>
                            </p:childTnLst>
                          </p:cTn>
                        </p:par>
                        <p:par>
                          <p:cTn id="187" fill="hold">
                            <p:stCondLst>
                              <p:cond delay="17400"/>
                            </p:stCondLst>
                            <p:childTnLst>
                              <p:par>
                                <p:cTn id="188" presetID="23" presetClass="entr" presetSubtype="16" fill="hold" nodeType="afterEffect">
                                  <p:stCondLst>
                                    <p:cond delay="0"/>
                                  </p:stCondLst>
                                  <p:childTnLst>
                                    <p:set>
                                      <p:cBhvr>
                                        <p:cTn id="189" dur="1" fill="hold">
                                          <p:stCondLst>
                                            <p:cond delay="0"/>
                                          </p:stCondLst>
                                        </p:cTn>
                                        <p:tgtEl>
                                          <p:spTgt spid="232">
                                            <p:txEl>
                                              <p:pRg st="1" end="1"/>
                                            </p:txEl>
                                          </p:spTgt>
                                        </p:tgtEl>
                                        <p:attrNameLst>
                                          <p:attrName>style.visibility</p:attrName>
                                        </p:attrNameLst>
                                      </p:cBhvr>
                                      <p:to>
                                        <p:strVal val="visible"/>
                                      </p:to>
                                    </p:set>
                                    <p:anim calcmode="lin" valueType="num">
                                      <p:cBhvr additive="base">
                                        <p:cTn id="190" dur="500"/>
                                        <p:tgtEl>
                                          <p:spTgt spid="232">
                                            <p:txEl>
                                              <p:pRg st="1" end="1"/>
                                            </p:txEl>
                                          </p:spTgt>
                                        </p:tgtEl>
                                        <p:attrNameLst>
                                          <p:attrName>ppt_w</p:attrName>
                                        </p:attrNameLst>
                                      </p:cBhvr>
                                      <p:tavLst>
                                        <p:tav tm="0">
                                          <p:val>
                                            <p:strVal val="0"/>
                                          </p:val>
                                        </p:tav>
                                        <p:tav tm="100000">
                                          <p:val>
                                            <p:strVal val="#ppt_w"/>
                                          </p:val>
                                        </p:tav>
                                      </p:tavLst>
                                    </p:anim>
                                    <p:anim calcmode="lin" valueType="num">
                                      <p:cBhvr additive="base">
                                        <p:cTn id="191" dur="500"/>
                                        <p:tgtEl>
                                          <p:spTgt spid="232">
                                            <p:txEl>
                                              <p:pRg st="1" end="1"/>
                                            </p:txEl>
                                          </p:spTgt>
                                        </p:tgtEl>
                                        <p:attrNameLst>
                                          <p:attrName>ppt_h</p:attrName>
                                        </p:attrNameLst>
                                      </p:cBhvr>
                                      <p:tavLst>
                                        <p:tav tm="0">
                                          <p:val>
                                            <p:strVal val="0"/>
                                          </p:val>
                                        </p:tav>
                                        <p:tav tm="100000">
                                          <p:val>
                                            <p:strVal val="#ppt_h"/>
                                          </p:val>
                                        </p:tav>
                                      </p:tavLst>
                                    </p:anim>
                                  </p:childTnLst>
                                </p:cTn>
                              </p:par>
                            </p:childTnLst>
                          </p:cTn>
                        </p:par>
                        <p:par>
                          <p:cTn id="192" fill="hold">
                            <p:stCondLst>
                              <p:cond delay="17900"/>
                            </p:stCondLst>
                            <p:childTnLst>
                              <p:par>
                                <p:cTn id="193" presetID="23" presetClass="entr" presetSubtype="16" fill="hold" nodeType="afterEffect">
                                  <p:stCondLst>
                                    <p:cond delay="0"/>
                                  </p:stCondLst>
                                  <p:childTnLst>
                                    <p:set>
                                      <p:cBhvr>
                                        <p:cTn id="194" dur="1" fill="hold">
                                          <p:stCondLst>
                                            <p:cond delay="0"/>
                                          </p:stCondLst>
                                        </p:cTn>
                                        <p:tgtEl>
                                          <p:spTgt spid="232">
                                            <p:txEl>
                                              <p:pRg st="2" end="2"/>
                                            </p:txEl>
                                          </p:spTgt>
                                        </p:tgtEl>
                                        <p:attrNameLst>
                                          <p:attrName>style.visibility</p:attrName>
                                        </p:attrNameLst>
                                      </p:cBhvr>
                                      <p:to>
                                        <p:strVal val="visible"/>
                                      </p:to>
                                    </p:set>
                                    <p:anim calcmode="lin" valueType="num">
                                      <p:cBhvr additive="base">
                                        <p:cTn id="195" dur="500"/>
                                        <p:tgtEl>
                                          <p:spTgt spid="232">
                                            <p:txEl>
                                              <p:pRg st="2" end="2"/>
                                            </p:txEl>
                                          </p:spTgt>
                                        </p:tgtEl>
                                        <p:attrNameLst>
                                          <p:attrName>ppt_w</p:attrName>
                                        </p:attrNameLst>
                                      </p:cBhvr>
                                      <p:tavLst>
                                        <p:tav tm="0">
                                          <p:val>
                                            <p:strVal val="0"/>
                                          </p:val>
                                        </p:tav>
                                        <p:tav tm="100000">
                                          <p:val>
                                            <p:strVal val="#ppt_w"/>
                                          </p:val>
                                        </p:tav>
                                      </p:tavLst>
                                    </p:anim>
                                    <p:anim calcmode="lin" valueType="num">
                                      <p:cBhvr additive="base">
                                        <p:cTn id="196" dur="500"/>
                                        <p:tgtEl>
                                          <p:spTgt spid="232">
                                            <p:txEl>
                                              <p:pRg st="2" end="2"/>
                                            </p:txEl>
                                          </p:spTgt>
                                        </p:tgtEl>
                                        <p:attrNameLst>
                                          <p:attrName>ppt_h</p:attrName>
                                        </p:attrNameLst>
                                      </p:cBhvr>
                                      <p:tavLst>
                                        <p:tav tm="0">
                                          <p:val>
                                            <p:strVal val="0"/>
                                          </p:val>
                                        </p:tav>
                                        <p:tav tm="100000">
                                          <p:val>
                                            <p:strVal val="#ppt_h"/>
                                          </p:val>
                                        </p:tav>
                                      </p:tavLst>
                                    </p:anim>
                                  </p:childTnLst>
                                </p:cTn>
                              </p:par>
                            </p:childTnLst>
                          </p:cTn>
                        </p:par>
                        <p:par>
                          <p:cTn id="197" fill="hold">
                            <p:stCondLst>
                              <p:cond delay="18400"/>
                            </p:stCondLst>
                            <p:childTnLst>
                              <p:par>
                                <p:cTn id="198" presetID="23" presetClass="entr" presetSubtype="16" fill="hold" nodeType="afterEffect">
                                  <p:stCondLst>
                                    <p:cond delay="0"/>
                                  </p:stCondLst>
                                  <p:childTnLst>
                                    <p:set>
                                      <p:cBhvr>
                                        <p:cTn id="199" dur="1" fill="hold">
                                          <p:stCondLst>
                                            <p:cond delay="0"/>
                                          </p:stCondLst>
                                        </p:cTn>
                                        <p:tgtEl>
                                          <p:spTgt spid="232">
                                            <p:txEl>
                                              <p:pRg st="3" end="3"/>
                                            </p:txEl>
                                          </p:spTgt>
                                        </p:tgtEl>
                                        <p:attrNameLst>
                                          <p:attrName>style.visibility</p:attrName>
                                        </p:attrNameLst>
                                      </p:cBhvr>
                                      <p:to>
                                        <p:strVal val="visible"/>
                                      </p:to>
                                    </p:set>
                                    <p:anim calcmode="lin" valueType="num">
                                      <p:cBhvr additive="base">
                                        <p:cTn id="200" dur="500"/>
                                        <p:tgtEl>
                                          <p:spTgt spid="232">
                                            <p:txEl>
                                              <p:pRg st="3" end="3"/>
                                            </p:txEl>
                                          </p:spTgt>
                                        </p:tgtEl>
                                        <p:attrNameLst>
                                          <p:attrName>ppt_w</p:attrName>
                                        </p:attrNameLst>
                                      </p:cBhvr>
                                      <p:tavLst>
                                        <p:tav tm="0">
                                          <p:val>
                                            <p:strVal val="0"/>
                                          </p:val>
                                        </p:tav>
                                        <p:tav tm="100000">
                                          <p:val>
                                            <p:strVal val="#ppt_w"/>
                                          </p:val>
                                        </p:tav>
                                      </p:tavLst>
                                    </p:anim>
                                    <p:anim calcmode="lin" valueType="num">
                                      <p:cBhvr additive="base">
                                        <p:cTn id="201" dur="500"/>
                                        <p:tgtEl>
                                          <p:spTgt spid="232">
                                            <p:txEl>
                                              <p:pRg st="3" end="3"/>
                                            </p:txEl>
                                          </p:spTgt>
                                        </p:tgtEl>
                                        <p:attrNameLst>
                                          <p:attrName>ppt_h</p:attrName>
                                        </p:attrNameLst>
                                      </p:cBhvr>
                                      <p:tavLst>
                                        <p:tav tm="0">
                                          <p:val>
                                            <p:strVal val="0"/>
                                          </p:val>
                                        </p:tav>
                                        <p:tav tm="100000">
                                          <p:val>
                                            <p:strVal val="#ppt_h"/>
                                          </p:val>
                                        </p:tav>
                                      </p:tavLst>
                                    </p:anim>
                                  </p:childTnLst>
                                </p:cTn>
                              </p:par>
                            </p:childTnLst>
                          </p:cTn>
                        </p:par>
                        <p:par>
                          <p:cTn id="202" fill="hold">
                            <p:stCondLst>
                              <p:cond delay="18900"/>
                            </p:stCondLst>
                            <p:childTnLst>
                              <p:par>
                                <p:cTn id="203" presetID="23" presetClass="entr" presetSubtype="16" fill="hold" nodeType="afterEffect">
                                  <p:stCondLst>
                                    <p:cond delay="0"/>
                                  </p:stCondLst>
                                  <p:childTnLst>
                                    <p:set>
                                      <p:cBhvr>
                                        <p:cTn id="204" dur="1" fill="hold">
                                          <p:stCondLst>
                                            <p:cond delay="0"/>
                                          </p:stCondLst>
                                        </p:cTn>
                                        <p:tgtEl>
                                          <p:spTgt spid="232">
                                            <p:txEl>
                                              <p:pRg st="4" end="4"/>
                                            </p:txEl>
                                          </p:spTgt>
                                        </p:tgtEl>
                                        <p:attrNameLst>
                                          <p:attrName>style.visibility</p:attrName>
                                        </p:attrNameLst>
                                      </p:cBhvr>
                                      <p:to>
                                        <p:strVal val="visible"/>
                                      </p:to>
                                    </p:set>
                                    <p:anim calcmode="lin" valueType="num">
                                      <p:cBhvr additive="base">
                                        <p:cTn id="205" dur="500"/>
                                        <p:tgtEl>
                                          <p:spTgt spid="232">
                                            <p:txEl>
                                              <p:pRg st="4" end="4"/>
                                            </p:txEl>
                                          </p:spTgt>
                                        </p:tgtEl>
                                        <p:attrNameLst>
                                          <p:attrName>ppt_w</p:attrName>
                                        </p:attrNameLst>
                                      </p:cBhvr>
                                      <p:tavLst>
                                        <p:tav tm="0">
                                          <p:val>
                                            <p:strVal val="0"/>
                                          </p:val>
                                        </p:tav>
                                        <p:tav tm="100000">
                                          <p:val>
                                            <p:strVal val="#ppt_w"/>
                                          </p:val>
                                        </p:tav>
                                      </p:tavLst>
                                    </p:anim>
                                    <p:anim calcmode="lin" valueType="num">
                                      <p:cBhvr additive="base">
                                        <p:cTn id="206" dur="500"/>
                                        <p:tgtEl>
                                          <p:spTgt spid="232">
                                            <p:txEl>
                                              <p:pRg st="4" end="4"/>
                                            </p:txEl>
                                          </p:spTgt>
                                        </p:tgtEl>
                                        <p:attrNameLst>
                                          <p:attrName>ppt_h</p:attrName>
                                        </p:attrNameLst>
                                      </p:cBhvr>
                                      <p:tavLst>
                                        <p:tav tm="0">
                                          <p:val>
                                            <p:strVal val="0"/>
                                          </p:val>
                                        </p:tav>
                                        <p:tav tm="100000">
                                          <p:val>
                                            <p:strVal val="#ppt_h"/>
                                          </p:val>
                                        </p:tav>
                                      </p:tavLst>
                                    </p:anim>
                                  </p:childTnLst>
                                </p:cTn>
                              </p:par>
                            </p:childTnLst>
                          </p:cTn>
                        </p:par>
                        <p:par>
                          <p:cTn id="207" fill="hold">
                            <p:stCondLst>
                              <p:cond delay="19400"/>
                            </p:stCondLst>
                            <p:childTnLst>
                              <p:par>
                                <p:cTn id="208" presetID="23" presetClass="entr" presetSubtype="16" fill="hold" nodeType="afterEffect">
                                  <p:stCondLst>
                                    <p:cond delay="0"/>
                                  </p:stCondLst>
                                  <p:childTnLst>
                                    <p:set>
                                      <p:cBhvr>
                                        <p:cTn id="209" dur="1" fill="hold">
                                          <p:stCondLst>
                                            <p:cond delay="0"/>
                                          </p:stCondLst>
                                        </p:cTn>
                                        <p:tgtEl>
                                          <p:spTgt spid="232">
                                            <p:txEl>
                                              <p:pRg st="5" end="5"/>
                                            </p:txEl>
                                          </p:spTgt>
                                        </p:tgtEl>
                                        <p:attrNameLst>
                                          <p:attrName>style.visibility</p:attrName>
                                        </p:attrNameLst>
                                      </p:cBhvr>
                                      <p:to>
                                        <p:strVal val="visible"/>
                                      </p:to>
                                    </p:set>
                                    <p:anim calcmode="lin" valueType="num">
                                      <p:cBhvr additive="base">
                                        <p:cTn id="210" dur="500"/>
                                        <p:tgtEl>
                                          <p:spTgt spid="232">
                                            <p:txEl>
                                              <p:pRg st="5" end="5"/>
                                            </p:txEl>
                                          </p:spTgt>
                                        </p:tgtEl>
                                        <p:attrNameLst>
                                          <p:attrName>ppt_w</p:attrName>
                                        </p:attrNameLst>
                                      </p:cBhvr>
                                      <p:tavLst>
                                        <p:tav tm="0">
                                          <p:val>
                                            <p:strVal val="0"/>
                                          </p:val>
                                        </p:tav>
                                        <p:tav tm="100000">
                                          <p:val>
                                            <p:strVal val="#ppt_w"/>
                                          </p:val>
                                        </p:tav>
                                      </p:tavLst>
                                    </p:anim>
                                    <p:anim calcmode="lin" valueType="num">
                                      <p:cBhvr additive="base">
                                        <p:cTn id="211" dur="500"/>
                                        <p:tgtEl>
                                          <p:spTgt spid="232">
                                            <p:txEl>
                                              <p:pRg st="5" end="5"/>
                                            </p:txEl>
                                          </p:spTgt>
                                        </p:tgtEl>
                                        <p:attrNameLst>
                                          <p:attrName>ppt_h</p:attrName>
                                        </p:attrNameLst>
                                      </p:cBhvr>
                                      <p:tavLst>
                                        <p:tav tm="0">
                                          <p:val>
                                            <p:strVal val="0"/>
                                          </p:val>
                                        </p:tav>
                                        <p:tav tm="100000">
                                          <p:val>
                                            <p:strVal val="#ppt_h"/>
                                          </p:val>
                                        </p:tav>
                                      </p:tavLst>
                                    </p:anim>
                                  </p:childTnLst>
                                </p:cTn>
                              </p:par>
                            </p:childTnLst>
                          </p:cTn>
                        </p:par>
                        <p:par>
                          <p:cTn id="212" fill="hold">
                            <p:stCondLst>
                              <p:cond delay="19900"/>
                            </p:stCondLst>
                            <p:childTnLst>
                              <p:par>
                                <p:cTn id="213" presetID="23" presetClass="entr" presetSubtype="16" fill="hold" nodeType="afterEffect">
                                  <p:stCondLst>
                                    <p:cond delay="0"/>
                                  </p:stCondLst>
                                  <p:childTnLst>
                                    <p:set>
                                      <p:cBhvr>
                                        <p:cTn id="214" dur="1" fill="hold">
                                          <p:stCondLst>
                                            <p:cond delay="0"/>
                                          </p:stCondLst>
                                        </p:cTn>
                                        <p:tgtEl>
                                          <p:spTgt spid="232">
                                            <p:txEl>
                                              <p:pRg st="6" end="6"/>
                                            </p:txEl>
                                          </p:spTgt>
                                        </p:tgtEl>
                                        <p:attrNameLst>
                                          <p:attrName>style.visibility</p:attrName>
                                        </p:attrNameLst>
                                      </p:cBhvr>
                                      <p:to>
                                        <p:strVal val="visible"/>
                                      </p:to>
                                    </p:set>
                                    <p:anim calcmode="lin" valueType="num">
                                      <p:cBhvr additive="base">
                                        <p:cTn id="215" dur="500"/>
                                        <p:tgtEl>
                                          <p:spTgt spid="232">
                                            <p:txEl>
                                              <p:pRg st="6" end="6"/>
                                            </p:txEl>
                                          </p:spTgt>
                                        </p:tgtEl>
                                        <p:attrNameLst>
                                          <p:attrName>ppt_w</p:attrName>
                                        </p:attrNameLst>
                                      </p:cBhvr>
                                      <p:tavLst>
                                        <p:tav tm="0">
                                          <p:val>
                                            <p:strVal val="0"/>
                                          </p:val>
                                        </p:tav>
                                        <p:tav tm="100000">
                                          <p:val>
                                            <p:strVal val="#ppt_w"/>
                                          </p:val>
                                        </p:tav>
                                      </p:tavLst>
                                    </p:anim>
                                    <p:anim calcmode="lin" valueType="num">
                                      <p:cBhvr additive="base">
                                        <p:cTn id="216" dur="500"/>
                                        <p:tgtEl>
                                          <p:spTgt spid="232">
                                            <p:txEl>
                                              <p:pRg st="6" end="6"/>
                                            </p:txEl>
                                          </p:spTgt>
                                        </p:tgtEl>
                                        <p:attrNameLst>
                                          <p:attrName>ppt_h</p:attrName>
                                        </p:attrNameLst>
                                      </p:cBhvr>
                                      <p:tavLst>
                                        <p:tav tm="0">
                                          <p:val>
                                            <p:strVal val="0"/>
                                          </p:val>
                                        </p:tav>
                                        <p:tav tm="100000">
                                          <p:val>
                                            <p:strVal val="#ppt_h"/>
                                          </p:val>
                                        </p:tav>
                                      </p:tavLst>
                                    </p:anim>
                                  </p:childTnLst>
                                </p:cTn>
                              </p:par>
                            </p:childTnLst>
                          </p:cTn>
                        </p:par>
                        <p:par>
                          <p:cTn id="217" fill="hold">
                            <p:stCondLst>
                              <p:cond delay="20400"/>
                            </p:stCondLst>
                            <p:childTnLst>
                              <p:par>
                                <p:cTn id="218" presetID="23" presetClass="entr" presetSubtype="16" fill="hold" nodeType="afterEffect">
                                  <p:stCondLst>
                                    <p:cond delay="0"/>
                                  </p:stCondLst>
                                  <p:childTnLst>
                                    <p:set>
                                      <p:cBhvr>
                                        <p:cTn id="219" dur="1" fill="hold">
                                          <p:stCondLst>
                                            <p:cond delay="0"/>
                                          </p:stCondLst>
                                        </p:cTn>
                                        <p:tgtEl>
                                          <p:spTgt spid="232">
                                            <p:txEl>
                                              <p:pRg st="7" end="7"/>
                                            </p:txEl>
                                          </p:spTgt>
                                        </p:tgtEl>
                                        <p:attrNameLst>
                                          <p:attrName>style.visibility</p:attrName>
                                        </p:attrNameLst>
                                      </p:cBhvr>
                                      <p:to>
                                        <p:strVal val="visible"/>
                                      </p:to>
                                    </p:set>
                                    <p:anim calcmode="lin" valueType="num">
                                      <p:cBhvr additive="base">
                                        <p:cTn id="220" dur="500"/>
                                        <p:tgtEl>
                                          <p:spTgt spid="232">
                                            <p:txEl>
                                              <p:pRg st="7" end="7"/>
                                            </p:txEl>
                                          </p:spTgt>
                                        </p:tgtEl>
                                        <p:attrNameLst>
                                          <p:attrName>ppt_w</p:attrName>
                                        </p:attrNameLst>
                                      </p:cBhvr>
                                      <p:tavLst>
                                        <p:tav tm="0">
                                          <p:val>
                                            <p:strVal val="0"/>
                                          </p:val>
                                        </p:tav>
                                        <p:tav tm="100000">
                                          <p:val>
                                            <p:strVal val="#ppt_w"/>
                                          </p:val>
                                        </p:tav>
                                      </p:tavLst>
                                    </p:anim>
                                    <p:anim calcmode="lin" valueType="num">
                                      <p:cBhvr additive="base">
                                        <p:cTn id="221" dur="500"/>
                                        <p:tgtEl>
                                          <p:spTgt spid="232">
                                            <p:txEl>
                                              <p:pRg st="7" end="7"/>
                                            </p:txEl>
                                          </p:spTgt>
                                        </p:tgtEl>
                                        <p:attrNameLst>
                                          <p:attrName>ppt_h</p:attrName>
                                        </p:attrNameLst>
                                      </p:cBhvr>
                                      <p:tavLst>
                                        <p:tav tm="0">
                                          <p:val>
                                            <p:strVal val="0"/>
                                          </p:val>
                                        </p:tav>
                                        <p:tav tm="100000">
                                          <p:val>
                                            <p:strVal val="#ppt_h"/>
                                          </p:val>
                                        </p:tav>
                                      </p:tavLst>
                                    </p:anim>
                                  </p:childTnLst>
                                </p:cTn>
                              </p:par>
                            </p:childTnLst>
                          </p:cTn>
                        </p:par>
                        <p:par>
                          <p:cTn id="222" fill="hold">
                            <p:stCondLst>
                              <p:cond delay="20900"/>
                            </p:stCondLst>
                            <p:childTnLst>
                              <p:par>
                                <p:cTn id="223" presetID="23" presetClass="entr" presetSubtype="16" fill="hold" nodeType="afterEffect">
                                  <p:stCondLst>
                                    <p:cond delay="0"/>
                                  </p:stCondLst>
                                  <p:childTnLst>
                                    <p:set>
                                      <p:cBhvr>
                                        <p:cTn id="224" dur="1" fill="hold">
                                          <p:stCondLst>
                                            <p:cond delay="0"/>
                                          </p:stCondLst>
                                        </p:cTn>
                                        <p:tgtEl>
                                          <p:spTgt spid="232">
                                            <p:txEl>
                                              <p:pRg st="8" end="8"/>
                                            </p:txEl>
                                          </p:spTgt>
                                        </p:tgtEl>
                                        <p:attrNameLst>
                                          <p:attrName>style.visibility</p:attrName>
                                        </p:attrNameLst>
                                      </p:cBhvr>
                                      <p:to>
                                        <p:strVal val="visible"/>
                                      </p:to>
                                    </p:set>
                                    <p:anim calcmode="lin" valueType="num">
                                      <p:cBhvr additive="base">
                                        <p:cTn id="225" dur="500"/>
                                        <p:tgtEl>
                                          <p:spTgt spid="232">
                                            <p:txEl>
                                              <p:pRg st="8" end="8"/>
                                            </p:txEl>
                                          </p:spTgt>
                                        </p:tgtEl>
                                        <p:attrNameLst>
                                          <p:attrName>ppt_w</p:attrName>
                                        </p:attrNameLst>
                                      </p:cBhvr>
                                      <p:tavLst>
                                        <p:tav tm="0">
                                          <p:val>
                                            <p:strVal val="0"/>
                                          </p:val>
                                        </p:tav>
                                        <p:tav tm="100000">
                                          <p:val>
                                            <p:strVal val="#ppt_w"/>
                                          </p:val>
                                        </p:tav>
                                      </p:tavLst>
                                    </p:anim>
                                    <p:anim calcmode="lin" valueType="num">
                                      <p:cBhvr additive="base">
                                        <p:cTn id="226" dur="500"/>
                                        <p:tgtEl>
                                          <p:spTgt spid="232">
                                            <p:txEl>
                                              <p:pRg st="8" end="8"/>
                                            </p:txEl>
                                          </p:spTgt>
                                        </p:tgtEl>
                                        <p:attrNameLst>
                                          <p:attrName>ppt_h</p:attrName>
                                        </p:attrNameLst>
                                      </p:cBhvr>
                                      <p:tavLst>
                                        <p:tav tm="0">
                                          <p:val>
                                            <p:strVal val="0"/>
                                          </p:val>
                                        </p:tav>
                                        <p:tav tm="100000">
                                          <p:val>
                                            <p:strVal val="#ppt_h"/>
                                          </p:val>
                                        </p:tav>
                                      </p:tavLst>
                                    </p:anim>
                                  </p:childTnLst>
                                </p:cTn>
                              </p:par>
                            </p:childTnLst>
                          </p:cTn>
                        </p:par>
                        <p:par>
                          <p:cTn id="227" fill="hold">
                            <p:stCondLst>
                              <p:cond delay="21400"/>
                            </p:stCondLst>
                            <p:childTnLst>
                              <p:par>
                                <p:cTn id="228" presetID="23" presetClass="entr" presetSubtype="16" fill="hold" nodeType="afterEffect">
                                  <p:stCondLst>
                                    <p:cond delay="0"/>
                                  </p:stCondLst>
                                  <p:childTnLst>
                                    <p:set>
                                      <p:cBhvr>
                                        <p:cTn id="229" dur="1" fill="hold">
                                          <p:stCondLst>
                                            <p:cond delay="0"/>
                                          </p:stCondLst>
                                        </p:cTn>
                                        <p:tgtEl>
                                          <p:spTgt spid="233">
                                            <p:txEl>
                                              <p:pRg st="0" end="0"/>
                                            </p:txEl>
                                          </p:spTgt>
                                        </p:tgtEl>
                                        <p:attrNameLst>
                                          <p:attrName>style.visibility</p:attrName>
                                        </p:attrNameLst>
                                      </p:cBhvr>
                                      <p:to>
                                        <p:strVal val="visible"/>
                                      </p:to>
                                    </p:set>
                                    <p:anim calcmode="lin" valueType="num">
                                      <p:cBhvr additive="base">
                                        <p:cTn id="230" dur="500"/>
                                        <p:tgtEl>
                                          <p:spTgt spid="233">
                                            <p:txEl>
                                              <p:pRg st="0" end="0"/>
                                            </p:txEl>
                                          </p:spTgt>
                                        </p:tgtEl>
                                        <p:attrNameLst>
                                          <p:attrName>ppt_w</p:attrName>
                                        </p:attrNameLst>
                                      </p:cBhvr>
                                      <p:tavLst>
                                        <p:tav tm="0">
                                          <p:val>
                                            <p:strVal val="0"/>
                                          </p:val>
                                        </p:tav>
                                        <p:tav tm="100000">
                                          <p:val>
                                            <p:strVal val="#ppt_w"/>
                                          </p:val>
                                        </p:tav>
                                      </p:tavLst>
                                    </p:anim>
                                    <p:anim calcmode="lin" valueType="num">
                                      <p:cBhvr additive="base">
                                        <p:cTn id="231" dur="500"/>
                                        <p:tgtEl>
                                          <p:spTgt spid="233">
                                            <p:txEl>
                                              <p:pRg st="0" end="0"/>
                                            </p:txEl>
                                          </p:spTgt>
                                        </p:tgtEl>
                                        <p:attrNameLst>
                                          <p:attrName>ppt_h</p:attrName>
                                        </p:attrNameLst>
                                      </p:cBhvr>
                                      <p:tavLst>
                                        <p:tav tm="0">
                                          <p:val>
                                            <p:strVal val="0"/>
                                          </p:val>
                                        </p:tav>
                                        <p:tav tm="100000">
                                          <p:val>
                                            <p:strVal val="#ppt_h"/>
                                          </p:val>
                                        </p:tav>
                                      </p:tavLst>
                                    </p:anim>
                                  </p:childTnLst>
                                </p:cTn>
                              </p:par>
                            </p:childTnLst>
                          </p:cTn>
                        </p:par>
                        <p:par>
                          <p:cTn id="232" fill="hold">
                            <p:stCondLst>
                              <p:cond delay="21900"/>
                            </p:stCondLst>
                            <p:childTnLst>
                              <p:par>
                                <p:cTn id="233" presetID="23" presetClass="entr" presetSubtype="16" fill="hold" nodeType="afterEffect">
                                  <p:stCondLst>
                                    <p:cond delay="0"/>
                                  </p:stCondLst>
                                  <p:childTnLst>
                                    <p:set>
                                      <p:cBhvr>
                                        <p:cTn id="234" dur="1" fill="hold">
                                          <p:stCondLst>
                                            <p:cond delay="0"/>
                                          </p:stCondLst>
                                        </p:cTn>
                                        <p:tgtEl>
                                          <p:spTgt spid="233">
                                            <p:txEl>
                                              <p:pRg st="1" end="1"/>
                                            </p:txEl>
                                          </p:spTgt>
                                        </p:tgtEl>
                                        <p:attrNameLst>
                                          <p:attrName>style.visibility</p:attrName>
                                        </p:attrNameLst>
                                      </p:cBhvr>
                                      <p:to>
                                        <p:strVal val="visible"/>
                                      </p:to>
                                    </p:set>
                                    <p:anim calcmode="lin" valueType="num">
                                      <p:cBhvr additive="base">
                                        <p:cTn id="235" dur="500"/>
                                        <p:tgtEl>
                                          <p:spTgt spid="233">
                                            <p:txEl>
                                              <p:pRg st="1" end="1"/>
                                            </p:txEl>
                                          </p:spTgt>
                                        </p:tgtEl>
                                        <p:attrNameLst>
                                          <p:attrName>ppt_w</p:attrName>
                                        </p:attrNameLst>
                                      </p:cBhvr>
                                      <p:tavLst>
                                        <p:tav tm="0">
                                          <p:val>
                                            <p:strVal val="0"/>
                                          </p:val>
                                        </p:tav>
                                        <p:tav tm="100000">
                                          <p:val>
                                            <p:strVal val="#ppt_w"/>
                                          </p:val>
                                        </p:tav>
                                      </p:tavLst>
                                    </p:anim>
                                    <p:anim calcmode="lin" valueType="num">
                                      <p:cBhvr additive="base">
                                        <p:cTn id="236" dur="500"/>
                                        <p:tgtEl>
                                          <p:spTgt spid="233">
                                            <p:txEl>
                                              <p:pRg st="1" end="1"/>
                                            </p:txEl>
                                          </p:spTgt>
                                        </p:tgtEl>
                                        <p:attrNameLst>
                                          <p:attrName>ppt_h</p:attrName>
                                        </p:attrNameLst>
                                      </p:cBhvr>
                                      <p:tavLst>
                                        <p:tav tm="0">
                                          <p:val>
                                            <p:strVal val="0"/>
                                          </p:val>
                                        </p:tav>
                                        <p:tav tm="100000">
                                          <p:val>
                                            <p:strVal val="#ppt_h"/>
                                          </p:val>
                                        </p:tav>
                                      </p:tavLst>
                                    </p:anim>
                                  </p:childTnLst>
                                </p:cTn>
                              </p:par>
                            </p:childTnLst>
                          </p:cTn>
                        </p:par>
                        <p:par>
                          <p:cTn id="237" fill="hold">
                            <p:stCondLst>
                              <p:cond delay="22400"/>
                            </p:stCondLst>
                            <p:childTnLst>
                              <p:par>
                                <p:cTn id="238" presetID="23" presetClass="entr" presetSubtype="16" fill="hold" nodeType="afterEffect">
                                  <p:stCondLst>
                                    <p:cond delay="0"/>
                                  </p:stCondLst>
                                  <p:childTnLst>
                                    <p:set>
                                      <p:cBhvr>
                                        <p:cTn id="239" dur="1" fill="hold">
                                          <p:stCondLst>
                                            <p:cond delay="0"/>
                                          </p:stCondLst>
                                        </p:cTn>
                                        <p:tgtEl>
                                          <p:spTgt spid="233">
                                            <p:txEl>
                                              <p:pRg st="2" end="2"/>
                                            </p:txEl>
                                          </p:spTgt>
                                        </p:tgtEl>
                                        <p:attrNameLst>
                                          <p:attrName>style.visibility</p:attrName>
                                        </p:attrNameLst>
                                      </p:cBhvr>
                                      <p:to>
                                        <p:strVal val="visible"/>
                                      </p:to>
                                    </p:set>
                                    <p:anim calcmode="lin" valueType="num">
                                      <p:cBhvr additive="base">
                                        <p:cTn id="240" dur="500"/>
                                        <p:tgtEl>
                                          <p:spTgt spid="233">
                                            <p:txEl>
                                              <p:pRg st="2" end="2"/>
                                            </p:txEl>
                                          </p:spTgt>
                                        </p:tgtEl>
                                        <p:attrNameLst>
                                          <p:attrName>ppt_w</p:attrName>
                                        </p:attrNameLst>
                                      </p:cBhvr>
                                      <p:tavLst>
                                        <p:tav tm="0">
                                          <p:val>
                                            <p:strVal val="0"/>
                                          </p:val>
                                        </p:tav>
                                        <p:tav tm="100000">
                                          <p:val>
                                            <p:strVal val="#ppt_w"/>
                                          </p:val>
                                        </p:tav>
                                      </p:tavLst>
                                    </p:anim>
                                    <p:anim calcmode="lin" valueType="num">
                                      <p:cBhvr additive="base">
                                        <p:cTn id="241" dur="500"/>
                                        <p:tgtEl>
                                          <p:spTgt spid="233">
                                            <p:txEl>
                                              <p:pRg st="2" end="2"/>
                                            </p:txEl>
                                          </p:spTgt>
                                        </p:tgtEl>
                                        <p:attrNameLst>
                                          <p:attrName>ppt_h</p:attrName>
                                        </p:attrNameLst>
                                      </p:cBhvr>
                                      <p:tavLst>
                                        <p:tav tm="0">
                                          <p:val>
                                            <p:strVal val="0"/>
                                          </p:val>
                                        </p:tav>
                                        <p:tav tm="100000">
                                          <p:val>
                                            <p:strVal val="#ppt_h"/>
                                          </p:val>
                                        </p:tav>
                                      </p:tavLst>
                                    </p:anim>
                                  </p:childTnLst>
                                </p:cTn>
                              </p:par>
                            </p:childTnLst>
                          </p:cTn>
                        </p:par>
                        <p:par>
                          <p:cTn id="242" fill="hold">
                            <p:stCondLst>
                              <p:cond delay="22900"/>
                            </p:stCondLst>
                            <p:childTnLst>
                              <p:par>
                                <p:cTn id="243" presetID="23" presetClass="entr" presetSubtype="16" fill="hold" nodeType="afterEffect">
                                  <p:stCondLst>
                                    <p:cond delay="0"/>
                                  </p:stCondLst>
                                  <p:childTnLst>
                                    <p:set>
                                      <p:cBhvr>
                                        <p:cTn id="244" dur="1" fill="hold">
                                          <p:stCondLst>
                                            <p:cond delay="0"/>
                                          </p:stCondLst>
                                        </p:cTn>
                                        <p:tgtEl>
                                          <p:spTgt spid="233">
                                            <p:txEl>
                                              <p:pRg st="3" end="3"/>
                                            </p:txEl>
                                          </p:spTgt>
                                        </p:tgtEl>
                                        <p:attrNameLst>
                                          <p:attrName>style.visibility</p:attrName>
                                        </p:attrNameLst>
                                      </p:cBhvr>
                                      <p:to>
                                        <p:strVal val="visible"/>
                                      </p:to>
                                    </p:set>
                                    <p:anim calcmode="lin" valueType="num">
                                      <p:cBhvr additive="base">
                                        <p:cTn id="245" dur="500"/>
                                        <p:tgtEl>
                                          <p:spTgt spid="233">
                                            <p:txEl>
                                              <p:pRg st="3" end="3"/>
                                            </p:txEl>
                                          </p:spTgt>
                                        </p:tgtEl>
                                        <p:attrNameLst>
                                          <p:attrName>ppt_w</p:attrName>
                                        </p:attrNameLst>
                                      </p:cBhvr>
                                      <p:tavLst>
                                        <p:tav tm="0">
                                          <p:val>
                                            <p:strVal val="0"/>
                                          </p:val>
                                        </p:tav>
                                        <p:tav tm="100000">
                                          <p:val>
                                            <p:strVal val="#ppt_w"/>
                                          </p:val>
                                        </p:tav>
                                      </p:tavLst>
                                    </p:anim>
                                    <p:anim calcmode="lin" valueType="num">
                                      <p:cBhvr additive="base">
                                        <p:cTn id="246" dur="500"/>
                                        <p:tgtEl>
                                          <p:spTgt spid="233">
                                            <p:txEl>
                                              <p:pRg st="3" end="3"/>
                                            </p:txEl>
                                          </p:spTgt>
                                        </p:tgtEl>
                                        <p:attrNameLst>
                                          <p:attrName>ppt_h</p:attrName>
                                        </p:attrNameLst>
                                      </p:cBhvr>
                                      <p:tavLst>
                                        <p:tav tm="0">
                                          <p:val>
                                            <p:strVal val="0"/>
                                          </p:val>
                                        </p:tav>
                                        <p:tav tm="100000">
                                          <p:val>
                                            <p:strVal val="#ppt_h"/>
                                          </p:val>
                                        </p:tav>
                                      </p:tavLst>
                                    </p:anim>
                                  </p:childTnLst>
                                </p:cTn>
                              </p:par>
                            </p:childTnLst>
                          </p:cTn>
                        </p:par>
                        <p:par>
                          <p:cTn id="247" fill="hold">
                            <p:stCondLst>
                              <p:cond delay="23400"/>
                            </p:stCondLst>
                            <p:childTnLst>
                              <p:par>
                                <p:cTn id="248" presetID="23" presetClass="entr" presetSubtype="16" fill="hold" nodeType="afterEffect">
                                  <p:stCondLst>
                                    <p:cond delay="0"/>
                                  </p:stCondLst>
                                  <p:childTnLst>
                                    <p:set>
                                      <p:cBhvr>
                                        <p:cTn id="249" dur="1" fill="hold">
                                          <p:stCondLst>
                                            <p:cond delay="0"/>
                                          </p:stCondLst>
                                        </p:cTn>
                                        <p:tgtEl>
                                          <p:spTgt spid="233">
                                            <p:txEl>
                                              <p:pRg st="4" end="4"/>
                                            </p:txEl>
                                          </p:spTgt>
                                        </p:tgtEl>
                                        <p:attrNameLst>
                                          <p:attrName>style.visibility</p:attrName>
                                        </p:attrNameLst>
                                      </p:cBhvr>
                                      <p:to>
                                        <p:strVal val="visible"/>
                                      </p:to>
                                    </p:set>
                                    <p:anim calcmode="lin" valueType="num">
                                      <p:cBhvr additive="base">
                                        <p:cTn id="250" dur="500"/>
                                        <p:tgtEl>
                                          <p:spTgt spid="233">
                                            <p:txEl>
                                              <p:pRg st="4" end="4"/>
                                            </p:txEl>
                                          </p:spTgt>
                                        </p:tgtEl>
                                        <p:attrNameLst>
                                          <p:attrName>ppt_w</p:attrName>
                                        </p:attrNameLst>
                                      </p:cBhvr>
                                      <p:tavLst>
                                        <p:tav tm="0">
                                          <p:val>
                                            <p:strVal val="0"/>
                                          </p:val>
                                        </p:tav>
                                        <p:tav tm="100000">
                                          <p:val>
                                            <p:strVal val="#ppt_w"/>
                                          </p:val>
                                        </p:tav>
                                      </p:tavLst>
                                    </p:anim>
                                    <p:anim calcmode="lin" valueType="num">
                                      <p:cBhvr additive="base">
                                        <p:cTn id="251" dur="500"/>
                                        <p:tgtEl>
                                          <p:spTgt spid="233">
                                            <p:txEl>
                                              <p:pRg st="4" end="4"/>
                                            </p:txEl>
                                          </p:spTgt>
                                        </p:tgtEl>
                                        <p:attrNameLst>
                                          <p:attrName>ppt_h</p:attrName>
                                        </p:attrNameLst>
                                      </p:cBhvr>
                                      <p:tavLst>
                                        <p:tav tm="0">
                                          <p:val>
                                            <p:strVal val="0"/>
                                          </p:val>
                                        </p:tav>
                                        <p:tav tm="100000">
                                          <p:val>
                                            <p:strVal val="#ppt_h"/>
                                          </p:val>
                                        </p:tav>
                                      </p:tavLst>
                                    </p:anim>
                                  </p:childTnLst>
                                </p:cTn>
                              </p:par>
                            </p:childTnLst>
                          </p:cTn>
                        </p:par>
                        <p:par>
                          <p:cTn id="252" fill="hold">
                            <p:stCondLst>
                              <p:cond delay="23900"/>
                            </p:stCondLst>
                            <p:childTnLst>
                              <p:par>
                                <p:cTn id="253" presetID="23" presetClass="entr" presetSubtype="16" fill="hold" nodeType="afterEffect">
                                  <p:stCondLst>
                                    <p:cond delay="0"/>
                                  </p:stCondLst>
                                  <p:childTnLst>
                                    <p:set>
                                      <p:cBhvr>
                                        <p:cTn id="254" dur="1" fill="hold">
                                          <p:stCondLst>
                                            <p:cond delay="0"/>
                                          </p:stCondLst>
                                        </p:cTn>
                                        <p:tgtEl>
                                          <p:spTgt spid="233">
                                            <p:txEl>
                                              <p:pRg st="5" end="5"/>
                                            </p:txEl>
                                          </p:spTgt>
                                        </p:tgtEl>
                                        <p:attrNameLst>
                                          <p:attrName>style.visibility</p:attrName>
                                        </p:attrNameLst>
                                      </p:cBhvr>
                                      <p:to>
                                        <p:strVal val="visible"/>
                                      </p:to>
                                    </p:set>
                                    <p:anim calcmode="lin" valueType="num">
                                      <p:cBhvr additive="base">
                                        <p:cTn id="255" dur="500"/>
                                        <p:tgtEl>
                                          <p:spTgt spid="233">
                                            <p:txEl>
                                              <p:pRg st="5" end="5"/>
                                            </p:txEl>
                                          </p:spTgt>
                                        </p:tgtEl>
                                        <p:attrNameLst>
                                          <p:attrName>ppt_w</p:attrName>
                                        </p:attrNameLst>
                                      </p:cBhvr>
                                      <p:tavLst>
                                        <p:tav tm="0">
                                          <p:val>
                                            <p:strVal val="0"/>
                                          </p:val>
                                        </p:tav>
                                        <p:tav tm="100000">
                                          <p:val>
                                            <p:strVal val="#ppt_w"/>
                                          </p:val>
                                        </p:tav>
                                      </p:tavLst>
                                    </p:anim>
                                    <p:anim calcmode="lin" valueType="num">
                                      <p:cBhvr additive="base">
                                        <p:cTn id="256" dur="500"/>
                                        <p:tgtEl>
                                          <p:spTgt spid="233">
                                            <p:txEl>
                                              <p:pRg st="5" end="5"/>
                                            </p:txEl>
                                          </p:spTgt>
                                        </p:tgtEl>
                                        <p:attrNameLst>
                                          <p:attrName>ppt_h</p:attrName>
                                        </p:attrNameLst>
                                      </p:cBhvr>
                                      <p:tavLst>
                                        <p:tav tm="0">
                                          <p:val>
                                            <p:strVal val="0"/>
                                          </p:val>
                                        </p:tav>
                                        <p:tav tm="100000">
                                          <p:val>
                                            <p:strVal val="#ppt_h"/>
                                          </p:val>
                                        </p:tav>
                                      </p:tavLst>
                                    </p:anim>
                                  </p:childTnLst>
                                </p:cTn>
                              </p:par>
                            </p:childTnLst>
                          </p:cTn>
                        </p:par>
                        <p:par>
                          <p:cTn id="257" fill="hold">
                            <p:stCondLst>
                              <p:cond delay="24400"/>
                            </p:stCondLst>
                            <p:childTnLst>
                              <p:par>
                                <p:cTn id="258" presetID="23" presetClass="entr" presetSubtype="16" fill="hold" nodeType="afterEffect">
                                  <p:stCondLst>
                                    <p:cond delay="0"/>
                                  </p:stCondLst>
                                  <p:childTnLst>
                                    <p:set>
                                      <p:cBhvr>
                                        <p:cTn id="259" dur="1" fill="hold">
                                          <p:stCondLst>
                                            <p:cond delay="0"/>
                                          </p:stCondLst>
                                        </p:cTn>
                                        <p:tgtEl>
                                          <p:spTgt spid="233">
                                            <p:txEl>
                                              <p:pRg st="6" end="6"/>
                                            </p:txEl>
                                          </p:spTgt>
                                        </p:tgtEl>
                                        <p:attrNameLst>
                                          <p:attrName>style.visibility</p:attrName>
                                        </p:attrNameLst>
                                      </p:cBhvr>
                                      <p:to>
                                        <p:strVal val="visible"/>
                                      </p:to>
                                    </p:set>
                                    <p:anim calcmode="lin" valueType="num">
                                      <p:cBhvr additive="base">
                                        <p:cTn id="260" dur="500"/>
                                        <p:tgtEl>
                                          <p:spTgt spid="233">
                                            <p:txEl>
                                              <p:pRg st="6" end="6"/>
                                            </p:txEl>
                                          </p:spTgt>
                                        </p:tgtEl>
                                        <p:attrNameLst>
                                          <p:attrName>ppt_w</p:attrName>
                                        </p:attrNameLst>
                                      </p:cBhvr>
                                      <p:tavLst>
                                        <p:tav tm="0">
                                          <p:val>
                                            <p:strVal val="0"/>
                                          </p:val>
                                        </p:tav>
                                        <p:tav tm="100000">
                                          <p:val>
                                            <p:strVal val="#ppt_w"/>
                                          </p:val>
                                        </p:tav>
                                      </p:tavLst>
                                    </p:anim>
                                    <p:anim calcmode="lin" valueType="num">
                                      <p:cBhvr additive="base">
                                        <p:cTn id="261" dur="500"/>
                                        <p:tgtEl>
                                          <p:spTgt spid="233">
                                            <p:txEl>
                                              <p:pRg st="6" end="6"/>
                                            </p:txEl>
                                          </p:spTgt>
                                        </p:tgtEl>
                                        <p:attrNameLst>
                                          <p:attrName>ppt_h</p:attrName>
                                        </p:attrNameLst>
                                      </p:cBhvr>
                                      <p:tavLst>
                                        <p:tav tm="0">
                                          <p:val>
                                            <p:strVal val="0"/>
                                          </p:val>
                                        </p:tav>
                                        <p:tav tm="100000">
                                          <p:val>
                                            <p:strVal val="#ppt_h"/>
                                          </p:val>
                                        </p:tav>
                                      </p:tavLst>
                                    </p:anim>
                                  </p:childTnLst>
                                </p:cTn>
                              </p:par>
                            </p:childTnLst>
                          </p:cTn>
                        </p:par>
                        <p:par>
                          <p:cTn id="262" fill="hold">
                            <p:stCondLst>
                              <p:cond delay="24900"/>
                            </p:stCondLst>
                            <p:childTnLst>
                              <p:par>
                                <p:cTn id="263" presetID="23" presetClass="entr" presetSubtype="16" fill="hold" nodeType="afterEffect">
                                  <p:stCondLst>
                                    <p:cond delay="0"/>
                                  </p:stCondLst>
                                  <p:childTnLst>
                                    <p:set>
                                      <p:cBhvr>
                                        <p:cTn id="264" dur="1" fill="hold">
                                          <p:stCondLst>
                                            <p:cond delay="0"/>
                                          </p:stCondLst>
                                        </p:cTn>
                                        <p:tgtEl>
                                          <p:spTgt spid="233">
                                            <p:txEl>
                                              <p:pRg st="7" end="7"/>
                                            </p:txEl>
                                          </p:spTgt>
                                        </p:tgtEl>
                                        <p:attrNameLst>
                                          <p:attrName>style.visibility</p:attrName>
                                        </p:attrNameLst>
                                      </p:cBhvr>
                                      <p:to>
                                        <p:strVal val="visible"/>
                                      </p:to>
                                    </p:set>
                                    <p:anim calcmode="lin" valueType="num">
                                      <p:cBhvr additive="base">
                                        <p:cTn id="265" dur="500"/>
                                        <p:tgtEl>
                                          <p:spTgt spid="233">
                                            <p:txEl>
                                              <p:pRg st="7" end="7"/>
                                            </p:txEl>
                                          </p:spTgt>
                                        </p:tgtEl>
                                        <p:attrNameLst>
                                          <p:attrName>ppt_w</p:attrName>
                                        </p:attrNameLst>
                                      </p:cBhvr>
                                      <p:tavLst>
                                        <p:tav tm="0">
                                          <p:val>
                                            <p:strVal val="0"/>
                                          </p:val>
                                        </p:tav>
                                        <p:tav tm="100000">
                                          <p:val>
                                            <p:strVal val="#ppt_w"/>
                                          </p:val>
                                        </p:tav>
                                      </p:tavLst>
                                    </p:anim>
                                    <p:anim calcmode="lin" valueType="num">
                                      <p:cBhvr additive="base">
                                        <p:cTn id="266" dur="500"/>
                                        <p:tgtEl>
                                          <p:spTgt spid="233">
                                            <p:txEl>
                                              <p:pRg st="7" end="7"/>
                                            </p:txEl>
                                          </p:spTgt>
                                        </p:tgtEl>
                                        <p:attrNameLst>
                                          <p:attrName>ppt_h</p:attrName>
                                        </p:attrNameLst>
                                      </p:cBhvr>
                                      <p:tavLst>
                                        <p:tav tm="0">
                                          <p:val>
                                            <p:strVal val="0"/>
                                          </p:val>
                                        </p:tav>
                                        <p:tav tm="100000">
                                          <p:val>
                                            <p:strVal val="#ppt_h"/>
                                          </p:val>
                                        </p:tav>
                                      </p:tavLst>
                                    </p:anim>
                                  </p:childTnLst>
                                </p:cTn>
                              </p:par>
                            </p:childTnLst>
                          </p:cTn>
                        </p:par>
                        <p:par>
                          <p:cTn id="267" fill="hold">
                            <p:stCondLst>
                              <p:cond delay="25400"/>
                            </p:stCondLst>
                            <p:childTnLst>
                              <p:par>
                                <p:cTn id="268" presetID="23" presetClass="entr" presetSubtype="16" fill="hold" nodeType="afterEffect">
                                  <p:stCondLst>
                                    <p:cond delay="0"/>
                                  </p:stCondLst>
                                  <p:childTnLst>
                                    <p:set>
                                      <p:cBhvr>
                                        <p:cTn id="269" dur="1" fill="hold">
                                          <p:stCondLst>
                                            <p:cond delay="0"/>
                                          </p:stCondLst>
                                        </p:cTn>
                                        <p:tgtEl>
                                          <p:spTgt spid="233">
                                            <p:txEl>
                                              <p:pRg st="8" end="8"/>
                                            </p:txEl>
                                          </p:spTgt>
                                        </p:tgtEl>
                                        <p:attrNameLst>
                                          <p:attrName>style.visibility</p:attrName>
                                        </p:attrNameLst>
                                      </p:cBhvr>
                                      <p:to>
                                        <p:strVal val="visible"/>
                                      </p:to>
                                    </p:set>
                                    <p:anim calcmode="lin" valueType="num">
                                      <p:cBhvr additive="base">
                                        <p:cTn id="270" dur="500"/>
                                        <p:tgtEl>
                                          <p:spTgt spid="233">
                                            <p:txEl>
                                              <p:pRg st="8" end="8"/>
                                            </p:txEl>
                                          </p:spTgt>
                                        </p:tgtEl>
                                        <p:attrNameLst>
                                          <p:attrName>ppt_w</p:attrName>
                                        </p:attrNameLst>
                                      </p:cBhvr>
                                      <p:tavLst>
                                        <p:tav tm="0">
                                          <p:val>
                                            <p:strVal val="0"/>
                                          </p:val>
                                        </p:tav>
                                        <p:tav tm="100000">
                                          <p:val>
                                            <p:strVal val="#ppt_w"/>
                                          </p:val>
                                        </p:tav>
                                      </p:tavLst>
                                    </p:anim>
                                    <p:anim calcmode="lin" valueType="num">
                                      <p:cBhvr additive="base">
                                        <p:cTn id="271" dur="500"/>
                                        <p:tgtEl>
                                          <p:spTgt spid="233">
                                            <p:txEl>
                                              <p:pRg st="8" end="8"/>
                                            </p:txEl>
                                          </p:spTgt>
                                        </p:tgtEl>
                                        <p:attrNameLst>
                                          <p:attrName>ppt_h</p:attrName>
                                        </p:attrNameLst>
                                      </p:cBhvr>
                                      <p:tavLst>
                                        <p:tav tm="0">
                                          <p:val>
                                            <p:strVal val="0"/>
                                          </p:val>
                                        </p:tav>
                                        <p:tav tm="100000">
                                          <p:val>
                                            <p:strVal val="#ppt_h"/>
                                          </p:val>
                                        </p:tav>
                                      </p:tavLst>
                                    </p:anim>
                                  </p:childTnLst>
                                </p:cTn>
                              </p:par>
                            </p:childTnLst>
                          </p:cTn>
                        </p:par>
                        <p:par>
                          <p:cTn id="272" fill="hold">
                            <p:stCondLst>
                              <p:cond delay="25900"/>
                            </p:stCondLst>
                            <p:childTnLst>
                              <p:par>
                                <p:cTn id="273" presetID="23" presetClass="entr" presetSubtype="16" fill="hold" nodeType="afterEffect">
                                  <p:stCondLst>
                                    <p:cond delay="0"/>
                                  </p:stCondLst>
                                  <p:childTnLst>
                                    <p:set>
                                      <p:cBhvr>
                                        <p:cTn id="274" dur="1" fill="hold">
                                          <p:stCondLst>
                                            <p:cond delay="0"/>
                                          </p:stCondLst>
                                        </p:cTn>
                                        <p:tgtEl>
                                          <p:spTgt spid="234">
                                            <p:txEl>
                                              <p:pRg st="0" end="0"/>
                                            </p:txEl>
                                          </p:spTgt>
                                        </p:tgtEl>
                                        <p:attrNameLst>
                                          <p:attrName>style.visibility</p:attrName>
                                        </p:attrNameLst>
                                      </p:cBhvr>
                                      <p:to>
                                        <p:strVal val="visible"/>
                                      </p:to>
                                    </p:set>
                                    <p:anim calcmode="lin" valueType="num">
                                      <p:cBhvr additive="base">
                                        <p:cTn id="275" dur="500"/>
                                        <p:tgtEl>
                                          <p:spTgt spid="234">
                                            <p:txEl>
                                              <p:pRg st="0" end="0"/>
                                            </p:txEl>
                                          </p:spTgt>
                                        </p:tgtEl>
                                        <p:attrNameLst>
                                          <p:attrName>ppt_w</p:attrName>
                                        </p:attrNameLst>
                                      </p:cBhvr>
                                      <p:tavLst>
                                        <p:tav tm="0">
                                          <p:val>
                                            <p:strVal val="0"/>
                                          </p:val>
                                        </p:tav>
                                        <p:tav tm="100000">
                                          <p:val>
                                            <p:strVal val="#ppt_w"/>
                                          </p:val>
                                        </p:tav>
                                      </p:tavLst>
                                    </p:anim>
                                    <p:anim calcmode="lin" valueType="num">
                                      <p:cBhvr additive="base">
                                        <p:cTn id="276" dur="500"/>
                                        <p:tgtEl>
                                          <p:spTgt spid="234">
                                            <p:txEl>
                                              <p:pRg st="0" end="0"/>
                                            </p:txEl>
                                          </p:spTgt>
                                        </p:tgtEl>
                                        <p:attrNameLst>
                                          <p:attrName>ppt_h</p:attrName>
                                        </p:attrNameLst>
                                      </p:cBhvr>
                                      <p:tavLst>
                                        <p:tav tm="0">
                                          <p:val>
                                            <p:strVal val="0"/>
                                          </p:val>
                                        </p:tav>
                                        <p:tav tm="100000">
                                          <p:val>
                                            <p:strVal val="#ppt_h"/>
                                          </p:val>
                                        </p:tav>
                                      </p:tavLst>
                                    </p:anim>
                                  </p:childTnLst>
                                </p:cTn>
                              </p:par>
                            </p:childTnLst>
                          </p:cTn>
                        </p:par>
                        <p:par>
                          <p:cTn id="277" fill="hold">
                            <p:stCondLst>
                              <p:cond delay="26400"/>
                            </p:stCondLst>
                            <p:childTnLst>
                              <p:par>
                                <p:cTn id="278" presetID="23" presetClass="entr" presetSubtype="16" fill="hold" nodeType="afterEffect">
                                  <p:stCondLst>
                                    <p:cond delay="0"/>
                                  </p:stCondLst>
                                  <p:childTnLst>
                                    <p:set>
                                      <p:cBhvr>
                                        <p:cTn id="279" dur="1" fill="hold">
                                          <p:stCondLst>
                                            <p:cond delay="0"/>
                                          </p:stCondLst>
                                        </p:cTn>
                                        <p:tgtEl>
                                          <p:spTgt spid="234">
                                            <p:txEl>
                                              <p:pRg st="1" end="1"/>
                                            </p:txEl>
                                          </p:spTgt>
                                        </p:tgtEl>
                                        <p:attrNameLst>
                                          <p:attrName>style.visibility</p:attrName>
                                        </p:attrNameLst>
                                      </p:cBhvr>
                                      <p:to>
                                        <p:strVal val="visible"/>
                                      </p:to>
                                    </p:set>
                                    <p:anim calcmode="lin" valueType="num">
                                      <p:cBhvr additive="base">
                                        <p:cTn id="280" dur="500"/>
                                        <p:tgtEl>
                                          <p:spTgt spid="234">
                                            <p:txEl>
                                              <p:pRg st="1" end="1"/>
                                            </p:txEl>
                                          </p:spTgt>
                                        </p:tgtEl>
                                        <p:attrNameLst>
                                          <p:attrName>ppt_w</p:attrName>
                                        </p:attrNameLst>
                                      </p:cBhvr>
                                      <p:tavLst>
                                        <p:tav tm="0">
                                          <p:val>
                                            <p:strVal val="0"/>
                                          </p:val>
                                        </p:tav>
                                        <p:tav tm="100000">
                                          <p:val>
                                            <p:strVal val="#ppt_w"/>
                                          </p:val>
                                        </p:tav>
                                      </p:tavLst>
                                    </p:anim>
                                    <p:anim calcmode="lin" valueType="num">
                                      <p:cBhvr additive="base">
                                        <p:cTn id="281" dur="500"/>
                                        <p:tgtEl>
                                          <p:spTgt spid="234">
                                            <p:txEl>
                                              <p:pRg st="1" end="1"/>
                                            </p:txEl>
                                          </p:spTgt>
                                        </p:tgtEl>
                                        <p:attrNameLst>
                                          <p:attrName>ppt_h</p:attrName>
                                        </p:attrNameLst>
                                      </p:cBhvr>
                                      <p:tavLst>
                                        <p:tav tm="0">
                                          <p:val>
                                            <p:strVal val="0"/>
                                          </p:val>
                                        </p:tav>
                                        <p:tav tm="100000">
                                          <p:val>
                                            <p:strVal val="#ppt_h"/>
                                          </p:val>
                                        </p:tav>
                                      </p:tavLst>
                                    </p:anim>
                                  </p:childTnLst>
                                </p:cTn>
                              </p:par>
                            </p:childTnLst>
                          </p:cTn>
                        </p:par>
                        <p:par>
                          <p:cTn id="282" fill="hold">
                            <p:stCondLst>
                              <p:cond delay="26900"/>
                            </p:stCondLst>
                            <p:childTnLst>
                              <p:par>
                                <p:cTn id="283" presetID="23" presetClass="entr" presetSubtype="16" fill="hold" nodeType="afterEffect">
                                  <p:stCondLst>
                                    <p:cond delay="0"/>
                                  </p:stCondLst>
                                  <p:childTnLst>
                                    <p:set>
                                      <p:cBhvr>
                                        <p:cTn id="284" dur="1" fill="hold">
                                          <p:stCondLst>
                                            <p:cond delay="0"/>
                                          </p:stCondLst>
                                        </p:cTn>
                                        <p:tgtEl>
                                          <p:spTgt spid="234">
                                            <p:txEl>
                                              <p:pRg st="2" end="2"/>
                                            </p:txEl>
                                          </p:spTgt>
                                        </p:tgtEl>
                                        <p:attrNameLst>
                                          <p:attrName>style.visibility</p:attrName>
                                        </p:attrNameLst>
                                      </p:cBhvr>
                                      <p:to>
                                        <p:strVal val="visible"/>
                                      </p:to>
                                    </p:set>
                                    <p:anim calcmode="lin" valueType="num">
                                      <p:cBhvr additive="base">
                                        <p:cTn id="285" dur="500"/>
                                        <p:tgtEl>
                                          <p:spTgt spid="234">
                                            <p:txEl>
                                              <p:pRg st="2" end="2"/>
                                            </p:txEl>
                                          </p:spTgt>
                                        </p:tgtEl>
                                        <p:attrNameLst>
                                          <p:attrName>ppt_w</p:attrName>
                                        </p:attrNameLst>
                                      </p:cBhvr>
                                      <p:tavLst>
                                        <p:tav tm="0">
                                          <p:val>
                                            <p:strVal val="0"/>
                                          </p:val>
                                        </p:tav>
                                        <p:tav tm="100000">
                                          <p:val>
                                            <p:strVal val="#ppt_w"/>
                                          </p:val>
                                        </p:tav>
                                      </p:tavLst>
                                    </p:anim>
                                    <p:anim calcmode="lin" valueType="num">
                                      <p:cBhvr additive="base">
                                        <p:cTn id="286" dur="500"/>
                                        <p:tgtEl>
                                          <p:spTgt spid="234">
                                            <p:txEl>
                                              <p:pRg st="2" end="2"/>
                                            </p:txEl>
                                          </p:spTgt>
                                        </p:tgtEl>
                                        <p:attrNameLst>
                                          <p:attrName>ppt_h</p:attrName>
                                        </p:attrNameLst>
                                      </p:cBhvr>
                                      <p:tavLst>
                                        <p:tav tm="0">
                                          <p:val>
                                            <p:strVal val="0"/>
                                          </p:val>
                                        </p:tav>
                                        <p:tav tm="100000">
                                          <p:val>
                                            <p:strVal val="#ppt_h"/>
                                          </p:val>
                                        </p:tav>
                                      </p:tavLst>
                                    </p:anim>
                                  </p:childTnLst>
                                </p:cTn>
                              </p:par>
                            </p:childTnLst>
                          </p:cTn>
                        </p:par>
                        <p:par>
                          <p:cTn id="287" fill="hold">
                            <p:stCondLst>
                              <p:cond delay="27400"/>
                            </p:stCondLst>
                            <p:childTnLst>
                              <p:par>
                                <p:cTn id="288" presetID="23" presetClass="entr" presetSubtype="16" fill="hold" nodeType="afterEffect">
                                  <p:stCondLst>
                                    <p:cond delay="0"/>
                                  </p:stCondLst>
                                  <p:childTnLst>
                                    <p:set>
                                      <p:cBhvr>
                                        <p:cTn id="289" dur="1" fill="hold">
                                          <p:stCondLst>
                                            <p:cond delay="0"/>
                                          </p:stCondLst>
                                        </p:cTn>
                                        <p:tgtEl>
                                          <p:spTgt spid="234">
                                            <p:txEl>
                                              <p:pRg st="3" end="3"/>
                                            </p:txEl>
                                          </p:spTgt>
                                        </p:tgtEl>
                                        <p:attrNameLst>
                                          <p:attrName>style.visibility</p:attrName>
                                        </p:attrNameLst>
                                      </p:cBhvr>
                                      <p:to>
                                        <p:strVal val="visible"/>
                                      </p:to>
                                    </p:set>
                                    <p:anim calcmode="lin" valueType="num">
                                      <p:cBhvr additive="base">
                                        <p:cTn id="290" dur="500"/>
                                        <p:tgtEl>
                                          <p:spTgt spid="234">
                                            <p:txEl>
                                              <p:pRg st="3" end="3"/>
                                            </p:txEl>
                                          </p:spTgt>
                                        </p:tgtEl>
                                        <p:attrNameLst>
                                          <p:attrName>ppt_w</p:attrName>
                                        </p:attrNameLst>
                                      </p:cBhvr>
                                      <p:tavLst>
                                        <p:tav tm="0">
                                          <p:val>
                                            <p:strVal val="0"/>
                                          </p:val>
                                        </p:tav>
                                        <p:tav tm="100000">
                                          <p:val>
                                            <p:strVal val="#ppt_w"/>
                                          </p:val>
                                        </p:tav>
                                      </p:tavLst>
                                    </p:anim>
                                    <p:anim calcmode="lin" valueType="num">
                                      <p:cBhvr additive="base">
                                        <p:cTn id="291" dur="500"/>
                                        <p:tgtEl>
                                          <p:spTgt spid="234">
                                            <p:txEl>
                                              <p:pRg st="3" end="3"/>
                                            </p:txEl>
                                          </p:spTgt>
                                        </p:tgtEl>
                                        <p:attrNameLst>
                                          <p:attrName>ppt_h</p:attrName>
                                        </p:attrNameLst>
                                      </p:cBhvr>
                                      <p:tavLst>
                                        <p:tav tm="0">
                                          <p:val>
                                            <p:strVal val="0"/>
                                          </p:val>
                                        </p:tav>
                                        <p:tav tm="100000">
                                          <p:val>
                                            <p:strVal val="#ppt_h"/>
                                          </p:val>
                                        </p:tav>
                                      </p:tavLst>
                                    </p:anim>
                                  </p:childTnLst>
                                </p:cTn>
                              </p:par>
                            </p:childTnLst>
                          </p:cTn>
                        </p:par>
                        <p:par>
                          <p:cTn id="292" fill="hold">
                            <p:stCondLst>
                              <p:cond delay="27900"/>
                            </p:stCondLst>
                            <p:childTnLst>
                              <p:par>
                                <p:cTn id="293" presetID="23" presetClass="entr" presetSubtype="16" fill="hold" nodeType="afterEffect">
                                  <p:stCondLst>
                                    <p:cond delay="0"/>
                                  </p:stCondLst>
                                  <p:childTnLst>
                                    <p:set>
                                      <p:cBhvr>
                                        <p:cTn id="294" dur="1" fill="hold">
                                          <p:stCondLst>
                                            <p:cond delay="0"/>
                                          </p:stCondLst>
                                        </p:cTn>
                                        <p:tgtEl>
                                          <p:spTgt spid="234">
                                            <p:txEl>
                                              <p:pRg st="4" end="4"/>
                                            </p:txEl>
                                          </p:spTgt>
                                        </p:tgtEl>
                                        <p:attrNameLst>
                                          <p:attrName>style.visibility</p:attrName>
                                        </p:attrNameLst>
                                      </p:cBhvr>
                                      <p:to>
                                        <p:strVal val="visible"/>
                                      </p:to>
                                    </p:set>
                                    <p:anim calcmode="lin" valueType="num">
                                      <p:cBhvr additive="base">
                                        <p:cTn id="295" dur="500"/>
                                        <p:tgtEl>
                                          <p:spTgt spid="234">
                                            <p:txEl>
                                              <p:pRg st="4" end="4"/>
                                            </p:txEl>
                                          </p:spTgt>
                                        </p:tgtEl>
                                        <p:attrNameLst>
                                          <p:attrName>ppt_w</p:attrName>
                                        </p:attrNameLst>
                                      </p:cBhvr>
                                      <p:tavLst>
                                        <p:tav tm="0">
                                          <p:val>
                                            <p:strVal val="0"/>
                                          </p:val>
                                        </p:tav>
                                        <p:tav tm="100000">
                                          <p:val>
                                            <p:strVal val="#ppt_w"/>
                                          </p:val>
                                        </p:tav>
                                      </p:tavLst>
                                    </p:anim>
                                    <p:anim calcmode="lin" valueType="num">
                                      <p:cBhvr additive="base">
                                        <p:cTn id="296" dur="500"/>
                                        <p:tgtEl>
                                          <p:spTgt spid="234">
                                            <p:txEl>
                                              <p:pRg st="4" end="4"/>
                                            </p:txEl>
                                          </p:spTgt>
                                        </p:tgtEl>
                                        <p:attrNameLst>
                                          <p:attrName>ppt_h</p:attrName>
                                        </p:attrNameLst>
                                      </p:cBhvr>
                                      <p:tavLst>
                                        <p:tav tm="0">
                                          <p:val>
                                            <p:strVal val="0"/>
                                          </p:val>
                                        </p:tav>
                                        <p:tav tm="100000">
                                          <p:val>
                                            <p:strVal val="#ppt_h"/>
                                          </p:val>
                                        </p:tav>
                                      </p:tavLst>
                                    </p:anim>
                                  </p:childTnLst>
                                </p:cTn>
                              </p:par>
                            </p:childTnLst>
                          </p:cTn>
                        </p:par>
                        <p:par>
                          <p:cTn id="297" fill="hold">
                            <p:stCondLst>
                              <p:cond delay="28400"/>
                            </p:stCondLst>
                            <p:childTnLst>
                              <p:par>
                                <p:cTn id="298" presetID="23" presetClass="entr" presetSubtype="16" fill="hold" nodeType="afterEffect">
                                  <p:stCondLst>
                                    <p:cond delay="0"/>
                                  </p:stCondLst>
                                  <p:childTnLst>
                                    <p:set>
                                      <p:cBhvr>
                                        <p:cTn id="299" dur="1" fill="hold">
                                          <p:stCondLst>
                                            <p:cond delay="0"/>
                                          </p:stCondLst>
                                        </p:cTn>
                                        <p:tgtEl>
                                          <p:spTgt spid="234">
                                            <p:txEl>
                                              <p:pRg st="5" end="5"/>
                                            </p:txEl>
                                          </p:spTgt>
                                        </p:tgtEl>
                                        <p:attrNameLst>
                                          <p:attrName>style.visibility</p:attrName>
                                        </p:attrNameLst>
                                      </p:cBhvr>
                                      <p:to>
                                        <p:strVal val="visible"/>
                                      </p:to>
                                    </p:set>
                                    <p:anim calcmode="lin" valueType="num">
                                      <p:cBhvr additive="base">
                                        <p:cTn id="300" dur="500"/>
                                        <p:tgtEl>
                                          <p:spTgt spid="234">
                                            <p:txEl>
                                              <p:pRg st="5" end="5"/>
                                            </p:txEl>
                                          </p:spTgt>
                                        </p:tgtEl>
                                        <p:attrNameLst>
                                          <p:attrName>ppt_w</p:attrName>
                                        </p:attrNameLst>
                                      </p:cBhvr>
                                      <p:tavLst>
                                        <p:tav tm="0">
                                          <p:val>
                                            <p:strVal val="0"/>
                                          </p:val>
                                        </p:tav>
                                        <p:tav tm="100000">
                                          <p:val>
                                            <p:strVal val="#ppt_w"/>
                                          </p:val>
                                        </p:tav>
                                      </p:tavLst>
                                    </p:anim>
                                    <p:anim calcmode="lin" valueType="num">
                                      <p:cBhvr additive="base">
                                        <p:cTn id="301" dur="500"/>
                                        <p:tgtEl>
                                          <p:spTgt spid="234">
                                            <p:txEl>
                                              <p:pRg st="5" end="5"/>
                                            </p:txEl>
                                          </p:spTgt>
                                        </p:tgtEl>
                                        <p:attrNameLst>
                                          <p:attrName>ppt_h</p:attrName>
                                        </p:attrNameLst>
                                      </p:cBhvr>
                                      <p:tavLst>
                                        <p:tav tm="0">
                                          <p:val>
                                            <p:strVal val="0"/>
                                          </p:val>
                                        </p:tav>
                                        <p:tav tm="100000">
                                          <p:val>
                                            <p:strVal val="#ppt_h"/>
                                          </p:val>
                                        </p:tav>
                                      </p:tavLst>
                                    </p:anim>
                                  </p:childTnLst>
                                </p:cTn>
                              </p:par>
                            </p:childTnLst>
                          </p:cTn>
                        </p:par>
                        <p:par>
                          <p:cTn id="302" fill="hold">
                            <p:stCondLst>
                              <p:cond delay="28900"/>
                            </p:stCondLst>
                            <p:childTnLst>
                              <p:par>
                                <p:cTn id="303" presetID="23" presetClass="entr" presetSubtype="16" fill="hold" nodeType="afterEffect">
                                  <p:stCondLst>
                                    <p:cond delay="0"/>
                                  </p:stCondLst>
                                  <p:childTnLst>
                                    <p:set>
                                      <p:cBhvr>
                                        <p:cTn id="304" dur="1" fill="hold">
                                          <p:stCondLst>
                                            <p:cond delay="0"/>
                                          </p:stCondLst>
                                        </p:cTn>
                                        <p:tgtEl>
                                          <p:spTgt spid="234">
                                            <p:txEl>
                                              <p:pRg st="6" end="6"/>
                                            </p:txEl>
                                          </p:spTgt>
                                        </p:tgtEl>
                                        <p:attrNameLst>
                                          <p:attrName>style.visibility</p:attrName>
                                        </p:attrNameLst>
                                      </p:cBhvr>
                                      <p:to>
                                        <p:strVal val="visible"/>
                                      </p:to>
                                    </p:set>
                                    <p:anim calcmode="lin" valueType="num">
                                      <p:cBhvr additive="base">
                                        <p:cTn id="305" dur="500"/>
                                        <p:tgtEl>
                                          <p:spTgt spid="234">
                                            <p:txEl>
                                              <p:pRg st="6" end="6"/>
                                            </p:txEl>
                                          </p:spTgt>
                                        </p:tgtEl>
                                        <p:attrNameLst>
                                          <p:attrName>ppt_w</p:attrName>
                                        </p:attrNameLst>
                                      </p:cBhvr>
                                      <p:tavLst>
                                        <p:tav tm="0">
                                          <p:val>
                                            <p:strVal val="0"/>
                                          </p:val>
                                        </p:tav>
                                        <p:tav tm="100000">
                                          <p:val>
                                            <p:strVal val="#ppt_w"/>
                                          </p:val>
                                        </p:tav>
                                      </p:tavLst>
                                    </p:anim>
                                    <p:anim calcmode="lin" valueType="num">
                                      <p:cBhvr additive="base">
                                        <p:cTn id="306" dur="500"/>
                                        <p:tgtEl>
                                          <p:spTgt spid="234">
                                            <p:txEl>
                                              <p:pRg st="6" end="6"/>
                                            </p:txEl>
                                          </p:spTgt>
                                        </p:tgtEl>
                                        <p:attrNameLst>
                                          <p:attrName>ppt_h</p:attrName>
                                        </p:attrNameLst>
                                      </p:cBhvr>
                                      <p:tavLst>
                                        <p:tav tm="0">
                                          <p:val>
                                            <p:strVal val="0"/>
                                          </p:val>
                                        </p:tav>
                                        <p:tav tm="100000">
                                          <p:val>
                                            <p:strVal val="#ppt_h"/>
                                          </p:val>
                                        </p:tav>
                                      </p:tavLst>
                                    </p:anim>
                                  </p:childTnLst>
                                </p:cTn>
                              </p:par>
                            </p:childTnLst>
                          </p:cTn>
                        </p:par>
                        <p:par>
                          <p:cTn id="307" fill="hold">
                            <p:stCondLst>
                              <p:cond delay="29400"/>
                            </p:stCondLst>
                            <p:childTnLst>
                              <p:par>
                                <p:cTn id="308" presetID="23" presetClass="entr" presetSubtype="16" fill="hold" nodeType="afterEffect">
                                  <p:stCondLst>
                                    <p:cond delay="0"/>
                                  </p:stCondLst>
                                  <p:childTnLst>
                                    <p:set>
                                      <p:cBhvr>
                                        <p:cTn id="309" dur="1" fill="hold">
                                          <p:stCondLst>
                                            <p:cond delay="0"/>
                                          </p:stCondLst>
                                        </p:cTn>
                                        <p:tgtEl>
                                          <p:spTgt spid="234">
                                            <p:txEl>
                                              <p:pRg st="7" end="7"/>
                                            </p:txEl>
                                          </p:spTgt>
                                        </p:tgtEl>
                                        <p:attrNameLst>
                                          <p:attrName>style.visibility</p:attrName>
                                        </p:attrNameLst>
                                      </p:cBhvr>
                                      <p:to>
                                        <p:strVal val="visible"/>
                                      </p:to>
                                    </p:set>
                                    <p:anim calcmode="lin" valueType="num">
                                      <p:cBhvr additive="base">
                                        <p:cTn id="310" dur="500"/>
                                        <p:tgtEl>
                                          <p:spTgt spid="234">
                                            <p:txEl>
                                              <p:pRg st="7" end="7"/>
                                            </p:txEl>
                                          </p:spTgt>
                                        </p:tgtEl>
                                        <p:attrNameLst>
                                          <p:attrName>ppt_w</p:attrName>
                                        </p:attrNameLst>
                                      </p:cBhvr>
                                      <p:tavLst>
                                        <p:tav tm="0">
                                          <p:val>
                                            <p:strVal val="0"/>
                                          </p:val>
                                        </p:tav>
                                        <p:tav tm="100000">
                                          <p:val>
                                            <p:strVal val="#ppt_w"/>
                                          </p:val>
                                        </p:tav>
                                      </p:tavLst>
                                    </p:anim>
                                    <p:anim calcmode="lin" valueType="num">
                                      <p:cBhvr additive="base">
                                        <p:cTn id="311" dur="500"/>
                                        <p:tgtEl>
                                          <p:spTgt spid="234">
                                            <p:txEl>
                                              <p:pRg st="7" end="7"/>
                                            </p:txEl>
                                          </p:spTgt>
                                        </p:tgtEl>
                                        <p:attrNameLst>
                                          <p:attrName>ppt_h</p:attrName>
                                        </p:attrNameLst>
                                      </p:cBhvr>
                                      <p:tavLst>
                                        <p:tav tm="0">
                                          <p:val>
                                            <p:strVal val="0"/>
                                          </p:val>
                                        </p:tav>
                                        <p:tav tm="100000">
                                          <p:val>
                                            <p:strVal val="#ppt_h"/>
                                          </p:val>
                                        </p:tav>
                                      </p:tavLst>
                                    </p:anim>
                                  </p:childTnLst>
                                </p:cTn>
                              </p:par>
                            </p:childTnLst>
                          </p:cTn>
                        </p:par>
                        <p:par>
                          <p:cTn id="312" fill="hold">
                            <p:stCondLst>
                              <p:cond delay="29900"/>
                            </p:stCondLst>
                            <p:childTnLst>
                              <p:par>
                                <p:cTn id="313" presetID="23" presetClass="entr" presetSubtype="16" fill="hold" nodeType="afterEffect">
                                  <p:stCondLst>
                                    <p:cond delay="0"/>
                                  </p:stCondLst>
                                  <p:childTnLst>
                                    <p:set>
                                      <p:cBhvr>
                                        <p:cTn id="314" dur="1" fill="hold">
                                          <p:stCondLst>
                                            <p:cond delay="0"/>
                                          </p:stCondLst>
                                        </p:cTn>
                                        <p:tgtEl>
                                          <p:spTgt spid="234">
                                            <p:txEl>
                                              <p:pRg st="8" end="8"/>
                                            </p:txEl>
                                          </p:spTgt>
                                        </p:tgtEl>
                                        <p:attrNameLst>
                                          <p:attrName>style.visibility</p:attrName>
                                        </p:attrNameLst>
                                      </p:cBhvr>
                                      <p:to>
                                        <p:strVal val="visible"/>
                                      </p:to>
                                    </p:set>
                                    <p:anim calcmode="lin" valueType="num">
                                      <p:cBhvr additive="base">
                                        <p:cTn id="315" dur="500"/>
                                        <p:tgtEl>
                                          <p:spTgt spid="234">
                                            <p:txEl>
                                              <p:pRg st="8" end="8"/>
                                            </p:txEl>
                                          </p:spTgt>
                                        </p:tgtEl>
                                        <p:attrNameLst>
                                          <p:attrName>ppt_w</p:attrName>
                                        </p:attrNameLst>
                                      </p:cBhvr>
                                      <p:tavLst>
                                        <p:tav tm="0">
                                          <p:val>
                                            <p:strVal val="0"/>
                                          </p:val>
                                        </p:tav>
                                        <p:tav tm="100000">
                                          <p:val>
                                            <p:strVal val="#ppt_w"/>
                                          </p:val>
                                        </p:tav>
                                      </p:tavLst>
                                    </p:anim>
                                    <p:anim calcmode="lin" valueType="num">
                                      <p:cBhvr additive="base">
                                        <p:cTn id="316" dur="500"/>
                                        <p:tgtEl>
                                          <p:spTgt spid="234">
                                            <p:txEl>
                                              <p:pRg st="8" end="8"/>
                                            </p:txEl>
                                          </p:spTgt>
                                        </p:tgtEl>
                                        <p:attrNameLst>
                                          <p:attrName>ppt_h</p:attrName>
                                        </p:attrNameLst>
                                      </p:cBhvr>
                                      <p:tavLst>
                                        <p:tav tm="0">
                                          <p:val>
                                            <p:strVal val="0"/>
                                          </p:val>
                                        </p:tav>
                                        <p:tav tm="100000">
                                          <p:val>
                                            <p:strVal val="#ppt_h"/>
                                          </p:val>
                                        </p:tav>
                                      </p:tavLst>
                                    </p:anim>
                                  </p:childTnLst>
                                </p:cTn>
                              </p:par>
                            </p:childTnLst>
                          </p:cTn>
                        </p:par>
                        <p:par>
                          <p:cTn id="317" fill="hold">
                            <p:stCondLst>
                              <p:cond delay="30400"/>
                            </p:stCondLst>
                            <p:childTnLst>
                              <p:par>
                                <p:cTn id="318" presetID="23" presetClass="entr" presetSubtype="16" fill="hold" nodeType="afterEffect">
                                  <p:stCondLst>
                                    <p:cond delay="0"/>
                                  </p:stCondLst>
                                  <p:childTnLst>
                                    <p:set>
                                      <p:cBhvr>
                                        <p:cTn id="319" dur="1" fill="hold">
                                          <p:stCondLst>
                                            <p:cond delay="0"/>
                                          </p:stCondLst>
                                        </p:cTn>
                                        <p:tgtEl>
                                          <p:spTgt spid="235">
                                            <p:txEl>
                                              <p:pRg st="0" end="0"/>
                                            </p:txEl>
                                          </p:spTgt>
                                        </p:tgtEl>
                                        <p:attrNameLst>
                                          <p:attrName>style.visibility</p:attrName>
                                        </p:attrNameLst>
                                      </p:cBhvr>
                                      <p:to>
                                        <p:strVal val="visible"/>
                                      </p:to>
                                    </p:set>
                                    <p:anim calcmode="lin" valueType="num">
                                      <p:cBhvr additive="base">
                                        <p:cTn id="320" dur="500"/>
                                        <p:tgtEl>
                                          <p:spTgt spid="235">
                                            <p:txEl>
                                              <p:pRg st="0" end="0"/>
                                            </p:txEl>
                                          </p:spTgt>
                                        </p:tgtEl>
                                        <p:attrNameLst>
                                          <p:attrName>ppt_w</p:attrName>
                                        </p:attrNameLst>
                                      </p:cBhvr>
                                      <p:tavLst>
                                        <p:tav tm="0">
                                          <p:val>
                                            <p:strVal val="0"/>
                                          </p:val>
                                        </p:tav>
                                        <p:tav tm="100000">
                                          <p:val>
                                            <p:strVal val="#ppt_w"/>
                                          </p:val>
                                        </p:tav>
                                      </p:tavLst>
                                    </p:anim>
                                    <p:anim calcmode="lin" valueType="num">
                                      <p:cBhvr additive="base">
                                        <p:cTn id="321" dur="500"/>
                                        <p:tgtEl>
                                          <p:spTgt spid="235">
                                            <p:txEl>
                                              <p:pRg st="0" end="0"/>
                                            </p:txEl>
                                          </p:spTgt>
                                        </p:tgtEl>
                                        <p:attrNameLst>
                                          <p:attrName>ppt_h</p:attrName>
                                        </p:attrNameLst>
                                      </p:cBhvr>
                                      <p:tavLst>
                                        <p:tav tm="0">
                                          <p:val>
                                            <p:strVal val="0"/>
                                          </p:val>
                                        </p:tav>
                                        <p:tav tm="100000">
                                          <p:val>
                                            <p:strVal val="#ppt_h"/>
                                          </p:val>
                                        </p:tav>
                                      </p:tavLst>
                                    </p:anim>
                                  </p:childTnLst>
                                </p:cTn>
                              </p:par>
                            </p:childTnLst>
                          </p:cTn>
                        </p:par>
                        <p:par>
                          <p:cTn id="322" fill="hold">
                            <p:stCondLst>
                              <p:cond delay="30900"/>
                            </p:stCondLst>
                            <p:childTnLst>
                              <p:par>
                                <p:cTn id="323" presetID="23" presetClass="entr" presetSubtype="16" fill="hold" nodeType="afterEffect">
                                  <p:stCondLst>
                                    <p:cond delay="0"/>
                                  </p:stCondLst>
                                  <p:childTnLst>
                                    <p:set>
                                      <p:cBhvr>
                                        <p:cTn id="324" dur="1" fill="hold">
                                          <p:stCondLst>
                                            <p:cond delay="0"/>
                                          </p:stCondLst>
                                        </p:cTn>
                                        <p:tgtEl>
                                          <p:spTgt spid="235">
                                            <p:txEl>
                                              <p:pRg st="1" end="1"/>
                                            </p:txEl>
                                          </p:spTgt>
                                        </p:tgtEl>
                                        <p:attrNameLst>
                                          <p:attrName>style.visibility</p:attrName>
                                        </p:attrNameLst>
                                      </p:cBhvr>
                                      <p:to>
                                        <p:strVal val="visible"/>
                                      </p:to>
                                    </p:set>
                                    <p:anim calcmode="lin" valueType="num">
                                      <p:cBhvr additive="base">
                                        <p:cTn id="325" dur="500"/>
                                        <p:tgtEl>
                                          <p:spTgt spid="235">
                                            <p:txEl>
                                              <p:pRg st="1" end="1"/>
                                            </p:txEl>
                                          </p:spTgt>
                                        </p:tgtEl>
                                        <p:attrNameLst>
                                          <p:attrName>ppt_w</p:attrName>
                                        </p:attrNameLst>
                                      </p:cBhvr>
                                      <p:tavLst>
                                        <p:tav tm="0">
                                          <p:val>
                                            <p:strVal val="0"/>
                                          </p:val>
                                        </p:tav>
                                        <p:tav tm="100000">
                                          <p:val>
                                            <p:strVal val="#ppt_w"/>
                                          </p:val>
                                        </p:tav>
                                      </p:tavLst>
                                    </p:anim>
                                    <p:anim calcmode="lin" valueType="num">
                                      <p:cBhvr additive="base">
                                        <p:cTn id="326" dur="500"/>
                                        <p:tgtEl>
                                          <p:spTgt spid="235">
                                            <p:txEl>
                                              <p:pRg st="1" end="1"/>
                                            </p:txEl>
                                          </p:spTgt>
                                        </p:tgtEl>
                                        <p:attrNameLst>
                                          <p:attrName>ppt_h</p:attrName>
                                        </p:attrNameLst>
                                      </p:cBhvr>
                                      <p:tavLst>
                                        <p:tav tm="0">
                                          <p:val>
                                            <p:strVal val="0"/>
                                          </p:val>
                                        </p:tav>
                                        <p:tav tm="100000">
                                          <p:val>
                                            <p:strVal val="#ppt_h"/>
                                          </p:val>
                                        </p:tav>
                                      </p:tavLst>
                                    </p:anim>
                                  </p:childTnLst>
                                </p:cTn>
                              </p:par>
                            </p:childTnLst>
                          </p:cTn>
                        </p:par>
                        <p:par>
                          <p:cTn id="327" fill="hold">
                            <p:stCondLst>
                              <p:cond delay="31400"/>
                            </p:stCondLst>
                            <p:childTnLst>
                              <p:par>
                                <p:cTn id="328" presetID="23" presetClass="entr" presetSubtype="16" fill="hold" nodeType="afterEffect">
                                  <p:stCondLst>
                                    <p:cond delay="0"/>
                                  </p:stCondLst>
                                  <p:childTnLst>
                                    <p:set>
                                      <p:cBhvr>
                                        <p:cTn id="329" dur="1" fill="hold">
                                          <p:stCondLst>
                                            <p:cond delay="0"/>
                                          </p:stCondLst>
                                        </p:cTn>
                                        <p:tgtEl>
                                          <p:spTgt spid="235">
                                            <p:txEl>
                                              <p:pRg st="2" end="2"/>
                                            </p:txEl>
                                          </p:spTgt>
                                        </p:tgtEl>
                                        <p:attrNameLst>
                                          <p:attrName>style.visibility</p:attrName>
                                        </p:attrNameLst>
                                      </p:cBhvr>
                                      <p:to>
                                        <p:strVal val="visible"/>
                                      </p:to>
                                    </p:set>
                                    <p:anim calcmode="lin" valueType="num">
                                      <p:cBhvr additive="base">
                                        <p:cTn id="330" dur="500"/>
                                        <p:tgtEl>
                                          <p:spTgt spid="235">
                                            <p:txEl>
                                              <p:pRg st="2" end="2"/>
                                            </p:txEl>
                                          </p:spTgt>
                                        </p:tgtEl>
                                        <p:attrNameLst>
                                          <p:attrName>ppt_w</p:attrName>
                                        </p:attrNameLst>
                                      </p:cBhvr>
                                      <p:tavLst>
                                        <p:tav tm="0">
                                          <p:val>
                                            <p:strVal val="0"/>
                                          </p:val>
                                        </p:tav>
                                        <p:tav tm="100000">
                                          <p:val>
                                            <p:strVal val="#ppt_w"/>
                                          </p:val>
                                        </p:tav>
                                      </p:tavLst>
                                    </p:anim>
                                    <p:anim calcmode="lin" valueType="num">
                                      <p:cBhvr additive="base">
                                        <p:cTn id="331" dur="500"/>
                                        <p:tgtEl>
                                          <p:spTgt spid="235">
                                            <p:txEl>
                                              <p:pRg st="2" end="2"/>
                                            </p:txEl>
                                          </p:spTgt>
                                        </p:tgtEl>
                                        <p:attrNameLst>
                                          <p:attrName>ppt_h</p:attrName>
                                        </p:attrNameLst>
                                      </p:cBhvr>
                                      <p:tavLst>
                                        <p:tav tm="0">
                                          <p:val>
                                            <p:strVal val="0"/>
                                          </p:val>
                                        </p:tav>
                                        <p:tav tm="100000">
                                          <p:val>
                                            <p:strVal val="#ppt_h"/>
                                          </p:val>
                                        </p:tav>
                                      </p:tavLst>
                                    </p:anim>
                                  </p:childTnLst>
                                </p:cTn>
                              </p:par>
                            </p:childTnLst>
                          </p:cTn>
                        </p:par>
                        <p:par>
                          <p:cTn id="332" fill="hold">
                            <p:stCondLst>
                              <p:cond delay="31900"/>
                            </p:stCondLst>
                            <p:childTnLst>
                              <p:par>
                                <p:cTn id="333" presetID="23" presetClass="entr" presetSubtype="16" fill="hold" nodeType="afterEffect">
                                  <p:stCondLst>
                                    <p:cond delay="0"/>
                                  </p:stCondLst>
                                  <p:childTnLst>
                                    <p:set>
                                      <p:cBhvr>
                                        <p:cTn id="334" dur="1" fill="hold">
                                          <p:stCondLst>
                                            <p:cond delay="0"/>
                                          </p:stCondLst>
                                        </p:cTn>
                                        <p:tgtEl>
                                          <p:spTgt spid="235">
                                            <p:txEl>
                                              <p:pRg st="3" end="3"/>
                                            </p:txEl>
                                          </p:spTgt>
                                        </p:tgtEl>
                                        <p:attrNameLst>
                                          <p:attrName>style.visibility</p:attrName>
                                        </p:attrNameLst>
                                      </p:cBhvr>
                                      <p:to>
                                        <p:strVal val="visible"/>
                                      </p:to>
                                    </p:set>
                                    <p:anim calcmode="lin" valueType="num">
                                      <p:cBhvr additive="base">
                                        <p:cTn id="335" dur="500"/>
                                        <p:tgtEl>
                                          <p:spTgt spid="235">
                                            <p:txEl>
                                              <p:pRg st="3" end="3"/>
                                            </p:txEl>
                                          </p:spTgt>
                                        </p:tgtEl>
                                        <p:attrNameLst>
                                          <p:attrName>ppt_w</p:attrName>
                                        </p:attrNameLst>
                                      </p:cBhvr>
                                      <p:tavLst>
                                        <p:tav tm="0">
                                          <p:val>
                                            <p:strVal val="0"/>
                                          </p:val>
                                        </p:tav>
                                        <p:tav tm="100000">
                                          <p:val>
                                            <p:strVal val="#ppt_w"/>
                                          </p:val>
                                        </p:tav>
                                      </p:tavLst>
                                    </p:anim>
                                    <p:anim calcmode="lin" valueType="num">
                                      <p:cBhvr additive="base">
                                        <p:cTn id="336" dur="500"/>
                                        <p:tgtEl>
                                          <p:spTgt spid="235">
                                            <p:txEl>
                                              <p:pRg st="3" end="3"/>
                                            </p:txEl>
                                          </p:spTgt>
                                        </p:tgtEl>
                                        <p:attrNameLst>
                                          <p:attrName>ppt_h</p:attrName>
                                        </p:attrNameLst>
                                      </p:cBhvr>
                                      <p:tavLst>
                                        <p:tav tm="0">
                                          <p:val>
                                            <p:strVal val="0"/>
                                          </p:val>
                                        </p:tav>
                                        <p:tav tm="100000">
                                          <p:val>
                                            <p:strVal val="#ppt_h"/>
                                          </p:val>
                                        </p:tav>
                                      </p:tavLst>
                                    </p:anim>
                                  </p:childTnLst>
                                </p:cTn>
                              </p:par>
                            </p:childTnLst>
                          </p:cTn>
                        </p:par>
                        <p:par>
                          <p:cTn id="337" fill="hold">
                            <p:stCondLst>
                              <p:cond delay="32400"/>
                            </p:stCondLst>
                            <p:childTnLst>
                              <p:par>
                                <p:cTn id="338" presetID="23" presetClass="entr" presetSubtype="16" fill="hold" nodeType="afterEffect">
                                  <p:stCondLst>
                                    <p:cond delay="0"/>
                                  </p:stCondLst>
                                  <p:childTnLst>
                                    <p:set>
                                      <p:cBhvr>
                                        <p:cTn id="339" dur="1" fill="hold">
                                          <p:stCondLst>
                                            <p:cond delay="0"/>
                                          </p:stCondLst>
                                        </p:cTn>
                                        <p:tgtEl>
                                          <p:spTgt spid="235">
                                            <p:txEl>
                                              <p:pRg st="4" end="4"/>
                                            </p:txEl>
                                          </p:spTgt>
                                        </p:tgtEl>
                                        <p:attrNameLst>
                                          <p:attrName>style.visibility</p:attrName>
                                        </p:attrNameLst>
                                      </p:cBhvr>
                                      <p:to>
                                        <p:strVal val="visible"/>
                                      </p:to>
                                    </p:set>
                                    <p:anim calcmode="lin" valueType="num">
                                      <p:cBhvr additive="base">
                                        <p:cTn id="340" dur="500"/>
                                        <p:tgtEl>
                                          <p:spTgt spid="235">
                                            <p:txEl>
                                              <p:pRg st="4" end="4"/>
                                            </p:txEl>
                                          </p:spTgt>
                                        </p:tgtEl>
                                        <p:attrNameLst>
                                          <p:attrName>ppt_w</p:attrName>
                                        </p:attrNameLst>
                                      </p:cBhvr>
                                      <p:tavLst>
                                        <p:tav tm="0">
                                          <p:val>
                                            <p:strVal val="0"/>
                                          </p:val>
                                        </p:tav>
                                        <p:tav tm="100000">
                                          <p:val>
                                            <p:strVal val="#ppt_w"/>
                                          </p:val>
                                        </p:tav>
                                      </p:tavLst>
                                    </p:anim>
                                    <p:anim calcmode="lin" valueType="num">
                                      <p:cBhvr additive="base">
                                        <p:cTn id="341" dur="500"/>
                                        <p:tgtEl>
                                          <p:spTgt spid="235">
                                            <p:txEl>
                                              <p:pRg st="4" end="4"/>
                                            </p:txEl>
                                          </p:spTgt>
                                        </p:tgtEl>
                                        <p:attrNameLst>
                                          <p:attrName>ppt_h</p:attrName>
                                        </p:attrNameLst>
                                      </p:cBhvr>
                                      <p:tavLst>
                                        <p:tav tm="0">
                                          <p:val>
                                            <p:strVal val="0"/>
                                          </p:val>
                                        </p:tav>
                                        <p:tav tm="100000">
                                          <p:val>
                                            <p:strVal val="#ppt_h"/>
                                          </p:val>
                                        </p:tav>
                                      </p:tavLst>
                                    </p:anim>
                                  </p:childTnLst>
                                </p:cTn>
                              </p:par>
                            </p:childTnLst>
                          </p:cTn>
                        </p:par>
                        <p:par>
                          <p:cTn id="342" fill="hold">
                            <p:stCondLst>
                              <p:cond delay="32900"/>
                            </p:stCondLst>
                            <p:childTnLst>
                              <p:par>
                                <p:cTn id="343" presetID="23" presetClass="entr" presetSubtype="16" fill="hold" nodeType="afterEffect">
                                  <p:stCondLst>
                                    <p:cond delay="0"/>
                                  </p:stCondLst>
                                  <p:childTnLst>
                                    <p:set>
                                      <p:cBhvr>
                                        <p:cTn id="344" dur="1" fill="hold">
                                          <p:stCondLst>
                                            <p:cond delay="0"/>
                                          </p:stCondLst>
                                        </p:cTn>
                                        <p:tgtEl>
                                          <p:spTgt spid="235">
                                            <p:txEl>
                                              <p:pRg st="5" end="5"/>
                                            </p:txEl>
                                          </p:spTgt>
                                        </p:tgtEl>
                                        <p:attrNameLst>
                                          <p:attrName>style.visibility</p:attrName>
                                        </p:attrNameLst>
                                      </p:cBhvr>
                                      <p:to>
                                        <p:strVal val="visible"/>
                                      </p:to>
                                    </p:set>
                                    <p:anim calcmode="lin" valueType="num">
                                      <p:cBhvr additive="base">
                                        <p:cTn id="345" dur="500"/>
                                        <p:tgtEl>
                                          <p:spTgt spid="235">
                                            <p:txEl>
                                              <p:pRg st="5" end="5"/>
                                            </p:txEl>
                                          </p:spTgt>
                                        </p:tgtEl>
                                        <p:attrNameLst>
                                          <p:attrName>ppt_w</p:attrName>
                                        </p:attrNameLst>
                                      </p:cBhvr>
                                      <p:tavLst>
                                        <p:tav tm="0">
                                          <p:val>
                                            <p:strVal val="0"/>
                                          </p:val>
                                        </p:tav>
                                        <p:tav tm="100000">
                                          <p:val>
                                            <p:strVal val="#ppt_w"/>
                                          </p:val>
                                        </p:tav>
                                      </p:tavLst>
                                    </p:anim>
                                    <p:anim calcmode="lin" valueType="num">
                                      <p:cBhvr additive="base">
                                        <p:cTn id="346" dur="500"/>
                                        <p:tgtEl>
                                          <p:spTgt spid="235">
                                            <p:txEl>
                                              <p:pRg st="5" end="5"/>
                                            </p:txEl>
                                          </p:spTgt>
                                        </p:tgtEl>
                                        <p:attrNameLst>
                                          <p:attrName>ppt_h</p:attrName>
                                        </p:attrNameLst>
                                      </p:cBhvr>
                                      <p:tavLst>
                                        <p:tav tm="0">
                                          <p:val>
                                            <p:strVal val="0"/>
                                          </p:val>
                                        </p:tav>
                                        <p:tav tm="100000">
                                          <p:val>
                                            <p:strVal val="#ppt_h"/>
                                          </p:val>
                                        </p:tav>
                                      </p:tavLst>
                                    </p:anim>
                                  </p:childTnLst>
                                </p:cTn>
                              </p:par>
                            </p:childTnLst>
                          </p:cTn>
                        </p:par>
                        <p:par>
                          <p:cTn id="347" fill="hold">
                            <p:stCondLst>
                              <p:cond delay="33400"/>
                            </p:stCondLst>
                            <p:childTnLst>
                              <p:par>
                                <p:cTn id="348" presetID="23" presetClass="entr" presetSubtype="16" fill="hold" nodeType="afterEffect">
                                  <p:stCondLst>
                                    <p:cond delay="0"/>
                                  </p:stCondLst>
                                  <p:childTnLst>
                                    <p:set>
                                      <p:cBhvr>
                                        <p:cTn id="349" dur="1" fill="hold">
                                          <p:stCondLst>
                                            <p:cond delay="0"/>
                                          </p:stCondLst>
                                        </p:cTn>
                                        <p:tgtEl>
                                          <p:spTgt spid="235">
                                            <p:txEl>
                                              <p:pRg st="6" end="6"/>
                                            </p:txEl>
                                          </p:spTgt>
                                        </p:tgtEl>
                                        <p:attrNameLst>
                                          <p:attrName>style.visibility</p:attrName>
                                        </p:attrNameLst>
                                      </p:cBhvr>
                                      <p:to>
                                        <p:strVal val="visible"/>
                                      </p:to>
                                    </p:set>
                                    <p:anim calcmode="lin" valueType="num">
                                      <p:cBhvr additive="base">
                                        <p:cTn id="350" dur="500"/>
                                        <p:tgtEl>
                                          <p:spTgt spid="235">
                                            <p:txEl>
                                              <p:pRg st="6" end="6"/>
                                            </p:txEl>
                                          </p:spTgt>
                                        </p:tgtEl>
                                        <p:attrNameLst>
                                          <p:attrName>ppt_w</p:attrName>
                                        </p:attrNameLst>
                                      </p:cBhvr>
                                      <p:tavLst>
                                        <p:tav tm="0">
                                          <p:val>
                                            <p:strVal val="0"/>
                                          </p:val>
                                        </p:tav>
                                        <p:tav tm="100000">
                                          <p:val>
                                            <p:strVal val="#ppt_w"/>
                                          </p:val>
                                        </p:tav>
                                      </p:tavLst>
                                    </p:anim>
                                    <p:anim calcmode="lin" valueType="num">
                                      <p:cBhvr additive="base">
                                        <p:cTn id="351" dur="500"/>
                                        <p:tgtEl>
                                          <p:spTgt spid="235">
                                            <p:txEl>
                                              <p:pRg st="6" end="6"/>
                                            </p:txEl>
                                          </p:spTgt>
                                        </p:tgtEl>
                                        <p:attrNameLst>
                                          <p:attrName>ppt_h</p:attrName>
                                        </p:attrNameLst>
                                      </p:cBhvr>
                                      <p:tavLst>
                                        <p:tav tm="0">
                                          <p:val>
                                            <p:strVal val="0"/>
                                          </p:val>
                                        </p:tav>
                                        <p:tav tm="100000">
                                          <p:val>
                                            <p:strVal val="#ppt_h"/>
                                          </p:val>
                                        </p:tav>
                                      </p:tavLst>
                                    </p:anim>
                                  </p:childTnLst>
                                </p:cTn>
                              </p:par>
                            </p:childTnLst>
                          </p:cTn>
                        </p:par>
                        <p:par>
                          <p:cTn id="352" fill="hold">
                            <p:stCondLst>
                              <p:cond delay="33900"/>
                            </p:stCondLst>
                            <p:childTnLst>
                              <p:par>
                                <p:cTn id="353" presetID="23" presetClass="entr" presetSubtype="16" fill="hold" nodeType="afterEffect">
                                  <p:stCondLst>
                                    <p:cond delay="0"/>
                                  </p:stCondLst>
                                  <p:childTnLst>
                                    <p:set>
                                      <p:cBhvr>
                                        <p:cTn id="354" dur="1" fill="hold">
                                          <p:stCondLst>
                                            <p:cond delay="0"/>
                                          </p:stCondLst>
                                        </p:cTn>
                                        <p:tgtEl>
                                          <p:spTgt spid="235">
                                            <p:txEl>
                                              <p:pRg st="7" end="7"/>
                                            </p:txEl>
                                          </p:spTgt>
                                        </p:tgtEl>
                                        <p:attrNameLst>
                                          <p:attrName>style.visibility</p:attrName>
                                        </p:attrNameLst>
                                      </p:cBhvr>
                                      <p:to>
                                        <p:strVal val="visible"/>
                                      </p:to>
                                    </p:set>
                                    <p:anim calcmode="lin" valueType="num">
                                      <p:cBhvr additive="base">
                                        <p:cTn id="355" dur="500"/>
                                        <p:tgtEl>
                                          <p:spTgt spid="235">
                                            <p:txEl>
                                              <p:pRg st="7" end="7"/>
                                            </p:txEl>
                                          </p:spTgt>
                                        </p:tgtEl>
                                        <p:attrNameLst>
                                          <p:attrName>ppt_w</p:attrName>
                                        </p:attrNameLst>
                                      </p:cBhvr>
                                      <p:tavLst>
                                        <p:tav tm="0">
                                          <p:val>
                                            <p:strVal val="0"/>
                                          </p:val>
                                        </p:tav>
                                        <p:tav tm="100000">
                                          <p:val>
                                            <p:strVal val="#ppt_w"/>
                                          </p:val>
                                        </p:tav>
                                      </p:tavLst>
                                    </p:anim>
                                    <p:anim calcmode="lin" valueType="num">
                                      <p:cBhvr additive="base">
                                        <p:cTn id="356" dur="500"/>
                                        <p:tgtEl>
                                          <p:spTgt spid="235">
                                            <p:txEl>
                                              <p:pRg st="7" end="7"/>
                                            </p:txEl>
                                          </p:spTgt>
                                        </p:tgtEl>
                                        <p:attrNameLst>
                                          <p:attrName>ppt_h</p:attrName>
                                        </p:attrNameLst>
                                      </p:cBhvr>
                                      <p:tavLst>
                                        <p:tav tm="0">
                                          <p:val>
                                            <p:strVal val="0"/>
                                          </p:val>
                                        </p:tav>
                                        <p:tav tm="100000">
                                          <p:val>
                                            <p:strVal val="#ppt_h"/>
                                          </p:val>
                                        </p:tav>
                                      </p:tavLst>
                                    </p:anim>
                                  </p:childTnLst>
                                </p:cTn>
                              </p:par>
                            </p:childTnLst>
                          </p:cTn>
                        </p:par>
                        <p:par>
                          <p:cTn id="357" fill="hold">
                            <p:stCondLst>
                              <p:cond delay="34400"/>
                            </p:stCondLst>
                            <p:childTnLst>
                              <p:par>
                                <p:cTn id="358" presetID="23" presetClass="entr" presetSubtype="16" fill="hold" nodeType="afterEffect">
                                  <p:stCondLst>
                                    <p:cond delay="0"/>
                                  </p:stCondLst>
                                  <p:childTnLst>
                                    <p:set>
                                      <p:cBhvr>
                                        <p:cTn id="359" dur="1" fill="hold">
                                          <p:stCondLst>
                                            <p:cond delay="0"/>
                                          </p:stCondLst>
                                        </p:cTn>
                                        <p:tgtEl>
                                          <p:spTgt spid="235">
                                            <p:txEl>
                                              <p:pRg st="8" end="8"/>
                                            </p:txEl>
                                          </p:spTgt>
                                        </p:tgtEl>
                                        <p:attrNameLst>
                                          <p:attrName>style.visibility</p:attrName>
                                        </p:attrNameLst>
                                      </p:cBhvr>
                                      <p:to>
                                        <p:strVal val="visible"/>
                                      </p:to>
                                    </p:set>
                                    <p:anim calcmode="lin" valueType="num">
                                      <p:cBhvr additive="base">
                                        <p:cTn id="360" dur="500"/>
                                        <p:tgtEl>
                                          <p:spTgt spid="235">
                                            <p:txEl>
                                              <p:pRg st="8" end="8"/>
                                            </p:txEl>
                                          </p:spTgt>
                                        </p:tgtEl>
                                        <p:attrNameLst>
                                          <p:attrName>ppt_w</p:attrName>
                                        </p:attrNameLst>
                                      </p:cBhvr>
                                      <p:tavLst>
                                        <p:tav tm="0">
                                          <p:val>
                                            <p:strVal val="0"/>
                                          </p:val>
                                        </p:tav>
                                        <p:tav tm="100000">
                                          <p:val>
                                            <p:strVal val="#ppt_w"/>
                                          </p:val>
                                        </p:tav>
                                      </p:tavLst>
                                    </p:anim>
                                    <p:anim calcmode="lin" valueType="num">
                                      <p:cBhvr additive="base">
                                        <p:cTn id="361" dur="500"/>
                                        <p:tgtEl>
                                          <p:spTgt spid="235">
                                            <p:txEl>
                                              <p:pRg st="8" end="8"/>
                                            </p:txEl>
                                          </p:spTgt>
                                        </p:tgtEl>
                                        <p:attrNameLst>
                                          <p:attrName>ppt_h</p:attrName>
                                        </p:attrNameLst>
                                      </p:cBhvr>
                                      <p:tavLst>
                                        <p:tav tm="0">
                                          <p:val>
                                            <p:strVal val="0"/>
                                          </p:val>
                                        </p:tav>
                                        <p:tav tm="100000">
                                          <p:val>
                                            <p:strVal val="#ppt_h"/>
                                          </p:val>
                                        </p:tav>
                                      </p:tavLst>
                                    </p:anim>
                                  </p:childTnLst>
                                </p:cTn>
                              </p:par>
                            </p:childTnLst>
                          </p:cTn>
                        </p:par>
                        <p:par>
                          <p:cTn id="362" fill="hold">
                            <p:stCondLst>
                              <p:cond delay="34900"/>
                            </p:stCondLst>
                            <p:childTnLst>
                              <p:par>
                                <p:cTn id="363" presetID="23" presetClass="entr" presetSubtype="16" fill="hold" nodeType="afterEffect">
                                  <p:stCondLst>
                                    <p:cond delay="0"/>
                                  </p:stCondLst>
                                  <p:childTnLst>
                                    <p:set>
                                      <p:cBhvr>
                                        <p:cTn id="364" dur="1" fill="hold">
                                          <p:stCondLst>
                                            <p:cond delay="0"/>
                                          </p:stCondLst>
                                        </p:cTn>
                                        <p:tgtEl>
                                          <p:spTgt spid="236">
                                            <p:txEl>
                                              <p:pRg st="0" end="0"/>
                                            </p:txEl>
                                          </p:spTgt>
                                        </p:tgtEl>
                                        <p:attrNameLst>
                                          <p:attrName>style.visibility</p:attrName>
                                        </p:attrNameLst>
                                      </p:cBhvr>
                                      <p:to>
                                        <p:strVal val="visible"/>
                                      </p:to>
                                    </p:set>
                                    <p:anim calcmode="lin" valueType="num">
                                      <p:cBhvr additive="base">
                                        <p:cTn id="365" dur="500"/>
                                        <p:tgtEl>
                                          <p:spTgt spid="236">
                                            <p:txEl>
                                              <p:pRg st="0" end="0"/>
                                            </p:txEl>
                                          </p:spTgt>
                                        </p:tgtEl>
                                        <p:attrNameLst>
                                          <p:attrName>ppt_w</p:attrName>
                                        </p:attrNameLst>
                                      </p:cBhvr>
                                      <p:tavLst>
                                        <p:tav tm="0">
                                          <p:val>
                                            <p:strVal val="0"/>
                                          </p:val>
                                        </p:tav>
                                        <p:tav tm="100000">
                                          <p:val>
                                            <p:strVal val="#ppt_w"/>
                                          </p:val>
                                        </p:tav>
                                      </p:tavLst>
                                    </p:anim>
                                    <p:anim calcmode="lin" valueType="num">
                                      <p:cBhvr additive="base">
                                        <p:cTn id="366" dur="500"/>
                                        <p:tgtEl>
                                          <p:spTgt spid="236">
                                            <p:txEl>
                                              <p:pRg st="0" end="0"/>
                                            </p:txEl>
                                          </p:spTgt>
                                        </p:tgtEl>
                                        <p:attrNameLst>
                                          <p:attrName>ppt_h</p:attrName>
                                        </p:attrNameLst>
                                      </p:cBhvr>
                                      <p:tavLst>
                                        <p:tav tm="0">
                                          <p:val>
                                            <p:strVal val="0"/>
                                          </p:val>
                                        </p:tav>
                                        <p:tav tm="100000">
                                          <p:val>
                                            <p:strVal val="#ppt_h"/>
                                          </p:val>
                                        </p:tav>
                                      </p:tavLst>
                                    </p:anim>
                                  </p:childTnLst>
                                </p:cTn>
                              </p:par>
                            </p:childTnLst>
                          </p:cTn>
                        </p:par>
                        <p:par>
                          <p:cTn id="367" fill="hold">
                            <p:stCondLst>
                              <p:cond delay="35400"/>
                            </p:stCondLst>
                            <p:childTnLst>
                              <p:par>
                                <p:cTn id="368" presetID="23" presetClass="entr" presetSubtype="16" fill="hold" nodeType="afterEffect">
                                  <p:stCondLst>
                                    <p:cond delay="0"/>
                                  </p:stCondLst>
                                  <p:childTnLst>
                                    <p:set>
                                      <p:cBhvr>
                                        <p:cTn id="369" dur="1" fill="hold">
                                          <p:stCondLst>
                                            <p:cond delay="0"/>
                                          </p:stCondLst>
                                        </p:cTn>
                                        <p:tgtEl>
                                          <p:spTgt spid="236">
                                            <p:txEl>
                                              <p:pRg st="1" end="1"/>
                                            </p:txEl>
                                          </p:spTgt>
                                        </p:tgtEl>
                                        <p:attrNameLst>
                                          <p:attrName>style.visibility</p:attrName>
                                        </p:attrNameLst>
                                      </p:cBhvr>
                                      <p:to>
                                        <p:strVal val="visible"/>
                                      </p:to>
                                    </p:set>
                                    <p:anim calcmode="lin" valueType="num">
                                      <p:cBhvr additive="base">
                                        <p:cTn id="370" dur="500"/>
                                        <p:tgtEl>
                                          <p:spTgt spid="236">
                                            <p:txEl>
                                              <p:pRg st="1" end="1"/>
                                            </p:txEl>
                                          </p:spTgt>
                                        </p:tgtEl>
                                        <p:attrNameLst>
                                          <p:attrName>ppt_w</p:attrName>
                                        </p:attrNameLst>
                                      </p:cBhvr>
                                      <p:tavLst>
                                        <p:tav tm="0">
                                          <p:val>
                                            <p:strVal val="0"/>
                                          </p:val>
                                        </p:tav>
                                        <p:tav tm="100000">
                                          <p:val>
                                            <p:strVal val="#ppt_w"/>
                                          </p:val>
                                        </p:tav>
                                      </p:tavLst>
                                    </p:anim>
                                    <p:anim calcmode="lin" valueType="num">
                                      <p:cBhvr additive="base">
                                        <p:cTn id="371" dur="500"/>
                                        <p:tgtEl>
                                          <p:spTgt spid="236">
                                            <p:txEl>
                                              <p:pRg st="1" end="1"/>
                                            </p:txEl>
                                          </p:spTgt>
                                        </p:tgtEl>
                                        <p:attrNameLst>
                                          <p:attrName>ppt_h</p:attrName>
                                        </p:attrNameLst>
                                      </p:cBhvr>
                                      <p:tavLst>
                                        <p:tav tm="0">
                                          <p:val>
                                            <p:strVal val="0"/>
                                          </p:val>
                                        </p:tav>
                                        <p:tav tm="100000">
                                          <p:val>
                                            <p:strVal val="#ppt_h"/>
                                          </p:val>
                                        </p:tav>
                                      </p:tavLst>
                                    </p:anim>
                                  </p:childTnLst>
                                </p:cTn>
                              </p:par>
                            </p:childTnLst>
                          </p:cTn>
                        </p:par>
                        <p:par>
                          <p:cTn id="372" fill="hold">
                            <p:stCondLst>
                              <p:cond delay="35900"/>
                            </p:stCondLst>
                            <p:childTnLst>
                              <p:par>
                                <p:cTn id="373" presetID="23" presetClass="entr" presetSubtype="16" fill="hold" nodeType="afterEffect">
                                  <p:stCondLst>
                                    <p:cond delay="0"/>
                                  </p:stCondLst>
                                  <p:childTnLst>
                                    <p:set>
                                      <p:cBhvr>
                                        <p:cTn id="374" dur="1" fill="hold">
                                          <p:stCondLst>
                                            <p:cond delay="0"/>
                                          </p:stCondLst>
                                        </p:cTn>
                                        <p:tgtEl>
                                          <p:spTgt spid="236">
                                            <p:txEl>
                                              <p:pRg st="2" end="2"/>
                                            </p:txEl>
                                          </p:spTgt>
                                        </p:tgtEl>
                                        <p:attrNameLst>
                                          <p:attrName>style.visibility</p:attrName>
                                        </p:attrNameLst>
                                      </p:cBhvr>
                                      <p:to>
                                        <p:strVal val="visible"/>
                                      </p:to>
                                    </p:set>
                                    <p:anim calcmode="lin" valueType="num">
                                      <p:cBhvr additive="base">
                                        <p:cTn id="375" dur="500"/>
                                        <p:tgtEl>
                                          <p:spTgt spid="236">
                                            <p:txEl>
                                              <p:pRg st="2" end="2"/>
                                            </p:txEl>
                                          </p:spTgt>
                                        </p:tgtEl>
                                        <p:attrNameLst>
                                          <p:attrName>ppt_w</p:attrName>
                                        </p:attrNameLst>
                                      </p:cBhvr>
                                      <p:tavLst>
                                        <p:tav tm="0">
                                          <p:val>
                                            <p:strVal val="0"/>
                                          </p:val>
                                        </p:tav>
                                        <p:tav tm="100000">
                                          <p:val>
                                            <p:strVal val="#ppt_w"/>
                                          </p:val>
                                        </p:tav>
                                      </p:tavLst>
                                    </p:anim>
                                    <p:anim calcmode="lin" valueType="num">
                                      <p:cBhvr additive="base">
                                        <p:cTn id="376" dur="500"/>
                                        <p:tgtEl>
                                          <p:spTgt spid="236">
                                            <p:txEl>
                                              <p:pRg st="2" end="2"/>
                                            </p:txEl>
                                          </p:spTgt>
                                        </p:tgtEl>
                                        <p:attrNameLst>
                                          <p:attrName>ppt_h</p:attrName>
                                        </p:attrNameLst>
                                      </p:cBhvr>
                                      <p:tavLst>
                                        <p:tav tm="0">
                                          <p:val>
                                            <p:strVal val="0"/>
                                          </p:val>
                                        </p:tav>
                                        <p:tav tm="100000">
                                          <p:val>
                                            <p:strVal val="#ppt_h"/>
                                          </p:val>
                                        </p:tav>
                                      </p:tavLst>
                                    </p:anim>
                                  </p:childTnLst>
                                </p:cTn>
                              </p:par>
                            </p:childTnLst>
                          </p:cTn>
                        </p:par>
                        <p:par>
                          <p:cTn id="377" fill="hold">
                            <p:stCondLst>
                              <p:cond delay="36400"/>
                            </p:stCondLst>
                            <p:childTnLst>
                              <p:par>
                                <p:cTn id="378" presetID="23" presetClass="entr" presetSubtype="16" fill="hold" nodeType="afterEffect">
                                  <p:stCondLst>
                                    <p:cond delay="0"/>
                                  </p:stCondLst>
                                  <p:childTnLst>
                                    <p:set>
                                      <p:cBhvr>
                                        <p:cTn id="379" dur="1" fill="hold">
                                          <p:stCondLst>
                                            <p:cond delay="0"/>
                                          </p:stCondLst>
                                        </p:cTn>
                                        <p:tgtEl>
                                          <p:spTgt spid="236">
                                            <p:txEl>
                                              <p:pRg st="3" end="3"/>
                                            </p:txEl>
                                          </p:spTgt>
                                        </p:tgtEl>
                                        <p:attrNameLst>
                                          <p:attrName>style.visibility</p:attrName>
                                        </p:attrNameLst>
                                      </p:cBhvr>
                                      <p:to>
                                        <p:strVal val="visible"/>
                                      </p:to>
                                    </p:set>
                                    <p:anim calcmode="lin" valueType="num">
                                      <p:cBhvr additive="base">
                                        <p:cTn id="380" dur="500"/>
                                        <p:tgtEl>
                                          <p:spTgt spid="236">
                                            <p:txEl>
                                              <p:pRg st="3" end="3"/>
                                            </p:txEl>
                                          </p:spTgt>
                                        </p:tgtEl>
                                        <p:attrNameLst>
                                          <p:attrName>ppt_w</p:attrName>
                                        </p:attrNameLst>
                                      </p:cBhvr>
                                      <p:tavLst>
                                        <p:tav tm="0">
                                          <p:val>
                                            <p:strVal val="0"/>
                                          </p:val>
                                        </p:tav>
                                        <p:tav tm="100000">
                                          <p:val>
                                            <p:strVal val="#ppt_w"/>
                                          </p:val>
                                        </p:tav>
                                      </p:tavLst>
                                    </p:anim>
                                    <p:anim calcmode="lin" valueType="num">
                                      <p:cBhvr additive="base">
                                        <p:cTn id="381" dur="500"/>
                                        <p:tgtEl>
                                          <p:spTgt spid="236">
                                            <p:txEl>
                                              <p:pRg st="3" end="3"/>
                                            </p:txEl>
                                          </p:spTgt>
                                        </p:tgtEl>
                                        <p:attrNameLst>
                                          <p:attrName>ppt_h</p:attrName>
                                        </p:attrNameLst>
                                      </p:cBhvr>
                                      <p:tavLst>
                                        <p:tav tm="0">
                                          <p:val>
                                            <p:strVal val="0"/>
                                          </p:val>
                                        </p:tav>
                                        <p:tav tm="100000">
                                          <p:val>
                                            <p:strVal val="#ppt_h"/>
                                          </p:val>
                                        </p:tav>
                                      </p:tavLst>
                                    </p:anim>
                                  </p:childTnLst>
                                </p:cTn>
                              </p:par>
                            </p:childTnLst>
                          </p:cTn>
                        </p:par>
                        <p:par>
                          <p:cTn id="382" fill="hold">
                            <p:stCondLst>
                              <p:cond delay="36900"/>
                            </p:stCondLst>
                            <p:childTnLst>
                              <p:par>
                                <p:cTn id="383" presetID="23" presetClass="entr" presetSubtype="16" fill="hold" nodeType="afterEffect">
                                  <p:stCondLst>
                                    <p:cond delay="0"/>
                                  </p:stCondLst>
                                  <p:childTnLst>
                                    <p:set>
                                      <p:cBhvr>
                                        <p:cTn id="384" dur="1" fill="hold">
                                          <p:stCondLst>
                                            <p:cond delay="0"/>
                                          </p:stCondLst>
                                        </p:cTn>
                                        <p:tgtEl>
                                          <p:spTgt spid="236">
                                            <p:txEl>
                                              <p:pRg st="4" end="4"/>
                                            </p:txEl>
                                          </p:spTgt>
                                        </p:tgtEl>
                                        <p:attrNameLst>
                                          <p:attrName>style.visibility</p:attrName>
                                        </p:attrNameLst>
                                      </p:cBhvr>
                                      <p:to>
                                        <p:strVal val="visible"/>
                                      </p:to>
                                    </p:set>
                                    <p:anim calcmode="lin" valueType="num">
                                      <p:cBhvr additive="base">
                                        <p:cTn id="385" dur="500"/>
                                        <p:tgtEl>
                                          <p:spTgt spid="236">
                                            <p:txEl>
                                              <p:pRg st="4" end="4"/>
                                            </p:txEl>
                                          </p:spTgt>
                                        </p:tgtEl>
                                        <p:attrNameLst>
                                          <p:attrName>ppt_w</p:attrName>
                                        </p:attrNameLst>
                                      </p:cBhvr>
                                      <p:tavLst>
                                        <p:tav tm="0">
                                          <p:val>
                                            <p:strVal val="0"/>
                                          </p:val>
                                        </p:tav>
                                        <p:tav tm="100000">
                                          <p:val>
                                            <p:strVal val="#ppt_w"/>
                                          </p:val>
                                        </p:tav>
                                      </p:tavLst>
                                    </p:anim>
                                    <p:anim calcmode="lin" valueType="num">
                                      <p:cBhvr additive="base">
                                        <p:cTn id="386" dur="500"/>
                                        <p:tgtEl>
                                          <p:spTgt spid="236">
                                            <p:txEl>
                                              <p:pRg st="4" end="4"/>
                                            </p:txEl>
                                          </p:spTgt>
                                        </p:tgtEl>
                                        <p:attrNameLst>
                                          <p:attrName>ppt_h</p:attrName>
                                        </p:attrNameLst>
                                      </p:cBhvr>
                                      <p:tavLst>
                                        <p:tav tm="0">
                                          <p:val>
                                            <p:strVal val="0"/>
                                          </p:val>
                                        </p:tav>
                                        <p:tav tm="100000">
                                          <p:val>
                                            <p:strVal val="#ppt_h"/>
                                          </p:val>
                                        </p:tav>
                                      </p:tavLst>
                                    </p:anim>
                                  </p:childTnLst>
                                </p:cTn>
                              </p:par>
                            </p:childTnLst>
                          </p:cTn>
                        </p:par>
                        <p:par>
                          <p:cTn id="387" fill="hold">
                            <p:stCondLst>
                              <p:cond delay="37400"/>
                            </p:stCondLst>
                            <p:childTnLst>
                              <p:par>
                                <p:cTn id="388" presetID="23" presetClass="entr" presetSubtype="16" fill="hold" nodeType="afterEffect">
                                  <p:stCondLst>
                                    <p:cond delay="0"/>
                                  </p:stCondLst>
                                  <p:childTnLst>
                                    <p:set>
                                      <p:cBhvr>
                                        <p:cTn id="389" dur="1" fill="hold">
                                          <p:stCondLst>
                                            <p:cond delay="0"/>
                                          </p:stCondLst>
                                        </p:cTn>
                                        <p:tgtEl>
                                          <p:spTgt spid="236">
                                            <p:txEl>
                                              <p:pRg st="5" end="5"/>
                                            </p:txEl>
                                          </p:spTgt>
                                        </p:tgtEl>
                                        <p:attrNameLst>
                                          <p:attrName>style.visibility</p:attrName>
                                        </p:attrNameLst>
                                      </p:cBhvr>
                                      <p:to>
                                        <p:strVal val="visible"/>
                                      </p:to>
                                    </p:set>
                                    <p:anim calcmode="lin" valueType="num">
                                      <p:cBhvr additive="base">
                                        <p:cTn id="390" dur="500"/>
                                        <p:tgtEl>
                                          <p:spTgt spid="236">
                                            <p:txEl>
                                              <p:pRg st="5" end="5"/>
                                            </p:txEl>
                                          </p:spTgt>
                                        </p:tgtEl>
                                        <p:attrNameLst>
                                          <p:attrName>ppt_w</p:attrName>
                                        </p:attrNameLst>
                                      </p:cBhvr>
                                      <p:tavLst>
                                        <p:tav tm="0">
                                          <p:val>
                                            <p:strVal val="0"/>
                                          </p:val>
                                        </p:tav>
                                        <p:tav tm="100000">
                                          <p:val>
                                            <p:strVal val="#ppt_w"/>
                                          </p:val>
                                        </p:tav>
                                      </p:tavLst>
                                    </p:anim>
                                    <p:anim calcmode="lin" valueType="num">
                                      <p:cBhvr additive="base">
                                        <p:cTn id="391" dur="500"/>
                                        <p:tgtEl>
                                          <p:spTgt spid="236">
                                            <p:txEl>
                                              <p:pRg st="5" end="5"/>
                                            </p:txEl>
                                          </p:spTgt>
                                        </p:tgtEl>
                                        <p:attrNameLst>
                                          <p:attrName>ppt_h</p:attrName>
                                        </p:attrNameLst>
                                      </p:cBhvr>
                                      <p:tavLst>
                                        <p:tav tm="0">
                                          <p:val>
                                            <p:strVal val="0"/>
                                          </p:val>
                                        </p:tav>
                                        <p:tav tm="100000">
                                          <p:val>
                                            <p:strVal val="#ppt_h"/>
                                          </p:val>
                                        </p:tav>
                                      </p:tavLst>
                                    </p:anim>
                                  </p:childTnLst>
                                </p:cTn>
                              </p:par>
                            </p:childTnLst>
                          </p:cTn>
                        </p:par>
                        <p:par>
                          <p:cTn id="392" fill="hold">
                            <p:stCondLst>
                              <p:cond delay="37900"/>
                            </p:stCondLst>
                            <p:childTnLst>
                              <p:par>
                                <p:cTn id="393" presetID="23" presetClass="entr" presetSubtype="16" fill="hold" nodeType="afterEffect">
                                  <p:stCondLst>
                                    <p:cond delay="0"/>
                                  </p:stCondLst>
                                  <p:childTnLst>
                                    <p:set>
                                      <p:cBhvr>
                                        <p:cTn id="394" dur="1" fill="hold">
                                          <p:stCondLst>
                                            <p:cond delay="0"/>
                                          </p:stCondLst>
                                        </p:cTn>
                                        <p:tgtEl>
                                          <p:spTgt spid="236">
                                            <p:txEl>
                                              <p:pRg st="6" end="6"/>
                                            </p:txEl>
                                          </p:spTgt>
                                        </p:tgtEl>
                                        <p:attrNameLst>
                                          <p:attrName>style.visibility</p:attrName>
                                        </p:attrNameLst>
                                      </p:cBhvr>
                                      <p:to>
                                        <p:strVal val="visible"/>
                                      </p:to>
                                    </p:set>
                                    <p:anim calcmode="lin" valueType="num">
                                      <p:cBhvr additive="base">
                                        <p:cTn id="395" dur="500"/>
                                        <p:tgtEl>
                                          <p:spTgt spid="236">
                                            <p:txEl>
                                              <p:pRg st="6" end="6"/>
                                            </p:txEl>
                                          </p:spTgt>
                                        </p:tgtEl>
                                        <p:attrNameLst>
                                          <p:attrName>ppt_w</p:attrName>
                                        </p:attrNameLst>
                                      </p:cBhvr>
                                      <p:tavLst>
                                        <p:tav tm="0">
                                          <p:val>
                                            <p:strVal val="0"/>
                                          </p:val>
                                        </p:tav>
                                        <p:tav tm="100000">
                                          <p:val>
                                            <p:strVal val="#ppt_w"/>
                                          </p:val>
                                        </p:tav>
                                      </p:tavLst>
                                    </p:anim>
                                    <p:anim calcmode="lin" valueType="num">
                                      <p:cBhvr additive="base">
                                        <p:cTn id="396" dur="500"/>
                                        <p:tgtEl>
                                          <p:spTgt spid="236">
                                            <p:txEl>
                                              <p:pRg st="6" end="6"/>
                                            </p:txEl>
                                          </p:spTgt>
                                        </p:tgtEl>
                                        <p:attrNameLst>
                                          <p:attrName>ppt_h</p:attrName>
                                        </p:attrNameLst>
                                      </p:cBhvr>
                                      <p:tavLst>
                                        <p:tav tm="0">
                                          <p:val>
                                            <p:strVal val="0"/>
                                          </p:val>
                                        </p:tav>
                                        <p:tav tm="100000">
                                          <p:val>
                                            <p:strVal val="#ppt_h"/>
                                          </p:val>
                                        </p:tav>
                                      </p:tavLst>
                                    </p:anim>
                                  </p:childTnLst>
                                </p:cTn>
                              </p:par>
                            </p:childTnLst>
                          </p:cTn>
                        </p:par>
                        <p:par>
                          <p:cTn id="397" fill="hold">
                            <p:stCondLst>
                              <p:cond delay="38400"/>
                            </p:stCondLst>
                            <p:childTnLst>
                              <p:par>
                                <p:cTn id="398" presetID="23" presetClass="entr" presetSubtype="16" fill="hold" nodeType="afterEffect">
                                  <p:stCondLst>
                                    <p:cond delay="0"/>
                                  </p:stCondLst>
                                  <p:childTnLst>
                                    <p:set>
                                      <p:cBhvr>
                                        <p:cTn id="399" dur="1" fill="hold">
                                          <p:stCondLst>
                                            <p:cond delay="0"/>
                                          </p:stCondLst>
                                        </p:cTn>
                                        <p:tgtEl>
                                          <p:spTgt spid="236">
                                            <p:txEl>
                                              <p:pRg st="7" end="7"/>
                                            </p:txEl>
                                          </p:spTgt>
                                        </p:tgtEl>
                                        <p:attrNameLst>
                                          <p:attrName>style.visibility</p:attrName>
                                        </p:attrNameLst>
                                      </p:cBhvr>
                                      <p:to>
                                        <p:strVal val="visible"/>
                                      </p:to>
                                    </p:set>
                                    <p:anim calcmode="lin" valueType="num">
                                      <p:cBhvr additive="base">
                                        <p:cTn id="400" dur="500"/>
                                        <p:tgtEl>
                                          <p:spTgt spid="236">
                                            <p:txEl>
                                              <p:pRg st="7" end="7"/>
                                            </p:txEl>
                                          </p:spTgt>
                                        </p:tgtEl>
                                        <p:attrNameLst>
                                          <p:attrName>ppt_w</p:attrName>
                                        </p:attrNameLst>
                                      </p:cBhvr>
                                      <p:tavLst>
                                        <p:tav tm="0">
                                          <p:val>
                                            <p:strVal val="0"/>
                                          </p:val>
                                        </p:tav>
                                        <p:tav tm="100000">
                                          <p:val>
                                            <p:strVal val="#ppt_w"/>
                                          </p:val>
                                        </p:tav>
                                      </p:tavLst>
                                    </p:anim>
                                    <p:anim calcmode="lin" valueType="num">
                                      <p:cBhvr additive="base">
                                        <p:cTn id="401" dur="500"/>
                                        <p:tgtEl>
                                          <p:spTgt spid="236">
                                            <p:txEl>
                                              <p:pRg st="7" end="7"/>
                                            </p:txEl>
                                          </p:spTgt>
                                        </p:tgtEl>
                                        <p:attrNameLst>
                                          <p:attrName>ppt_h</p:attrName>
                                        </p:attrNameLst>
                                      </p:cBhvr>
                                      <p:tavLst>
                                        <p:tav tm="0">
                                          <p:val>
                                            <p:strVal val="0"/>
                                          </p:val>
                                        </p:tav>
                                        <p:tav tm="100000">
                                          <p:val>
                                            <p:strVal val="#ppt_h"/>
                                          </p:val>
                                        </p:tav>
                                      </p:tavLst>
                                    </p:anim>
                                  </p:childTnLst>
                                </p:cTn>
                              </p:par>
                            </p:childTnLst>
                          </p:cTn>
                        </p:par>
                        <p:par>
                          <p:cTn id="402" fill="hold">
                            <p:stCondLst>
                              <p:cond delay="38900"/>
                            </p:stCondLst>
                            <p:childTnLst>
                              <p:par>
                                <p:cTn id="403" presetID="23" presetClass="entr" presetSubtype="16" fill="hold" nodeType="afterEffect">
                                  <p:stCondLst>
                                    <p:cond delay="0"/>
                                  </p:stCondLst>
                                  <p:childTnLst>
                                    <p:set>
                                      <p:cBhvr>
                                        <p:cTn id="404" dur="1" fill="hold">
                                          <p:stCondLst>
                                            <p:cond delay="0"/>
                                          </p:stCondLst>
                                        </p:cTn>
                                        <p:tgtEl>
                                          <p:spTgt spid="236">
                                            <p:txEl>
                                              <p:pRg st="8" end="8"/>
                                            </p:txEl>
                                          </p:spTgt>
                                        </p:tgtEl>
                                        <p:attrNameLst>
                                          <p:attrName>style.visibility</p:attrName>
                                        </p:attrNameLst>
                                      </p:cBhvr>
                                      <p:to>
                                        <p:strVal val="visible"/>
                                      </p:to>
                                    </p:set>
                                    <p:anim calcmode="lin" valueType="num">
                                      <p:cBhvr additive="base">
                                        <p:cTn id="405" dur="500"/>
                                        <p:tgtEl>
                                          <p:spTgt spid="236">
                                            <p:txEl>
                                              <p:pRg st="8" end="8"/>
                                            </p:txEl>
                                          </p:spTgt>
                                        </p:tgtEl>
                                        <p:attrNameLst>
                                          <p:attrName>ppt_w</p:attrName>
                                        </p:attrNameLst>
                                      </p:cBhvr>
                                      <p:tavLst>
                                        <p:tav tm="0">
                                          <p:val>
                                            <p:strVal val="0"/>
                                          </p:val>
                                        </p:tav>
                                        <p:tav tm="100000">
                                          <p:val>
                                            <p:strVal val="#ppt_w"/>
                                          </p:val>
                                        </p:tav>
                                      </p:tavLst>
                                    </p:anim>
                                    <p:anim calcmode="lin" valueType="num">
                                      <p:cBhvr additive="base">
                                        <p:cTn id="406" dur="500"/>
                                        <p:tgtEl>
                                          <p:spTgt spid="236">
                                            <p:txEl>
                                              <p:pRg st="8" end="8"/>
                                            </p:txEl>
                                          </p:spTgt>
                                        </p:tgtEl>
                                        <p:attrNameLst>
                                          <p:attrName>ppt_h</p:attrName>
                                        </p:attrNameLst>
                                      </p:cBhvr>
                                      <p:tavLst>
                                        <p:tav tm="0">
                                          <p:val>
                                            <p:strVal val="0"/>
                                          </p:val>
                                        </p:tav>
                                        <p:tav tm="100000">
                                          <p:val>
                                            <p:strVal val="#ppt_h"/>
                                          </p:val>
                                        </p:tav>
                                      </p:tavLst>
                                    </p:anim>
                                  </p:childTnLst>
                                </p:cTn>
                              </p:par>
                            </p:childTnLst>
                          </p:cTn>
                        </p:par>
                        <p:par>
                          <p:cTn id="407" fill="hold">
                            <p:stCondLst>
                              <p:cond delay="39400"/>
                            </p:stCondLst>
                            <p:childTnLst>
                              <p:par>
                                <p:cTn id="408" presetID="23" presetClass="entr" presetSubtype="16" fill="hold" nodeType="afterEffect">
                                  <p:stCondLst>
                                    <p:cond delay="0"/>
                                  </p:stCondLst>
                                  <p:childTnLst>
                                    <p:set>
                                      <p:cBhvr>
                                        <p:cTn id="409" dur="1" fill="hold">
                                          <p:stCondLst>
                                            <p:cond delay="0"/>
                                          </p:stCondLst>
                                        </p:cTn>
                                        <p:tgtEl>
                                          <p:spTgt spid="237">
                                            <p:txEl>
                                              <p:pRg st="0" end="0"/>
                                            </p:txEl>
                                          </p:spTgt>
                                        </p:tgtEl>
                                        <p:attrNameLst>
                                          <p:attrName>style.visibility</p:attrName>
                                        </p:attrNameLst>
                                      </p:cBhvr>
                                      <p:to>
                                        <p:strVal val="visible"/>
                                      </p:to>
                                    </p:set>
                                    <p:anim calcmode="lin" valueType="num">
                                      <p:cBhvr additive="base">
                                        <p:cTn id="410" dur="500"/>
                                        <p:tgtEl>
                                          <p:spTgt spid="237">
                                            <p:txEl>
                                              <p:pRg st="0" end="0"/>
                                            </p:txEl>
                                          </p:spTgt>
                                        </p:tgtEl>
                                        <p:attrNameLst>
                                          <p:attrName>ppt_w</p:attrName>
                                        </p:attrNameLst>
                                      </p:cBhvr>
                                      <p:tavLst>
                                        <p:tav tm="0">
                                          <p:val>
                                            <p:strVal val="0"/>
                                          </p:val>
                                        </p:tav>
                                        <p:tav tm="100000">
                                          <p:val>
                                            <p:strVal val="#ppt_w"/>
                                          </p:val>
                                        </p:tav>
                                      </p:tavLst>
                                    </p:anim>
                                    <p:anim calcmode="lin" valueType="num">
                                      <p:cBhvr additive="base">
                                        <p:cTn id="411" dur="500"/>
                                        <p:tgtEl>
                                          <p:spTgt spid="237">
                                            <p:txEl>
                                              <p:pRg st="0" end="0"/>
                                            </p:txEl>
                                          </p:spTgt>
                                        </p:tgtEl>
                                        <p:attrNameLst>
                                          <p:attrName>ppt_h</p:attrName>
                                        </p:attrNameLst>
                                      </p:cBhvr>
                                      <p:tavLst>
                                        <p:tav tm="0">
                                          <p:val>
                                            <p:strVal val="0"/>
                                          </p:val>
                                        </p:tav>
                                        <p:tav tm="100000">
                                          <p:val>
                                            <p:strVal val="#ppt_h"/>
                                          </p:val>
                                        </p:tav>
                                      </p:tavLst>
                                    </p:anim>
                                  </p:childTnLst>
                                </p:cTn>
                              </p:par>
                            </p:childTnLst>
                          </p:cTn>
                        </p:par>
                        <p:par>
                          <p:cTn id="412" fill="hold">
                            <p:stCondLst>
                              <p:cond delay="39900"/>
                            </p:stCondLst>
                            <p:childTnLst>
                              <p:par>
                                <p:cTn id="413" presetID="23" presetClass="entr" presetSubtype="16" fill="hold" nodeType="afterEffect">
                                  <p:stCondLst>
                                    <p:cond delay="0"/>
                                  </p:stCondLst>
                                  <p:childTnLst>
                                    <p:set>
                                      <p:cBhvr>
                                        <p:cTn id="414" dur="1" fill="hold">
                                          <p:stCondLst>
                                            <p:cond delay="0"/>
                                          </p:stCondLst>
                                        </p:cTn>
                                        <p:tgtEl>
                                          <p:spTgt spid="237">
                                            <p:txEl>
                                              <p:pRg st="1" end="1"/>
                                            </p:txEl>
                                          </p:spTgt>
                                        </p:tgtEl>
                                        <p:attrNameLst>
                                          <p:attrName>style.visibility</p:attrName>
                                        </p:attrNameLst>
                                      </p:cBhvr>
                                      <p:to>
                                        <p:strVal val="visible"/>
                                      </p:to>
                                    </p:set>
                                    <p:anim calcmode="lin" valueType="num">
                                      <p:cBhvr additive="base">
                                        <p:cTn id="415" dur="500"/>
                                        <p:tgtEl>
                                          <p:spTgt spid="237">
                                            <p:txEl>
                                              <p:pRg st="1" end="1"/>
                                            </p:txEl>
                                          </p:spTgt>
                                        </p:tgtEl>
                                        <p:attrNameLst>
                                          <p:attrName>ppt_w</p:attrName>
                                        </p:attrNameLst>
                                      </p:cBhvr>
                                      <p:tavLst>
                                        <p:tav tm="0">
                                          <p:val>
                                            <p:strVal val="0"/>
                                          </p:val>
                                        </p:tav>
                                        <p:tav tm="100000">
                                          <p:val>
                                            <p:strVal val="#ppt_w"/>
                                          </p:val>
                                        </p:tav>
                                      </p:tavLst>
                                    </p:anim>
                                    <p:anim calcmode="lin" valueType="num">
                                      <p:cBhvr additive="base">
                                        <p:cTn id="416" dur="500"/>
                                        <p:tgtEl>
                                          <p:spTgt spid="237">
                                            <p:txEl>
                                              <p:pRg st="1" end="1"/>
                                            </p:txEl>
                                          </p:spTgt>
                                        </p:tgtEl>
                                        <p:attrNameLst>
                                          <p:attrName>ppt_h</p:attrName>
                                        </p:attrNameLst>
                                      </p:cBhvr>
                                      <p:tavLst>
                                        <p:tav tm="0">
                                          <p:val>
                                            <p:strVal val="0"/>
                                          </p:val>
                                        </p:tav>
                                        <p:tav tm="100000">
                                          <p:val>
                                            <p:strVal val="#ppt_h"/>
                                          </p:val>
                                        </p:tav>
                                      </p:tavLst>
                                    </p:anim>
                                  </p:childTnLst>
                                </p:cTn>
                              </p:par>
                            </p:childTnLst>
                          </p:cTn>
                        </p:par>
                        <p:par>
                          <p:cTn id="417" fill="hold">
                            <p:stCondLst>
                              <p:cond delay="40400"/>
                            </p:stCondLst>
                            <p:childTnLst>
                              <p:par>
                                <p:cTn id="418" presetID="23" presetClass="entr" presetSubtype="16" fill="hold" nodeType="afterEffect">
                                  <p:stCondLst>
                                    <p:cond delay="0"/>
                                  </p:stCondLst>
                                  <p:childTnLst>
                                    <p:set>
                                      <p:cBhvr>
                                        <p:cTn id="419" dur="1" fill="hold">
                                          <p:stCondLst>
                                            <p:cond delay="0"/>
                                          </p:stCondLst>
                                        </p:cTn>
                                        <p:tgtEl>
                                          <p:spTgt spid="237">
                                            <p:txEl>
                                              <p:pRg st="2" end="2"/>
                                            </p:txEl>
                                          </p:spTgt>
                                        </p:tgtEl>
                                        <p:attrNameLst>
                                          <p:attrName>style.visibility</p:attrName>
                                        </p:attrNameLst>
                                      </p:cBhvr>
                                      <p:to>
                                        <p:strVal val="visible"/>
                                      </p:to>
                                    </p:set>
                                    <p:anim calcmode="lin" valueType="num">
                                      <p:cBhvr additive="base">
                                        <p:cTn id="420" dur="500"/>
                                        <p:tgtEl>
                                          <p:spTgt spid="237">
                                            <p:txEl>
                                              <p:pRg st="2" end="2"/>
                                            </p:txEl>
                                          </p:spTgt>
                                        </p:tgtEl>
                                        <p:attrNameLst>
                                          <p:attrName>ppt_w</p:attrName>
                                        </p:attrNameLst>
                                      </p:cBhvr>
                                      <p:tavLst>
                                        <p:tav tm="0">
                                          <p:val>
                                            <p:strVal val="0"/>
                                          </p:val>
                                        </p:tav>
                                        <p:tav tm="100000">
                                          <p:val>
                                            <p:strVal val="#ppt_w"/>
                                          </p:val>
                                        </p:tav>
                                      </p:tavLst>
                                    </p:anim>
                                    <p:anim calcmode="lin" valueType="num">
                                      <p:cBhvr additive="base">
                                        <p:cTn id="421" dur="500"/>
                                        <p:tgtEl>
                                          <p:spTgt spid="237">
                                            <p:txEl>
                                              <p:pRg st="2" end="2"/>
                                            </p:txEl>
                                          </p:spTgt>
                                        </p:tgtEl>
                                        <p:attrNameLst>
                                          <p:attrName>ppt_h</p:attrName>
                                        </p:attrNameLst>
                                      </p:cBhvr>
                                      <p:tavLst>
                                        <p:tav tm="0">
                                          <p:val>
                                            <p:strVal val="0"/>
                                          </p:val>
                                        </p:tav>
                                        <p:tav tm="100000">
                                          <p:val>
                                            <p:strVal val="#ppt_h"/>
                                          </p:val>
                                        </p:tav>
                                      </p:tavLst>
                                    </p:anim>
                                  </p:childTnLst>
                                </p:cTn>
                              </p:par>
                            </p:childTnLst>
                          </p:cTn>
                        </p:par>
                        <p:par>
                          <p:cTn id="422" fill="hold">
                            <p:stCondLst>
                              <p:cond delay="40900"/>
                            </p:stCondLst>
                            <p:childTnLst>
                              <p:par>
                                <p:cTn id="423" presetID="23" presetClass="entr" presetSubtype="16" fill="hold" nodeType="afterEffect">
                                  <p:stCondLst>
                                    <p:cond delay="0"/>
                                  </p:stCondLst>
                                  <p:childTnLst>
                                    <p:set>
                                      <p:cBhvr>
                                        <p:cTn id="424" dur="1" fill="hold">
                                          <p:stCondLst>
                                            <p:cond delay="0"/>
                                          </p:stCondLst>
                                        </p:cTn>
                                        <p:tgtEl>
                                          <p:spTgt spid="237">
                                            <p:txEl>
                                              <p:pRg st="3" end="3"/>
                                            </p:txEl>
                                          </p:spTgt>
                                        </p:tgtEl>
                                        <p:attrNameLst>
                                          <p:attrName>style.visibility</p:attrName>
                                        </p:attrNameLst>
                                      </p:cBhvr>
                                      <p:to>
                                        <p:strVal val="visible"/>
                                      </p:to>
                                    </p:set>
                                    <p:anim calcmode="lin" valueType="num">
                                      <p:cBhvr additive="base">
                                        <p:cTn id="425" dur="500"/>
                                        <p:tgtEl>
                                          <p:spTgt spid="237">
                                            <p:txEl>
                                              <p:pRg st="3" end="3"/>
                                            </p:txEl>
                                          </p:spTgt>
                                        </p:tgtEl>
                                        <p:attrNameLst>
                                          <p:attrName>ppt_w</p:attrName>
                                        </p:attrNameLst>
                                      </p:cBhvr>
                                      <p:tavLst>
                                        <p:tav tm="0">
                                          <p:val>
                                            <p:strVal val="0"/>
                                          </p:val>
                                        </p:tav>
                                        <p:tav tm="100000">
                                          <p:val>
                                            <p:strVal val="#ppt_w"/>
                                          </p:val>
                                        </p:tav>
                                      </p:tavLst>
                                    </p:anim>
                                    <p:anim calcmode="lin" valueType="num">
                                      <p:cBhvr additive="base">
                                        <p:cTn id="426" dur="500"/>
                                        <p:tgtEl>
                                          <p:spTgt spid="237">
                                            <p:txEl>
                                              <p:pRg st="3" end="3"/>
                                            </p:txEl>
                                          </p:spTgt>
                                        </p:tgtEl>
                                        <p:attrNameLst>
                                          <p:attrName>ppt_h</p:attrName>
                                        </p:attrNameLst>
                                      </p:cBhvr>
                                      <p:tavLst>
                                        <p:tav tm="0">
                                          <p:val>
                                            <p:strVal val="0"/>
                                          </p:val>
                                        </p:tav>
                                        <p:tav tm="100000">
                                          <p:val>
                                            <p:strVal val="#ppt_h"/>
                                          </p:val>
                                        </p:tav>
                                      </p:tavLst>
                                    </p:anim>
                                  </p:childTnLst>
                                </p:cTn>
                              </p:par>
                            </p:childTnLst>
                          </p:cTn>
                        </p:par>
                        <p:par>
                          <p:cTn id="427" fill="hold">
                            <p:stCondLst>
                              <p:cond delay="41400"/>
                            </p:stCondLst>
                            <p:childTnLst>
                              <p:par>
                                <p:cTn id="428" presetID="23" presetClass="entr" presetSubtype="16" fill="hold" nodeType="afterEffect">
                                  <p:stCondLst>
                                    <p:cond delay="0"/>
                                  </p:stCondLst>
                                  <p:childTnLst>
                                    <p:set>
                                      <p:cBhvr>
                                        <p:cTn id="429" dur="1" fill="hold">
                                          <p:stCondLst>
                                            <p:cond delay="0"/>
                                          </p:stCondLst>
                                        </p:cTn>
                                        <p:tgtEl>
                                          <p:spTgt spid="237">
                                            <p:txEl>
                                              <p:pRg st="4" end="4"/>
                                            </p:txEl>
                                          </p:spTgt>
                                        </p:tgtEl>
                                        <p:attrNameLst>
                                          <p:attrName>style.visibility</p:attrName>
                                        </p:attrNameLst>
                                      </p:cBhvr>
                                      <p:to>
                                        <p:strVal val="visible"/>
                                      </p:to>
                                    </p:set>
                                    <p:anim calcmode="lin" valueType="num">
                                      <p:cBhvr additive="base">
                                        <p:cTn id="430" dur="500"/>
                                        <p:tgtEl>
                                          <p:spTgt spid="237">
                                            <p:txEl>
                                              <p:pRg st="4" end="4"/>
                                            </p:txEl>
                                          </p:spTgt>
                                        </p:tgtEl>
                                        <p:attrNameLst>
                                          <p:attrName>ppt_w</p:attrName>
                                        </p:attrNameLst>
                                      </p:cBhvr>
                                      <p:tavLst>
                                        <p:tav tm="0">
                                          <p:val>
                                            <p:strVal val="0"/>
                                          </p:val>
                                        </p:tav>
                                        <p:tav tm="100000">
                                          <p:val>
                                            <p:strVal val="#ppt_w"/>
                                          </p:val>
                                        </p:tav>
                                      </p:tavLst>
                                    </p:anim>
                                    <p:anim calcmode="lin" valueType="num">
                                      <p:cBhvr additive="base">
                                        <p:cTn id="431" dur="500"/>
                                        <p:tgtEl>
                                          <p:spTgt spid="237">
                                            <p:txEl>
                                              <p:pRg st="4" end="4"/>
                                            </p:txEl>
                                          </p:spTgt>
                                        </p:tgtEl>
                                        <p:attrNameLst>
                                          <p:attrName>ppt_h</p:attrName>
                                        </p:attrNameLst>
                                      </p:cBhvr>
                                      <p:tavLst>
                                        <p:tav tm="0">
                                          <p:val>
                                            <p:strVal val="0"/>
                                          </p:val>
                                        </p:tav>
                                        <p:tav tm="100000">
                                          <p:val>
                                            <p:strVal val="#ppt_h"/>
                                          </p:val>
                                        </p:tav>
                                      </p:tavLst>
                                    </p:anim>
                                  </p:childTnLst>
                                </p:cTn>
                              </p:par>
                            </p:childTnLst>
                          </p:cTn>
                        </p:par>
                        <p:par>
                          <p:cTn id="432" fill="hold">
                            <p:stCondLst>
                              <p:cond delay="41900"/>
                            </p:stCondLst>
                            <p:childTnLst>
                              <p:par>
                                <p:cTn id="433" presetID="23" presetClass="entr" presetSubtype="16" fill="hold" nodeType="afterEffect">
                                  <p:stCondLst>
                                    <p:cond delay="0"/>
                                  </p:stCondLst>
                                  <p:childTnLst>
                                    <p:set>
                                      <p:cBhvr>
                                        <p:cTn id="434" dur="1" fill="hold">
                                          <p:stCondLst>
                                            <p:cond delay="0"/>
                                          </p:stCondLst>
                                        </p:cTn>
                                        <p:tgtEl>
                                          <p:spTgt spid="237">
                                            <p:txEl>
                                              <p:pRg st="5" end="5"/>
                                            </p:txEl>
                                          </p:spTgt>
                                        </p:tgtEl>
                                        <p:attrNameLst>
                                          <p:attrName>style.visibility</p:attrName>
                                        </p:attrNameLst>
                                      </p:cBhvr>
                                      <p:to>
                                        <p:strVal val="visible"/>
                                      </p:to>
                                    </p:set>
                                    <p:anim calcmode="lin" valueType="num">
                                      <p:cBhvr additive="base">
                                        <p:cTn id="435" dur="500"/>
                                        <p:tgtEl>
                                          <p:spTgt spid="237">
                                            <p:txEl>
                                              <p:pRg st="5" end="5"/>
                                            </p:txEl>
                                          </p:spTgt>
                                        </p:tgtEl>
                                        <p:attrNameLst>
                                          <p:attrName>ppt_w</p:attrName>
                                        </p:attrNameLst>
                                      </p:cBhvr>
                                      <p:tavLst>
                                        <p:tav tm="0">
                                          <p:val>
                                            <p:strVal val="0"/>
                                          </p:val>
                                        </p:tav>
                                        <p:tav tm="100000">
                                          <p:val>
                                            <p:strVal val="#ppt_w"/>
                                          </p:val>
                                        </p:tav>
                                      </p:tavLst>
                                    </p:anim>
                                    <p:anim calcmode="lin" valueType="num">
                                      <p:cBhvr additive="base">
                                        <p:cTn id="436" dur="500"/>
                                        <p:tgtEl>
                                          <p:spTgt spid="237">
                                            <p:txEl>
                                              <p:pRg st="5" end="5"/>
                                            </p:txEl>
                                          </p:spTgt>
                                        </p:tgtEl>
                                        <p:attrNameLst>
                                          <p:attrName>ppt_h</p:attrName>
                                        </p:attrNameLst>
                                      </p:cBhvr>
                                      <p:tavLst>
                                        <p:tav tm="0">
                                          <p:val>
                                            <p:strVal val="0"/>
                                          </p:val>
                                        </p:tav>
                                        <p:tav tm="100000">
                                          <p:val>
                                            <p:strVal val="#ppt_h"/>
                                          </p:val>
                                        </p:tav>
                                      </p:tavLst>
                                    </p:anim>
                                  </p:childTnLst>
                                </p:cTn>
                              </p:par>
                            </p:childTnLst>
                          </p:cTn>
                        </p:par>
                        <p:par>
                          <p:cTn id="437" fill="hold">
                            <p:stCondLst>
                              <p:cond delay="42400"/>
                            </p:stCondLst>
                            <p:childTnLst>
                              <p:par>
                                <p:cTn id="438" presetID="23" presetClass="entr" presetSubtype="16" fill="hold" nodeType="afterEffect">
                                  <p:stCondLst>
                                    <p:cond delay="0"/>
                                  </p:stCondLst>
                                  <p:childTnLst>
                                    <p:set>
                                      <p:cBhvr>
                                        <p:cTn id="439" dur="1" fill="hold">
                                          <p:stCondLst>
                                            <p:cond delay="0"/>
                                          </p:stCondLst>
                                        </p:cTn>
                                        <p:tgtEl>
                                          <p:spTgt spid="237">
                                            <p:txEl>
                                              <p:pRg st="6" end="6"/>
                                            </p:txEl>
                                          </p:spTgt>
                                        </p:tgtEl>
                                        <p:attrNameLst>
                                          <p:attrName>style.visibility</p:attrName>
                                        </p:attrNameLst>
                                      </p:cBhvr>
                                      <p:to>
                                        <p:strVal val="visible"/>
                                      </p:to>
                                    </p:set>
                                    <p:anim calcmode="lin" valueType="num">
                                      <p:cBhvr additive="base">
                                        <p:cTn id="440" dur="500"/>
                                        <p:tgtEl>
                                          <p:spTgt spid="237">
                                            <p:txEl>
                                              <p:pRg st="6" end="6"/>
                                            </p:txEl>
                                          </p:spTgt>
                                        </p:tgtEl>
                                        <p:attrNameLst>
                                          <p:attrName>ppt_w</p:attrName>
                                        </p:attrNameLst>
                                      </p:cBhvr>
                                      <p:tavLst>
                                        <p:tav tm="0">
                                          <p:val>
                                            <p:strVal val="0"/>
                                          </p:val>
                                        </p:tav>
                                        <p:tav tm="100000">
                                          <p:val>
                                            <p:strVal val="#ppt_w"/>
                                          </p:val>
                                        </p:tav>
                                      </p:tavLst>
                                    </p:anim>
                                    <p:anim calcmode="lin" valueType="num">
                                      <p:cBhvr additive="base">
                                        <p:cTn id="441" dur="500"/>
                                        <p:tgtEl>
                                          <p:spTgt spid="237">
                                            <p:txEl>
                                              <p:pRg st="6" end="6"/>
                                            </p:txEl>
                                          </p:spTgt>
                                        </p:tgtEl>
                                        <p:attrNameLst>
                                          <p:attrName>ppt_h</p:attrName>
                                        </p:attrNameLst>
                                      </p:cBhvr>
                                      <p:tavLst>
                                        <p:tav tm="0">
                                          <p:val>
                                            <p:strVal val="0"/>
                                          </p:val>
                                        </p:tav>
                                        <p:tav tm="100000">
                                          <p:val>
                                            <p:strVal val="#ppt_h"/>
                                          </p:val>
                                        </p:tav>
                                      </p:tavLst>
                                    </p:anim>
                                  </p:childTnLst>
                                </p:cTn>
                              </p:par>
                            </p:childTnLst>
                          </p:cTn>
                        </p:par>
                        <p:par>
                          <p:cTn id="442" fill="hold">
                            <p:stCondLst>
                              <p:cond delay="42900"/>
                            </p:stCondLst>
                            <p:childTnLst>
                              <p:par>
                                <p:cTn id="443" presetID="23" presetClass="entr" presetSubtype="16" fill="hold" nodeType="afterEffect">
                                  <p:stCondLst>
                                    <p:cond delay="0"/>
                                  </p:stCondLst>
                                  <p:childTnLst>
                                    <p:set>
                                      <p:cBhvr>
                                        <p:cTn id="444" dur="1" fill="hold">
                                          <p:stCondLst>
                                            <p:cond delay="0"/>
                                          </p:stCondLst>
                                        </p:cTn>
                                        <p:tgtEl>
                                          <p:spTgt spid="237">
                                            <p:txEl>
                                              <p:pRg st="7" end="7"/>
                                            </p:txEl>
                                          </p:spTgt>
                                        </p:tgtEl>
                                        <p:attrNameLst>
                                          <p:attrName>style.visibility</p:attrName>
                                        </p:attrNameLst>
                                      </p:cBhvr>
                                      <p:to>
                                        <p:strVal val="visible"/>
                                      </p:to>
                                    </p:set>
                                    <p:anim calcmode="lin" valueType="num">
                                      <p:cBhvr additive="base">
                                        <p:cTn id="445" dur="500"/>
                                        <p:tgtEl>
                                          <p:spTgt spid="237">
                                            <p:txEl>
                                              <p:pRg st="7" end="7"/>
                                            </p:txEl>
                                          </p:spTgt>
                                        </p:tgtEl>
                                        <p:attrNameLst>
                                          <p:attrName>ppt_w</p:attrName>
                                        </p:attrNameLst>
                                      </p:cBhvr>
                                      <p:tavLst>
                                        <p:tav tm="0">
                                          <p:val>
                                            <p:strVal val="0"/>
                                          </p:val>
                                        </p:tav>
                                        <p:tav tm="100000">
                                          <p:val>
                                            <p:strVal val="#ppt_w"/>
                                          </p:val>
                                        </p:tav>
                                      </p:tavLst>
                                    </p:anim>
                                    <p:anim calcmode="lin" valueType="num">
                                      <p:cBhvr additive="base">
                                        <p:cTn id="446" dur="500"/>
                                        <p:tgtEl>
                                          <p:spTgt spid="237">
                                            <p:txEl>
                                              <p:pRg st="7" end="7"/>
                                            </p:txEl>
                                          </p:spTgt>
                                        </p:tgtEl>
                                        <p:attrNameLst>
                                          <p:attrName>ppt_h</p:attrName>
                                        </p:attrNameLst>
                                      </p:cBhvr>
                                      <p:tavLst>
                                        <p:tav tm="0">
                                          <p:val>
                                            <p:strVal val="0"/>
                                          </p:val>
                                        </p:tav>
                                        <p:tav tm="100000">
                                          <p:val>
                                            <p:strVal val="#ppt_h"/>
                                          </p:val>
                                        </p:tav>
                                      </p:tavLst>
                                    </p:anim>
                                  </p:childTnLst>
                                </p:cTn>
                              </p:par>
                            </p:childTnLst>
                          </p:cTn>
                        </p:par>
                        <p:par>
                          <p:cTn id="447" fill="hold">
                            <p:stCondLst>
                              <p:cond delay="43400"/>
                            </p:stCondLst>
                            <p:childTnLst>
                              <p:par>
                                <p:cTn id="448" presetID="23" presetClass="entr" presetSubtype="16" fill="hold" nodeType="afterEffect">
                                  <p:stCondLst>
                                    <p:cond delay="0"/>
                                  </p:stCondLst>
                                  <p:childTnLst>
                                    <p:set>
                                      <p:cBhvr>
                                        <p:cTn id="449" dur="1" fill="hold">
                                          <p:stCondLst>
                                            <p:cond delay="0"/>
                                          </p:stCondLst>
                                        </p:cTn>
                                        <p:tgtEl>
                                          <p:spTgt spid="237">
                                            <p:txEl>
                                              <p:pRg st="8" end="8"/>
                                            </p:txEl>
                                          </p:spTgt>
                                        </p:tgtEl>
                                        <p:attrNameLst>
                                          <p:attrName>style.visibility</p:attrName>
                                        </p:attrNameLst>
                                      </p:cBhvr>
                                      <p:to>
                                        <p:strVal val="visible"/>
                                      </p:to>
                                    </p:set>
                                    <p:anim calcmode="lin" valueType="num">
                                      <p:cBhvr additive="base">
                                        <p:cTn id="450" dur="500"/>
                                        <p:tgtEl>
                                          <p:spTgt spid="237">
                                            <p:txEl>
                                              <p:pRg st="8" end="8"/>
                                            </p:txEl>
                                          </p:spTgt>
                                        </p:tgtEl>
                                        <p:attrNameLst>
                                          <p:attrName>ppt_w</p:attrName>
                                        </p:attrNameLst>
                                      </p:cBhvr>
                                      <p:tavLst>
                                        <p:tav tm="0">
                                          <p:val>
                                            <p:strVal val="0"/>
                                          </p:val>
                                        </p:tav>
                                        <p:tav tm="100000">
                                          <p:val>
                                            <p:strVal val="#ppt_w"/>
                                          </p:val>
                                        </p:tav>
                                      </p:tavLst>
                                    </p:anim>
                                    <p:anim calcmode="lin" valueType="num">
                                      <p:cBhvr additive="base">
                                        <p:cTn id="451" dur="500"/>
                                        <p:tgtEl>
                                          <p:spTgt spid="237">
                                            <p:txEl>
                                              <p:pRg st="8" end="8"/>
                                            </p:txEl>
                                          </p:spTgt>
                                        </p:tgtEl>
                                        <p:attrNameLst>
                                          <p:attrName>ppt_h</p:attrName>
                                        </p:attrNameLst>
                                      </p:cBhvr>
                                      <p:tavLst>
                                        <p:tav tm="0">
                                          <p:val>
                                            <p:strVal val="0"/>
                                          </p:val>
                                        </p:tav>
                                        <p:tav tm="100000">
                                          <p:val>
                                            <p:strVal val="#ppt_h"/>
                                          </p:val>
                                        </p:tav>
                                      </p:tavLst>
                                    </p:anim>
                                  </p:childTnLst>
                                </p:cTn>
                              </p:par>
                            </p:childTnLst>
                          </p:cTn>
                        </p:par>
                        <p:par>
                          <p:cTn id="452" fill="hold">
                            <p:stCondLst>
                              <p:cond delay="43900"/>
                            </p:stCondLst>
                            <p:childTnLst>
                              <p:par>
                                <p:cTn id="453" presetID="23" presetClass="entr" presetSubtype="16" fill="hold" nodeType="afterEffect">
                                  <p:stCondLst>
                                    <p:cond delay="0"/>
                                  </p:stCondLst>
                                  <p:childTnLst>
                                    <p:set>
                                      <p:cBhvr>
                                        <p:cTn id="454" dur="1" fill="hold">
                                          <p:stCondLst>
                                            <p:cond delay="0"/>
                                          </p:stCondLst>
                                        </p:cTn>
                                        <p:tgtEl>
                                          <p:spTgt spid="238">
                                            <p:txEl>
                                              <p:pRg st="0" end="0"/>
                                            </p:txEl>
                                          </p:spTgt>
                                        </p:tgtEl>
                                        <p:attrNameLst>
                                          <p:attrName>style.visibility</p:attrName>
                                        </p:attrNameLst>
                                      </p:cBhvr>
                                      <p:to>
                                        <p:strVal val="visible"/>
                                      </p:to>
                                    </p:set>
                                    <p:anim calcmode="lin" valueType="num">
                                      <p:cBhvr additive="base">
                                        <p:cTn id="455" dur="500"/>
                                        <p:tgtEl>
                                          <p:spTgt spid="238">
                                            <p:txEl>
                                              <p:pRg st="0" end="0"/>
                                            </p:txEl>
                                          </p:spTgt>
                                        </p:tgtEl>
                                        <p:attrNameLst>
                                          <p:attrName>ppt_w</p:attrName>
                                        </p:attrNameLst>
                                      </p:cBhvr>
                                      <p:tavLst>
                                        <p:tav tm="0">
                                          <p:val>
                                            <p:strVal val="0"/>
                                          </p:val>
                                        </p:tav>
                                        <p:tav tm="100000">
                                          <p:val>
                                            <p:strVal val="#ppt_w"/>
                                          </p:val>
                                        </p:tav>
                                      </p:tavLst>
                                    </p:anim>
                                    <p:anim calcmode="lin" valueType="num">
                                      <p:cBhvr additive="base">
                                        <p:cTn id="456" dur="500"/>
                                        <p:tgtEl>
                                          <p:spTgt spid="238">
                                            <p:txEl>
                                              <p:pRg st="0" end="0"/>
                                            </p:txEl>
                                          </p:spTgt>
                                        </p:tgtEl>
                                        <p:attrNameLst>
                                          <p:attrName>ppt_h</p:attrName>
                                        </p:attrNameLst>
                                      </p:cBhvr>
                                      <p:tavLst>
                                        <p:tav tm="0">
                                          <p:val>
                                            <p:strVal val="0"/>
                                          </p:val>
                                        </p:tav>
                                        <p:tav tm="100000">
                                          <p:val>
                                            <p:strVal val="#ppt_h"/>
                                          </p:val>
                                        </p:tav>
                                      </p:tavLst>
                                    </p:anim>
                                  </p:childTnLst>
                                </p:cTn>
                              </p:par>
                            </p:childTnLst>
                          </p:cTn>
                        </p:par>
                        <p:par>
                          <p:cTn id="457" fill="hold">
                            <p:stCondLst>
                              <p:cond delay="44400"/>
                            </p:stCondLst>
                            <p:childTnLst>
                              <p:par>
                                <p:cTn id="458" presetID="23" presetClass="entr" presetSubtype="16" fill="hold" nodeType="afterEffect">
                                  <p:stCondLst>
                                    <p:cond delay="0"/>
                                  </p:stCondLst>
                                  <p:childTnLst>
                                    <p:set>
                                      <p:cBhvr>
                                        <p:cTn id="459" dur="1" fill="hold">
                                          <p:stCondLst>
                                            <p:cond delay="0"/>
                                          </p:stCondLst>
                                        </p:cTn>
                                        <p:tgtEl>
                                          <p:spTgt spid="238">
                                            <p:txEl>
                                              <p:pRg st="1" end="1"/>
                                            </p:txEl>
                                          </p:spTgt>
                                        </p:tgtEl>
                                        <p:attrNameLst>
                                          <p:attrName>style.visibility</p:attrName>
                                        </p:attrNameLst>
                                      </p:cBhvr>
                                      <p:to>
                                        <p:strVal val="visible"/>
                                      </p:to>
                                    </p:set>
                                    <p:anim calcmode="lin" valueType="num">
                                      <p:cBhvr additive="base">
                                        <p:cTn id="460" dur="500"/>
                                        <p:tgtEl>
                                          <p:spTgt spid="238">
                                            <p:txEl>
                                              <p:pRg st="1" end="1"/>
                                            </p:txEl>
                                          </p:spTgt>
                                        </p:tgtEl>
                                        <p:attrNameLst>
                                          <p:attrName>ppt_w</p:attrName>
                                        </p:attrNameLst>
                                      </p:cBhvr>
                                      <p:tavLst>
                                        <p:tav tm="0">
                                          <p:val>
                                            <p:strVal val="0"/>
                                          </p:val>
                                        </p:tav>
                                        <p:tav tm="100000">
                                          <p:val>
                                            <p:strVal val="#ppt_w"/>
                                          </p:val>
                                        </p:tav>
                                      </p:tavLst>
                                    </p:anim>
                                    <p:anim calcmode="lin" valueType="num">
                                      <p:cBhvr additive="base">
                                        <p:cTn id="461" dur="500"/>
                                        <p:tgtEl>
                                          <p:spTgt spid="238">
                                            <p:txEl>
                                              <p:pRg st="1" end="1"/>
                                            </p:txEl>
                                          </p:spTgt>
                                        </p:tgtEl>
                                        <p:attrNameLst>
                                          <p:attrName>ppt_h</p:attrName>
                                        </p:attrNameLst>
                                      </p:cBhvr>
                                      <p:tavLst>
                                        <p:tav tm="0">
                                          <p:val>
                                            <p:strVal val="0"/>
                                          </p:val>
                                        </p:tav>
                                        <p:tav tm="100000">
                                          <p:val>
                                            <p:strVal val="#ppt_h"/>
                                          </p:val>
                                        </p:tav>
                                      </p:tavLst>
                                    </p:anim>
                                  </p:childTnLst>
                                </p:cTn>
                              </p:par>
                            </p:childTnLst>
                          </p:cTn>
                        </p:par>
                        <p:par>
                          <p:cTn id="462" fill="hold">
                            <p:stCondLst>
                              <p:cond delay="44900"/>
                            </p:stCondLst>
                            <p:childTnLst>
                              <p:par>
                                <p:cTn id="463" presetID="23" presetClass="entr" presetSubtype="16" fill="hold" nodeType="afterEffect">
                                  <p:stCondLst>
                                    <p:cond delay="0"/>
                                  </p:stCondLst>
                                  <p:childTnLst>
                                    <p:set>
                                      <p:cBhvr>
                                        <p:cTn id="464" dur="1" fill="hold">
                                          <p:stCondLst>
                                            <p:cond delay="0"/>
                                          </p:stCondLst>
                                        </p:cTn>
                                        <p:tgtEl>
                                          <p:spTgt spid="238">
                                            <p:txEl>
                                              <p:pRg st="2" end="2"/>
                                            </p:txEl>
                                          </p:spTgt>
                                        </p:tgtEl>
                                        <p:attrNameLst>
                                          <p:attrName>style.visibility</p:attrName>
                                        </p:attrNameLst>
                                      </p:cBhvr>
                                      <p:to>
                                        <p:strVal val="visible"/>
                                      </p:to>
                                    </p:set>
                                    <p:anim calcmode="lin" valueType="num">
                                      <p:cBhvr additive="base">
                                        <p:cTn id="465" dur="500"/>
                                        <p:tgtEl>
                                          <p:spTgt spid="238">
                                            <p:txEl>
                                              <p:pRg st="2" end="2"/>
                                            </p:txEl>
                                          </p:spTgt>
                                        </p:tgtEl>
                                        <p:attrNameLst>
                                          <p:attrName>ppt_w</p:attrName>
                                        </p:attrNameLst>
                                      </p:cBhvr>
                                      <p:tavLst>
                                        <p:tav tm="0">
                                          <p:val>
                                            <p:strVal val="0"/>
                                          </p:val>
                                        </p:tav>
                                        <p:tav tm="100000">
                                          <p:val>
                                            <p:strVal val="#ppt_w"/>
                                          </p:val>
                                        </p:tav>
                                      </p:tavLst>
                                    </p:anim>
                                    <p:anim calcmode="lin" valueType="num">
                                      <p:cBhvr additive="base">
                                        <p:cTn id="466" dur="500"/>
                                        <p:tgtEl>
                                          <p:spTgt spid="238">
                                            <p:txEl>
                                              <p:pRg st="2" end="2"/>
                                            </p:txEl>
                                          </p:spTgt>
                                        </p:tgtEl>
                                        <p:attrNameLst>
                                          <p:attrName>ppt_h</p:attrName>
                                        </p:attrNameLst>
                                      </p:cBhvr>
                                      <p:tavLst>
                                        <p:tav tm="0">
                                          <p:val>
                                            <p:strVal val="0"/>
                                          </p:val>
                                        </p:tav>
                                        <p:tav tm="100000">
                                          <p:val>
                                            <p:strVal val="#ppt_h"/>
                                          </p:val>
                                        </p:tav>
                                      </p:tavLst>
                                    </p:anim>
                                  </p:childTnLst>
                                </p:cTn>
                              </p:par>
                            </p:childTnLst>
                          </p:cTn>
                        </p:par>
                        <p:par>
                          <p:cTn id="467" fill="hold">
                            <p:stCondLst>
                              <p:cond delay="45400"/>
                            </p:stCondLst>
                            <p:childTnLst>
                              <p:par>
                                <p:cTn id="468" presetID="23" presetClass="entr" presetSubtype="16" fill="hold" nodeType="afterEffect">
                                  <p:stCondLst>
                                    <p:cond delay="0"/>
                                  </p:stCondLst>
                                  <p:childTnLst>
                                    <p:set>
                                      <p:cBhvr>
                                        <p:cTn id="469" dur="1" fill="hold">
                                          <p:stCondLst>
                                            <p:cond delay="0"/>
                                          </p:stCondLst>
                                        </p:cTn>
                                        <p:tgtEl>
                                          <p:spTgt spid="238">
                                            <p:txEl>
                                              <p:pRg st="3" end="3"/>
                                            </p:txEl>
                                          </p:spTgt>
                                        </p:tgtEl>
                                        <p:attrNameLst>
                                          <p:attrName>style.visibility</p:attrName>
                                        </p:attrNameLst>
                                      </p:cBhvr>
                                      <p:to>
                                        <p:strVal val="visible"/>
                                      </p:to>
                                    </p:set>
                                    <p:anim calcmode="lin" valueType="num">
                                      <p:cBhvr additive="base">
                                        <p:cTn id="470" dur="500"/>
                                        <p:tgtEl>
                                          <p:spTgt spid="238">
                                            <p:txEl>
                                              <p:pRg st="3" end="3"/>
                                            </p:txEl>
                                          </p:spTgt>
                                        </p:tgtEl>
                                        <p:attrNameLst>
                                          <p:attrName>ppt_w</p:attrName>
                                        </p:attrNameLst>
                                      </p:cBhvr>
                                      <p:tavLst>
                                        <p:tav tm="0">
                                          <p:val>
                                            <p:strVal val="0"/>
                                          </p:val>
                                        </p:tav>
                                        <p:tav tm="100000">
                                          <p:val>
                                            <p:strVal val="#ppt_w"/>
                                          </p:val>
                                        </p:tav>
                                      </p:tavLst>
                                    </p:anim>
                                    <p:anim calcmode="lin" valueType="num">
                                      <p:cBhvr additive="base">
                                        <p:cTn id="471" dur="500"/>
                                        <p:tgtEl>
                                          <p:spTgt spid="238">
                                            <p:txEl>
                                              <p:pRg st="3" end="3"/>
                                            </p:txEl>
                                          </p:spTgt>
                                        </p:tgtEl>
                                        <p:attrNameLst>
                                          <p:attrName>ppt_h</p:attrName>
                                        </p:attrNameLst>
                                      </p:cBhvr>
                                      <p:tavLst>
                                        <p:tav tm="0">
                                          <p:val>
                                            <p:strVal val="0"/>
                                          </p:val>
                                        </p:tav>
                                        <p:tav tm="100000">
                                          <p:val>
                                            <p:strVal val="#ppt_h"/>
                                          </p:val>
                                        </p:tav>
                                      </p:tavLst>
                                    </p:anim>
                                  </p:childTnLst>
                                </p:cTn>
                              </p:par>
                            </p:childTnLst>
                          </p:cTn>
                        </p:par>
                        <p:par>
                          <p:cTn id="472" fill="hold">
                            <p:stCondLst>
                              <p:cond delay="45900"/>
                            </p:stCondLst>
                            <p:childTnLst>
                              <p:par>
                                <p:cTn id="473" presetID="23" presetClass="entr" presetSubtype="16" fill="hold" nodeType="afterEffect">
                                  <p:stCondLst>
                                    <p:cond delay="0"/>
                                  </p:stCondLst>
                                  <p:childTnLst>
                                    <p:set>
                                      <p:cBhvr>
                                        <p:cTn id="474" dur="1" fill="hold">
                                          <p:stCondLst>
                                            <p:cond delay="0"/>
                                          </p:stCondLst>
                                        </p:cTn>
                                        <p:tgtEl>
                                          <p:spTgt spid="238">
                                            <p:txEl>
                                              <p:pRg st="4" end="4"/>
                                            </p:txEl>
                                          </p:spTgt>
                                        </p:tgtEl>
                                        <p:attrNameLst>
                                          <p:attrName>style.visibility</p:attrName>
                                        </p:attrNameLst>
                                      </p:cBhvr>
                                      <p:to>
                                        <p:strVal val="visible"/>
                                      </p:to>
                                    </p:set>
                                    <p:anim calcmode="lin" valueType="num">
                                      <p:cBhvr additive="base">
                                        <p:cTn id="475" dur="500"/>
                                        <p:tgtEl>
                                          <p:spTgt spid="238">
                                            <p:txEl>
                                              <p:pRg st="4" end="4"/>
                                            </p:txEl>
                                          </p:spTgt>
                                        </p:tgtEl>
                                        <p:attrNameLst>
                                          <p:attrName>ppt_w</p:attrName>
                                        </p:attrNameLst>
                                      </p:cBhvr>
                                      <p:tavLst>
                                        <p:tav tm="0">
                                          <p:val>
                                            <p:strVal val="0"/>
                                          </p:val>
                                        </p:tav>
                                        <p:tav tm="100000">
                                          <p:val>
                                            <p:strVal val="#ppt_w"/>
                                          </p:val>
                                        </p:tav>
                                      </p:tavLst>
                                    </p:anim>
                                    <p:anim calcmode="lin" valueType="num">
                                      <p:cBhvr additive="base">
                                        <p:cTn id="476" dur="500"/>
                                        <p:tgtEl>
                                          <p:spTgt spid="238">
                                            <p:txEl>
                                              <p:pRg st="4" end="4"/>
                                            </p:txEl>
                                          </p:spTgt>
                                        </p:tgtEl>
                                        <p:attrNameLst>
                                          <p:attrName>ppt_h</p:attrName>
                                        </p:attrNameLst>
                                      </p:cBhvr>
                                      <p:tavLst>
                                        <p:tav tm="0">
                                          <p:val>
                                            <p:strVal val="0"/>
                                          </p:val>
                                        </p:tav>
                                        <p:tav tm="100000">
                                          <p:val>
                                            <p:strVal val="#ppt_h"/>
                                          </p:val>
                                        </p:tav>
                                      </p:tavLst>
                                    </p:anim>
                                  </p:childTnLst>
                                </p:cTn>
                              </p:par>
                            </p:childTnLst>
                          </p:cTn>
                        </p:par>
                        <p:par>
                          <p:cTn id="477" fill="hold">
                            <p:stCondLst>
                              <p:cond delay="46400"/>
                            </p:stCondLst>
                            <p:childTnLst>
                              <p:par>
                                <p:cTn id="478" presetID="23" presetClass="entr" presetSubtype="16" fill="hold" nodeType="afterEffect">
                                  <p:stCondLst>
                                    <p:cond delay="0"/>
                                  </p:stCondLst>
                                  <p:childTnLst>
                                    <p:set>
                                      <p:cBhvr>
                                        <p:cTn id="479" dur="1" fill="hold">
                                          <p:stCondLst>
                                            <p:cond delay="0"/>
                                          </p:stCondLst>
                                        </p:cTn>
                                        <p:tgtEl>
                                          <p:spTgt spid="238">
                                            <p:txEl>
                                              <p:pRg st="5" end="5"/>
                                            </p:txEl>
                                          </p:spTgt>
                                        </p:tgtEl>
                                        <p:attrNameLst>
                                          <p:attrName>style.visibility</p:attrName>
                                        </p:attrNameLst>
                                      </p:cBhvr>
                                      <p:to>
                                        <p:strVal val="visible"/>
                                      </p:to>
                                    </p:set>
                                    <p:anim calcmode="lin" valueType="num">
                                      <p:cBhvr additive="base">
                                        <p:cTn id="480" dur="500"/>
                                        <p:tgtEl>
                                          <p:spTgt spid="238">
                                            <p:txEl>
                                              <p:pRg st="5" end="5"/>
                                            </p:txEl>
                                          </p:spTgt>
                                        </p:tgtEl>
                                        <p:attrNameLst>
                                          <p:attrName>ppt_w</p:attrName>
                                        </p:attrNameLst>
                                      </p:cBhvr>
                                      <p:tavLst>
                                        <p:tav tm="0">
                                          <p:val>
                                            <p:strVal val="0"/>
                                          </p:val>
                                        </p:tav>
                                        <p:tav tm="100000">
                                          <p:val>
                                            <p:strVal val="#ppt_w"/>
                                          </p:val>
                                        </p:tav>
                                      </p:tavLst>
                                    </p:anim>
                                    <p:anim calcmode="lin" valueType="num">
                                      <p:cBhvr additive="base">
                                        <p:cTn id="481" dur="500"/>
                                        <p:tgtEl>
                                          <p:spTgt spid="238">
                                            <p:txEl>
                                              <p:pRg st="5" end="5"/>
                                            </p:txEl>
                                          </p:spTgt>
                                        </p:tgtEl>
                                        <p:attrNameLst>
                                          <p:attrName>ppt_h</p:attrName>
                                        </p:attrNameLst>
                                      </p:cBhvr>
                                      <p:tavLst>
                                        <p:tav tm="0">
                                          <p:val>
                                            <p:strVal val="0"/>
                                          </p:val>
                                        </p:tav>
                                        <p:tav tm="100000">
                                          <p:val>
                                            <p:strVal val="#ppt_h"/>
                                          </p:val>
                                        </p:tav>
                                      </p:tavLst>
                                    </p:anim>
                                  </p:childTnLst>
                                </p:cTn>
                              </p:par>
                            </p:childTnLst>
                          </p:cTn>
                        </p:par>
                        <p:par>
                          <p:cTn id="482" fill="hold">
                            <p:stCondLst>
                              <p:cond delay="46900"/>
                            </p:stCondLst>
                            <p:childTnLst>
                              <p:par>
                                <p:cTn id="483" presetID="23" presetClass="entr" presetSubtype="16" fill="hold" nodeType="afterEffect">
                                  <p:stCondLst>
                                    <p:cond delay="0"/>
                                  </p:stCondLst>
                                  <p:childTnLst>
                                    <p:set>
                                      <p:cBhvr>
                                        <p:cTn id="484" dur="1" fill="hold">
                                          <p:stCondLst>
                                            <p:cond delay="0"/>
                                          </p:stCondLst>
                                        </p:cTn>
                                        <p:tgtEl>
                                          <p:spTgt spid="238">
                                            <p:txEl>
                                              <p:pRg st="6" end="6"/>
                                            </p:txEl>
                                          </p:spTgt>
                                        </p:tgtEl>
                                        <p:attrNameLst>
                                          <p:attrName>style.visibility</p:attrName>
                                        </p:attrNameLst>
                                      </p:cBhvr>
                                      <p:to>
                                        <p:strVal val="visible"/>
                                      </p:to>
                                    </p:set>
                                    <p:anim calcmode="lin" valueType="num">
                                      <p:cBhvr additive="base">
                                        <p:cTn id="485" dur="500"/>
                                        <p:tgtEl>
                                          <p:spTgt spid="238">
                                            <p:txEl>
                                              <p:pRg st="6" end="6"/>
                                            </p:txEl>
                                          </p:spTgt>
                                        </p:tgtEl>
                                        <p:attrNameLst>
                                          <p:attrName>ppt_w</p:attrName>
                                        </p:attrNameLst>
                                      </p:cBhvr>
                                      <p:tavLst>
                                        <p:tav tm="0">
                                          <p:val>
                                            <p:strVal val="0"/>
                                          </p:val>
                                        </p:tav>
                                        <p:tav tm="100000">
                                          <p:val>
                                            <p:strVal val="#ppt_w"/>
                                          </p:val>
                                        </p:tav>
                                      </p:tavLst>
                                    </p:anim>
                                    <p:anim calcmode="lin" valueType="num">
                                      <p:cBhvr additive="base">
                                        <p:cTn id="486" dur="500"/>
                                        <p:tgtEl>
                                          <p:spTgt spid="238">
                                            <p:txEl>
                                              <p:pRg st="6" end="6"/>
                                            </p:txEl>
                                          </p:spTgt>
                                        </p:tgtEl>
                                        <p:attrNameLst>
                                          <p:attrName>ppt_h</p:attrName>
                                        </p:attrNameLst>
                                      </p:cBhvr>
                                      <p:tavLst>
                                        <p:tav tm="0">
                                          <p:val>
                                            <p:strVal val="0"/>
                                          </p:val>
                                        </p:tav>
                                        <p:tav tm="100000">
                                          <p:val>
                                            <p:strVal val="#ppt_h"/>
                                          </p:val>
                                        </p:tav>
                                      </p:tavLst>
                                    </p:anim>
                                  </p:childTnLst>
                                </p:cTn>
                              </p:par>
                            </p:childTnLst>
                          </p:cTn>
                        </p:par>
                        <p:par>
                          <p:cTn id="487" fill="hold">
                            <p:stCondLst>
                              <p:cond delay="47400"/>
                            </p:stCondLst>
                            <p:childTnLst>
                              <p:par>
                                <p:cTn id="488" presetID="23" presetClass="entr" presetSubtype="16" fill="hold" nodeType="afterEffect">
                                  <p:stCondLst>
                                    <p:cond delay="0"/>
                                  </p:stCondLst>
                                  <p:childTnLst>
                                    <p:set>
                                      <p:cBhvr>
                                        <p:cTn id="489" dur="1" fill="hold">
                                          <p:stCondLst>
                                            <p:cond delay="0"/>
                                          </p:stCondLst>
                                        </p:cTn>
                                        <p:tgtEl>
                                          <p:spTgt spid="238">
                                            <p:txEl>
                                              <p:pRg st="7" end="7"/>
                                            </p:txEl>
                                          </p:spTgt>
                                        </p:tgtEl>
                                        <p:attrNameLst>
                                          <p:attrName>style.visibility</p:attrName>
                                        </p:attrNameLst>
                                      </p:cBhvr>
                                      <p:to>
                                        <p:strVal val="visible"/>
                                      </p:to>
                                    </p:set>
                                    <p:anim calcmode="lin" valueType="num">
                                      <p:cBhvr additive="base">
                                        <p:cTn id="490" dur="500"/>
                                        <p:tgtEl>
                                          <p:spTgt spid="238">
                                            <p:txEl>
                                              <p:pRg st="7" end="7"/>
                                            </p:txEl>
                                          </p:spTgt>
                                        </p:tgtEl>
                                        <p:attrNameLst>
                                          <p:attrName>ppt_w</p:attrName>
                                        </p:attrNameLst>
                                      </p:cBhvr>
                                      <p:tavLst>
                                        <p:tav tm="0">
                                          <p:val>
                                            <p:strVal val="0"/>
                                          </p:val>
                                        </p:tav>
                                        <p:tav tm="100000">
                                          <p:val>
                                            <p:strVal val="#ppt_w"/>
                                          </p:val>
                                        </p:tav>
                                      </p:tavLst>
                                    </p:anim>
                                    <p:anim calcmode="lin" valueType="num">
                                      <p:cBhvr additive="base">
                                        <p:cTn id="491" dur="500"/>
                                        <p:tgtEl>
                                          <p:spTgt spid="238">
                                            <p:txEl>
                                              <p:pRg st="7" end="7"/>
                                            </p:txEl>
                                          </p:spTgt>
                                        </p:tgtEl>
                                        <p:attrNameLst>
                                          <p:attrName>ppt_h</p:attrName>
                                        </p:attrNameLst>
                                      </p:cBhvr>
                                      <p:tavLst>
                                        <p:tav tm="0">
                                          <p:val>
                                            <p:strVal val="0"/>
                                          </p:val>
                                        </p:tav>
                                        <p:tav tm="100000">
                                          <p:val>
                                            <p:strVal val="#ppt_h"/>
                                          </p:val>
                                        </p:tav>
                                      </p:tavLst>
                                    </p:anim>
                                  </p:childTnLst>
                                </p:cTn>
                              </p:par>
                            </p:childTnLst>
                          </p:cTn>
                        </p:par>
                        <p:par>
                          <p:cTn id="492" fill="hold">
                            <p:stCondLst>
                              <p:cond delay="47900"/>
                            </p:stCondLst>
                            <p:childTnLst>
                              <p:par>
                                <p:cTn id="493" presetID="23" presetClass="entr" presetSubtype="16" fill="hold" nodeType="afterEffect">
                                  <p:stCondLst>
                                    <p:cond delay="0"/>
                                  </p:stCondLst>
                                  <p:childTnLst>
                                    <p:set>
                                      <p:cBhvr>
                                        <p:cTn id="494" dur="1" fill="hold">
                                          <p:stCondLst>
                                            <p:cond delay="0"/>
                                          </p:stCondLst>
                                        </p:cTn>
                                        <p:tgtEl>
                                          <p:spTgt spid="238">
                                            <p:txEl>
                                              <p:pRg st="8" end="8"/>
                                            </p:txEl>
                                          </p:spTgt>
                                        </p:tgtEl>
                                        <p:attrNameLst>
                                          <p:attrName>style.visibility</p:attrName>
                                        </p:attrNameLst>
                                      </p:cBhvr>
                                      <p:to>
                                        <p:strVal val="visible"/>
                                      </p:to>
                                    </p:set>
                                    <p:anim calcmode="lin" valueType="num">
                                      <p:cBhvr additive="base">
                                        <p:cTn id="495" dur="500"/>
                                        <p:tgtEl>
                                          <p:spTgt spid="238">
                                            <p:txEl>
                                              <p:pRg st="8" end="8"/>
                                            </p:txEl>
                                          </p:spTgt>
                                        </p:tgtEl>
                                        <p:attrNameLst>
                                          <p:attrName>ppt_w</p:attrName>
                                        </p:attrNameLst>
                                      </p:cBhvr>
                                      <p:tavLst>
                                        <p:tav tm="0">
                                          <p:val>
                                            <p:strVal val="0"/>
                                          </p:val>
                                        </p:tav>
                                        <p:tav tm="100000">
                                          <p:val>
                                            <p:strVal val="#ppt_w"/>
                                          </p:val>
                                        </p:tav>
                                      </p:tavLst>
                                    </p:anim>
                                    <p:anim calcmode="lin" valueType="num">
                                      <p:cBhvr additive="base">
                                        <p:cTn id="496" dur="500"/>
                                        <p:tgtEl>
                                          <p:spTgt spid="238">
                                            <p:txEl>
                                              <p:pRg st="8" end="8"/>
                                            </p:txEl>
                                          </p:spTgt>
                                        </p:tgtEl>
                                        <p:attrNameLst>
                                          <p:attrName>ppt_h</p:attrName>
                                        </p:attrNameLst>
                                      </p:cBhvr>
                                      <p:tavLst>
                                        <p:tav tm="0">
                                          <p:val>
                                            <p:strVal val="0"/>
                                          </p:val>
                                        </p:tav>
                                        <p:tav tm="100000">
                                          <p:val>
                                            <p:strVal val="#ppt_h"/>
                                          </p:val>
                                        </p:tav>
                                      </p:tavLst>
                                    </p:anim>
                                  </p:childTnLst>
                                </p:cTn>
                              </p:par>
                            </p:childTnLst>
                          </p:cTn>
                        </p:par>
                        <p:par>
                          <p:cTn id="497" fill="hold">
                            <p:stCondLst>
                              <p:cond delay="48400"/>
                            </p:stCondLst>
                            <p:childTnLst>
                              <p:par>
                                <p:cTn id="498" presetID="23" presetClass="entr" presetSubtype="16" fill="hold" nodeType="afterEffect">
                                  <p:stCondLst>
                                    <p:cond delay="0"/>
                                  </p:stCondLst>
                                  <p:childTnLst>
                                    <p:set>
                                      <p:cBhvr>
                                        <p:cTn id="499" dur="1" fill="hold">
                                          <p:stCondLst>
                                            <p:cond delay="0"/>
                                          </p:stCondLst>
                                        </p:cTn>
                                        <p:tgtEl>
                                          <p:spTgt spid="239">
                                            <p:txEl>
                                              <p:pRg st="0" end="0"/>
                                            </p:txEl>
                                          </p:spTgt>
                                        </p:tgtEl>
                                        <p:attrNameLst>
                                          <p:attrName>style.visibility</p:attrName>
                                        </p:attrNameLst>
                                      </p:cBhvr>
                                      <p:to>
                                        <p:strVal val="visible"/>
                                      </p:to>
                                    </p:set>
                                    <p:anim calcmode="lin" valueType="num">
                                      <p:cBhvr additive="base">
                                        <p:cTn id="500" dur="500"/>
                                        <p:tgtEl>
                                          <p:spTgt spid="239">
                                            <p:txEl>
                                              <p:pRg st="0" end="0"/>
                                            </p:txEl>
                                          </p:spTgt>
                                        </p:tgtEl>
                                        <p:attrNameLst>
                                          <p:attrName>ppt_w</p:attrName>
                                        </p:attrNameLst>
                                      </p:cBhvr>
                                      <p:tavLst>
                                        <p:tav tm="0">
                                          <p:val>
                                            <p:strVal val="0"/>
                                          </p:val>
                                        </p:tav>
                                        <p:tav tm="100000">
                                          <p:val>
                                            <p:strVal val="#ppt_w"/>
                                          </p:val>
                                        </p:tav>
                                      </p:tavLst>
                                    </p:anim>
                                    <p:anim calcmode="lin" valueType="num">
                                      <p:cBhvr additive="base">
                                        <p:cTn id="501" dur="500"/>
                                        <p:tgtEl>
                                          <p:spTgt spid="239">
                                            <p:txEl>
                                              <p:pRg st="0" end="0"/>
                                            </p:txEl>
                                          </p:spTgt>
                                        </p:tgtEl>
                                        <p:attrNameLst>
                                          <p:attrName>ppt_h</p:attrName>
                                        </p:attrNameLst>
                                      </p:cBhvr>
                                      <p:tavLst>
                                        <p:tav tm="0">
                                          <p:val>
                                            <p:strVal val="0"/>
                                          </p:val>
                                        </p:tav>
                                        <p:tav tm="100000">
                                          <p:val>
                                            <p:strVal val="#ppt_h"/>
                                          </p:val>
                                        </p:tav>
                                      </p:tavLst>
                                    </p:anim>
                                  </p:childTnLst>
                                </p:cTn>
                              </p:par>
                            </p:childTnLst>
                          </p:cTn>
                        </p:par>
                        <p:par>
                          <p:cTn id="502" fill="hold">
                            <p:stCondLst>
                              <p:cond delay="48900"/>
                            </p:stCondLst>
                            <p:childTnLst>
                              <p:par>
                                <p:cTn id="503" presetID="23" presetClass="entr" presetSubtype="16" fill="hold" nodeType="afterEffect">
                                  <p:stCondLst>
                                    <p:cond delay="0"/>
                                  </p:stCondLst>
                                  <p:childTnLst>
                                    <p:set>
                                      <p:cBhvr>
                                        <p:cTn id="504" dur="1" fill="hold">
                                          <p:stCondLst>
                                            <p:cond delay="0"/>
                                          </p:stCondLst>
                                        </p:cTn>
                                        <p:tgtEl>
                                          <p:spTgt spid="239">
                                            <p:txEl>
                                              <p:pRg st="1" end="1"/>
                                            </p:txEl>
                                          </p:spTgt>
                                        </p:tgtEl>
                                        <p:attrNameLst>
                                          <p:attrName>style.visibility</p:attrName>
                                        </p:attrNameLst>
                                      </p:cBhvr>
                                      <p:to>
                                        <p:strVal val="visible"/>
                                      </p:to>
                                    </p:set>
                                    <p:anim calcmode="lin" valueType="num">
                                      <p:cBhvr additive="base">
                                        <p:cTn id="505" dur="500"/>
                                        <p:tgtEl>
                                          <p:spTgt spid="239">
                                            <p:txEl>
                                              <p:pRg st="1" end="1"/>
                                            </p:txEl>
                                          </p:spTgt>
                                        </p:tgtEl>
                                        <p:attrNameLst>
                                          <p:attrName>ppt_w</p:attrName>
                                        </p:attrNameLst>
                                      </p:cBhvr>
                                      <p:tavLst>
                                        <p:tav tm="0">
                                          <p:val>
                                            <p:strVal val="0"/>
                                          </p:val>
                                        </p:tav>
                                        <p:tav tm="100000">
                                          <p:val>
                                            <p:strVal val="#ppt_w"/>
                                          </p:val>
                                        </p:tav>
                                      </p:tavLst>
                                    </p:anim>
                                    <p:anim calcmode="lin" valueType="num">
                                      <p:cBhvr additive="base">
                                        <p:cTn id="506" dur="500"/>
                                        <p:tgtEl>
                                          <p:spTgt spid="239">
                                            <p:txEl>
                                              <p:pRg st="1" end="1"/>
                                            </p:txEl>
                                          </p:spTgt>
                                        </p:tgtEl>
                                        <p:attrNameLst>
                                          <p:attrName>ppt_h</p:attrName>
                                        </p:attrNameLst>
                                      </p:cBhvr>
                                      <p:tavLst>
                                        <p:tav tm="0">
                                          <p:val>
                                            <p:strVal val="0"/>
                                          </p:val>
                                        </p:tav>
                                        <p:tav tm="100000">
                                          <p:val>
                                            <p:strVal val="#ppt_h"/>
                                          </p:val>
                                        </p:tav>
                                      </p:tavLst>
                                    </p:anim>
                                  </p:childTnLst>
                                </p:cTn>
                              </p:par>
                            </p:childTnLst>
                          </p:cTn>
                        </p:par>
                        <p:par>
                          <p:cTn id="507" fill="hold">
                            <p:stCondLst>
                              <p:cond delay="49400"/>
                            </p:stCondLst>
                            <p:childTnLst>
                              <p:par>
                                <p:cTn id="508" presetID="23" presetClass="entr" presetSubtype="16" fill="hold" nodeType="afterEffect">
                                  <p:stCondLst>
                                    <p:cond delay="0"/>
                                  </p:stCondLst>
                                  <p:childTnLst>
                                    <p:set>
                                      <p:cBhvr>
                                        <p:cTn id="509" dur="1" fill="hold">
                                          <p:stCondLst>
                                            <p:cond delay="0"/>
                                          </p:stCondLst>
                                        </p:cTn>
                                        <p:tgtEl>
                                          <p:spTgt spid="239">
                                            <p:txEl>
                                              <p:pRg st="2" end="2"/>
                                            </p:txEl>
                                          </p:spTgt>
                                        </p:tgtEl>
                                        <p:attrNameLst>
                                          <p:attrName>style.visibility</p:attrName>
                                        </p:attrNameLst>
                                      </p:cBhvr>
                                      <p:to>
                                        <p:strVal val="visible"/>
                                      </p:to>
                                    </p:set>
                                    <p:anim calcmode="lin" valueType="num">
                                      <p:cBhvr additive="base">
                                        <p:cTn id="510" dur="500"/>
                                        <p:tgtEl>
                                          <p:spTgt spid="239">
                                            <p:txEl>
                                              <p:pRg st="2" end="2"/>
                                            </p:txEl>
                                          </p:spTgt>
                                        </p:tgtEl>
                                        <p:attrNameLst>
                                          <p:attrName>ppt_w</p:attrName>
                                        </p:attrNameLst>
                                      </p:cBhvr>
                                      <p:tavLst>
                                        <p:tav tm="0">
                                          <p:val>
                                            <p:strVal val="0"/>
                                          </p:val>
                                        </p:tav>
                                        <p:tav tm="100000">
                                          <p:val>
                                            <p:strVal val="#ppt_w"/>
                                          </p:val>
                                        </p:tav>
                                      </p:tavLst>
                                    </p:anim>
                                    <p:anim calcmode="lin" valueType="num">
                                      <p:cBhvr additive="base">
                                        <p:cTn id="511" dur="500"/>
                                        <p:tgtEl>
                                          <p:spTgt spid="239">
                                            <p:txEl>
                                              <p:pRg st="2" end="2"/>
                                            </p:txEl>
                                          </p:spTgt>
                                        </p:tgtEl>
                                        <p:attrNameLst>
                                          <p:attrName>ppt_h</p:attrName>
                                        </p:attrNameLst>
                                      </p:cBhvr>
                                      <p:tavLst>
                                        <p:tav tm="0">
                                          <p:val>
                                            <p:strVal val="0"/>
                                          </p:val>
                                        </p:tav>
                                        <p:tav tm="100000">
                                          <p:val>
                                            <p:strVal val="#ppt_h"/>
                                          </p:val>
                                        </p:tav>
                                      </p:tavLst>
                                    </p:anim>
                                  </p:childTnLst>
                                </p:cTn>
                              </p:par>
                            </p:childTnLst>
                          </p:cTn>
                        </p:par>
                        <p:par>
                          <p:cTn id="512" fill="hold">
                            <p:stCondLst>
                              <p:cond delay="49900"/>
                            </p:stCondLst>
                            <p:childTnLst>
                              <p:par>
                                <p:cTn id="513" presetID="23" presetClass="entr" presetSubtype="16" fill="hold" nodeType="afterEffect">
                                  <p:stCondLst>
                                    <p:cond delay="0"/>
                                  </p:stCondLst>
                                  <p:childTnLst>
                                    <p:set>
                                      <p:cBhvr>
                                        <p:cTn id="514" dur="1" fill="hold">
                                          <p:stCondLst>
                                            <p:cond delay="0"/>
                                          </p:stCondLst>
                                        </p:cTn>
                                        <p:tgtEl>
                                          <p:spTgt spid="239">
                                            <p:txEl>
                                              <p:pRg st="3" end="3"/>
                                            </p:txEl>
                                          </p:spTgt>
                                        </p:tgtEl>
                                        <p:attrNameLst>
                                          <p:attrName>style.visibility</p:attrName>
                                        </p:attrNameLst>
                                      </p:cBhvr>
                                      <p:to>
                                        <p:strVal val="visible"/>
                                      </p:to>
                                    </p:set>
                                    <p:anim calcmode="lin" valueType="num">
                                      <p:cBhvr additive="base">
                                        <p:cTn id="515" dur="500"/>
                                        <p:tgtEl>
                                          <p:spTgt spid="239">
                                            <p:txEl>
                                              <p:pRg st="3" end="3"/>
                                            </p:txEl>
                                          </p:spTgt>
                                        </p:tgtEl>
                                        <p:attrNameLst>
                                          <p:attrName>ppt_w</p:attrName>
                                        </p:attrNameLst>
                                      </p:cBhvr>
                                      <p:tavLst>
                                        <p:tav tm="0">
                                          <p:val>
                                            <p:strVal val="0"/>
                                          </p:val>
                                        </p:tav>
                                        <p:tav tm="100000">
                                          <p:val>
                                            <p:strVal val="#ppt_w"/>
                                          </p:val>
                                        </p:tav>
                                      </p:tavLst>
                                    </p:anim>
                                    <p:anim calcmode="lin" valueType="num">
                                      <p:cBhvr additive="base">
                                        <p:cTn id="516" dur="500"/>
                                        <p:tgtEl>
                                          <p:spTgt spid="239">
                                            <p:txEl>
                                              <p:pRg st="3" end="3"/>
                                            </p:txEl>
                                          </p:spTgt>
                                        </p:tgtEl>
                                        <p:attrNameLst>
                                          <p:attrName>ppt_h</p:attrName>
                                        </p:attrNameLst>
                                      </p:cBhvr>
                                      <p:tavLst>
                                        <p:tav tm="0">
                                          <p:val>
                                            <p:strVal val="0"/>
                                          </p:val>
                                        </p:tav>
                                        <p:tav tm="100000">
                                          <p:val>
                                            <p:strVal val="#ppt_h"/>
                                          </p:val>
                                        </p:tav>
                                      </p:tavLst>
                                    </p:anim>
                                  </p:childTnLst>
                                </p:cTn>
                              </p:par>
                            </p:childTnLst>
                          </p:cTn>
                        </p:par>
                        <p:par>
                          <p:cTn id="517" fill="hold">
                            <p:stCondLst>
                              <p:cond delay="50400"/>
                            </p:stCondLst>
                            <p:childTnLst>
                              <p:par>
                                <p:cTn id="518" presetID="23" presetClass="entr" presetSubtype="16" fill="hold" nodeType="afterEffect">
                                  <p:stCondLst>
                                    <p:cond delay="0"/>
                                  </p:stCondLst>
                                  <p:childTnLst>
                                    <p:set>
                                      <p:cBhvr>
                                        <p:cTn id="519" dur="1" fill="hold">
                                          <p:stCondLst>
                                            <p:cond delay="0"/>
                                          </p:stCondLst>
                                        </p:cTn>
                                        <p:tgtEl>
                                          <p:spTgt spid="239">
                                            <p:txEl>
                                              <p:pRg st="4" end="4"/>
                                            </p:txEl>
                                          </p:spTgt>
                                        </p:tgtEl>
                                        <p:attrNameLst>
                                          <p:attrName>style.visibility</p:attrName>
                                        </p:attrNameLst>
                                      </p:cBhvr>
                                      <p:to>
                                        <p:strVal val="visible"/>
                                      </p:to>
                                    </p:set>
                                    <p:anim calcmode="lin" valueType="num">
                                      <p:cBhvr additive="base">
                                        <p:cTn id="520" dur="500"/>
                                        <p:tgtEl>
                                          <p:spTgt spid="239">
                                            <p:txEl>
                                              <p:pRg st="4" end="4"/>
                                            </p:txEl>
                                          </p:spTgt>
                                        </p:tgtEl>
                                        <p:attrNameLst>
                                          <p:attrName>ppt_w</p:attrName>
                                        </p:attrNameLst>
                                      </p:cBhvr>
                                      <p:tavLst>
                                        <p:tav tm="0">
                                          <p:val>
                                            <p:strVal val="0"/>
                                          </p:val>
                                        </p:tav>
                                        <p:tav tm="100000">
                                          <p:val>
                                            <p:strVal val="#ppt_w"/>
                                          </p:val>
                                        </p:tav>
                                      </p:tavLst>
                                    </p:anim>
                                    <p:anim calcmode="lin" valueType="num">
                                      <p:cBhvr additive="base">
                                        <p:cTn id="521" dur="500"/>
                                        <p:tgtEl>
                                          <p:spTgt spid="239">
                                            <p:txEl>
                                              <p:pRg st="4" end="4"/>
                                            </p:txEl>
                                          </p:spTgt>
                                        </p:tgtEl>
                                        <p:attrNameLst>
                                          <p:attrName>ppt_h</p:attrName>
                                        </p:attrNameLst>
                                      </p:cBhvr>
                                      <p:tavLst>
                                        <p:tav tm="0">
                                          <p:val>
                                            <p:strVal val="0"/>
                                          </p:val>
                                        </p:tav>
                                        <p:tav tm="100000">
                                          <p:val>
                                            <p:strVal val="#ppt_h"/>
                                          </p:val>
                                        </p:tav>
                                      </p:tavLst>
                                    </p:anim>
                                  </p:childTnLst>
                                </p:cTn>
                              </p:par>
                            </p:childTnLst>
                          </p:cTn>
                        </p:par>
                        <p:par>
                          <p:cTn id="522" fill="hold">
                            <p:stCondLst>
                              <p:cond delay="50900"/>
                            </p:stCondLst>
                            <p:childTnLst>
                              <p:par>
                                <p:cTn id="523" presetID="23" presetClass="entr" presetSubtype="16" fill="hold" nodeType="afterEffect">
                                  <p:stCondLst>
                                    <p:cond delay="0"/>
                                  </p:stCondLst>
                                  <p:childTnLst>
                                    <p:set>
                                      <p:cBhvr>
                                        <p:cTn id="524" dur="1" fill="hold">
                                          <p:stCondLst>
                                            <p:cond delay="0"/>
                                          </p:stCondLst>
                                        </p:cTn>
                                        <p:tgtEl>
                                          <p:spTgt spid="239">
                                            <p:txEl>
                                              <p:pRg st="5" end="5"/>
                                            </p:txEl>
                                          </p:spTgt>
                                        </p:tgtEl>
                                        <p:attrNameLst>
                                          <p:attrName>style.visibility</p:attrName>
                                        </p:attrNameLst>
                                      </p:cBhvr>
                                      <p:to>
                                        <p:strVal val="visible"/>
                                      </p:to>
                                    </p:set>
                                    <p:anim calcmode="lin" valueType="num">
                                      <p:cBhvr additive="base">
                                        <p:cTn id="525" dur="500"/>
                                        <p:tgtEl>
                                          <p:spTgt spid="239">
                                            <p:txEl>
                                              <p:pRg st="5" end="5"/>
                                            </p:txEl>
                                          </p:spTgt>
                                        </p:tgtEl>
                                        <p:attrNameLst>
                                          <p:attrName>ppt_w</p:attrName>
                                        </p:attrNameLst>
                                      </p:cBhvr>
                                      <p:tavLst>
                                        <p:tav tm="0">
                                          <p:val>
                                            <p:strVal val="0"/>
                                          </p:val>
                                        </p:tav>
                                        <p:tav tm="100000">
                                          <p:val>
                                            <p:strVal val="#ppt_w"/>
                                          </p:val>
                                        </p:tav>
                                      </p:tavLst>
                                    </p:anim>
                                    <p:anim calcmode="lin" valueType="num">
                                      <p:cBhvr additive="base">
                                        <p:cTn id="526" dur="500"/>
                                        <p:tgtEl>
                                          <p:spTgt spid="239">
                                            <p:txEl>
                                              <p:pRg st="5" end="5"/>
                                            </p:txEl>
                                          </p:spTgt>
                                        </p:tgtEl>
                                        <p:attrNameLst>
                                          <p:attrName>ppt_h</p:attrName>
                                        </p:attrNameLst>
                                      </p:cBhvr>
                                      <p:tavLst>
                                        <p:tav tm="0">
                                          <p:val>
                                            <p:strVal val="0"/>
                                          </p:val>
                                        </p:tav>
                                        <p:tav tm="100000">
                                          <p:val>
                                            <p:strVal val="#ppt_h"/>
                                          </p:val>
                                        </p:tav>
                                      </p:tavLst>
                                    </p:anim>
                                  </p:childTnLst>
                                </p:cTn>
                              </p:par>
                            </p:childTnLst>
                          </p:cTn>
                        </p:par>
                        <p:par>
                          <p:cTn id="527" fill="hold">
                            <p:stCondLst>
                              <p:cond delay="51400"/>
                            </p:stCondLst>
                            <p:childTnLst>
                              <p:par>
                                <p:cTn id="528" presetID="23" presetClass="entr" presetSubtype="16" fill="hold" nodeType="afterEffect">
                                  <p:stCondLst>
                                    <p:cond delay="0"/>
                                  </p:stCondLst>
                                  <p:childTnLst>
                                    <p:set>
                                      <p:cBhvr>
                                        <p:cTn id="529" dur="1" fill="hold">
                                          <p:stCondLst>
                                            <p:cond delay="0"/>
                                          </p:stCondLst>
                                        </p:cTn>
                                        <p:tgtEl>
                                          <p:spTgt spid="239">
                                            <p:txEl>
                                              <p:pRg st="6" end="6"/>
                                            </p:txEl>
                                          </p:spTgt>
                                        </p:tgtEl>
                                        <p:attrNameLst>
                                          <p:attrName>style.visibility</p:attrName>
                                        </p:attrNameLst>
                                      </p:cBhvr>
                                      <p:to>
                                        <p:strVal val="visible"/>
                                      </p:to>
                                    </p:set>
                                    <p:anim calcmode="lin" valueType="num">
                                      <p:cBhvr additive="base">
                                        <p:cTn id="530" dur="500"/>
                                        <p:tgtEl>
                                          <p:spTgt spid="239">
                                            <p:txEl>
                                              <p:pRg st="6" end="6"/>
                                            </p:txEl>
                                          </p:spTgt>
                                        </p:tgtEl>
                                        <p:attrNameLst>
                                          <p:attrName>ppt_w</p:attrName>
                                        </p:attrNameLst>
                                      </p:cBhvr>
                                      <p:tavLst>
                                        <p:tav tm="0">
                                          <p:val>
                                            <p:strVal val="0"/>
                                          </p:val>
                                        </p:tav>
                                        <p:tav tm="100000">
                                          <p:val>
                                            <p:strVal val="#ppt_w"/>
                                          </p:val>
                                        </p:tav>
                                      </p:tavLst>
                                    </p:anim>
                                    <p:anim calcmode="lin" valueType="num">
                                      <p:cBhvr additive="base">
                                        <p:cTn id="531" dur="500"/>
                                        <p:tgtEl>
                                          <p:spTgt spid="239">
                                            <p:txEl>
                                              <p:pRg st="6" end="6"/>
                                            </p:txEl>
                                          </p:spTgt>
                                        </p:tgtEl>
                                        <p:attrNameLst>
                                          <p:attrName>ppt_h</p:attrName>
                                        </p:attrNameLst>
                                      </p:cBhvr>
                                      <p:tavLst>
                                        <p:tav tm="0">
                                          <p:val>
                                            <p:strVal val="0"/>
                                          </p:val>
                                        </p:tav>
                                        <p:tav tm="100000">
                                          <p:val>
                                            <p:strVal val="#ppt_h"/>
                                          </p:val>
                                        </p:tav>
                                      </p:tavLst>
                                    </p:anim>
                                  </p:childTnLst>
                                </p:cTn>
                              </p:par>
                            </p:childTnLst>
                          </p:cTn>
                        </p:par>
                        <p:par>
                          <p:cTn id="532" fill="hold">
                            <p:stCondLst>
                              <p:cond delay="51900"/>
                            </p:stCondLst>
                            <p:childTnLst>
                              <p:par>
                                <p:cTn id="533" presetID="23" presetClass="entr" presetSubtype="16" fill="hold" nodeType="afterEffect">
                                  <p:stCondLst>
                                    <p:cond delay="0"/>
                                  </p:stCondLst>
                                  <p:childTnLst>
                                    <p:set>
                                      <p:cBhvr>
                                        <p:cTn id="534" dur="1" fill="hold">
                                          <p:stCondLst>
                                            <p:cond delay="0"/>
                                          </p:stCondLst>
                                        </p:cTn>
                                        <p:tgtEl>
                                          <p:spTgt spid="239">
                                            <p:txEl>
                                              <p:pRg st="7" end="7"/>
                                            </p:txEl>
                                          </p:spTgt>
                                        </p:tgtEl>
                                        <p:attrNameLst>
                                          <p:attrName>style.visibility</p:attrName>
                                        </p:attrNameLst>
                                      </p:cBhvr>
                                      <p:to>
                                        <p:strVal val="visible"/>
                                      </p:to>
                                    </p:set>
                                    <p:anim calcmode="lin" valueType="num">
                                      <p:cBhvr additive="base">
                                        <p:cTn id="535" dur="500"/>
                                        <p:tgtEl>
                                          <p:spTgt spid="239">
                                            <p:txEl>
                                              <p:pRg st="7" end="7"/>
                                            </p:txEl>
                                          </p:spTgt>
                                        </p:tgtEl>
                                        <p:attrNameLst>
                                          <p:attrName>ppt_w</p:attrName>
                                        </p:attrNameLst>
                                      </p:cBhvr>
                                      <p:tavLst>
                                        <p:tav tm="0">
                                          <p:val>
                                            <p:strVal val="0"/>
                                          </p:val>
                                        </p:tav>
                                        <p:tav tm="100000">
                                          <p:val>
                                            <p:strVal val="#ppt_w"/>
                                          </p:val>
                                        </p:tav>
                                      </p:tavLst>
                                    </p:anim>
                                    <p:anim calcmode="lin" valueType="num">
                                      <p:cBhvr additive="base">
                                        <p:cTn id="536" dur="500"/>
                                        <p:tgtEl>
                                          <p:spTgt spid="239">
                                            <p:txEl>
                                              <p:pRg st="7" end="7"/>
                                            </p:txEl>
                                          </p:spTgt>
                                        </p:tgtEl>
                                        <p:attrNameLst>
                                          <p:attrName>ppt_h</p:attrName>
                                        </p:attrNameLst>
                                      </p:cBhvr>
                                      <p:tavLst>
                                        <p:tav tm="0">
                                          <p:val>
                                            <p:strVal val="0"/>
                                          </p:val>
                                        </p:tav>
                                        <p:tav tm="100000">
                                          <p:val>
                                            <p:strVal val="#ppt_h"/>
                                          </p:val>
                                        </p:tav>
                                      </p:tavLst>
                                    </p:anim>
                                  </p:childTnLst>
                                </p:cTn>
                              </p:par>
                            </p:childTnLst>
                          </p:cTn>
                        </p:par>
                        <p:par>
                          <p:cTn id="537" fill="hold">
                            <p:stCondLst>
                              <p:cond delay="52400"/>
                            </p:stCondLst>
                            <p:childTnLst>
                              <p:par>
                                <p:cTn id="538" presetID="23" presetClass="entr" presetSubtype="16" fill="hold" nodeType="afterEffect">
                                  <p:stCondLst>
                                    <p:cond delay="0"/>
                                  </p:stCondLst>
                                  <p:childTnLst>
                                    <p:set>
                                      <p:cBhvr>
                                        <p:cTn id="539" dur="1" fill="hold">
                                          <p:stCondLst>
                                            <p:cond delay="0"/>
                                          </p:stCondLst>
                                        </p:cTn>
                                        <p:tgtEl>
                                          <p:spTgt spid="239">
                                            <p:txEl>
                                              <p:pRg st="8" end="8"/>
                                            </p:txEl>
                                          </p:spTgt>
                                        </p:tgtEl>
                                        <p:attrNameLst>
                                          <p:attrName>style.visibility</p:attrName>
                                        </p:attrNameLst>
                                      </p:cBhvr>
                                      <p:to>
                                        <p:strVal val="visible"/>
                                      </p:to>
                                    </p:set>
                                    <p:anim calcmode="lin" valueType="num">
                                      <p:cBhvr additive="base">
                                        <p:cTn id="540" dur="500"/>
                                        <p:tgtEl>
                                          <p:spTgt spid="239">
                                            <p:txEl>
                                              <p:pRg st="8" end="8"/>
                                            </p:txEl>
                                          </p:spTgt>
                                        </p:tgtEl>
                                        <p:attrNameLst>
                                          <p:attrName>ppt_w</p:attrName>
                                        </p:attrNameLst>
                                      </p:cBhvr>
                                      <p:tavLst>
                                        <p:tav tm="0">
                                          <p:val>
                                            <p:strVal val="0"/>
                                          </p:val>
                                        </p:tav>
                                        <p:tav tm="100000">
                                          <p:val>
                                            <p:strVal val="#ppt_w"/>
                                          </p:val>
                                        </p:tav>
                                      </p:tavLst>
                                    </p:anim>
                                    <p:anim calcmode="lin" valueType="num">
                                      <p:cBhvr additive="base">
                                        <p:cTn id="541" dur="500"/>
                                        <p:tgtEl>
                                          <p:spTgt spid="239">
                                            <p:txEl>
                                              <p:pRg st="8" end="8"/>
                                            </p:txEl>
                                          </p:spTgt>
                                        </p:tgtEl>
                                        <p:attrNameLst>
                                          <p:attrName>ppt_h</p:attrName>
                                        </p:attrNameLst>
                                      </p:cBhvr>
                                      <p:tavLst>
                                        <p:tav tm="0">
                                          <p:val>
                                            <p:strVal val="0"/>
                                          </p:val>
                                        </p:tav>
                                        <p:tav tm="100000">
                                          <p:val>
                                            <p:strVal val="#ppt_h"/>
                                          </p:val>
                                        </p:tav>
                                      </p:tavLst>
                                    </p:anim>
                                  </p:childTnLst>
                                </p:cTn>
                              </p:par>
                            </p:childTnLst>
                          </p:cTn>
                        </p:par>
                        <p:par>
                          <p:cTn id="542" fill="hold">
                            <p:stCondLst>
                              <p:cond delay="52900"/>
                            </p:stCondLst>
                            <p:childTnLst>
                              <p:par>
                                <p:cTn id="543" presetID="23" presetClass="entr" presetSubtype="16" fill="hold" nodeType="afterEffect">
                                  <p:stCondLst>
                                    <p:cond delay="0"/>
                                  </p:stCondLst>
                                  <p:childTnLst>
                                    <p:set>
                                      <p:cBhvr>
                                        <p:cTn id="544" dur="1" fill="hold">
                                          <p:stCondLst>
                                            <p:cond delay="0"/>
                                          </p:stCondLst>
                                        </p:cTn>
                                        <p:tgtEl>
                                          <p:spTgt spid="240">
                                            <p:txEl>
                                              <p:pRg st="0" end="0"/>
                                            </p:txEl>
                                          </p:spTgt>
                                        </p:tgtEl>
                                        <p:attrNameLst>
                                          <p:attrName>style.visibility</p:attrName>
                                        </p:attrNameLst>
                                      </p:cBhvr>
                                      <p:to>
                                        <p:strVal val="visible"/>
                                      </p:to>
                                    </p:set>
                                    <p:anim calcmode="lin" valueType="num">
                                      <p:cBhvr additive="base">
                                        <p:cTn id="545" dur="500"/>
                                        <p:tgtEl>
                                          <p:spTgt spid="240">
                                            <p:txEl>
                                              <p:pRg st="0" end="0"/>
                                            </p:txEl>
                                          </p:spTgt>
                                        </p:tgtEl>
                                        <p:attrNameLst>
                                          <p:attrName>ppt_w</p:attrName>
                                        </p:attrNameLst>
                                      </p:cBhvr>
                                      <p:tavLst>
                                        <p:tav tm="0">
                                          <p:val>
                                            <p:strVal val="0"/>
                                          </p:val>
                                        </p:tav>
                                        <p:tav tm="100000">
                                          <p:val>
                                            <p:strVal val="#ppt_w"/>
                                          </p:val>
                                        </p:tav>
                                      </p:tavLst>
                                    </p:anim>
                                    <p:anim calcmode="lin" valueType="num">
                                      <p:cBhvr additive="base">
                                        <p:cTn id="546" dur="500"/>
                                        <p:tgtEl>
                                          <p:spTgt spid="240">
                                            <p:txEl>
                                              <p:pRg st="0" end="0"/>
                                            </p:txEl>
                                          </p:spTgt>
                                        </p:tgtEl>
                                        <p:attrNameLst>
                                          <p:attrName>ppt_h</p:attrName>
                                        </p:attrNameLst>
                                      </p:cBhvr>
                                      <p:tavLst>
                                        <p:tav tm="0">
                                          <p:val>
                                            <p:strVal val="0"/>
                                          </p:val>
                                        </p:tav>
                                        <p:tav tm="100000">
                                          <p:val>
                                            <p:strVal val="#ppt_h"/>
                                          </p:val>
                                        </p:tav>
                                      </p:tavLst>
                                    </p:anim>
                                  </p:childTnLst>
                                </p:cTn>
                              </p:par>
                            </p:childTnLst>
                          </p:cTn>
                        </p:par>
                        <p:par>
                          <p:cTn id="547" fill="hold">
                            <p:stCondLst>
                              <p:cond delay="53400"/>
                            </p:stCondLst>
                            <p:childTnLst>
                              <p:par>
                                <p:cTn id="548" presetID="23" presetClass="entr" presetSubtype="16" fill="hold" nodeType="afterEffect">
                                  <p:stCondLst>
                                    <p:cond delay="0"/>
                                  </p:stCondLst>
                                  <p:childTnLst>
                                    <p:set>
                                      <p:cBhvr>
                                        <p:cTn id="549" dur="1" fill="hold">
                                          <p:stCondLst>
                                            <p:cond delay="0"/>
                                          </p:stCondLst>
                                        </p:cTn>
                                        <p:tgtEl>
                                          <p:spTgt spid="240">
                                            <p:txEl>
                                              <p:pRg st="1" end="1"/>
                                            </p:txEl>
                                          </p:spTgt>
                                        </p:tgtEl>
                                        <p:attrNameLst>
                                          <p:attrName>style.visibility</p:attrName>
                                        </p:attrNameLst>
                                      </p:cBhvr>
                                      <p:to>
                                        <p:strVal val="visible"/>
                                      </p:to>
                                    </p:set>
                                    <p:anim calcmode="lin" valueType="num">
                                      <p:cBhvr additive="base">
                                        <p:cTn id="550" dur="500"/>
                                        <p:tgtEl>
                                          <p:spTgt spid="240">
                                            <p:txEl>
                                              <p:pRg st="1" end="1"/>
                                            </p:txEl>
                                          </p:spTgt>
                                        </p:tgtEl>
                                        <p:attrNameLst>
                                          <p:attrName>ppt_w</p:attrName>
                                        </p:attrNameLst>
                                      </p:cBhvr>
                                      <p:tavLst>
                                        <p:tav tm="0">
                                          <p:val>
                                            <p:strVal val="0"/>
                                          </p:val>
                                        </p:tav>
                                        <p:tav tm="100000">
                                          <p:val>
                                            <p:strVal val="#ppt_w"/>
                                          </p:val>
                                        </p:tav>
                                      </p:tavLst>
                                    </p:anim>
                                    <p:anim calcmode="lin" valueType="num">
                                      <p:cBhvr additive="base">
                                        <p:cTn id="551" dur="500"/>
                                        <p:tgtEl>
                                          <p:spTgt spid="240">
                                            <p:txEl>
                                              <p:pRg st="1" end="1"/>
                                            </p:txEl>
                                          </p:spTgt>
                                        </p:tgtEl>
                                        <p:attrNameLst>
                                          <p:attrName>ppt_h</p:attrName>
                                        </p:attrNameLst>
                                      </p:cBhvr>
                                      <p:tavLst>
                                        <p:tav tm="0">
                                          <p:val>
                                            <p:strVal val="0"/>
                                          </p:val>
                                        </p:tav>
                                        <p:tav tm="100000">
                                          <p:val>
                                            <p:strVal val="#ppt_h"/>
                                          </p:val>
                                        </p:tav>
                                      </p:tavLst>
                                    </p:anim>
                                  </p:childTnLst>
                                </p:cTn>
                              </p:par>
                            </p:childTnLst>
                          </p:cTn>
                        </p:par>
                        <p:par>
                          <p:cTn id="552" fill="hold">
                            <p:stCondLst>
                              <p:cond delay="53900"/>
                            </p:stCondLst>
                            <p:childTnLst>
                              <p:par>
                                <p:cTn id="553" presetID="23" presetClass="entr" presetSubtype="16" fill="hold" nodeType="afterEffect">
                                  <p:stCondLst>
                                    <p:cond delay="0"/>
                                  </p:stCondLst>
                                  <p:childTnLst>
                                    <p:set>
                                      <p:cBhvr>
                                        <p:cTn id="554" dur="1" fill="hold">
                                          <p:stCondLst>
                                            <p:cond delay="0"/>
                                          </p:stCondLst>
                                        </p:cTn>
                                        <p:tgtEl>
                                          <p:spTgt spid="240">
                                            <p:txEl>
                                              <p:pRg st="2" end="2"/>
                                            </p:txEl>
                                          </p:spTgt>
                                        </p:tgtEl>
                                        <p:attrNameLst>
                                          <p:attrName>style.visibility</p:attrName>
                                        </p:attrNameLst>
                                      </p:cBhvr>
                                      <p:to>
                                        <p:strVal val="visible"/>
                                      </p:to>
                                    </p:set>
                                    <p:anim calcmode="lin" valueType="num">
                                      <p:cBhvr additive="base">
                                        <p:cTn id="555" dur="500"/>
                                        <p:tgtEl>
                                          <p:spTgt spid="240">
                                            <p:txEl>
                                              <p:pRg st="2" end="2"/>
                                            </p:txEl>
                                          </p:spTgt>
                                        </p:tgtEl>
                                        <p:attrNameLst>
                                          <p:attrName>ppt_w</p:attrName>
                                        </p:attrNameLst>
                                      </p:cBhvr>
                                      <p:tavLst>
                                        <p:tav tm="0">
                                          <p:val>
                                            <p:strVal val="0"/>
                                          </p:val>
                                        </p:tav>
                                        <p:tav tm="100000">
                                          <p:val>
                                            <p:strVal val="#ppt_w"/>
                                          </p:val>
                                        </p:tav>
                                      </p:tavLst>
                                    </p:anim>
                                    <p:anim calcmode="lin" valueType="num">
                                      <p:cBhvr additive="base">
                                        <p:cTn id="556" dur="500"/>
                                        <p:tgtEl>
                                          <p:spTgt spid="240">
                                            <p:txEl>
                                              <p:pRg st="2" end="2"/>
                                            </p:txEl>
                                          </p:spTgt>
                                        </p:tgtEl>
                                        <p:attrNameLst>
                                          <p:attrName>ppt_h</p:attrName>
                                        </p:attrNameLst>
                                      </p:cBhvr>
                                      <p:tavLst>
                                        <p:tav tm="0">
                                          <p:val>
                                            <p:strVal val="0"/>
                                          </p:val>
                                        </p:tav>
                                        <p:tav tm="100000">
                                          <p:val>
                                            <p:strVal val="#ppt_h"/>
                                          </p:val>
                                        </p:tav>
                                      </p:tavLst>
                                    </p:anim>
                                  </p:childTnLst>
                                </p:cTn>
                              </p:par>
                            </p:childTnLst>
                          </p:cTn>
                        </p:par>
                        <p:par>
                          <p:cTn id="557" fill="hold">
                            <p:stCondLst>
                              <p:cond delay="54400"/>
                            </p:stCondLst>
                            <p:childTnLst>
                              <p:par>
                                <p:cTn id="558" presetID="23" presetClass="entr" presetSubtype="16" fill="hold" nodeType="afterEffect">
                                  <p:stCondLst>
                                    <p:cond delay="0"/>
                                  </p:stCondLst>
                                  <p:childTnLst>
                                    <p:set>
                                      <p:cBhvr>
                                        <p:cTn id="559" dur="1" fill="hold">
                                          <p:stCondLst>
                                            <p:cond delay="0"/>
                                          </p:stCondLst>
                                        </p:cTn>
                                        <p:tgtEl>
                                          <p:spTgt spid="240">
                                            <p:txEl>
                                              <p:pRg st="3" end="3"/>
                                            </p:txEl>
                                          </p:spTgt>
                                        </p:tgtEl>
                                        <p:attrNameLst>
                                          <p:attrName>style.visibility</p:attrName>
                                        </p:attrNameLst>
                                      </p:cBhvr>
                                      <p:to>
                                        <p:strVal val="visible"/>
                                      </p:to>
                                    </p:set>
                                    <p:anim calcmode="lin" valueType="num">
                                      <p:cBhvr additive="base">
                                        <p:cTn id="560" dur="500"/>
                                        <p:tgtEl>
                                          <p:spTgt spid="240">
                                            <p:txEl>
                                              <p:pRg st="3" end="3"/>
                                            </p:txEl>
                                          </p:spTgt>
                                        </p:tgtEl>
                                        <p:attrNameLst>
                                          <p:attrName>ppt_w</p:attrName>
                                        </p:attrNameLst>
                                      </p:cBhvr>
                                      <p:tavLst>
                                        <p:tav tm="0">
                                          <p:val>
                                            <p:strVal val="0"/>
                                          </p:val>
                                        </p:tav>
                                        <p:tav tm="100000">
                                          <p:val>
                                            <p:strVal val="#ppt_w"/>
                                          </p:val>
                                        </p:tav>
                                      </p:tavLst>
                                    </p:anim>
                                    <p:anim calcmode="lin" valueType="num">
                                      <p:cBhvr additive="base">
                                        <p:cTn id="561" dur="500"/>
                                        <p:tgtEl>
                                          <p:spTgt spid="240">
                                            <p:txEl>
                                              <p:pRg st="3" end="3"/>
                                            </p:txEl>
                                          </p:spTgt>
                                        </p:tgtEl>
                                        <p:attrNameLst>
                                          <p:attrName>ppt_h</p:attrName>
                                        </p:attrNameLst>
                                      </p:cBhvr>
                                      <p:tavLst>
                                        <p:tav tm="0">
                                          <p:val>
                                            <p:strVal val="0"/>
                                          </p:val>
                                        </p:tav>
                                        <p:tav tm="100000">
                                          <p:val>
                                            <p:strVal val="#ppt_h"/>
                                          </p:val>
                                        </p:tav>
                                      </p:tavLst>
                                    </p:anim>
                                  </p:childTnLst>
                                </p:cTn>
                              </p:par>
                            </p:childTnLst>
                          </p:cTn>
                        </p:par>
                        <p:par>
                          <p:cTn id="562" fill="hold">
                            <p:stCondLst>
                              <p:cond delay="54900"/>
                            </p:stCondLst>
                            <p:childTnLst>
                              <p:par>
                                <p:cTn id="563" presetID="23" presetClass="entr" presetSubtype="16" fill="hold" nodeType="afterEffect">
                                  <p:stCondLst>
                                    <p:cond delay="0"/>
                                  </p:stCondLst>
                                  <p:childTnLst>
                                    <p:set>
                                      <p:cBhvr>
                                        <p:cTn id="564" dur="1" fill="hold">
                                          <p:stCondLst>
                                            <p:cond delay="0"/>
                                          </p:stCondLst>
                                        </p:cTn>
                                        <p:tgtEl>
                                          <p:spTgt spid="240">
                                            <p:txEl>
                                              <p:pRg st="4" end="4"/>
                                            </p:txEl>
                                          </p:spTgt>
                                        </p:tgtEl>
                                        <p:attrNameLst>
                                          <p:attrName>style.visibility</p:attrName>
                                        </p:attrNameLst>
                                      </p:cBhvr>
                                      <p:to>
                                        <p:strVal val="visible"/>
                                      </p:to>
                                    </p:set>
                                    <p:anim calcmode="lin" valueType="num">
                                      <p:cBhvr additive="base">
                                        <p:cTn id="565" dur="500"/>
                                        <p:tgtEl>
                                          <p:spTgt spid="240">
                                            <p:txEl>
                                              <p:pRg st="4" end="4"/>
                                            </p:txEl>
                                          </p:spTgt>
                                        </p:tgtEl>
                                        <p:attrNameLst>
                                          <p:attrName>ppt_w</p:attrName>
                                        </p:attrNameLst>
                                      </p:cBhvr>
                                      <p:tavLst>
                                        <p:tav tm="0">
                                          <p:val>
                                            <p:strVal val="0"/>
                                          </p:val>
                                        </p:tav>
                                        <p:tav tm="100000">
                                          <p:val>
                                            <p:strVal val="#ppt_w"/>
                                          </p:val>
                                        </p:tav>
                                      </p:tavLst>
                                    </p:anim>
                                    <p:anim calcmode="lin" valueType="num">
                                      <p:cBhvr additive="base">
                                        <p:cTn id="566" dur="500"/>
                                        <p:tgtEl>
                                          <p:spTgt spid="240">
                                            <p:txEl>
                                              <p:pRg st="4" end="4"/>
                                            </p:txEl>
                                          </p:spTgt>
                                        </p:tgtEl>
                                        <p:attrNameLst>
                                          <p:attrName>ppt_h</p:attrName>
                                        </p:attrNameLst>
                                      </p:cBhvr>
                                      <p:tavLst>
                                        <p:tav tm="0">
                                          <p:val>
                                            <p:strVal val="0"/>
                                          </p:val>
                                        </p:tav>
                                        <p:tav tm="100000">
                                          <p:val>
                                            <p:strVal val="#ppt_h"/>
                                          </p:val>
                                        </p:tav>
                                      </p:tavLst>
                                    </p:anim>
                                  </p:childTnLst>
                                </p:cTn>
                              </p:par>
                            </p:childTnLst>
                          </p:cTn>
                        </p:par>
                        <p:par>
                          <p:cTn id="567" fill="hold">
                            <p:stCondLst>
                              <p:cond delay="55400"/>
                            </p:stCondLst>
                            <p:childTnLst>
                              <p:par>
                                <p:cTn id="568" presetID="23" presetClass="entr" presetSubtype="16" fill="hold" nodeType="afterEffect">
                                  <p:stCondLst>
                                    <p:cond delay="0"/>
                                  </p:stCondLst>
                                  <p:childTnLst>
                                    <p:set>
                                      <p:cBhvr>
                                        <p:cTn id="569" dur="1" fill="hold">
                                          <p:stCondLst>
                                            <p:cond delay="0"/>
                                          </p:stCondLst>
                                        </p:cTn>
                                        <p:tgtEl>
                                          <p:spTgt spid="240">
                                            <p:txEl>
                                              <p:pRg st="5" end="5"/>
                                            </p:txEl>
                                          </p:spTgt>
                                        </p:tgtEl>
                                        <p:attrNameLst>
                                          <p:attrName>style.visibility</p:attrName>
                                        </p:attrNameLst>
                                      </p:cBhvr>
                                      <p:to>
                                        <p:strVal val="visible"/>
                                      </p:to>
                                    </p:set>
                                    <p:anim calcmode="lin" valueType="num">
                                      <p:cBhvr additive="base">
                                        <p:cTn id="570" dur="500"/>
                                        <p:tgtEl>
                                          <p:spTgt spid="240">
                                            <p:txEl>
                                              <p:pRg st="5" end="5"/>
                                            </p:txEl>
                                          </p:spTgt>
                                        </p:tgtEl>
                                        <p:attrNameLst>
                                          <p:attrName>ppt_w</p:attrName>
                                        </p:attrNameLst>
                                      </p:cBhvr>
                                      <p:tavLst>
                                        <p:tav tm="0">
                                          <p:val>
                                            <p:strVal val="0"/>
                                          </p:val>
                                        </p:tav>
                                        <p:tav tm="100000">
                                          <p:val>
                                            <p:strVal val="#ppt_w"/>
                                          </p:val>
                                        </p:tav>
                                      </p:tavLst>
                                    </p:anim>
                                    <p:anim calcmode="lin" valueType="num">
                                      <p:cBhvr additive="base">
                                        <p:cTn id="571" dur="500"/>
                                        <p:tgtEl>
                                          <p:spTgt spid="240">
                                            <p:txEl>
                                              <p:pRg st="5" end="5"/>
                                            </p:txEl>
                                          </p:spTgt>
                                        </p:tgtEl>
                                        <p:attrNameLst>
                                          <p:attrName>ppt_h</p:attrName>
                                        </p:attrNameLst>
                                      </p:cBhvr>
                                      <p:tavLst>
                                        <p:tav tm="0">
                                          <p:val>
                                            <p:strVal val="0"/>
                                          </p:val>
                                        </p:tav>
                                        <p:tav tm="100000">
                                          <p:val>
                                            <p:strVal val="#ppt_h"/>
                                          </p:val>
                                        </p:tav>
                                      </p:tavLst>
                                    </p:anim>
                                  </p:childTnLst>
                                </p:cTn>
                              </p:par>
                            </p:childTnLst>
                          </p:cTn>
                        </p:par>
                        <p:par>
                          <p:cTn id="572" fill="hold">
                            <p:stCondLst>
                              <p:cond delay="55900"/>
                            </p:stCondLst>
                            <p:childTnLst>
                              <p:par>
                                <p:cTn id="573" presetID="23" presetClass="entr" presetSubtype="16" fill="hold" nodeType="afterEffect">
                                  <p:stCondLst>
                                    <p:cond delay="0"/>
                                  </p:stCondLst>
                                  <p:childTnLst>
                                    <p:set>
                                      <p:cBhvr>
                                        <p:cTn id="574" dur="1" fill="hold">
                                          <p:stCondLst>
                                            <p:cond delay="0"/>
                                          </p:stCondLst>
                                        </p:cTn>
                                        <p:tgtEl>
                                          <p:spTgt spid="240">
                                            <p:txEl>
                                              <p:pRg st="6" end="6"/>
                                            </p:txEl>
                                          </p:spTgt>
                                        </p:tgtEl>
                                        <p:attrNameLst>
                                          <p:attrName>style.visibility</p:attrName>
                                        </p:attrNameLst>
                                      </p:cBhvr>
                                      <p:to>
                                        <p:strVal val="visible"/>
                                      </p:to>
                                    </p:set>
                                    <p:anim calcmode="lin" valueType="num">
                                      <p:cBhvr additive="base">
                                        <p:cTn id="575" dur="500"/>
                                        <p:tgtEl>
                                          <p:spTgt spid="240">
                                            <p:txEl>
                                              <p:pRg st="6" end="6"/>
                                            </p:txEl>
                                          </p:spTgt>
                                        </p:tgtEl>
                                        <p:attrNameLst>
                                          <p:attrName>ppt_w</p:attrName>
                                        </p:attrNameLst>
                                      </p:cBhvr>
                                      <p:tavLst>
                                        <p:tav tm="0">
                                          <p:val>
                                            <p:strVal val="0"/>
                                          </p:val>
                                        </p:tav>
                                        <p:tav tm="100000">
                                          <p:val>
                                            <p:strVal val="#ppt_w"/>
                                          </p:val>
                                        </p:tav>
                                      </p:tavLst>
                                    </p:anim>
                                    <p:anim calcmode="lin" valueType="num">
                                      <p:cBhvr additive="base">
                                        <p:cTn id="576" dur="500"/>
                                        <p:tgtEl>
                                          <p:spTgt spid="240">
                                            <p:txEl>
                                              <p:pRg st="6" end="6"/>
                                            </p:txEl>
                                          </p:spTgt>
                                        </p:tgtEl>
                                        <p:attrNameLst>
                                          <p:attrName>ppt_h</p:attrName>
                                        </p:attrNameLst>
                                      </p:cBhvr>
                                      <p:tavLst>
                                        <p:tav tm="0">
                                          <p:val>
                                            <p:strVal val="0"/>
                                          </p:val>
                                        </p:tav>
                                        <p:tav tm="100000">
                                          <p:val>
                                            <p:strVal val="#ppt_h"/>
                                          </p:val>
                                        </p:tav>
                                      </p:tavLst>
                                    </p:anim>
                                  </p:childTnLst>
                                </p:cTn>
                              </p:par>
                            </p:childTnLst>
                          </p:cTn>
                        </p:par>
                        <p:par>
                          <p:cTn id="577" fill="hold">
                            <p:stCondLst>
                              <p:cond delay="56400"/>
                            </p:stCondLst>
                            <p:childTnLst>
                              <p:par>
                                <p:cTn id="578" presetID="23" presetClass="entr" presetSubtype="16" fill="hold" nodeType="afterEffect">
                                  <p:stCondLst>
                                    <p:cond delay="0"/>
                                  </p:stCondLst>
                                  <p:childTnLst>
                                    <p:set>
                                      <p:cBhvr>
                                        <p:cTn id="579" dur="1" fill="hold">
                                          <p:stCondLst>
                                            <p:cond delay="0"/>
                                          </p:stCondLst>
                                        </p:cTn>
                                        <p:tgtEl>
                                          <p:spTgt spid="240">
                                            <p:txEl>
                                              <p:pRg st="7" end="7"/>
                                            </p:txEl>
                                          </p:spTgt>
                                        </p:tgtEl>
                                        <p:attrNameLst>
                                          <p:attrName>style.visibility</p:attrName>
                                        </p:attrNameLst>
                                      </p:cBhvr>
                                      <p:to>
                                        <p:strVal val="visible"/>
                                      </p:to>
                                    </p:set>
                                    <p:anim calcmode="lin" valueType="num">
                                      <p:cBhvr additive="base">
                                        <p:cTn id="580" dur="500"/>
                                        <p:tgtEl>
                                          <p:spTgt spid="240">
                                            <p:txEl>
                                              <p:pRg st="7" end="7"/>
                                            </p:txEl>
                                          </p:spTgt>
                                        </p:tgtEl>
                                        <p:attrNameLst>
                                          <p:attrName>ppt_w</p:attrName>
                                        </p:attrNameLst>
                                      </p:cBhvr>
                                      <p:tavLst>
                                        <p:tav tm="0">
                                          <p:val>
                                            <p:strVal val="0"/>
                                          </p:val>
                                        </p:tav>
                                        <p:tav tm="100000">
                                          <p:val>
                                            <p:strVal val="#ppt_w"/>
                                          </p:val>
                                        </p:tav>
                                      </p:tavLst>
                                    </p:anim>
                                    <p:anim calcmode="lin" valueType="num">
                                      <p:cBhvr additive="base">
                                        <p:cTn id="581" dur="500"/>
                                        <p:tgtEl>
                                          <p:spTgt spid="240">
                                            <p:txEl>
                                              <p:pRg st="7" end="7"/>
                                            </p:txEl>
                                          </p:spTgt>
                                        </p:tgtEl>
                                        <p:attrNameLst>
                                          <p:attrName>ppt_h</p:attrName>
                                        </p:attrNameLst>
                                      </p:cBhvr>
                                      <p:tavLst>
                                        <p:tav tm="0">
                                          <p:val>
                                            <p:strVal val="0"/>
                                          </p:val>
                                        </p:tav>
                                        <p:tav tm="100000">
                                          <p:val>
                                            <p:strVal val="#ppt_h"/>
                                          </p:val>
                                        </p:tav>
                                      </p:tavLst>
                                    </p:anim>
                                  </p:childTnLst>
                                </p:cTn>
                              </p:par>
                            </p:childTnLst>
                          </p:cTn>
                        </p:par>
                        <p:par>
                          <p:cTn id="582" fill="hold">
                            <p:stCondLst>
                              <p:cond delay="56900"/>
                            </p:stCondLst>
                            <p:childTnLst>
                              <p:par>
                                <p:cTn id="583" presetID="23" presetClass="entr" presetSubtype="16" fill="hold" nodeType="afterEffect">
                                  <p:stCondLst>
                                    <p:cond delay="0"/>
                                  </p:stCondLst>
                                  <p:childTnLst>
                                    <p:set>
                                      <p:cBhvr>
                                        <p:cTn id="584" dur="1" fill="hold">
                                          <p:stCondLst>
                                            <p:cond delay="0"/>
                                          </p:stCondLst>
                                        </p:cTn>
                                        <p:tgtEl>
                                          <p:spTgt spid="240">
                                            <p:txEl>
                                              <p:pRg st="8" end="8"/>
                                            </p:txEl>
                                          </p:spTgt>
                                        </p:tgtEl>
                                        <p:attrNameLst>
                                          <p:attrName>style.visibility</p:attrName>
                                        </p:attrNameLst>
                                      </p:cBhvr>
                                      <p:to>
                                        <p:strVal val="visible"/>
                                      </p:to>
                                    </p:set>
                                    <p:anim calcmode="lin" valueType="num">
                                      <p:cBhvr additive="base">
                                        <p:cTn id="585" dur="500"/>
                                        <p:tgtEl>
                                          <p:spTgt spid="240">
                                            <p:txEl>
                                              <p:pRg st="8" end="8"/>
                                            </p:txEl>
                                          </p:spTgt>
                                        </p:tgtEl>
                                        <p:attrNameLst>
                                          <p:attrName>ppt_w</p:attrName>
                                        </p:attrNameLst>
                                      </p:cBhvr>
                                      <p:tavLst>
                                        <p:tav tm="0">
                                          <p:val>
                                            <p:strVal val="0"/>
                                          </p:val>
                                        </p:tav>
                                        <p:tav tm="100000">
                                          <p:val>
                                            <p:strVal val="#ppt_w"/>
                                          </p:val>
                                        </p:tav>
                                      </p:tavLst>
                                    </p:anim>
                                    <p:anim calcmode="lin" valueType="num">
                                      <p:cBhvr additive="base">
                                        <p:cTn id="586" dur="500"/>
                                        <p:tgtEl>
                                          <p:spTgt spid="240">
                                            <p:txEl>
                                              <p:pRg st="8" end="8"/>
                                            </p:txEl>
                                          </p:spTgt>
                                        </p:tgtEl>
                                        <p:attrNameLst>
                                          <p:attrName>ppt_h</p:attrName>
                                        </p:attrNameLst>
                                      </p:cBhvr>
                                      <p:tavLst>
                                        <p:tav tm="0">
                                          <p:val>
                                            <p:strVal val="0"/>
                                          </p:val>
                                        </p:tav>
                                        <p:tav tm="100000">
                                          <p:val>
                                            <p:strVal val="#ppt_h"/>
                                          </p:val>
                                        </p:tav>
                                      </p:tavLst>
                                    </p:anim>
                                  </p:childTnLst>
                                </p:cTn>
                              </p:par>
                            </p:childTnLst>
                          </p:cTn>
                        </p:par>
                        <p:par>
                          <p:cTn id="587" fill="hold">
                            <p:stCondLst>
                              <p:cond delay="57400"/>
                            </p:stCondLst>
                            <p:childTnLst>
                              <p:par>
                                <p:cTn id="588" presetID="23" presetClass="entr" presetSubtype="16" fill="hold" nodeType="afterEffect">
                                  <p:stCondLst>
                                    <p:cond delay="0"/>
                                  </p:stCondLst>
                                  <p:childTnLst>
                                    <p:set>
                                      <p:cBhvr>
                                        <p:cTn id="589" dur="1" fill="hold">
                                          <p:stCondLst>
                                            <p:cond delay="0"/>
                                          </p:stCondLst>
                                        </p:cTn>
                                        <p:tgtEl>
                                          <p:spTgt spid="241">
                                            <p:txEl>
                                              <p:pRg st="0" end="0"/>
                                            </p:txEl>
                                          </p:spTgt>
                                        </p:tgtEl>
                                        <p:attrNameLst>
                                          <p:attrName>style.visibility</p:attrName>
                                        </p:attrNameLst>
                                      </p:cBhvr>
                                      <p:to>
                                        <p:strVal val="visible"/>
                                      </p:to>
                                    </p:set>
                                    <p:anim calcmode="lin" valueType="num">
                                      <p:cBhvr additive="base">
                                        <p:cTn id="590" dur="500"/>
                                        <p:tgtEl>
                                          <p:spTgt spid="241">
                                            <p:txEl>
                                              <p:pRg st="0" end="0"/>
                                            </p:txEl>
                                          </p:spTgt>
                                        </p:tgtEl>
                                        <p:attrNameLst>
                                          <p:attrName>ppt_w</p:attrName>
                                        </p:attrNameLst>
                                      </p:cBhvr>
                                      <p:tavLst>
                                        <p:tav tm="0">
                                          <p:val>
                                            <p:strVal val="0"/>
                                          </p:val>
                                        </p:tav>
                                        <p:tav tm="100000">
                                          <p:val>
                                            <p:strVal val="#ppt_w"/>
                                          </p:val>
                                        </p:tav>
                                      </p:tavLst>
                                    </p:anim>
                                    <p:anim calcmode="lin" valueType="num">
                                      <p:cBhvr additive="base">
                                        <p:cTn id="591" dur="500"/>
                                        <p:tgtEl>
                                          <p:spTgt spid="241">
                                            <p:txEl>
                                              <p:pRg st="0" end="0"/>
                                            </p:txEl>
                                          </p:spTgt>
                                        </p:tgtEl>
                                        <p:attrNameLst>
                                          <p:attrName>ppt_h</p:attrName>
                                        </p:attrNameLst>
                                      </p:cBhvr>
                                      <p:tavLst>
                                        <p:tav tm="0">
                                          <p:val>
                                            <p:strVal val="0"/>
                                          </p:val>
                                        </p:tav>
                                        <p:tav tm="100000">
                                          <p:val>
                                            <p:strVal val="#ppt_h"/>
                                          </p:val>
                                        </p:tav>
                                      </p:tavLst>
                                    </p:anim>
                                  </p:childTnLst>
                                </p:cTn>
                              </p:par>
                            </p:childTnLst>
                          </p:cTn>
                        </p:par>
                        <p:par>
                          <p:cTn id="592" fill="hold">
                            <p:stCondLst>
                              <p:cond delay="57900"/>
                            </p:stCondLst>
                            <p:childTnLst>
                              <p:par>
                                <p:cTn id="593" presetID="23" presetClass="entr" presetSubtype="16" fill="hold" nodeType="afterEffect">
                                  <p:stCondLst>
                                    <p:cond delay="0"/>
                                  </p:stCondLst>
                                  <p:childTnLst>
                                    <p:set>
                                      <p:cBhvr>
                                        <p:cTn id="594" dur="1" fill="hold">
                                          <p:stCondLst>
                                            <p:cond delay="0"/>
                                          </p:stCondLst>
                                        </p:cTn>
                                        <p:tgtEl>
                                          <p:spTgt spid="241">
                                            <p:txEl>
                                              <p:pRg st="1" end="1"/>
                                            </p:txEl>
                                          </p:spTgt>
                                        </p:tgtEl>
                                        <p:attrNameLst>
                                          <p:attrName>style.visibility</p:attrName>
                                        </p:attrNameLst>
                                      </p:cBhvr>
                                      <p:to>
                                        <p:strVal val="visible"/>
                                      </p:to>
                                    </p:set>
                                    <p:anim calcmode="lin" valueType="num">
                                      <p:cBhvr additive="base">
                                        <p:cTn id="595" dur="500"/>
                                        <p:tgtEl>
                                          <p:spTgt spid="241">
                                            <p:txEl>
                                              <p:pRg st="1" end="1"/>
                                            </p:txEl>
                                          </p:spTgt>
                                        </p:tgtEl>
                                        <p:attrNameLst>
                                          <p:attrName>ppt_w</p:attrName>
                                        </p:attrNameLst>
                                      </p:cBhvr>
                                      <p:tavLst>
                                        <p:tav tm="0">
                                          <p:val>
                                            <p:strVal val="0"/>
                                          </p:val>
                                        </p:tav>
                                        <p:tav tm="100000">
                                          <p:val>
                                            <p:strVal val="#ppt_w"/>
                                          </p:val>
                                        </p:tav>
                                      </p:tavLst>
                                    </p:anim>
                                    <p:anim calcmode="lin" valueType="num">
                                      <p:cBhvr additive="base">
                                        <p:cTn id="596" dur="500"/>
                                        <p:tgtEl>
                                          <p:spTgt spid="241">
                                            <p:txEl>
                                              <p:pRg st="1" end="1"/>
                                            </p:txEl>
                                          </p:spTgt>
                                        </p:tgtEl>
                                        <p:attrNameLst>
                                          <p:attrName>ppt_h</p:attrName>
                                        </p:attrNameLst>
                                      </p:cBhvr>
                                      <p:tavLst>
                                        <p:tav tm="0">
                                          <p:val>
                                            <p:strVal val="0"/>
                                          </p:val>
                                        </p:tav>
                                        <p:tav tm="100000">
                                          <p:val>
                                            <p:strVal val="#ppt_h"/>
                                          </p:val>
                                        </p:tav>
                                      </p:tavLst>
                                    </p:anim>
                                  </p:childTnLst>
                                </p:cTn>
                              </p:par>
                            </p:childTnLst>
                          </p:cTn>
                        </p:par>
                        <p:par>
                          <p:cTn id="597" fill="hold">
                            <p:stCondLst>
                              <p:cond delay="58400"/>
                            </p:stCondLst>
                            <p:childTnLst>
                              <p:par>
                                <p:cTn id="598" presetID="23" presetClass="entr" presetSubtype="16" fill="hold" nodeType="afterEffect">
                                  <p:stCondLst>
                                    <p:cond delay="0"/>
                                  </p:stCondLst>
                                  <p:childTnLst>
                                    <p:set>
                                      <p:cBhvr>
                                        <p:cTn id="599" dur="1" fill="hold">
                                          <p:stCondLst>
                                            <p:cond delay="0"/>
                                          </p:stCondLst>
                                        </p:cTn>
                                        <p:tgtEl>
                                          <p:spTgt spid="241">
                                            <p:txEl>
                                              <p:pRg st="2" end="2"/>
                                            </p:txEl>
                                          </p:spTgt>
                                        </p:tgtEl>
                                        <p:attrNameLst>
                                          <p:attrName>style.visibility</p:attrName>
                                        </p:attrNameLst>
                                      </p:cBhvr>
                                      <p:to>
                                        <p:strVal val="visible"/>
                                      </p:to>
                                    </p:set>
                                    <p:anim calcmode="lin" valueType="num">
                                      <p:cBhvr additive="base">
                                        <p:cTn id="600" dur="500"/>
                                        <p:tgtEl>
                                          <p:spTgt spid="241">
                                            <p:txEl>
                                              <p:pRg st="2" end="2"/>
                                            </p:txEl>
                                          </p:spTgt>
                                        </p:tgtEl>
                                        <p:attrNameLst>
                                          <p:attrName>ppt_w</p:attrName>
                                        </p:attrNameLst>
                                      </p:cBhvr>
                                      <p:tavLst>
                                        <p:tav tm="0">
                                          <p:val>
                                            <p:strVal val="0"/>
                                          </p:val>
                                        </p:tav>
                                        <p:tav tm="100000">
                                          <p:val>
                                            <p:strVal val="#ppt_w"/>
                                          </p:val>
                                        </p:tav>
                                      </p:tavLst>
                                    </p:anim>
                                    <p:anim calcmode="lin" valueType="num">
                                      <p:cBhvr additive="base">
                                        <p:cTn id="601" dur="500"/>
                                        <p:tgtEl>
                                          <p:spTgt spid="241">
                                            <p:txEl>
                                              <p:pRg st="2" end="2"/>
                                            </p:txEl>
                                          </p:spTgt>
                                        </p:tgtEl>
                                        <p:attrNameLst>
                                          <p:attrName>ppt_h</p:attrName>
                                        </p:attrNameLst>
                                      </p:cBhvr>
                                      <p:tavLst>
                                        <p:tav tm="0">
                                          <p:val>
                                            <p:strVal val="0"/>
                                          </p:val>
                                        </p:tav>
                                        <p:tav tm="100000">
                                          <p:val>
                                            <p:strVal val="#ppt_h"/>
                                          </p:val>
                                        </p:tav>
                                      </p:tavLst>
                                    </p:anim>
                                  </p:childTnLst>
                                </p:cTn>
                              </p:par>
                            </p:childTnLst>
                          </p:cTn>
                        </p:par>
                        <p:par>
                          <p:cTn id="602" fill="hold">
                            <p:stCondLst>
                              <p:cond delay="58900"/>
                            </p:stCondLst>
                            <p:childTnLst>
                              <p:par>
                                <p:cTn id="603" presetID="23" presetClass="entr" presetSubtype="16" fill="hold" nodeType="afterEffect">
                                  <p:stCondLst>
                                    <p:cond delay="0"/>
                                  </p:stCondLst>
                                  <p:childTnLst>
                                    <p:set>
                                      <p:cBhvr>
                                        <p:cTn id="604" dur="1" fill="hold">
                                          <p:stCondLst>
                                            <p:cond delay="0"/>
                                          </p:stCondLst>
                                        </p:cTn>
                                        <p:tgtEl>
                                          <p:spTgt spid="241">
                                            <p:txEl>
                                              <p:pRg st="3" end="3"/>
                                            </p:txEl>
                                          </p:spTgt>
                                        </p:tgtEl>
                                        <p:attrNameLst>
                                          <p:attrName>style.visibility</p:attrName>
                                        </p:attrNameLst>
                                      </p:cBhvr>
                                      <p:to>
                                        <p:strVal val="visible"/>
                                      </p:to>
                                    </p:set>
                                    <p:anim calcmode="lin" valueType="num">
                                      <p:cBhvr additive="base">
                                        <p:cTn id="605" dur="500"/>
                                        <p:tgtEl>
                                          <p:spTgt spid="241">
                                            <p:txEl>
                                              <p:pRg st="3" end="3"/>
                                            </p:txEl>
                                          </p:spTgt>
                                        </p:tgtEl>
                                        <p:attrNameLst>
                                          <p:attrName>ppt_w</p:attrName>
                                        </p:attrNameLst>
                                      </p:cBhvr>
                                      <p:tavLst>
                                        <p:tav tm="0">
                                          <p:val>
                                            <p:strVal val="0"/>
                                          </p:val>
                                        </p:tav>
                                        <p:tav tm="100000">
                                          <p:val>
                                            <p:strVal val="#ppt_w"/>
                                          </p:val>
                                        </p:tav>
                                      </p:tavLst>
                                    </p:anim>
                                    <p:anim calcmode="lin" valueType="num">
                                      <p:cBhvr additive="base">
                                        <p:cTn id="606" dur="500"/>
                                        <p:tgtEl>
                                          <p:spTgt spid="241">
                                            <p:txEl>
                                              <p:pRg st="3" end="3"/>
                                            </p:txEl>
                                          </p:spTgt>
                                        </p:tgtEl>
                                        <p:attrNameLst>
                                          <p:attrName>ppt_h</p:attrName>
                                        </p:attrNameLst>
                                      </p:cBhvr>
                                      <p:tavLst>
                                        <p:tav tm="0">
                                          <p:val>
                                            <p:strVal val="0"/>
                                          </p:val>
                                        </p:tav>
                                        <p:tav tm="100000">
                                          <p:val>
                                            <p:strVal val="#ppt_h"/>
                                          </p:val>
                                        </p:tav>
                                      </p:tavLst>
                                    </p:anim>
                                  </p:childTnLst>
                                </p:cTn>
                              </p:par>
                            </p:childTnLst>
                          </p:cTn>
                        </p:par>
                        <p:par>
                          <p:cTn id="607" fill="hold">
                            <p:stCondLst>
                              <p:cond delay="59400"/>
                            </p:stCondLst>
                            <p:childTnLst>
                              <p:par>
                                <p:cTn id="608" presetID="23" presetClass="entr" presetSubtype="16" fill="hold" nodeType="afterEffect">
                                  <p:stCondLst>
                                    <p:cond delay="0"/>
                                  </p:stCondLst>
                                  <p:childTnLst>
                                    <p:set>
                                      <p:cBhvr>
                                        <p:cTn id="609" dur="1" fill="hold">
                                          <p:stCondLst>
                                            <p:cond delay="0"/>
                                          </p:stCondLst>
                                        </p:cTn>
                                        <p:tgtEl>
                                          <p:spTgt spid="241">
                                            <p:txEl>
                                              <p:pRg st="4" end="4"/>
                                            </p:txEl>
                                          </p:spTgt>
                                        </p:tgtEl>
                                        <p:attrNameLst>
                                          <p:attrName>style.visibility</p:attrName>
                                        </p:attrNameLst>
                                      </p:cBhvr>
                                      <p:to>
                                        <p:strVal val="visible"/>
                                      </p:to>
                                    </p:set>
                                    <p:anim calcmode="lin" valueType="num">
                                      <p:cBhvr additive="base">
                                        <p:cTn id="610" dur="500"/>
                                        <p:tgtEl>
                                          <p:spTgt spid="241">
                                            <p:txEl>
                                              <p:pRg st="4" end="4"/>
                                            </p:txEl>
                                          </p:spTgt>
                                        </p:tgtEl>
                                        <p:attrNameLst>
                                          <p:attrName>ppt_w</p:attrName>
                                        </p:attrNameLst>
                                      </p:cBhvr>
                                      <p:tavLst>
                                        <p:tav tm="0">
                                          <p:val>
                                            <p:strVal val="0"/>
                                          </p:val>
                                        </p:tav>
                                        <p:tav tm="100000">
                                          <p:val>
                                            <p:strVal val="#ppt_w"/>
                                          </p:val>
                                        </p:tav>
                                      </p:tavLst>
                                    </p:anim>
                                    <p:anim calcmode="lin" valueType="num">
                                      <p:cBhvr additive="base">
                                        <p:cTn id="611" dur="500"/>
                                        <p:tgtEl>
                                          <p:spTgt spid="241">
                                            <p:txEl>
                                              <p:pRg st="4" end="4"/>
                                            </p:txEl>
                                          </p:spTgt>
                                        </p:tgtEl>
                                        <p:attrNameLst>
                                          <p:attrName>ppt_h</p:attrName>
                                        </p:attrNameLst>
                                      </p:cBhvr>
                                      <p:tavLst>
                                        <p:tav tm="0">
                                          <p:val>
                                            <p:strVal val="0"/>
                                          </p:val>
                                        </p:tav>
                                        <p:tav tm="100000">
                                          <p:val>
                                            <p:strVal val="#ppt_h"/>
                                          </p:val>
                                        </p:tav>
                                      </p:tavLst>
                                    </p:anim>
                                  </p:childTnLst>
                                </p:cTn>
                              </p:par>
                            </p:childTnLst>
                          </p:cTn>
                        </p:par>
                        <p:par>
                          <p:cTn id="612" fill="hold">
                            <p:stCondLst>
                              <p:cond delay="59900"/>
                            </p:stCondLst>
                            <p:childTnLst>
                              <p:par>
                                <p:cTn id="613" presetID="23" presetClass="entr" presetSubtype="16" fill="hold" nodeType="afterEffect">
                                  <p:stCondLst>
                                    <p:cond delay="0"/>
                                  </p:stCondLst>
                                  <p:childTnLst>
                                    <p:set>
                                      <p:cBhvr>
                                        <p:cTn id="614" dur="1" fill="hold">
                                          <p:stCondLst>
                                            <p:cond delay="0"/>
                                          </p:stCondLst>
                                        </p:cTn>
                                        <p:tgtEl>
                                          <p:spTgt spid="241">
                                            <p:txEl>
                                              <p:pRg st="5" end="5"/>
                                            </p:txEl>
                                          </p:spTgt>
                                        </p:tgtEl>
                                        <p:attrNameLst>
                                          <p:attrName>style.visibility</p:attrName>
                                        </p:attrNameLst>
                                      </p:cBhvr>
                                      <p:to>
                                        <p:strVal val="visible"/>
                                      </p:to>
                                    </p:set>
                                    <p:anim calcmode="lin" valueType="num">
                                      <p:cBhvr additive="base">
                                        <p:cTn id="615" dur="500"/>
                                        <p:tgtEl>
                                          <p:spTgt spid="241">
                                            <p:txEl>
                                              <p:pRg st="5" end="5"/>
                                            </p:txEl>
                                          </p:spTgt>
                                        </p:tgtEl>
                                        <p:attrNameLst>
                                          <p:attrName>ppt_w</p:attrName>
                                        </p:attrNameLst>
                                      </p:cBhvr>
                                      <p:tavLst>
                                        <p:tav tm="0">
                                          <p:val>
                                            <p:strVal val="0"/>
                                          </p:val>
                                        </p:tav>
                                        <p:tav tm="100000">
                                          <p:val>
                                            <p:strVal val="#ppt_w"/>
                                          </p:val>
                                        </p:tav>
                                      </p:tavLst>
                                    </p:anim>
                                    <p:anim calcmode="lin" valueType="num">
                                      <p:cBhvr additive="base">
                                        <p:cTn id="616" dur="500"/>
                                        <p:tgtEl>
                                          <p:spTgt spid="241">
                                            <p:txEl>
                                              <p:pRg st="5" end="5"/>
                                            </p:txEl>
                                          </p:spTgt>
                                        </p:tgtEl>
                                        <p:attrNameLst>
                                          <p:attrName>ppt_h</p:attrName>
                                        </p:attrNameLst>
                                      </p:cBhvr>
                                      <p:tavLst>
                                        <p:tav tm="0">
                                          <p:val>
                                            <p:strVal val="0"/>
                                          </p:val>
                                        </p:tav>
                                        <p:tav tm="100000">
                                          <p:val>
                                            <p:strVal val="#ppt_h"/>
                                          </p:val>
                                        </p:tav>
                                      </p:tavLst>
                                    </p:anim>
                                  </p:childTnLst>
                                </p:cTn>
                              </p:par>
                            </p:childTnLst>
                          </p:cTn>
                        </p:par>
                        <p:par>
                          <p:cTn id="617" fill="hold">
                            <p:stCondLst>
                              <p:cond delay="60400"/>
                            </p:stCondLst>
                            <p:childTnLst>
                              <p:par>
                                <p:cTn id="618" presetID="23" presetClass="entr" presetSubtype="16" fill="hold" nodeType="afterEffect">
                                  <p:stCondLst>
                                    <p:cond delay="0"/>
                                  </p:stCondLst>
                                  <p:childTnLst>
                                    <p:set>
                                      <p:cBhvr>
                                        <p:cTn id="619" dur="1" fill="hold">
                                          <p:stCondLst>
                                            <p:cond delay="0"/>
                                          </p:stCondLst>
                                        </p:cTn>
                                        <p:tgtEl>
                                          <p:spTgt spid="241">
                                            <p:txEl>
                                              <p:pRg st="6" end="6"/>
                                            </p:txEl>
                                          </p:spTgt>
                                        </p:tgtEl>
                                        <p:attrNameLst>
                                          <p:attrName>style.visibility</p:attrName>
                                        </p:attrNameLst>
                                      </p:cBhvr>
                                      <p:to>
                                        <p:strVal val="visible"/>
                                      </p:to>
                                    </p:set>
                                    <p:anim calcmode="lin" valueType="num">
                                      <p:cBhvr additive="base">
                                        <p:cTn id="620" dur="500"/>
                                        <p:tgtEl>
                                          <p:spTgt spid="241">
                                            <p:txEl>
                                              <p:pRg st="6" end="6"/>
                                            </p:txEl>
                                          </p:spTgt>
                                        </p:tgtEl>
                                        <p:attrNameLst>
                                          <p:attrName>ppt_w</p:attrName>
                                        </p:attrNameLst>
                                      </p:cBhvr>
                                      <p:tavLst>
                                        <p:tav tm="0">
                                          <p:val>
                                            <p:strVal val="0"/>
                                          </p:val>
                                        </p:tav>
                                        <p:tav tm="100000">
                                          <p:val>
                                            <p:strVal val="#ppt_w"/>
                                          </p:val>
                                        </p:tav>
                                      </p:tavLst>
                                    </p:anim>
                                    <p:anim calcmode="lin" valueType="num">
                                      <p:cBhvr additive="base">
                                        <p:cTn id="621" dur="500"/>
                                        <p:tgtEl>
                                          <p:spTgt spid="241">
                                            <p:txEl>
                                              <p:pRg st="6" end="6"/>
                                            </p:txEl>
                                          </p:spTgt>
                                        </p:tgtEl>
                                        <p:attrNameLst>
                                          <p:attrName>ppt_h</p:attrName>
                                        </p:attrNameLst>
                                      </p:cBhvr>
                                      <p:tavLst>
                                        <p:tav tm="0">
                                          <p:val>
                                            <p:strVal val="0"/>
                                          </p:val>
                                        </p:tav>
                                        <p:tav tm="100000">
                                          <p:val>
                                            <p:strVal val="#ppt_h"/>
                                          </p:val>
                                        </p:tav>
                                      </p:tavLst>
                                    </p:anim>
                                  </p:childTnLst>
                                </p:cTn>
                              </p:par>
                            </p:childTnLst>
                          </p:cTn>
                        </p:par>
                        <p:par>
                          <p:cTn id="622" fill="hold">
                            <p:stCondLst>
                              <p:cond delay="60900"/>
                            </p:stCondLst>
                            <p:childTnLst>
                              <p:par>
                                <p:cTn id="623" presetID="23" presetClass="entr" presetSubtype="16" fill="hold" nodeType="afterEffect">
                                  <p:stCondLst>
                                    <p:cond delay="0"/>
                                  </p:stCondLst>
                                  <p:childTnLst>
                                    <p:set>
                                      <p:cBhvr>
                                        <p:cTn id="624" dur="1" fill="hold">
                                          <p:stCondLst>
                                            <p:cond delay="0"/>
                                          </p:stCondLst>
                                        </p:cTn>
                                        <p:tgtEl>
                                          <p:spTgt spid="241">
                                            <p:txEl>
                                              <p:pRg st="7" end="7"/>
                                            </p:txEl>
                                          </p:spTgt>
                                        </p:tgtEl>
                                        <p:attrNameLst>
                                          <p:attrName>style.visibility</p:attrName>
                                        </p:attrNameLst>
                                      </p:cBhvr>
                                      <p:to>
                                        <p:strVal val="visible"/>
                                      </p:to>
                                    </p:set>
                                    <p:anim calcmode="lin" valueType="num">
                                      <p:cBhvr additive="base">
                                        <p:cTn id="625" dur="500"/>
                                        <p:tgtEl>
                                          <p:spTgt spid="241">
                                            <p:txEl>
                                              <p:pRg st="7" end="7"/>
                                            </p:txEl>
                                          </p:spTgt>
                                        </p:tgtEl>
                                        <p:attrNameLst>
                                          <p:attrName>ppt_w</p:attrName>
                                        </p:attrNameLst>
                                      </p:cBhvr>
                                      <p:tavLst>
                                        <p:tav tm="0">
                                          <p:val>
                                            <p:strVal val="0"/>
                                          </p:val>
                                        </p:tav>
                                        <p:tav tm="100000">
                                          <p:val>
                                            <p:strVal val="#ppt_w"/>
                                          </p:val>
                                        </p:tav>
                                      </p:tavLst>
                                    </p:anim>
                                    <p:anim calcmode="lin" valueType="num">
                                      <p:cBhvr additive="base">
                                        <p:cTn id="626" dur="500"/>
                                        <p:tgtEl>
                                          <p:spTgt spid="241">
                                            <p:txEl>
                                              <p:pRg st="7" end="7"/>
                                            </p:txEl>
                                          </p:spTgt>
                                        </p:tgtEl>
                                        <p:attrNameLst>
                                          <p:attrName>ppt_h</p:attrName>
                                        </p:attrNameLst>
                                      </p:cBhvr>
                                      <p:tavLst>
                                        <p:tav tm="0">
                                          <p:val>
                                            <p:strVal val="0"/>
                                          </p:val>
                                        </p:tav>
                                        <p:tav tm="100000">
                                          <p:val>
                                            <p:strVal val="#ppt_h"/>
                                          </p:val>
                                        </p:tav>
                                      </p:tavLst>
                                    </p:anim>
                                  </p:childTnLst>
                                </p:cTn>
                              </p:par>
                            </p:childTnLst>
                          </p:cTn>
                        </p:par>
                        <p:par>
                          <p:cTn id="627" fill="hold">
                            <p:stCondLst>
                              <p:cond delay="61400"/>
                            </p:stCondLst>
                            <p:childTnLst>
                              <p:par>
                                <p:cTn id="628" presetID="23" presetClass="entr" presetSubtype="16" fill="hold" nodeType="afterEffect">
                                  <p:stCondLst>
                                    <p:cond delay="0"/>
                                  </p:stCondLst>
                                  <p:childTnLst>
                                    <p:set>
                                      <p:cBhvr>
                                        <p:cTn id="629" dur="1" fill="hold">
                                          <p:stCondLst>
                                            <p:cond delay="0"/>
                                          </p:stCondLst>
                                        </p:cTn>
                                        <p:tgtEl>
                                          <p:spTgt spid="241">
                                            <p:txEl>
                                              <p:pRg st="8" end="8"/>
                                            </p:txEl>
                                          </p:spTgt>
                                        </p:tgtEl>
                                        <p:attrNameLst>
                                          <p:attrName>style.visibility</p:attrName>
                                        </p:attrNameLst>
                                      </p:cBhvr>
                                      <p:to>
                                        <p:strVal val="visible"/>
                                      </p:to>
                                    </p:set>
                                    <p:anim calcmode="lin" valueType="num">
                                      <p:cBhvr additive="base">
                                        <p:cTn id="630" dur="500"/>
                                        <p:tgtEl>
                                          <p:spTgt spid="241">
                                            <p:txEl>
                                              <p:pRg st="8" end="8"/>
                                            </p:txEl>
                                          </p:spTgt>
                                        </p:tgtEl>
                                        <p:attrNameLst>
                                          <p:attrName>ppt_w</p:attrName>
                                        </p:attrNameLst>
                                      </p:cBhvr>
                                      <p:tavLst>
                                        <p:tav tm="0">
                                          <p:val>
                                            <p:strVal val="0"/>
                                          </p:val>
                                        </p:tav>
                                        <p:tav tm="100000">
                                          <p:val>
                                            <p:strVal val="#ppt_w"/>
                                          </p:val>
                                        </p:tav>
                                      </p:tavLst>
                                    </p:anim>
                                    <p:anim calcmode="lin" valueType="num">
                                      <p:cBhvr additive="base">
                                        <p:cTn id="631" dur="500"/>
                                        <p:tgtEl>
                                          <p:spTgt spid="241">
                                            <p:txEl>
                                              <p:pRg st="8" end="8"/>
                                            </p:txEl>
                                          </p:spTgt>
                                        </p:tgtEl>
                                        <p:attrNameLst>
                                          <p:attrName>ppt_h</p:attrName>
                                        </p:attrNameLst>
                                      </p:cBhvr>
                                      <p:tavLst>
                                        <p:tav tm="0">
                                          <p:val>
                                            <p:strVal val="0"/>
                                          </p:val>
                                        </p:tav>
                                        <p:tav tm="100000">
                                          <p:val>
                                            <p:strVal val="#ppt_h"/>
                                          </p:val>
                                        </p:tav>
                                      </p:tavLst>
                                    </p:anim>
                                  </p:childTnLst>
                                </p:cTn>
                              </p:par>
                            </p:childTnLst>
                          </p:cTn>
                        </p:par>
                        <p:par>
                          <p:cTn id="632" fill="hold">
                            <p:stCondLst>
                              <p:cond delay="61900"/>
                            </p:stCondLst>
                            <p:childTnLst>
                              <p:par>
                                <p:cTn id="633" presetID="23" presetClass="entr" presetSubtype="16" fill="hold" nodeType="afterEffect">
                                  <p:stCondLst>
                                    <p:cond delay="0"/>
                                  </p:stCondLst>
                                  <p:childTnLst>
                                    <p:set>
                                      <p:cBhvr>
                                        <p:cTn id="634" dur="1" fill="hold">
                                          <p:stCondLst>
                                            <p:cond delay="0"/>
                                          </p:stCondLst>
                                        </p:cTn>
                                        <p:tgtEl>
                                          <p:spTgt spid="242">
                                            <p:txEl>
                                              <p:pRg st="0" end="0"/>
                                            </p:txEl>
                                          </p:spTgt>
                                        </p:tgtEl>
                                        <p:attrNameLst>
                                          <p:attrName>style.visibility</p:attrName>
                                        </p:attrNameLst>
                                      </p:cBhvr>
                                      <p:to>
                                        <p:strVal val="visible"/>
                                      </p:to>
                                    </p:set>
                                    <p:anim calcmode="lin" valueType="num">
                                      <p:cBhvr additive="base">
                                        <p:cTn id="635" dur="500"/>
                                        <p:tgtEl>
                                          <p:spTgt spid="242">
                                            <p:txEl>
                                              <p:pRg st="0" end="0"/>
                                            </p:txEl>
                                          </p:spTgt>
                                        </p:tgtEl>
                                        <p:attrNameLst>
                                          <p:attrName>ppt_w</p:attrName>
                                        </p:attrNameLst>
                                      </p:cBhvr>
                                      <p:tavLst>
                                        <p:tav tm="0">
                                          <p:val>
                                            <p:strVal val="0"/>
                                          </p:val>
                                        </p:tav>
                                        <p:tav tm="100000">
                                          <p:val>
                                            <p:strVal val="#ppt_w"/>
                                          </p:val>
                                        </p:tav>
                                      </p:tavLst>
                                    </p:anim>
                                    <p:anim calcmode="lin" valueType="num">
                                      <p:cBhvr additive="base">
                                        <p:cTn id="636" dur="500"/>
                                        <p:tgtEl>
                                          <p:spTgt spid="242">
                                            <p:txEl>
                                              <p:pRg st="0" end="0"/>
                                            </p:txEl>
                                          </p:spTgt>
                                        </p:tgtEl>
                                        <p:attrNameLst>
                                          <p:attrName>ppt_h</p:attrName>
                                        </p:attrNameLst>
                                      </p:cBhvr>
                                      <p:tavLst>
                                        <p:tav tm="0">
                                          <p:val>
                                            <p:strVal val="0"/>
                                          </p:val>
                                        </p:tav>
                                        <p:tav tm="100000">
                                          <p:val>
                                            <p:strVal val="#ppt_h"/>
                                          </p:val>
                                        </p:tav>
                                      </p:tavLst>
                                    </p:anim>
                                  </p:childTnLst>
                                </p:cTn>
                              </p:par>
                            </p:childTnLst>
                          </p:cTn>
                        </p:par>
                        <p:par>
                          <p:cTn id="637" fill="hold">
                            <p:stCondLst>
                              <p:cond delay="62400"/>
                            </p:stCondLst>
                            <p:childTnLst>
                              <p:par>
                                <p:cTn id="638" presetID="23" presetClass="entr" presetSubtype="16" fill="hold" nodeType="afterEffect">
                                  <p:stCondLst>
                                    <p:cond delay="0"/>
                                  </p:stCondLst>
                                  <p:childTnLst>
                                    <p:set>
                                      <p:cBhvr>
                                        <p:cTn id="639" dur="1" fill="hold">
                                          <p:stCondLst>
                                            <p:cond delay="0"/>
                                          </p:stCondLst>
                                        </p:cTn>
                                        <p:tgtEl>
                                          <p:spTgt spid="242">
                                            <p:txEl>
                                              <p:pRg st="1" end="1"/>
                                            </p:txEl>
                                          </p:spTgt>
                                        </p:tgtEl>
                                        <p:attrNameLst>
                                          <p:attrName>style.visibility</p:attrName>
                                        </p:attrNameLst>
                                      </p:cBhvr>
                                      <p:to>
                                        <p:strVal val="visible"/>
                                      </p:to>
                                    </p:set>
                                    <p:anim calcmode="lin" valueType="num">
                                      <p:cBhvr additive="base">
                                        <p:cTn id="640" dur="500"/>
                                        <p:tgtEl>
                                          <p:spTgt spid="242">
                                            <p:txEl>
                                              <p:pRg st="1" end="1"/>
                                            </p:txEl>
                                          </p:spTgt>
                                        </p:tgtEl>
                                        <p:attrNameLst>
                                          <p:attrName>ppt_w</p:attrName>
                                        </p:attrNameLst>
                                      </p:cBhvr>
                                      <p:tavLst>
                                        <p:tav tm="0">
                                          <p:val>
                                            <p:strVal val="0"/>
                                          </p:val>
                                        </p:tav>
                                        <p:tav tm="100000">
                                          <p:val>
                                            <p:strVal val="#ppt_w"/>
                                          </p:val>
                                        </p:tav>
                                      </p:tavLst>
                                    </p:anim>
                                    <p:anim calcmode="lin" valueType="num">
                                      <p:cBhvr additive="base">
                                        <p:cTn id="641" dur="500"/>
                                        <p:tgtEl>
                                          <p:spTgt spid="242">
                                            <p:txEl>
                                              <p:pRg st="1" end="1"/>
                                            </p:txEl>
                                          </p:spTgt>
                                        </p:tgtEl>
                                        <p:attrNameLst>
                                          <p:attrName>ppt_h</p:attrName>
                                        </p:attrNameLst>
                                      </p:cBhvr>
                                      <p:tavLst>
                                        <p:tav tm="0">
                                          <p:val>
                                            <p:strVal val="0"/>
                                          </p:val>
                                        </p:tav>
                                        <p:tav tm="100000">
                                          <p:val>
                                            <p:strVal val="#ppt_h"/>
                                          </p:val>
                                        </p:tav>
                                      </p:tavLst>
                                    </p:anim>
                                  </p:childTnLst>
                                </p:cTn>
                              </p:par>
                            </p:childTnLst>
                          </p:cTn>
                        </p:par>
                        <p:par>
                          <p:cTn id="642" fill="hold">
                            <p:stCondLst>
                              <p:cond delay="62900"/>
                            </p:stCondLst>
                            <p:childTnLst>
                              <p:par>
                                <p:cTn id="643" presetID="23" presetClass="entr" presetSubtype="16" fill="hold" nodeType="afterEffect">
                                  <p:stCondLst>
                                    <p:cond delay="0"/>
                                  </p:stCondLst>
                                  <p:childTnLst>
                                    <p:set>
                                      <p:cBhvr>
                                        <p:cTn id="644" dur="1" fill="hold">
                                          <p:stCondLst>
                                            <p:cond delay="0"/>
                                          </p:stCondLst>
                                        </p:cTn>
                                        <p:tgtEl>
                                          <p:spTgt spid="242">
                                            <p:txEl>
                                              <p:pRg st="2" end="2"/>
                                            </p:txEl>
                                          </p:spTgt>
                                        </p:tgtEl>
                                        <p:attrNameLst>
                                          <p:attrName>style.visibility</p:attrName>
                                        </p:attrNameLst>
                                      </p:cBhvr>
                                      <p:to>
                                        <p:strVal val="visible"/>
                                      </p:to>
                                    </p:set>
                                    <p:anim calcmode="lin" valueType="num">
                                      <p:cBhvr additive="base">
                                        <p:cTn id="645" dur="500"/>
                                        <p:tgtEl>
                                          <p:spTgt spid="242">
                                            <p:txEl>
                                              <p:pRg st="2" end="2"/>
                                            </p:txEl>
                                          </p:spTgt>
                                        </p:tgtEl>
                                        <p:attrNameLst>
                                          <p:attrName>ppt_w</p:attrName>
                                        </p:attrNameLst>
                                      </p:cBhvr>
                                      <p:tavLst>
                                        <p:tav tm="0">
                                          <p:val>
                                            <p:strVal val="0"/>
                                          </p:val>
                                        </p:tav>
                                        <p:tav tm="100000">
                                          <p:val>
                                            <p:strVal val="#ppt_w"/>
                                          </p:val>
                                        </p:tav>
                                      </p:tavLst>
                                    </p:anim>
                                    <p:anim calcmode="lin" valueType="num">
                                      <p:cBhvr additive="base">
                                        <p:cTn id="646" dur="500"/>
                                        <p:tgtEl>
                                          <p:spTgt spid="242">
                                            <p:txEl>
                                              <p:pRg st="2" end="2"/>
                                            </p:txEl>
                                          </p:spTgt>
                                        </p:tgtEl>
                                        <p:attrNameLst>
                                          <p:attrName>ppt_h</p:attrName>
                                        </p:attrNameLst>
                                      </p:cBhvr>
                                      <p:tavLst>
                                        <p:tav tm="0">
                                          <p:val>
                                            <p:strVal val="0"/>
                                          </p:val>
                                        </p:tav>
                                        <p:tav tm="100000">
                                          <p:val>
                                            <p:strVal val="#ppt_h"/>
                                          </p:val>
                                        </p:tav>
                                      </p:tavLst>
                                    </p:anim>
                                  </p:childTnLst>
                                </p:cTn>
                              </p:par>
                            </p:childTnLst>
                          </p:cTn>
                        </p:par>
                        <p:par>
                          <p:cTn id="647" fill="hold">
                            <p:stCondLst>
                              <p:cond delay="63400"/>
                            </p:stCondLst>
                            <p:childTnLst>
                              <p:par>
                                <p:cTn id="648" presetID="23" presetClass="entr" presetSubtype="16" fill="hold" nodeType="afterEffect">
                                  <p:stCondLst>
                                    <p:cond delay="0"/>
                                  </p:stCondLst>
                                  <p:childTnLst>
                                    <p:set>
                                      <p:cBhvr>
                                        <p:cTn id="649" dur="1" fill="hold">
                                          <p:stCondLst>
                                            <p:cond delay="0"/>
                                          </p:stCondLst>
                                        </p:cTn>
                                        <p:tgtEl>
                                          <p:spTgt spid="242">
                                            <p:txEl>
                                              <p:pRg st="3" end="3"/>
                                            </p:txEl>
                                          </p:spTgt>
                                        </p:tgtEl>
                                        <p:attrNameLst>
                                          <p:attrName>style.visibility</p:attrName>
                                        </p:attrNameLst>
                                      </p:cBhvr>
                                      <p:to>
                                        <p:strVal val="visible"/>
                                      </p:to>
                                    </p:set>
                                    <p:anim calcmode="lin" valueType="num">
                                      <p:cBhvr additive="base">
                                        <p:cTn id="650" dur="500"/>
                                        <p:tgtEl>
                                          <p:spTgt spid="242">
                                            <p:txEl>
                                              <p:pRg st="3" end="3"/>
                                            </p:txEl>
                                          </p:spTgt>
                                        </p:tgtEl>
                                        <p:attrNameLst>
                                          <p:attrName>ppt_w</p:attrName>
                                        </p:attrNameLst>
                                      </p:cBhvr>
                                      <p:tavLst>
                                        <p:tav tm="0">
                                          <p:val>
                                            <p:strVal val="0"/>
                                          </p:val>
                                        </p:tav>
                                        <p:tav tm="100000">
                                          <p:val>
                                            <p:strVal val="#ppt_w"/>
                                          </p:val>
                                        </p:tav>
                                      </p:tavLst>
                                    </p:anim>
                                    <p:anim calcmode="lin" valueType="num">
                                      <p:cBhvr additive="base">
                                        <p:cTn id="651" dur="500"/>
                                        <p:tgtEl>
                                          <p:spTgt spid="242">
                                            <p:txEl>
                                              <p:pRg st="3" end="3"/>
                                            </p:txEl>
                                          </p:spTgt>
                                        </p:tgtEl>
                                        <p:attrNameLst>
                                          <p:attrName>ppt_h</p:attrName>
                                        </p:attrNameLst>
                                      </p:cBhvr>
                                      <p:tavLst>
                                        <p:tav tm="0">
                                          <p:val>
                                            <p:strVal val="0"/>
                                          </p:val>
                                        </p:tav>
                                        <p:tav tm="100000">
                                          <p:val>
                                            <p:strVal val="#ppt_h"/>
                                          </p:val>
                                        </p:tav>
                                      </p:tavLst>
                                    </p:anim>
                                  </p:childTnLst>
                                </p:cTn>
                              </p:par>
                            </p:childTnLst>
                          </p:cTn>
                        </p:par>
                        <p:par>
                          <p:cTn id="652" fill="hold">
                            <p:stCondLst>
                              <p:cond delay="63900"/>
                            </p:stCondLst>
                            <p:childTnLst>
                              <p:par>
                                <p:cTn id="653" presetID="23" presetClass="entr" presetSubtype="16" fill="hold" nodeType="afterEffect">
                                  <p:stCondLst>
                                    <p:cond delay="0"/>
                                  </p:stCondLst>
                                  <p:childTnLst>
                                    <p:set>
                                      <p:cBhvr>
                                        <p:cTn id="654" dur="1" fill="hold">
                                          <p:stCondLst>
                                            <p:cond delay="0"/>
                                          </p:stCondLst>
                                        </p:cTn>
                                        <p:tgtEl>
                                          <p:spTgt spid="242">
                                            <p:txEl>
                                              <p:pRg st="4" end="4"/>
                                            </p:txEl>
                                          </p:spTgt>
                                        </p:tgtEl>
                                        <p:attrNameLst>
                                          <p:attrName>style.visibility</p:attrName>
                                        </p:attrNameLst>
                                      </p:cBhvr>
                                      <p:to>
                                        <p:strVal val="visible"/>
                                      </p:to>
                                    </p:set>
                                    <p:anim calcmode="lin" valueType="num">
                                      <p:cBhvr additive="base">
                                        <p:cTn id="655" dur="500"/>
                                        <p:tgtEl>
                                          <p:spTgt spid="242">
                                            <p:txEl>
                                              <p:pRg st="4" end="4"/>
                                            </p:txEl>
                                          </p:spTgt>
                                        </p:tgtEl>
                                        <p:attrNameLst>
                                          <p:attrName>ppt_w</p:attrName>
                                        </p:attrNameLst>
                                      </p:cBhvr>
                                      <p:tavLst>
                                        <p:tav tm="0">
                                          <p:val>
                                            <p:strVal val="0"/>
                                          </p:val>
                                        </p:tav>
                                        <p:tav tm="100000">
                                          <p:val>
                                            <p:strVal val="#ppt_w"/>
                                          </p:val>
                                        </p:tav>
                                      </p:tavLst>
                                    </p:anim>
                                    <p:anim calcmode="lin" valueType="num">
                                      <p:cBhvr additive="base">
                                        <p:cTn id="656" dur="500"/>
                                        <p:tgtEl>
                                          <p:spTgt spid="242">
                                            <p:txEl>
                                              <p:pRg st="4" end="4"/>
                                            </p:txEl>
                                          </p:spTgt>
                                        </p:tgtEl>
                                        <p:attrNameLst>
                                          <p:attrName>ppt_h</p:attrName>
                                        </p:attrNameLst>
                                      </p:cBhvr>
                                      <p:tavLst>
                                        <p:tav tm="0">
                                          <p:val>
                                            <p:strVal val="0"/>
                                          </p:val>
                                        </p:tav>
                                        <p:tav tm="100000">
                                          <p:val>
                                            <p:strVal val="#ppt_h"/>
                                          </p:val>
                                        </p:tav>
                                      </p:tavLst>
                                    </p:anim>
                                  </p:childTnLst>
                                </p:cTn>
                              </p:par>
                            </p:childTnLst>
                          </p:cTn>
                        </p:par>
                        <p:par>
                          <p:cTn id="657" fill="hold">
                            <p:stCondLst>
                              <p:cond delay="64400"/>
                            </p:stCondLst>
                            <p:childTnLst>
                              <p:par>
                                <p:cTn id="658" presetID="23" presetClass="entr" presetSubtype="16" fill="hold" nodeType="afterEffect">
                                  <p:stCondLst>
                                    <p:cond delay="0"/>
                                  </p:stCondLst>
                                  <p:childTnLst>
                                    <p:set>
                                      <p:cBhvr>
                                        <p:cTn id="659" dur="1" fill="hold">
                                          <p:stCondLst>
                                            <p:cond delay="0"/>
                                          </p:stCondLst>
                                        </p:cTn>
                                        <p:tgtEl>
                                          <p:spTgt spid="242">
                                            <p:txEl>
                                              <p:pRg st="5" end="5"/>
                                            </p:txEl>
                                          </p:spTgt>
                                        </p:tgtEl>
                                        <p:attrNameLst>
                                          <p:attrName>style.visibility</p:attrName>
                                        </p:attrNameLst>
                                      </p:cBhvr>
                                      <p:to>
                                        <p:strVal val="visible"/>
                                      </p:to>
                                    </p:set>
                                    <p:anim calcmode="lin" valueType="num">
                                      <p:cBhvr additive="base">
                                        <p:cTn id="660" dur="500"/>
                                        <p:tgtEl>
                                          <p:spTgt spid="242">
                                            <p:txEl>
                                              <p:pRg st="5" end="5"/>
                                            </p:txEl>
                                          </p:spTgt>
                                        </p:tgtEl>
                                        <p:attrNameLst>
                                          <p:attrName>ppt_w</p:attrName>
                                        </p:attrNameLst>
                                      </p:cBhvr>
                                      <p:tavLst>
                                        <p:tav tm="0">
                                          <p:val>
                                            <p:strVal val="0"/>
                                          </p:val>
                                        </p:tav>
                                        <p:tav tm="100000">
                                          <p:val>
                                            <p:strVal val="#ppt_w"/>
                                          </p:val>
                                        </p:tav>
                                      </p:tavLst>
                                    </p:anim>
                                    <p:anim calcmode="lin" valueType="num">
                                      <p:cBhvr additive="base">
                                        <p:cTn id="661" dur="500"/>
                                        <p:tgtEl>
                                          <p:spTgt spid="242">
                                            <p:txEl>
                                              <p:pRg st="5" end="5"/>
                                            </p:txEl>
                                          </p:spTgt>
                                        </p:tgtEl>
                                        <p:attrNameLst>
                                          <p:attrName>ppt_h</p:attrName>
                                        </p:attrNameLst>
                                      </p:cBhvr>
                                      <p:tavLst>
                                        <p:tav tm="0">
                                          <p:val>
                                            <p:strVal val="0"/>
                                          </p:val>
                                        </p:tav>
                                        <p:tav tm="100000">
                                          <p:val>
                                            <p:strVal val="#ppt_h"/>
                                          </p:val>
                                        </p:tav>
                                      </p:tavLst>
                                    </p:anim>
                                  </p:childTnLst>
                                </p:cTn>
                              </p:par>
                            </p:childTnLst>
                          </p:cTn>
                        </p:par>
                        <p:par>
                          <p:cTn id="662" fill="hold">
                            <p:stCondLst>
                              <p:cond delay="64900"/>
                            </p:stCondLst>
                            <p:childTnLst>
                              <p:par>
                                <p:cTn id="663" presetID="23" presetClass="entr" presetSubtype="16" fill="hold" nodeType="afterEffect">
                                  <p:stCondLst>
                                    <p:cond delay="0"/>
                                  </p:stCondLst>
                                  <p:childTnLst>
                                    <p:set>
                                      <p:cBhvr>
                                        <p:cTn id="664" dur="1" fill="hold">
                                          <p:stCondLst>
                                            <p:cond delay="0"/>
                                          </p:stCondLst>
                                        </p:cTn>
                                        <p:tgtEl>
                                          <p:spTgt spid="242">
                                            <p:txEl>
                                              <p:pRg st="6" end="6"/>
                                            </p:txEl>
                                          </p:spTgt>
                                        </p:tgtEl>
                                        <p:attrNameLst>
                                          <p:attrName>style.visibility</p:attrName>
                                        </p:attrNameLst>
                                      </p:cBhvr>
                                      <p:to>
                                        <p:strVal val="visible"/>
                                      </p:to>
                                    </p:set>
                                    <p:anim calcmode="lin" valueType="num">
                                      <p:cBhvr additive="base">
                                        <p:cTn id="665" dur="500"/>
                                        <p:tgtEl>
                                          <p:spTgt spid="242">
                                            <p:txEl>
                                              <p:pRg st="6" end="6"/>
                                            </p:txEl>
                                          </p:spTgt>
                                        </p:tgtEl>
                                        <p:attrNameLst>
                                          <p:attrName>ppt_w</p:attrName>
                                        </p:attrNameLst>
                                      </p:cBhvr>
                                      <p:tavLst>
                                        <p:tav tm="0">
                                          <p:val>
                                            <p:strVal val="0"/>
                                          </p:val>
                                        </p:tav>
                                        <p:tav tm="100000">
                                          <p:val>
                                            <p:strVal val="#ppt_w"/>
                                          </p:val>
                                        </p:tav>
                                      </p:tavLst>
                                    </p:anim>
                                    <p:anim calcmode="lin" valueType="num">
                                      <p:cBhvr additive="base">
                                        <p:cTn id="666" dur="500"/>
                                        <p:tgtEl>
                                          <p:spTgt spid="242">
                                            <p:txEl>
                                              <p:pRg st="6" end="6"/>
                                            </p:txEl>
                                          </p:spTgt>
                                        </p:tgtEl>
                                        <p:attrNameLst>
                                          <p:attrName>ppt_h</p:attrName>
                                        </p:attrNameLst>
                                      </p:cBhvr>
                                      <p:tavLst>
                                        <p:tav tm="0">
                                          <p:val>
                                            <p:strVal val="0"/>
                                          </p:val>
                                        </p:tav>
                                        <p:tav tm="100000">
                                          <p:val>
                                            <p:strVal val="#ppt_h"/>
                                          </p:val>
                                        </p:tav>
                                      </p:tavLst>
                                    </p:anim>
                                  </p:childTnLst>
                                </p:cTn>
                              </p:par>
                            </p:childTnLst>
                          </p:cTn>
                        </p:par>
                        <p:par>
                          <p:cTn id="667" fill="hold">
                            <p:stCondLst>
                              <p:cond delay="65400"/>
                            </p:stCondLst>
                            <p:childTnLst>
                              <p:par>
                                <p:cTn id="668" presetID="23" presetClass="entr" presetSubtype="16" fill="hold" nodeType="afterEffect">
                                  <p:stCondLst>
                                    <p:cond delay="0"/>
                                  </p:stCondLst>
                                  <p:childTnLst>
                                    <p:set>
                                      <p:cBhvr>
                                        <p:cTn id="669" dur="1" fill="hold">
                                          <p:stCondLst>
                                            <p:cond delay="0"/>
                                          </p:stCondLst>
                                        </p:cTn>
                                        <p:tgtEl>
                                          <p:spTgt spid="242">
                                            <p:txEl>
                                              <p:pRg st="7" end="7"/>
                                            </p:txEl>
                                          </p:spTgt>
                                        </p:tgtEl>
                                        <p:attrNameLst>
                                          <p:attrName>style.visibility</p:attrName>
                                        </p:attrNameLst>
                                      </p:cBhvr>
                                      <p:to>
                                        <p:strVal val="visible"/>
                                      </p:to>
                                    </p:set>
                                    <p:anim calcmode="lin" valueType="num">
                                      <p:cBhvr additive="base">
                                        <p:cTn id="670" dur="500"/>
                                        <p:tgtEl>
                                          <p:spTgt spid="242">
                                            <p:txEl>
                                              <p:pRg st="7" end="7"/>
                                            </p:txEl>
                                          </p:spTgt>
                                        </p:tgtEl>
                                        <p:attrNameLst>
                                          <p:attrName>ppt_w</p:attrName>
                                        </p:attrNameLst>
                                      </p:cBhvr>
                                      <p:tavLst>
                                        <p:tav tm="0">
                                          <p:val>
                                            <p:strVal val="0"/>
                                          </p:val>
                                        </p:tav>
                                        <p:tav tm="100000">
                                          <p:val>
                                            <p:strVal val="#ppt_w"/>
                                          </p:val>
                                        </p:tav>
                                      </p:tavLst>
                                    </p:anim>
                                    <p:anim calcmode="lin" valueType="num">
                                      <p:cBhvr additive="base">
                                        <p:cTn id="671" dur="500"/>
                                        <p:tgtEl>
                                          <p:spTgt spid="242">
                                            <p:txEl>
                                              <p:pRg st="7" end="7"/>
                                            </p:txEl>
                                          </p:spTgt>
                                        </p:tgtEl>
                                        <p:attrNameLst>
                                          <p:attrName>ppt_h</p:attrName>
                                        </p:attrNameLst>
                                      </p:cBhvr>
                                      <p:tavLst>
                                        <p:tav tm="0">
                                          <p:val>
                                            <p:strVal val="0"/>
                                          </p:val>
                                        </p:tav>
                                        <p:tav tm="100000">
                                          <p:val>
                                            <p:strVal val="#ppt_h"/>
                                          </p:val>
                                        </p:tav>
                                      </p:tavLst>
                                    </p:anim>
                                  </p:childTnLst>
                                </p:cTn>
                              </p:par>
                            </p:childTnLst>
                          </p:cTn>
                        </p:par>
                        <p:par>
                          <p:cTn id="672" fill="hold">
                            <p:stCondLst>
                              <p:cond delay="65900"/>
                            </p:stCondLst>
                            <p:childTnLst>
                              <p:par>
                                <p:cTn id="673" presetID="23" presetClass="entr" presetSubtype="16" fill="hold" nodeType="afterEffect">
                                  <p:stCondLst>
                                    <p:cond delay="0"/>
                                  </p:stCondLst>
                                  <p:childTnLst>
                                    <p:set>
                                      <p:cBhvr>
                                        <p:cTn id="674" dur="1" fill="hold">
                                          <p:stCondLst>
                                            <p:cond delay="0"/>
                                          </p:stCondLst>
                                        </p:cTn>
                                        <p:tgtEl>
                                          <p:spTgt spid="242">
                                            <p:txEl>
                                              <p:pRg st="8" end="8"/>
                                            </p:txEl>
                                          </p:spTgt>
                                        </p:tgtEl>
                                        <p:attrNameLst>
                                          <p:attrName>style.visibility</p:attrName>
                                        </p:attrNameLst>
                                      </p:cBhvr>
                                      <p:to>
                                        <p:strVal val="visible"/>
                                      </p:to>
                                    </p:set>
                                    <p:anim calcmode="lin" valueType="num">
                                      <p:cBhvr additive="base">
                                        <p:cTn id="675" dur="500"/>
                                        <p:tgtEl>
                                          <p:spTgt spid="242">
                                            <p:txEl>
                                              <p:pRg st="8" end="8"/>
                                            </p:txEl>
                                          </p:spTgt>
                                        </p:tgtEl>
                                        <p:attrNameLst>
                                          <p:attrName>ppt_w</p:attrName>
                                        </p:attrNameLst>
                                      </p:cBhvr>
                                      <p:tavLst>
                                        <p:tav tm="0">
                                          <p:val>
                                            <p:strVal val="0"/>
                                          </p:val>
                                        </p:tav>
                                        <p:tav tm="100000">
                                          <p:val>
                                            <p:strVal val="#ppt_w"/>
                                          </p:val>
                                        </p:tav>
                                      </p:tavLst>
                                    </p:anim>
                                    <p:anim calcmode="lin" valueType="num">
                                      <p:cBhvr additive="base">
                                        <p:cTn id="676" dur="500"/>
                                        <p:tgtEl>
                                          <p:spTgt spid="242">
                                            <p:txEl>
                                              <p:pRg st="8" end="8"/>
                                            </p:txEl>
                                          </p:spTgt>
                                        </p:tgtEl>
                                        <p:attrNameLst>
                                          <p:attrName>ppt_h</p:attrName>
                                        </p:attrNameLst>
                                      </p:cBhvr>
                                      <p:tavLst>
                                        <p:tav tm="0">
                                          <p:val>
                                            <p:strVal val="0"/>
                                          </p:val>
                                        </p:tav>
                                        <p:tav tm="100000">
                                          <p:val>
                                            <p:strVal val="#ppt_h"/>
                                          </p:val>
                                        </p:tav>
                                      </p:tavLst>
                                    </p:anim>
                                  </p:childTnLst>
                                </p:cTn>
                              </p:par>
                            </p:childTnLst>
                          </p:cTn>
                        </p:par>
                        <p:par>
                          <p:cTn id="677" fill="hold">
                            <p:stCondLst>
                              <p:cond delay="66400"/>
                            </p:stCondLst>
                            <p:childTnLst>
                              <p:par>
                                <p:cTn id="678" presetID="23" presetClass="entr" presetSubtype="16" fill="hold" nodeType="afterEffect">
                                  <p:stCondLst>
                                    <p:cond delay="0"/>
                                  </p:stCondLst>
                                  <p:childTnLst>
                                    <p:set>
                                      <p:cBhvr>
                                        <p:cTn id="679" dur="1" fill="hold">
                                          <p:stCondLst>
                                            <p:cond delay="0"/>
                                          </p:stCondLst>
                                        </p:cTn>
                                        <p:tgtEl>
                                          <p:spTgt spid="243">
                                            <p:txEl>
                                              <p:pRg st="0" end="0"/>
                                            </p:txEl>
                                          </p:spTgt>
                                        </p:tgtEl>
                                        <p:attrNameLst>
                                          <p:attrName>style.visibility</p:attrName>
                                        </p:attrNameLst>
                                      </p:cBhvr>
                                      <p:to>
                                        <p:strVal val="visible"/>
                                      </p:to>
                                    </p:set>
                                    <p:anim calcmode="lin" valueType="num">
                                      <p:cBhvr additive="base">
                                        <p:cTn id="680" dur="500"/>
                                        <p:tgtEl>
                                          <p:spTgt spid="243">
                                            <p:txEl>
                                              <p:pRg st="0" end="0"/>
                                            </p:txEl>
                                          </p:spTgt>
                                        </p:tgtEl>
                                        <p:attrNameLst>
                                          <p:attrName>ppt_w</p:attrName>
                                        </p:attrNameLst>
                                      </p:cBhvr>
                                      <p:tavLst>
                                        <p:tav tm="0">
                                          <p:val>
                                            <p:strVal val="0"/>
                                          </p:val>
                                        </p:tav>
                                        <p:tav tm="100000">
                                          <p:val>
                                            <p:strVal val="#ppt_w"/>
                                          </p:val>
                                        </p:tav>
                                      </p:tavLst>
                                    </p:anim>
                                    <p:anim calcmode="lin" valueType="num">
                                      <p:cBhvr additive="base">
                                        <p:cTn id="681" dur="500"/>
                                        <p:tgtEl>
                                          <p:spTgt spid="243">
                                            <p:txEl>
                                              <p:pRg st="0" end="0"/>
                                            </p:txEl>
                                          </p:spTgt>
                                        </p:tgtEl>
                                        <p:attrNameLst>
                                          <p:attrName>ppt_h</p:attrName>
                                        </p:attrNameLst>
                                      </p:cBhvr>
                                      <p:tavLst>
                                        <p:tav tm="0">
                                          <p:val>
                                            <p:strVal val="0"/>
                                          </p:val>
                                        </p:tav>
                                        <p:tav tm="100000">
                                          <p:val>
                                            <p:strVal val="#ppt_h"/>
                                          </p:val>
                                        </p:tav>
                                      </p:tavLst>
                                    </p:anim>
                                  </p:childTnLst>
                                </p:cTn>
                              </p:par>
                            </p:childTnLst>
                          </p:cTn>
                        </p:par>
                        <p:par>
                          <p:cTn id="682" fill="hold">
                            <p:stCondLst>
                              <p:cond delay="66900"/>
                            </p:stCondLst>
                            <p:childTnLst>
                              <p:par>
                                <p:cTn id="683" presetID="23" presetClass="entr" presetSubtype="16" fill="hold" nodeType="afterEffect">
                                  <p:stCondLst>
                                    <p:cond delay="0"/>
                                  </p:stCondLst>
                                  <p:childTnLst>
                                    <p:set>
                                      <p:cBhvr>
                                        <p:cTn id="684" dur="1" fill="hold">
                                          <p:stCondLst>
                                            <p:cond delay="0"/>
                                          </p:stCondLst>
                                        </p:cTn>
                                        <p:tgtEl>
                                          <p:spTgt spid="243">
                                            <p:txEl>
                                              <p:pRg st="1" end="1"/>
                                            </p:txEl>
                                          </p:spTgt>
                                        </p:tgtEl>
                                        <p:attrNameLst>
                                          <p:attrName>style.visibility</p:attrName>
                                        </p:attrNameLst>
                                      </p:cBhvr>
                                      <p:to>
                                        <p:strVal val="visible"/>
                                      </p:to>
                                    </p:set>
                                    <p:anim calcmode="lin" valueType="num">
                                      <p:cBhvr additive="base">
                                        <p:cTn id="685" dur="500"/>
                                        <p:tgtEl>
                                          <p:spTgt spid="243">
                                            <p:txEl>
                                              <p:pRg st="1" end="1"/>
                                            </p:txEl>
                                          </p:spTgt>
                                        </p:tgtEl>
                                        <p:attrNameLst>
                                          <p:attrName>ppt_w</p:attrName>
                                        </p:attrNameLst>
                                      </p:cBhvr>
                                      <p:tavLst>
                                        <p:tav tm="0">
                                          <p:val>
                                            <p:strVal val="0"/>
                                          </p:val>
                                        </p:tav>
                                        <p:tav tm="100000">
                                          <p:val>
                                            <p:strVal val="#ppt_w"/>
                                          </p:val>
                                        </p:tav>
                                      </p:tavLst>
                                    </p:anim>
                                    <p:anim calcmode="lin" valueType="num">
                                      <p:cBhvr additive="base">
                                        <p:cTn id="686" dur="500"/>
                                        <p:tgtEl>
                                          <p:spTgt spid="243">
                                            <p:txEl>
                                              <p:pRg st="1" end="1"/>
                                            </p:txEl>
                                          </p:spTgt>
                                        </p:tgtEl>
                                        <p:attrNameLst>
                                          <p:attrName>ppt_h</p:attrName>
                                        </p:attrNameLst>
                                      </p:cBhvr>
                                      <p:tavLst>
                                        <p:tav tm="0">
                                          <p:val>
                                            <p:strVal val="0"/>
                                          </p:val>
                                        </p:tav>
                                        <p:tav tm="100000">
                                          <p:val>
                                            <p:strVal val="#ppt_h"/>
                                          </p:val>
                                        </p:tav>
                                      </p:tavLst>
                                    </p:anim>
                                  </p:childTnLst>
                                </p:cTn>
                              </p:par>
                            </p:childTnLst>
                          </p:cTn>
                        </p:par>
                        <p:par>
                          <p:cTn id="687" fill="hold">
                            <p:stCondLst>
                              <p:cond delay="67400"/>
                            </p:stCondLst>
                            <p:childTnLst>
                              <p:par>
                                <p:cTn id="688" presetID="23" presetClass="entr" presetSubtype="16" fill="hold" nodeType="afterEffect">
                                  <p:stCondLst>
                                    <p:cond delay="0"/>
                                  </p:stCondLst>
                                  <p:childTnLst>
                                    <p:set>
                                      <p:cBhvr>
                                        <p:cTn id="689" dur="1" fill="hold">
                                          <p:stCondLst>
                                            <p:cond delay="0"/>
                                          </p:stCondLst>
                                        </p:cTn>
                                        <p:tgtEl>
                                          <p:spTgt spid="243">
                                            <p:txEl>
                                              <p:pRg st="2" end="2"/>
                                            </p:txEl>
                                          </p:spTgt>
                                        </p:tgtEl>
                                        <p:attrNameLst>
                                          <p:attrName>style.visibility</p:attrName>
                                        </p:attrNameLst>
                                      </p:cBhvr>
                                      <p:to>
                                        <p:strVal val="visible"/>
                                      </p:to>
                                    </p:set>
                                    <p:anim calcmode="lin" valueType="num">
                                      <p:cBhvr additive="base">
                                        <p:cTn id="690" dur="500"/>
                                        <p:tgtEl>
                                          <p:spTgt spid="243">
                                            <p:txEl>
                                              <p:pRg st="2" end="2"/>
                                            </p:txEl>
                                          </p:spTgt>
                                        </p:tgtEl>
                                        <p:attrNameLst>
                                          <p:attrName>ppt_w</p:attrName>
                                        </p:attrNameLst>
                                      </p:cBhvr>
                                      <p:tavLst>
                                        <p:tav tm="0">
                                          <p:val>
                                            <p:strVal val="0"/>
                                          </p:val>
                                        </p:tav>
                                        <p:tav tm="100000">
                                          <p:val>
                                            <p:strVal val="#ppt_w"/>
                                          </p:val>
                                        </p:tav>
                                      </p:tavLst>
                                    </p:anim>
                                    <p:anim calcmode="lin" valueType="num">
                                      <p:cBhvr additive="base">
                                        <p:cTn id="691" dur="500"/>
                                        <p:tgtEl>
                                          <p:spTgt spid="243">
                                            <p:txEl>
                                              <p:pRg st="2" end="2"/>
                                            </p:txEl>
                                          </p:spTgt>
                                        </p:tgtEl>
                                        <p:attrNameLst>
                                          <p:attrName>ppt_h</p:attrName>
                                        </p:attrNameLst>
                                      </p:cBhvr>
                                      <p:tavLst>
                                        <p:tav tm="0">
                                          <p:val>
                                            <p:strVal val="0"/>
                                          </p:val>
                                        </p:tav>
                                        <p:tav tm="100000">
                                          <p:val>
                                            <p:strVal val="#ppt_h"/>
                                          </p:val>
                                        </p:tav>
                                      </p:tavLst>
                                    </p:anim>
                                  </p:childTnLst>
                                </p:cTn>
                              </p:par>
                            </p:childTnLst>
                          </p:cTn>
                        </p:par>
                        <p:par>
                          <p:cTn id="692" fill="hold">
                            <p:stCondLst>
                              <p:cond delay="67900"/>
                            </p:stCondLst>
                            <p:childTnLst>
                              <p:par>
                                <p:cTn id="693" presetID="23" presetClass="entr" presetSubtype="16" fill="hold" nodeType="afterEffect">
                                  <p:stCondLst>
                                    <p:cond delay="0"/>
                                  </p:stCondLst>
                                  <p:childTnLst>
                                    <p:set>
                                      <p:cBhvr>
                                        <p:cTn id="694" dur="1" fill="hold">
                                          <p:stCondLst>
                                            <p:cond delay="0"/>
                                          </p:stCondLst>
                                        </p:cTn>
                                        <p:tgtEl>
                                          <p:spTgt spid="243">
                                            <p:txEl>
                                              <p:pRg st="3" end="3"/>
                                            </p:txEl>
                                          </p:spTgt>
                                        </p:tgtEl>
                                        <p:attrNameLst>
                                          <p:attrName>style.visibility</p:attrName>
                                        </p:attrNameLst>
                                      </p:cBhvr>
                                      <p:to>
                                        <p:strVal val="visible"/>
                                      </p:to>
                                    </p:set>
                                    <p:anim calcmode="lin" valueType="num">
                                      <p:cBhvr additive="base">
                                        <p:cTn id="695" dur="500"/>
                                        <p:tgtEl>
                                          <p:spTgt spid="243">
                                            <p:txEl>
                                              <p:pRg st="3" end="3"/>
                                            </p:txEl>
                                          </p:spTgt>
                                        </p:tgtEl>
                                        <p:attrNameLst>
                                          <p:attrName>ppt_w</p:attrName>
                                        </p:attrNameLst>
                                      </p:cBhvr>
                                      <p:tavLst>
                                        <p:tav tm="0">
                                          <p:val>
                                            <p:strVal val="0"/>
                                          </p:val>
                                        </p:tav>
                                        <p:tav tm="100000">
                                          <p:val>
                                            <p:strVal val="#ppt_w"/>
                                          </p:val>
                                        </p:tav>
                                      </p:tavLst>
                                    </p:anim>
                                    <p:anim calcmode="lin" valueType="num">
                                      <p:cBhvr additive="base">
                                        <p:cTn id="696" dur="500"/>
                                        <p:tgtEl>
                                          <p:spTgt spid="243">
                                            <p:txEl>
                                              <p:pRg st="3" end="3"/>
                                            </p:txEl>
                                          </p:spTgt>
                                        </p:tgtEl>
                                        <p:attrNameLst>
                                          <p:attrName>ppt_h</p:attrName>
                                        </p:attrNameLst>
                                      </p:cBhvr>
                                      <p:tavLst>
                                        <p:tav tm="0">
                                          <p:val>
                                            <p:strVal val="0"/>
                                          </p:val>
                                        </p:tav>
                                        <p:tav tm="100000">
                                          <p:val>
                                            <p:strVal val="#ppt_h"/>
                                          </p:val>
                                        </p:tav>
                                      </p:tavLst>
                                    </p:anim>
                                  </p:childTnLst>
                                </p:cTn>
                              </p:par>
                            </p:childTnLst>
                          </p:cTn>
                        </p:par>
                        <p:par>
                          <p:cTn id="697" fill="hold">
                            <p:stCondLst>
                              <p:cond delay="68400"/>
                            </p:stCondLst>
                            <p:childTnLst>
                              <p:par>
                                <p:cTn id="698" presetID="23" presetClass="entr" presetSubtype="16" fill="hold" nodeType="afterEffect">
                                  <p:stCondLst>
                                    <p:cond delay="0"/>
                                  </p:stCondLst>
                                  <p:childTnLst>
                                    <p:set>
                                      <p:cBhvr>
                                        <p:cTn id="699" dur="1" fill="hold">
                                          <p:stCondLst>
                                            <p:cond delay="0"/>
                                          </p:stCondLst>
                                        </p:cTn>
                                        <p:tgtEl>
                                          <p:spTgt spid="243">
                                            <p:txEl>
                                              <p:pRg st="4" end="4"/>
                                            </p:txEl>
                                          </p:spTgt>
                                        </p:tgtEl>
                                        <p:attrNameLst>
                                          <p:attrName>style.visibility</p:attrName>
                                        </p:attrNameLst>
                                      </p:cBhvr>
                                      <p:to>
                                        <p:strVal val="visible"/>
                                      </p:to>
                                    </p:set>
                                    <p:anim calcmode="lin" valueType="num">
                                      <p:cBhvr additive="base">
                                        <p:cTn id="700" dur="500"/>
                                        <p:tgtEl>
                                          <p:spTgt spid="243">
                                            <p:txEl>
                                              <p:pRg st="4" end="4"/>
                                            </p:txEl>
                                          </p:spTgt>
                                        </p:tgtEl>
                                        <p:attrNameLst>
                                          <p:attrName>ppt_w</p:attrName>
                                        </p:attrNameLst>
                                      </p:cBhvr>
                                      <p:tavLst>
                                        <p:tav tm="0">
                                          <p:val>
                                            <p:strVal val="0"/>
                                          </p:val>
                                        </p:tav>
                                        <p:tav tm="100000">
                                          <p:val>
                                            <p:strVal val="#ppt_w"/>
                                          </p:val>
                                        </p:tav>
                                      </p:tavLst>
                                    </p:anim>
                                    <p:anim calcmode="lin" valueType="num">
                                      <p:cBhvr additive="base">
                                        <p:cTn id="701" dur="500"/>
                                        <p:tgtEl>
                                          <p:spTgt spid="243">
                                            <p:txEl>
                                              <p:pRg st="4" end="4"/>
                                            </p:txEl>
                                          </p:spTgt>
                                        </p:tgtEl>
                                        <p:attrNameLst>
                                          <p:attrName>ppt_h</p:attrName>
                                        </p:attrNameLst>
                                      </p:cBhvr>
                                      <p:tavLst>
                                        <p:tav tm="0">
                                          <p:val>
                                            <p:strVal val="0"/>
                                          </p:val>
                                        </p:tav>
                                        <p:tav tm="100000">
                                          <p:val>
                                            <p:strVal val="#ppt_h"/>
                                          </p:val>
                                        </p:tav>
                                      </p:tavLst>
                                    </p:anim>
                                  </p:childTnLst>
                                </p:cTn>
                              </p:par>
                            </p:childTnLst>
                          </p:cTn>
                        </p:par>
                        <p:par>
                          <p:cTn id="702" fill="hold">
                            <p:stCondLst>
                              <p:cond delay="68900"/>
                            </p:stCondLst>
                            <p:childTnLst>
                              <p:par>
                                <p:cTn id="703" presetID="23" presetClass="entr" presetSubtype="16" fill="hold" nodeType="afterEffect">
                                  <p:stCondLst>
                                    <p:cond delay="0"/>
                                  </p:stCondLst>
                                  <p:childTnLst>
                                    <p:set>
                                      <p:cBhvr>
                                        <p:cTn id="704" dur="1" fill="hold">
                                          <p:stCondLst>
                                            <p:cond delay="0"/>
                                          </p:stCondLst>
                                        </p:cTn>
                                        <p:tgtEl>
                                          <p:spTgt spid="243">
                                            <p:txEl>
                                              <p:pRg st="5" end="5"/>
                                            </p:txEl>
                                          </p:spTgt>
                                        </p:tgtEl>
                                        <p:attrNameLst>
                                          <p:attrName>style.visibility</p:attrName>
                                        </p:attrNameLst>
                                      </p:cBhvr>
                                      <p:to>
                                        <p:strVal val="visible"/>
                                      </p:to>
                                    </p:set>
                                    <p:anim calcmode="lin" valueType="num">
                                      <p:cBhvr additive="base">
                                        <p:cTn id="705" dur="500"/>
                                        <p:tgtEl>
                                          <p:spTgt spid="243">
                                            <p:txEl>
                                              <p:pRg st="5" end="5"/>
                                            </p:txEl>
                                          </p:spTgt>
                                        </p:tgtEl>
                                        <p:attrNameLst>
                                          <p:attrName>ppt_w</p:attrName>
                                        </p:attrNameLst>
                                      </p:cBhvr>
                                      <p:tavLst>
                                        <p:tav tm="0">
                                          <p:val>
                                            <p:strVal val="0"/>
                                          </p:val>
                                        </p:tav>
                                        <p:tav tm="100000">
                                          <p:val>
                                            <p:strVal val="#ppt_w"/>
                                          </p:val>
                                        </p:tav>
                                      </p:tavLst>
                                    </p:anim>
                                    <p:anim calcmode="lin" valueType="num">
                                      <p:cBhvr additive="base">
                                        <p:cTn id="706" dur="500"/>
                                        <p:tgtEl>
                                          <p:spTgt spid="243">
                                            <p:txEl>
                                              <p:pRg st="5" end="5"/>
                                            </p:txEl>
                                          </p:spTgt>
                                        </p:tgtEl>
                                        <p:attrNameLst>
                                          <p:attrName>ppt_h</p:attrName>
                                        </p:attrNameLst>
                                      </p:cBhvr>
                                      <p:tavLst>
                                        <p:tav tm="0">
                                          <p:val>
                                            <p:strVal val="0"/>
                                          </p:val>
                                        </p:tav>
                                        <p:tav tm="100000">
                                          <p:val>
                                            <p:strVal val="#ppt_h"/>
                                          </p:val>
                                        </p:tav>
                                      </p:tavLst>
                                    </p:anim>
                                  </p:childTnLst>
                                </p:cTn>
                              </p:par>
                            </p:childTnLst>
                          </p:cTn>
                        </p:par>
                        <p:par>
                          <p:cTn id="707" fill="hold">
                            <p:stCondLst>
                              <p:cond delay="69400"/>
                            </p:stCondLst>
                            <p:childTnLst>
                              <p:par>
                                <p:cTn id="708" presetID="23" presetClass="entr" presetSubtype="16" fill="hold" nodeType="afterEffect">
                                  <p:stCondLst>
                                    <p:cond delay="0"/>
                                  </p:stCondLst>
                                  <p:childTnLst>
                                    <p:set>
                                      <p:cBhvr>
                                        <p:cTn id="709" dur="1" fill="hold">
                                          <p:stCondLst>
                                            <p:cond delay="0"/>
                                          </p:stCondLst>
                                        </p:cTn>
                                        <p:tgtEl>
                                          <p:spTgt spid="243">
                                            <p:txEl>
                                              <p:pRg st="6" end="6"/>
                                            </p:txEl>
                                          </p:spTgt>
                                        </p:tgtEl>
                                        <p:attrNameLst>
                                          <p:attrName>style.visibility</p:attrName>
                                        </p:attrNameLst>
                                      </p:cBhvr>
                                      <p:to>
                                        <p:strVal val="visible"/>
                                      </p:to>
                                    </p:set>
                                    <p:anim calcmode="lin" valueType="num">
                                      <p:cBhvr additive="base">
                                        <p:cTn id="710" dur="500"/>
                                        <p:tgtEl>
                                          <p:spTgt spid="243">
                                            <p:txEl>
                                              <p:pRg st="6" end="6"/>
                                            </p:txEl>
                                          </p:spTgt>
                                        </p:tgtEl>
                                        <p:attrNameLst>
                                          <p:attrName>ppt_w</p:attrName>
                                        </p:attrNameLst>
                                      </p:cBhvr>
                                      <p:tavLst>
                                        <p:tav tm="0">
                                          <p:val>
                                            <p:strVal val="0"/>
                                          </p:val>
                                        </p:tav>
                                        <p:tav tm="100000">
                                          <p:val>
                                            <p:strVal val="#ppt_w"/>
                                          </p:val>
                                        </p:tav>
                                      </p:tavLst>
                                    </p:anim>
                                    <p:anim calcmode="lin" valueType="num">
                                      <p:cBhvr additive="base">
                                        <p:cTn id="711" dur="500"/>
                                        <p:tgtEl>
                                          <p:spTgt spid="243">
                                            <p:txEl>
                                              <p:pRg st="6" end="6"/>
                                            </p:txEl>
                                          </p:spTgt>
                                        </p:tgtEl>
                                        <p:attrNameLst>
                                          <p:attrName>ppt_h</p:attrName>
                                        </p:attrNameLst>
                                      </p:cBhvr>
                                      <p:tavLst>
                                        <p:tav tm="0">
                                          <p:val>
                                            <p:strVal val="0"/>
                                          </p:val>
                                        </p:tav>
                                        <p:tav tm="100000">
                                          <p:val>
                                            <p:strVal val="#ppt_h"/>
                                          </p:val>
                                        </p:tav>
                                      </p:tavLst>
                                    </p:anim>
                                  </p:childTnLst>
                                </p:cTn>
                              </p:par>
                            </p:childTnLst>
                          </p:cTn>
                        </p:par>
                        <p:par>
                          <p:cTn id="712" fill="hold">
                            <p:stCondLst>
                              <p:cond delay="69900"/>
                            </p:stCondLst>
                            <p:childTnLst>
                              <p:par>
                                <p:cTn id="713" presetID="23" presetClass="entr" presetSubtype="16" fill="hold" nodeType="afterEffect">
                                  <p:stCondLst>
                                    <p:cond delay="0"/>
                                  </p:stCondLst>
                                  <p:childTnLst>
                                    <p:set>
                                      <p:cBhvr>
                                        <p:cTn id="714" dur="1" fill="hold">
                                          <p:stCondLst>
                                            <p:cond delay="0"/>
                                          </p:stCondLst>
                                        </p:cTn>
                                        <p:tgtEl>
                                          <p:spTgt spid="243">
                                            <p:txEl>
                                              <p:pRg st="7" end="7"/>
                                            </p:txEl>
                                          </p:spTgt>
                                        </p:tgtEl>
                                        <p:attrNameLst>
                                          <p:attrName>style.visibility</p:attrName>
                                        </p:attrNameLst>
                                      </p:cBhvr>
                                      <p:to>
                                        <p:strVal val="visible"/>
                                      </p:to>
                                    </p:set>
                                    <p:anim calcmode="lin" valueType="num">
                                      <p:cBhvr additive="base">
                                        <p:cTn id="715" dur="500"/>
                                        <p:tgtEl>
                                          <p:spTgt spid="243">
                                            <p:txEl>
                                              <p:pRg st="7" end="7"/>
                                            </p:txEl>
                                          </p:spTgt>
                                        </p:tgtEl>
                                        <p:attrNameLst>
                                          <p:attrName>ppt_w</p:attrName>
                                        </p:attrNameLst>
                                      </p:cBhvr>
                                      <p:tavLst>
                                        <p:tav tm="0">
                                          <p:val>
                                            <p:strVal val="0"/>
                                          </p:val>
                                        </p:tav>
                                        <p:tav tm="100000">
                                          <p:val>
                                            <p:strVal val="#ppt_w"/>
                                          </p:val>
                                        </p:tav>
                                      </p:tavLst>
                                    </p:anim>
                                    <p:anim calcmode="lin" valueType="num">
                                      <p:cBhvr additive="base">
                                        <p:cTn id="716" dur="500"/>
                                        <p:tgtEl>
                                          <p:spTgt spid="243">
                                            <p:txEl>
                                              <p:pRg st="7" end="7"/>
                                            </p:txEl>
                                          </p:spTgt>
                                        </p:tgtEl>
                                        <p:attrNameLst>
                                          <p:attrName>ppt_h</p:attrName>
                                        </p:attrNameLst>
                                      </p:cBhvr>
                                      <p:tavLst>
                                        <p:tav tm="0">
                                          <p:val>
                                            <p:strVal val="0"/>
                                          </p:val>
                                        </p:tav>
                                        <p:tav tm="100000">
                                          <p:val>
                                            <p:strVal val="#ppt_h"/>
                                          </p:val>
                                        </p:tav>
                                      </p:tavLst>
                                    </p:anim>
                                  </p:childTnLst>
                                </p:cTn>
                              </p:par>
                            </p:childTnLst>
                          </p:cTn>
                        </p:par>
                        <p:par>
                          <p:cTn id="717" fill="hold">
                            <p:stCondLst>
                              <p:cond delay="70400"/>
                            </p:stCondLst>
                            <p:childTnLst>
                              <p:par>
                                <p:cTn id="718" presetID="23" presetClass="entr" presetSubtype="16" fill="hold" nodeType="afterEffect">
                                  <p:stCondLst>
                                    <p:cond delay="0"/>
                                  </p:stCondLst>
                                  <p:childTnLst>
                                    <p:set>
                                      <p:cBhvr>
                                        <p:cTn id="719" dur="1" fill="hold">
                                          <p:stCondLst>
                                            <p:cond delay="0"/>
                                          </p:stCondLst>
                                        </p:cTn>
                                        <p:tgtEl>
                                          <p:spTgt spid="243">
                                            <p:txEl>
                                              <p:pRg st="8" end="8"/>
                                            </p:txEl>
                                          </p:spTgt>
                                        </p:tgtEl>
                                        <p:attrNameLst>
                                          <p:attrName>style.visibility</p:attrName>
                                        </p:attrNameLst>
                                      </p:cBhvr>
                                      <p:to>
                                        <p:strVal val="visible"/>
                                      </p:to>
                                    </p:set>
                                    <p:anim calcmode="lin" valueType="num">
                                      <p:cBhvr additive="base">
                                        <p:cTn id="720" dur="500"/>
                                        <p:tgtEl>
                                          <p:spTgt spid="243">
                                            <p:txEl>
                                              <p:pRg st="8" end="8"/>
                                            </p:txEl>
                                          </p:spTgt>
                                        </p:tgtEl>
                                        <p:attrNameLst>
                                          <p:attrName>ppt_w</p:attrName>
                                        </p:attrNameLst>
                                      </p:cBhvr>
                                      <p:tavLst>
                                        <p:tav tm="0">
                                          <p:val>
                                            <p:strVal val="0"/>
                                          </p:val>
                                        </p:tav>
                                        <p:tav tm="100000">
                                          <p:val>
                                            <p:strVal val="#ppt_w"/>
                                          </p:val>
                                        </p:tav>
                                      </p:tavLst>
                                    </p:anim>
                                    <p:anim calcmode="lin" valueType="num">
                                      <p:cBhvr additive="base">
                                        <p:cTn id="721" dur="500"/>
                                        <p:tgtEl>
                                          <p:spTgt spid="243">
                                            <p:txEl>
                                              <p:pRg st="8" end="8"/>
                                            </p:txEl>
                                          </p:spTgt>
                                        </p:tgtEl>
                                        <p:attrNameLst>
                                          <p:attrName>ppt_h</p:attrName>
                                        </p:attrNameLst>
                                      </p:cBhvr>
                                      <p:tavLst>
                                        <p:tav tm="0">
                                          <p:val>
                                            <p:strVal val="0"/>
                                          </p:val>
                                        </p:tav>
                                        <p:tav tm="100000">
                                          <p:val>
                                            <p:strVal val="#ppt_h"/>
                                          </p:val>
                                        </p:tav>
                                      </p:tavLst>
                                    </p:anim>
                                  </p:childTnLst>
                                </p:cTn>
                              </p:par>
                            </p:childTnLst>
                          </p:cTn>
                        </p:par>
                        <p:par>
                          <p:cTn id="722" fill="hold">
                            <p:stCondLst>
                              <p:cond delay="70900"/>
                            </p:stCondLst>
                            <p:childTnLst>
                              <p:par>
                                <p:cTn id="723" presetID="23" presetClass="entr" presetSubtype="16" fill="hold" nodeType="afterEffect">
                                  <p:stCondLst>
                                    <p:cond delay="0"/>
                                  </p:stCondLst>
                                  <p:childTnLst>
                                    <p:set>
                                      <p:cBhvr>
                                        <p:cTn id="724" dur="1" fill="hold">
                                          <p:stCondLst>
                                            <p:cond delay="0"/>
                                          </p:stCondLst>
                                        </p:cTn>
                                        <p:tgtEl>
                                          <p:spTgt spid="244">
                                            <p:txEl>
                                              <p:pRg st="0" end="0"/>
                                            </p:txEl>
                                          </p:spTgt>
                                        </p:tgtEl>
                                        <p:attrNameLst>
                                          <p:attrName>style.visibility</p:attrName>
                                        </p:attrNameLst>
                                      </p:cBhvr>
                                      <p:to>
                                        <p:strVal val="visible"/>
                                      </p:to>
                                    </p:set>
                                    <p:anim calcmode="lin" valueType="num">
                                      <p:cBhvr additive="base">
                                        <p:cTn id="725" dur="500"/>
                                        <p:tgtEl>
                                          <p:spTgt spid="244">
                                            <p:txEl>
                                              <p:pRg st="0" end="0"/>
                                            </p:txEl>
                                          </p:spTgt>
                                        </p:tgtEl>
                                        <p:attrNameLst>
                                          <p:attrName>ppt_w</p:attrName>
                                        </p:attrNameLst>
                                      </p:cBhvr>
                                      <p:tavLst>
                                        <p:tav tm="0">
                                          <p:val>
                                            <p:strVal val="0"/>
                                          </p:val>
                                        </p:tav>
                                        <p:tav tm="100000">
                                          <p:val>
                                            <p:strVal val="#ppt_w"/>
                                          </p:val>
                                        </p:tav>
                                      </p:tavLst>
                                    </p:anim>
                                    <p:anim calcmode="lin" valueType="num">
                                      <p:cBhvr additive="base">
                                        <p:cTn id="726" dur="500"/>
                                        <p:tgtEl>
                                          <p:spTgt spid="244">
                                            <p:txEl>
                                              <p:pRg st="0" end="0"/>
                                            </p:txEl>
                                          </p:spTgt>
                                        </p:tgtEl>
                                        <p:attrNameLst>
                                          <p:attrName>ppt_h</p:attrName>
                                        </p:attrNameLst>
                                      </p:cBhvr>
                                      <p:tavLst>
                                        <p:tav tm="0">
                                          <p:val>
                                            <p:strVal val="0"/>
                                          </p:val>
                                        </p:tav>
                                        <p:tav tm="100000">
                                          <p:val>
                                            <p:strVal val="#ppt_h"/>
                                          </p:val>
                                        </p:tav>
                                      </p:tavLst>
                                    </p:anim>
                                  </p:childTnLst>
                                </p:cTn>
                              </p:par>
                            </p:childTnLst>
                          </p:cTn>
                        </p:par>
                        <p:par>
                          <p:cTn id="727" fill="hold">
                            <p:stCondLst>
                              <p:cond delay="71400"/>
                            </p:stCondLst>
                            <p:childTnLst>
                              <p:par>
                                <p:cTn id="728" presetID="23" presetClass="entr" presetSubtype="16" fill="hold" nodeType="afterEffect">
                                  <p:stCondLst>
                                    <p:cond delay="0"/>
                                  </p:stCondLst>
                                  <p:childTnLst>
                                    <p:set>
                                      <p:cBhvr>
                                        <p:cTn id="729" dur="1" fill="hold">
                                          <p:stCondLst>
                                            <p:cond delay="0"/>
                                          </p:stCondLst>
                                        </p:cTn>
                                        <p:tgtEl>
                                          <p:spTgt spid="244">
                                            <p:txEl>
                                              <p:pRg st="1" end="1"/>
                                            </p:txEl>
                                          </p:spTgt>
                                        </p:tgtEl>
                                        <p:attrNameLst>
                                          <p:attrName>style.visibility</p:attrName>
                                        </p:attrNameLst>
                                      </p:cBhvr>
                                      <p:to>
                                        <p:strVal val="visible"/>
                                      </p:to>
                                    </p:set>
                                    <p:anim calcmode="lin" valueType="num">
                                      <p:cBhvr additive="base">
                                        <p:cTn id="730" dur="500"/>
                                        <p:tgtEl>
                                          <p:spTgt spid="244">
                                            <p:txEl>
                                              <p:pRg st="1" end="1"/>
                                            </p:txEl>
                                          </p:spTgt>
                                        </p:tgtEl>
                                        <p:attrNameLst>
                                          <p:attrName>ppt_w</p:attrName>
                                        </p:attrNameLst>
                                      </p:cBhvr>
                                      <p:tavLst>
                                        <p:tav tm="0">
                                          <p:val>
                                            <p:strVal val="0"/>
                                          </p:val>
                                        </p:tav>
                                        <p:tav tm="100000">
                                          <p:val>
                                            <p:strVal val="#ppt_w"/>
                                          </p:val>
                                        </p:tav>
                                      </p:tavLst>
                                    </p:anim>
                                    <p:anim calcmode="lin" valueType="num">
                                      <p:cBhvr additive="base">
                                        <p:cTn id="731" dur="500"/>
                                        <p:tgtEl>
                                          <p:spTgt spid="244">
                                            <p:txEl>
                                              <p:pRg st="1" end="1"/>
                                            </p:txEl>
                                          </p:spTgt>
                                        </p:tgtEl>
                                        <p:attrNameLst>
                                          <p:attrName>ppt_h</p:attrName>
                                        </p:attrNameLst>
                                      </p:cBhvr>
                                      <p:tavLst>
                                        <p:tav tm="0">
                                          <p:val>
                                            <p:strVal val="0"/>
                                          </p:val>
                                        </p:tav>
                                        <p:tav tm="100000">
                                          <p:val>
                                            <p:strVal val="#ppt_h"/>
                                          </p:val>
                                        </p:tav>
                                      </p:tavLst>
                                    </p:anim>
                                  </p:childTnLst>
                                </p:cTn>
                              </p:par>
                            </p:childTnLst>
                          </p:cTn>
                        </p:par>
                        <p:par>
                          <p:cTn id="732" fill="hold">
                            <p:stCondLst>
                              <p:cond delay="71900"/>
                            </p:stCondLst>
                            <p:childTnLst>
                              <p:par>
                                <p:cTn id="733" presetID="23" presetClass="entr" presetSubtype="16" fill="hold" nodeType="afterEffect">
                                  <p:stCondLst>
                                    <p:cond delay="0"/>
                                  </p:stCondLst>
                                  <p:childTnLst>
                                    <p:set>
                                      <p:cBhvr>
                                        <p:cTn id="734" dur="1" fill="hold">
                                          <p:stCondLst>
                                            <p:cond delay="0"/>
                                          </p:stCondLst>
                                        </p:cTn>
                                        <p:tgtEl>
                                          <p:spTgt spid="244">
                                            <p:txEl>
                                              <p:pRg st="2" end="2"/>
                                            </p:txEl>
                                          </p:spTgt>
                                        </p:tgtEl>
                                        <p:attrNameLst>
                                          <p:attrName>style.visibility</p:attrName>
                                        </p:attrNameLst>
                                      </p:cBhvr>
                                      <p:to>
                                        <p:strVal val="visible"/>
                                      </p:to>
                                    </p:set>
                                    <p:anim calcmode="lin" valueType="num">
                                      <p:cBhvr additive="base">
                                        <p:cTn id="735" dur="500"/>
                                        <p:tgtEl>
                                          <p:spTgt spid="244">
                                            <p:txEl>
                                              <p:pRg st="2" end="2"/>
                                            </p:txEl>
                                          </p:spTgt>
                                        </p:tgtEl>
                                        <p:attrNameLst>
                                          <p:attrName>ppt_w</p:attrName>
                                        </p:attrNameLst>
                                      </p:cBhvr>
                                      <p:tavLst>
                                        <p:tav tm="0">
                                          <p:val>
                                            <p:strVal val="0"/>
                                          </p:val>
                                        </p:tav>
                                        <p:tav tm="100000">
                                          <p:val>
                                            <p:strVal val="#ppt_w"/>
                                          </p:val>
                                        </p:tav>
                                      </p:tavLst>
                                    </p:anim>
                                    <p:anim calcmode="lin" valueType="num">
                                      <p:cBhvr additive="base">
                                        <p:cTn id="736" dur="500"/>
                                        <p:tgtEl>
                                          <p:spTgt spid="244">
                                            <p:txEl>
                                              <p:pRg st="2" end="2"/>
                                            </p:txEl>
                                          </p:spTgt>
                                        </p:tgtEl>
                                        <p:attrNameLst>
                                          <p:attrName>ppt_h</p:attrName>
                                        </p:attrNameLst>
                                      </p:cBhvr>
                                      <p:tavLst>
                                        <p:tav tm="0">
                                          <p:val>
                                            <p:strVal val="0"/>
                                          </p:val>
                                        </p:tav>
                                        <p:tav tm="100000">
                                          <p:val>
                                            <p:strVal val="#ppt_h"/>
                                          </p:val>
                                        </p:tav>
                                      </p:tavLst>
                                    </p:anim>
                                  </p:childTnLst>
                                </p:cTn>
                              </p:par>
                            </p:childTnLst>
                          </p:cTn>
                        </p:par>
                        <p:par>
                          <p:cTn id="737" fill="hold">
                            <p:stCondLst>
                              <p:cond delay="72400"/>
                            </p:stCondLst>
                            <p:childTnLst>
                              <p:par>
                                <p:cTn id="738" presetID="23" presetClass="entr" presetSubtype="16" fill="hold" nodeType="afterEffect">
                                  <p:stCondLst>
                                    <p:cond delay="0"/>
                                  </p:stCondLst>
                                  <p:childTnLst>
                                    <p:set>
                                      <p:cBhvr>
                                        <p:cTn id="739" dur="1" fill="hold">
                                          <p:stCondLst>
                                            <p:cond delay="0"/>
                                          </p:stCondLst>
                                        </p:cTn>
                                        <p:tgtEl>
                                          <p:spTgt spid="244">
                                            <p:txEl>
                                              <p:pRg st="3" end="3"/>
                                            </p:txEl>
                                          </p:spTgt>
                                        </p:tgtEl>
                                        <p:attrNameLst>
                                          <p:attrName>style.visibility</p:attrName>
                                        </p:attrNameLst>
                                      </p:cBhvr>
                                      <p:to>
                                        <p:strVal val="visible"/>
                                      </p:to>
                                    </p:set>
                                    <p:anim calcmode="lin" valueType="num">
                                      <p:cBhvr additive="base">
                                        <p:cTn id="740" dur="500"/>
                                        <p:tgtEl>
                                          <p:spTgt spid="244">
                                            <p:txEl>
                                              <p:pRg st="3" end="3"/>
                                            </p:txEl>
                                          </p:spTgt>
                                        </p:tgtEl>
                                        <p:attrNameLst>
                                          <p:attrName>ppt_w</p:attrName>
                                        </p:attrNameLst>
                                      </p:cBhvr>
                                      <p:tavLst>
                                        <p:tav tm="0">
                                          <p:val>
                                            <p:strVal val="0"/>
                                          </p:val>
                                        </p:tav>
                                        <p:tav tm="100000">
                                          <p:val>
                                            <p:strVal val="#ppt_w"/>
                                          </p:val>
                                        </p:tav>
                                      </p:tavLst>
                                    </p:anim>
                                    <p:anim calcmode="lin" valueType="num">
                                      <p:cBhvr additive="base">
                                        <p:cTn id="741" dur="500"/>
                                        <p:tgtEl>
                                          <p:spTgt spid="244">
                                            <p:txEl>
                                              <p:pRg st="3" end="3"/>
                                            </p:txEl>
                                          </p:spTgt>
                                        </p:tgtEl>
                                        <p:attrNameLst>
                                          <p:attrName>ppt_h</p:attrName>
                                        </p:attrNameLst>
                                      </p:cBhvr>
                                      <p:tavLst>
                                        <p:tav tm="0">
                                          <p:val>
                                            <p:strVal val="0"/>
                                          </p:val>
                                        </p:tav>
                                        <p:tav tm="100000">
                                          <p:val>
                                            <p:strVal val="#ppt_h"/>
                                          </p:val>
                                        </p:tav>
                                      </p:tavLst>
                                    </p:anim>
                                  </p:childTnLst>
                                </p:cTn>
                              </p:par>
                            </p:childTnLst>
                          </p:cTn>
                        </p:par>
                        <p:par>
                          <p:cTn id="742" fill="hold">
                            <p:stCondLst>
                              <p:cond delay="72900"/>
                            </p:stCondLst>
                            <p:childTnLst>
                              <p:par>
                                <p:cTn id="743" presetID="23" presetClass="entr" presetSubtype="16" fill="hold" nodeType="afterEffect">
                                  <p:stCondLst>
                                    <p:cond delay="0"/>
                                  </p:stCondLst>
                                  <p:childTnLst>
                                    <p:set>
                                      <p:cBhvr>
                                        <p:cTn id="744" dur="1" fill="hold">
                                          <p:stCondLst>
                                            <p:cond delay="0"/>
                                          </p:stCondLst>
                                        </p:cTn>
                                        <p:tgtEl>
                                          <p:spTgt spid="244">
                                            <p:txEl>
                                              <p:pRg st="4" end="4"/>
                                            </p:txEl>
                                          </p:spTgt>
                                        </p:tgtEl>
                                        <p:attrNameLst>
                                          <p:attrName>style.visibility</p:attrName>
                                        </p:attrNameLst>
                                      </p:cBhvr>
                                      <p:to>
                                        <p:strVal val="visible"/>
                                      </p:to>
                                    </p:set>
                                    <p:anim calcmode="lin" valueType="num">
                                      <p:cBhvr additive="base">
                                        <p:cTn id="745" dur="500"/>
                                        <p:tgtEl>
                                          <p:spTgt spid="244">
                                            <p:txEl>
                                              <p:pRg st="4" end="4"/>
                                            </p:txEl>
                                          </p:spTgt>
                                        </p:tgtEl>
                                        <p:attrNameLst>
                                          <p:attrName>ppt_w</p:attrName>
                                        </p:attrNameLst>
                                      </p:cBhvr>
                                      <p:tavLst>
                                        <p:tav tm="0">
                                          <p:val>
                                            <p:strVal val="0"/>
                                          </p:val>
                                        </p:tav>
                                        <p:tav tm="100000">
                                          <p:val>
                                            <p:strVal val="#ppt_w"/>
                                          </p:val>
                                        </p:tav>
                                      </p:tavLst>
                                    </p:anim>
                                    <p:anim calcmode="lin" valueType="num">
                                      <p:cBhvr additive="base">
                                        <p:cTn id="746" dur="500"/>
                                        <p:tgtEl>
                                          <p:spTgt spid="244">
                                            <p:txEl>
                                              <p:pRg st="4" end="4"/>
                                            </p:txEl>
                                          </p:spTgt>
                                        </p:tgtEl>
                                        <p:attrNameLst>
                                          <p:attrName>ppt_h</p:attrName>
                                        </p:attrNameLst>
                                      </p:cBhvr>
                                      <p:tavLst>
                                        <p:tav tm="0">
                                          <p:val>
                                            <p:strVal val="0"/>
                                          </p:val>
                                        </p:tav>
                                        <p:tav tm="100000">
                                          <p:val>
                                            <p:strVal val="#ppt_h"/>
                                          </p:val>
                                        </p:tav>
                                      </p:tavLst>
                                    </p:anim>
                                  </p:childTnLst>
                                </p:cTn>
                              </p:par>
                            </p:childTnLst>
                          </p:cTn>
                        </p:par>
                        <p:par>
                          <p:cTn id="747" fill="hold">
                            <p:stCondLst>
                              <p:cond delay="73400"/>
                            </p:stCondLst>
                            <p:childTnLst>
                              <p:par>
                                <p:cTn id="748" presetID="23" presetClass="entr" presetSubtype="16" fill="hold" nodeType="afterEffect">
                                  <p:stCondLst>
                                    <p:cond delay="0"/>
                                  </p:stCondLst>
                                  <p:childTnLst>
                                    <p:set>
                                      <p:cBhvr>
                                        <p:cTn id="749" dur="1" fill="hold">
                                          <p:stCondLst>
                                            <p:cond delay="0"/>
                                          </p:stCondLst>
                                        </p:cTn>
                                        <p:tgtEl>
                                          <p:spTgt spid="244">
                                            <p:txEl>
                                              <p:pRg st="5" end="5"/>
                                            </p:txEl>
                                          </p:spTgt>
                                        </p:tgtEl>
                                        <p:attrNameLst>
                                          <p:attrName>style.visibility</p:attrName>
                                        </p:attrNameLst>
                                      </p:cBhvr>
                                      <p:to>
                                        <p:strVal val="visible"/>
                                      </p:to>
                                    </p:set>
                                    <p:anim calcmode="lin" valueType="num">
                                      <p:cBhvr additive="base">
                                        <p:cTn id="750" dur="500"/>
                                        <p:tgtEl>
                                          <p:spTgt spid="244">
                                            <p:txEl>
                                              <p:pRg st="5" end="5"/>
                                            </p:txEl>
                                          </p:spTgt>
                                        </p:tgtEl>
                                        <p:attrNameLst>
                                          <p:attrName>ppt_w</p:attrName>
                                        </p:attrNameLst>
                                      </p:cBhvr>
                                      <p:tavLst>
                                        <p:tav tm="0">
                                          <p:val>
                                            <p:strVal val="0"/>
                                          </p:val>
                                        </p:tav>
                                        <p:tav tm="100000">
                                          <p:val>
                                            <p:strVal val="#ppt_w"/>
                                          </p:val>
                                        </p:tav>
                                      </p:tavLst>
                                    </p:anim>
                                    <p:anim calcmode="lin" valueType="num">
                                      <p:cBhvr additive="base">
                                        <p:cTn id="751" dur="500"/>
                                        <p:tgtEl>
                                          <p:spTgt spid="244">
                                            <p:txEl>
                                              <p:pRg st="5" end="5"/>
                                            </p:txEl>
                                          </p:spTgt>
                                        </p:tgtEl>
                                        <p:attrNameLst>
                                          <p:attrName>ppt_h</p:attrName>
                                        </p:attrNameLst>
                                      </p:cBhvr>
                                      <p:tavLst>
                                        <p:tav tm="0">
                                          <p:val>
                                            <p:strVal val="0"/>
                                          </p:val>
                                        </p:tav>
                                        <p:tav tm="100000">
                                          <p:val>
                                            <p:strVal val="#ppt_h"/>
                                          </p:val>
                                        </p:tav>
                                      </p:tavLst>
                                    </p:anim>
                                  </p:childTnLst>
                                </p:cTn>
                              </p:par>
                            </p:childTnLst>
                          </p:cTn>
                        </p:par>
                        <p:par>
                          <p:cTn id="752" fill="hold">
                            <p:stCondLst>
                              <p:cond delay="73900"/>
                            </p:stCondLst>
                            <p:childTnLst>
                              <p:par>
                                <p:cTn id="753" presetID="23" presetClass="entr" presetSubtype="16" fill="hold" nodeType="afterEffect">
                                  <p:stCondLst>
                                    <p:cond delay="0"/>
                                  </p:stCondLst>
                                  <p:childTnLst>
                                    <p:set>
                                      <p:cBhvr>
                                        <p:cTn id="754" dur="1" fill="hold">
                                          <p:stCondLst>
                                            <p:cond delay="0"/>
                                          </p:stCondLst>
                                        </p:cTn>
                                        <p:tgtEl>
                                          <p:spTgt spid="244">
                                            <p:txEl>
                                              <p:pRg st="6" end="6"/>
                                            </p:txEl>
                                          </p:spTgt>
                                        </p:tgtEl>
                                        <p:attrNameLst>
                                          <p:attrName>style.visibility</p:attrName>
                                        </p:attrNameLst>
                                      </p:cBhvr>
                                      <p:to>
                                        <p:strVal val="visible"/>
                                      </p:to>
                                    </p:set>
                                    <p:anim calcmode="lin" valueType="num">
                                      <p:cBhvr additive="base">
                                        <p:cTn id="755" dur="500"/>
                                        <p:tgtEl>
                                          <p:spTgt spid="244">
                                            <p:txEl>
                                              <p:pRg st="6" end="6"/>
                                            </p:txEl>
                                          </p:spTgt>
                                        </p:tgtEl>
                                        <p:attrNameLst>
                                          <p:attrName>ppt_w</p:attrName>
                                        </p:attrNameLst>
                                      </p:cBhvr>
                                      <p:tavLst>
                                        <p:tav tm="0">
                                          <p:val>
                                            <p:strVal val="0"/>
                                          </p:val>
                                        </p:tav>
                                        <p:tav tm="100000">
                                          <p:val>
                                            <p:strVal val="#ppt_w"/>
                                          </p:val>
                                        </p:tav>
                                      </p:tavLst>
                                    </p:anim>
                                    <p:anim calcmode="lin" valueType="num">
                                      <p:cBhvr additive="base">
                                        <p:cTn id="756" dur="500"/>
                                        <p:tgtEl>
                                          <p:spTgt spid="244">
                                            <p:txEl>
                                              <p:pRg st="6" end="6"/>
                                            </p:txEl>
                                          </p:spTgt>
                                        </p:tgtEl>
                                        <p:attrNameLst>
                                          <p:attrName>ppt_h</p:attrName>
                                        </p:attrNameLst>
                                      </p:cBhvr>
                                      <p:tavLst>
                                        <p:tav tm="0">
                                          <p:val>
                                            <p:strVal val="0"/>
                                          </p:val>
                                        </p:tav>
                                        <p:tav tm="100000">
                                          <p:val>
                                            <p:strVal val="#ppt_h"/>
                                          </p:val>
                                        </p:tav>
                                      </p:tavLst>
                                    </p:anim>
                                  </p:childTnLst>
                                </p:cTn>
                              </p:par>
                            </p:childTnLst>
                          </p:cTn>
                        </p:par>
                        <p:par>
                          <p:cTn id="757" fill="hold">
                            <p:stCondLst>
                              <p:cond delay="74400"/>
                            </p:stCondLst>
                            <p:childTnLst>
                              <p:par>
                                <p:cTn id="758" presetID="23" presetClass="entr" presetSubtype="16" fill="hold" nodeType="afterEffect">
                                  <p:stCondLst>
                                    <p:cond delay="0"/>
                                  </p:stCondLst>
                                  <p:childTnLst>
                                    <p:set>
                                      <p:cBhvr>
                                        <p:cTn id="759" dur="1" fill="hold">
                                          <p:stCondLst>
                                            <p:cond delay="0"/>
                                          </p:stCondLst>
                                        </p:cTn>
                                        <p:tgtEl>
                                          <p:spTgt spid="244">
                                            <p:txEl>
                                              <p:pRg st="7" end="7"/>
                                            </p:txEl>
                                          </p:spTgt>
                                        </p:tgtEl>
                                        <p:attrNameLst>
                                          <p:attrName>style.visibility</p:attrName>
                                        </p:attrNameLst>
                                      </p:cBhvr>
                                      <p:to>
                                        <p:strVal val="visible"/>
                                      </p:to>
                                    </p:set>
                                    <p:anim calcmode="lin" valueType="num">
                                      <p:cBhvr additive="base">
                                        <p:cTn id="760" dur="500"/>
                                        <p:tgtEl>
                                          <p:spTgt spid="244">
                                            <p:txEl>
                                              <p:pRg st="7" end="7"/>
                                            </p:txEl>
                                          </p:spTgt>
                                        </p:tgtEl>
                                        <p:attrNameLst>
                                          <p:attrName>ppt_w</p:attrName>
                                        </p:attrNameLst>
                                      </p:cBhvr>
                                      <p:tavLst>
                                        <p:tav tm="0">
                                          <p:val>
                                            <p:strVal val="0"/>
                                          </p:val>
                                        </p:tav>
                                        <p:tav tm="100000">
                                          <p:val>
                                            <p:strVal val="#ppt_w"/>
                                          </p:val>
                                        </p:tav>
                                      </p:tavLst>
                                    </p:anim>
                                    <p:anim calcmode="lin" valueType="num">
                                      <p:cBhvr additive="base">
                                        <p:cTn id="761" dur="500"/>
                                        <p:tgtEl>
                                          <p:spTgt spid="244">
                                            <p:txEl>
                                              <p:pRg st="7" end="7"/>
                                            </p:txEl>
                                          </p:spTgt>
                                        </p:tgtEl>
                                        <p:attrNameLst>
                                          <p:attrName>ppt_h</p:attrName>
                                        </p:attrNameLst>
                                      </p:cBhvr>
                                      <p:tavLst>
                                        <p:tav tm="0">
                                          <p:val>
                                            <p:strVal val="0"/>
                                          </p:val>
                                        </p:tav>
                                        <p:tav tm="100000">
                                          <p:val>
                                            <p:strVal val="#ppt_h"/>
                                          </p:val>
                                        </p:tav>
                                      </p:tavLst>
                                    </p:anim>
                                  </p:childTnLst>
                                </p:cTn>
                              </p:par>
                            </p:childTnLst>
                          </p:cTn>
                        </p:par>
                        <p:par>
                          <p:cTn id="762" fill="hold">
                            <p:stCondLst>
                              <p:cond delay="74900"/>
                            </p:stCondLst>
                            <p:childTnLst>
                              <p:par>
                                <p:cTn id="763" presetID="23" presetClass="entr" presetSubtype="16" fill="hold" nodeType="afterEffect">
                                  <p:stCondLst>
                                    <p:cond delay="0"/>
                                  </p:stCondLst>
                                  <p:childTnLst>
                                    <p:set>
                                      <p:cBhvr>
                                        <p:cTn id="764" dur="1" fill="hold">
                                          <p:stCondLst>
                                            <p:cond delay="0"/>
                                          </p:stCondLst>
                                        </p:cTn>
                                        <p:tgtEl>
                                          <p:spTgt spid="244">
                                            <p:txEl>
                                              <p:pRg st="8" end="8"/>
                                            </p:txEl>
                                          </p:spTgt>
                                        </p:tgtEl>
                                        <p:attrNameLst>
                                          <p:attrName>style.visibility</p:attrName>
                                        </p:attrNameLst>
                                      </p:cBhvr>
                                      <p:to>
                                        <p:strVal val="visible"/>
                                      </p:to>
                                    </p:set>
                                    <p:anim calcmode="lin" valueType="num">
                                      <p:cBhvr additive="base">
                                        <p:cTn id="765" dur="500"/>
                                        <p:tgtEl>
                                          <p:spTgt spid="244">
                                            <p:txEl>
                                              <p:pRg st="8" end="8"/>
                                            </p:txEl>
                                          </p:spTgt>
                                        </p:tgtEl>
                                        <p:attrNameLst>
                                          <p:attrName>ppt_w</p:attrName>
                                        </p:attrNameLst>
                                      </p:cBhvr>
                                      <p:tavLst>
                                        <p:tav tm="0">
                                          <p:val>
                                            <p:strVal val="0"/>
                                          </p:val>
                                        </p:tav>
                                        <p:tav tm="100000">
                                          <p:val>
                                            <p:strVal val="#ppt_w"/>
                                          </p:val>
                                        </p:tav>
                                      </p:tavLst>
                                    </p:anim>
                                    <p:anim calcmode="lin" valueType="num">
                                      <p:cBhvr additive="base">
                                        <p:cTn id="766" dur="500"/>
                                        <p:tgtEl>
                                          <p:spTgt spid="244">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wo images with description">
  <p:cSld name="1_Two images with description">
    <p:spTree>
      <p:nvGrpSpPr>
        <p:cNvPr id="1" name="Shape 245"/>
        <p:cNvGrpSpPr/>
        <p:nvPr/>
      </p:nvGrpSpPr>
      <p:grpSpPr>
        <a:xfrm>
          <a:off x="0" y="0"/>
          <a:ext cx="0" cy="0"/>
          <a:chOff x="0" y="0"/>
          <a:chExt cx="0" cy="0"/>
        </a:xfrm>
      </p:grpSpPr>
      <p:sp>
        <p:nvSpPr>
          <p:cNvPr id="246" name="Google Shape;246;p15"/>
          <p:cNvSpPr>
            <a:spLocks noGrp="1"/>
          </p:cNvSpPr>
          <p:nvPr>
            <p:ph type="pic" idx="2"/>
          </p:nvPr>
        </p:nvSpPr>
        <p:spPr>
          <a:xfrm>
            <a:off x="1924417" y="3594192"/>
            <a:ext cx="6696971" cy="7445506"/>
          </a:xfrm>
          <a:prstGeom prst="rect">
            <a:avLst/>
          </a:prstGeom>
          <a:noFill/>
          <a:ln>
            <a:noFill/>
          </a:ln>
        </p:spPr>
      </p:sp>
      <p:sp>
        <p:nvSpPr>
          <p:cNvPr id="247" name="Google Shape;247;p15"/>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8" name="Google Shape;248;p15"/>
          <p:cNvSpPr txBox="1">
            <a:spLocks noGrp="1"/>
          </p:cNvSpPr>
          <p:nvPr>
            <p:ph type="body" idx="3"/>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9" name="Google Shape;249;p15"/>
          <p:cNvSpPr>
            <a:spLocks noGrp="1"/>
          </p:cNvSpPr>
          <p:nvPr>
            <p:ph type="pic" idx="4"/>
          </p:nvPr>
        </p:nvSpPr>
        <p:spPr>
          <a:xfrm>
            <a:off x="9044760" y="3594192"/>
            <a:ext cx="6696971" cy="7445506"/>
          </a:xfrm>
          <a:prstGeom prst="rect">
            <a:avLst/>
          </a:prstGeom>
          <a:noFill/>
          <a:ln>
            <a:noFill/>
          </a:ln>
        </p:spPr>
      </p:sp>
      <p:sp>
        <p:nvSpPr>
          <p:cNvPr id="250" name="Google Shape;250;p15"/>
          <p:cNvSpPr>
            <a:spLocks noGrp="1"/>
          </p:cNvSpPr>
          <p:nvPr>
            <p:ph type="pic" idx="5"/>
          </p:nvPr>
        </p:nvSpPr>
        <p:spPr>
          <a:xfrm>
            <a:off x="16203593" y="3594192"/>
            <a:ext cx="6696971" cy="7445506"/>
          </a:xfrm>
          <a:prstGeom prst="rect">
            <a:avLst/>
          </a:prstGeom>
          <a:noFill/>
          <a:ln>
            <a:noFill/>
          </a:ln>
        </p:spPr>
      </p:sp>
      <p:sp>
        <p:nvSpPr>
          <p:cNvPr id="251" name="Google Shape;251;p15"/>
          <p:cNvSpPr txBox="1">
            <a:spLocks noGrp="1"/>
          </p:cNvSpPr>
          <p:nvPr>
            <p:ph type="body" idx="6"/>
          </p:nvPr>
        </p:nvSpPr>
        <p:spPr>
          <a:xfrm>
            <a:off x="1924419" y="10006763"/>
            <a:ext cx="6696973" cy="1032935"/>
          </a:xfrm>
          <a:prstGeom prst="rect">
            <a:avLst/>
          </a:prstGeom>
          <a:solidFill>
            <a:schemeClr val="accent1"/>
          </a:solidFill>
          <a:ln>
            <a:noFill/>
          </a:ln>
        </p:spPr>
        <p:txBody>
          <a:bodyPr spcFirstLastPara="1" wrap="square" lIns="360000" tIns="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52" name="Google Shape;252;p15"/>
          <p:cNvSpPr txBox="1">
            <a:spLocks noGrp="1"/>
          </p:cNvSpPr>
          <p:nvPr>
            <p:ph type="body" idx="7"/>
          </p:nvPr>
        </p:nvSpPr>
        <p:spPr>
          <a:xfrm>
            <a:off x="1924417" y="11007444"/>
            <a:ext cx="6696971" cy="1767311"/>
          </a:xfrm>
          <a:prstGeom prst="rect">
            <a:avLst/>
          </a:prstGeom>
          <a:solidFill>
            <a:schemeClr val="accent1"/>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53" name="Google Shape;253;p15"/>
          <p:cNvSpPr txBox="1">
            <a:spLocks noGrp="1"/>
          </p:cNvSpPr>
          <p:nvPr>
            <p:ph type="body" idx="8"/>
          </p:nvPr>
        </p:nvSpPr>
        <p:spPr>
          <a:xfrm>
            <a:off x="9044762" y="10006763"/>
            <a:ext cx="6696973" cy="1032935"/>
          </a:xfrm>
          <a:prstGeom prst="rect">
            <a:avLst/>
          </a:prstGeom>
          <a:solidFill>
            <a:schemeClr val="accent2"/>
          </a:solidFill>
          <a:ln>
            <a:noFill/>
          </a:ln>
        </p:spPr>
        <p:txBody>
          <a:bodyPr spcFirstLastPara="1" wrap="square" lIns="360000" tIns="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54" name="Google Shape;254;p15"/>
          <p:cNvSpPr txBox="1">
            <a:spLocks noGrp="1"/>
          </p:cNvSpPr>
          <p:nvPr>
            <p:ph type="body" idx="9"/>
          </p:nvPr>
        </p:nvSpPr>
        <p:spPr>
          <a:xfrm>
            <a:off x="9044760" y="11007444"/>
            <a:ext cx="6696971" cy="1767311"/>
          </a:xfrm>
          <a:prstGeom prst="rect">
            <a:avLst/>
          </a:prstGeom>
          <a:solidFill>
            <a:schemeClr val="accent2"/>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55" name="Google Shape;255;p15"/>
          <p:cNvSpPr txBox="1">
            <a:spLocks noGrp="1"/>
          </p:cNvSpPr>
          <p:nvPr>
            <p:ph type="body" idx="13"/>
          </p:nvPr>
        </p:nvSpPr>
        <p:spPr>
          <a:xfrm>
            <a:off x="16203595" y="10006763"/>
            <a:ext cx="6696973" cy="1032935"/>
          </a:xfrm>
          <a:prstGeom prst="rect">
            <a:avLst/>
          </a:prstGeom>
          <a:solidFill>
            <a:schemeClr val="accent3"/>
          </a:solidFill>
          <a:ln>
            <a:noFill/>
          </a:ln>
        </p:spPr>
        <p:txBody>
          <a:bodyPr spcFirstLastPara="1" wrap="square" lIns="360000" tIns="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56" name="Google Shape;256;p15"/>
          <p:cNvSpPr txBox="1">
            <a:spLocks noGrp="1"/>
          </p:cNvSpPr>
          <p:nvPr>
            <p:ph type="body" idx="14"/>
          </p:nvPr>
        </p:nvSpPr>
        <p:spPr>
          <a:xfrm>
            <a:off x="16203593" y="11007444"/>
            <a:ext cx="6696971" cy="1767311"/>
          </a:xfrm>
          <a:prstGeom prst="rect">
            <a:avLst/>
          </a:prstGeom>
          <a:solidFill>
            <a:schemeClr val="accent3"/>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400"/>
                                        <p:tgtEl>
                                          <p:spTgt spid="24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7">
                                            <p:txEl>
                                              <p:pRg st="1" end="1"/>
                                            </p:txEl>
                                          </p:spTgt>
                                        </p:tgtEl>
                                        <p:attrNameLst>
                                          <p:attrName>style.visibility</p:attrName>
                                        </p:attrNameLst>
                                      </p:cBhvr>
                                      <p:to>
                                        <p:strVal val="visible"/>
                                      </p:to>
                                    </p:set>
                                    <p:animEffect transition="in" filter="fade">
                                      <p:cBhvr>
                                        <p:cTn id="10" dur="400"/>
                                        <p:tgtEl>
                                          <p:spTgt spid="24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animEffect transition="in" filter="fade">
                                      <p:cBhvr>
                                        <p:cTn id="13" dur="400"/>
                                        <p:tgtEl>
                                          <p:spTgt spid="24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47">
                                            <p:txEl>
                                              <p:pRg st="3" end="3"/>
                                            </p:txEl>
                                          </p:spTgt>
                                        </p:tgtEl>
                                        <p:attrNameLst>
                                          <p:attrName>style.visibility</p:attrName>
                                        </p:attrNameLst>
                                      </p:cBhvr>
                                      <p:to>
                                        <p:strVal val="visible"/>
                                      </p:to>
                                    </p:set>
                                    <p:animEffect transition="in" filter="fade">
                                      <p:cBhvr>
                                        <p:cTn id="16" dur="400"/>
                                        <p:tgtEl>
                                          <p:spTgt spid="24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animEffect transition="in" filter="fade">
                                      <p:cBhvr>
                                        <p:cTn id="19" dur="400"/>
                                        <p:tgtEl>
                                          <p:spTgt spid="24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47">
                                            <p:txEl>
                                              <p:pRg st="5" end="5"/>
                                            </p:txEl>
                                          </p:spTgt>
                                        </p:tgtEl>
                                        <p:attrNameLst>
                                          <p:attrName>style.visibility</p:attrName>
                                        </p:attrNameLst>
                                      </p:cBhvr>
                                      <p:to>
                                        <p:strVal val="visible"/>
                                      </p:to>
                                    </p:set>
                                    <p:animEffect transition="in" filter="fade">
                                      <p:cBhvr>
                                        <p:cTn id="22" dur="400"/>
                                        <p:tgtEl>
                                          <p:spTgt spid="24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animEffect transition="in" filter="fade">
                                      <p:cBhvr>
                                        <p:cTn id="25" dur="400"/>
                                        <p:tgtEl>
                                          <p:spTgt spid="24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47">
                                            <p:txEl>
                                              <p:pRg st="7" end="7"/>
                                            </p:txEl>
                                          </p:spTgt>
                                        </p:tgtEl>
                                        <p:attrNameLst>
                                          <p:attrName>style.visibility</p:attrName>
                                        </p:attrNameLst>
                                      </p:cBhvr>
                                      <p:to>
                                        <p:strVal val="visible"/>
                                      </p:to>
                                    </p:set>
                                    <p:animEffect transition="in" filter="fade">
                                      <p:cBhvr>
                                        <p:cTn id="28" dur="400"/>
                                        <p:tgtEl>
                                          <p:spTgt spid="24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animEffect transition="in" filter="fade">
                                      <p:cBhvr>
                                        <p:cTn id="31" dur="400"/>
                                        <p:tgtEl>
                                          <p:spTgt spid="247">
                                            <p:txEl>
                                              <p:pRg st="8" end="8"/>
                                            </p:txEl>
                                          </p:spTgt>
                                        </p:tgtEl>
                                      </p:cBhvr>
                                    </p:animEffect>
                                  </p:childTnLst>
                                </p:cTn>
                              </p:par>
                            </p:childTnLst>
                          </p:cTn>
                        </p:par>
                        <p:par>
                          <p:cTn id="32" fill="hold">
                            <p:stCondLst>
                              <p:cond delay="400"/>
                            </p:stCondLst>
                            <p:childTnLst>
                              <p:par>
                                <p:cTn id="33" presetID="23" presetClass="entr" presetSubtype="16" fill="hold" nodeType="afterEffect">
                                  <p:stCondLst>
                                    <p:cond delay="0"/>
                                  </p:stCondLst>
                                  <p:childTnLst>
                                    <p:set>
                                      <p:cBhvr>
                                        <p:cTn id="34" dur="1" fill="hold">
                                          <p:stCondLst>
                                            <p:cond delay="0"/>
                                          </p:stCondLst>
                                        </p:cTn>
                                        <p:tgtEl>
                                          <p:spTgt spid="248">
                                            <p:txEl>
                                              <p:pRg st="0" end="0"/>
                                            </p:txEl>
                                          </p:spTgt>
                                        </p:tgtEl>
                                        <p:attrNameLst>
                                          <p:attrName>style.visibility</p:attrName>
                                        </p:attrNameLst>
                                      </p:cBhvr>
                                      <p:to>
                                        <p:strVal val="visible"/>
                                      </p:to>
                                    </p:set>
                                    <p:anim calcmode="lin" valueType="num">
                                      <p:cBhvr additive="base">
                                        <p:cTn id="35" dur="500"/>
                                        <p:tgtEl>
                                          <p:spTgt spid="248">
                                            <p:txEl>
                                              <p:pRg st="0" end="0"/>
                                            </p:txEl>
                                          </p:spTgt>
                                        </p:tgtEl>
                                        <p:attrNameLst>
                                          <p:attrName>ppt_w</p:attrName>
                                        </p:attrNameLst>
                                      </p:cBhvr>
                                      <p:tavLst>
                                        <p:tav tm="0">
                                          <p:val>
                                            <p:strVal val="0"/>
                                          </p:val>
                                        </p:tav>
                                        <p:tav tm="100000">
                                          <p:val>
                                            <p:strVal val="#ppt_w"/>
                                          </p:val>
                                        </p:tav>
                                      </p:tavLst>
                                    </p:anim>
                                    <p:anim calcmode="lin" valueType="num">
                                      <p:cBhvr additive="base">
                                        <p:cTn id="36" dur="500"/>
                                        <p:tgtEl>
                                          <p:spTgt spid="248">
                                            <p:txEl>
                                              <p:pRg st="0" end="0"/>
                                            </p:txEl>
                                          </p:spTgt>
                                        </p:tgtEl>
                                        <p:attrNameLst>
                                          <p:attrName>ppt_h</p:attrName>
                                        </p:attrNameLst>
                                      </p:cBhvr>
                                      <p:tavLst>
                                        <p:tav tm="0">
                                          <p:val>
                                            <p:strVal val="0"/>
                                          </p:val>
                                        </p:tav>
                                        <p:tav tm="100000">
                                          <p:val>
                                            <p:strVal val="#ppt_h"/>
                                          </p:val>
                                        </p:tav>
                                      </p:tavLst>
                                    </p:anim>
                                  </p:childTnLst>
                                </p:cTn>
                              </p:par>
                            </p:childTnLst>
                          </p:cTn>
                        </p:par>
                        <p:par>
                          <p:cTn id="37" fill="hold">
                            <p:stCondLst>
                              <p:cond delay="900"/>
                            </p:stCondLst>
                            <p:childTnLst>
                              <p:par>
                                <p:cTn id="38" presetID="23" presetClass="entr" presetSubtype="16" fill="hold" nodeType="afterEffect">
                                  <p:stCondLst>
                                    <p:cond delay="0"/>
                                  </p:stCondLst>
                                  <p:childTnLst>
                                    <p:set>
                                      <p:cBhvr>
                                        <p:cTn id="39" dur="1" fill="hold">
                                          <p:stCondLst>
                                            <p:cond delay="0"/>
                                          </p:stCondLst>
                                        </p:cTn>
                                        <p:tgtEl>
                                          <p:spTgt spid="248">
                                            <p:txEl>
                                              <p:pRg st="1" end="1"/>
                                            </p:txEl>
                                          </p:spTgt>
                                        </p:tgtEl>
                                        <p:attrNameLst>
                                          <p:attrName>style.visibility</p:attrName>
                                        </p:attrNameLst>
                                      </p:cBhvr>
                                      <p:to>
                                        <p:strVal val="visible"/>
                                      </p:to>
                                    </p:set>
                                    <p:anim calcmode="lin" valueType="num">
                                      <p:cBhvr additive="base">
                                        <p:cTn id="40" dur="500"/>
                                        <p:tgtEl>
                                          <p:spTgt spid="248">
                                            <p:txEl>
                                              <p:pRg st="1" end="1"/>
                                            </p:txEl>
                                          </p:spTgt>
                                        </p:tgtEl>
                                        <p:attrNameLst>
                                          <p:attrName>ppt_w</p:attrName>
                                        </p:attrNameLst>
                                      </p:cBhvr>
                                      <p:tavLst>
                                        <p:tav tm="0">
                                          <p:val>
                                            <p:strVal val="0"/>
                                          </p:val>
                                        </p:tav>
                                        <p:tav tm="100000">
                                          <p:val>
                                            <p:strVal val="#ppt_w"/>
                                          </p:val>
                                        </p:tav>
                                      </p:tavLst>
                                    </p:anim>
                                    <p:anim calcmode="lin" valueType="num">
                                      <p:cBhvr additive="base">
                                        <p:cTn id="41" dur="500"/>
                                        <p:tgtEl>
                                          <p:spTgt spid="248">
                                            <p:txEl>
                                              <p:pRg st="1" end="1"/>
                                            </p:txEl>
                                          </p:spTgt>
                                        </p:tgtEl>
                                        <p:attrNameLst>
                                          <p:attrName>ppt_h</p:attrName>
                                        </p:attrNameLst>
                                      </p:cBhvr>
                                      <p:tavLst>
                                        <p:tav tm="0">
                                          <p:val>
                                            <p:strVal val="0"/>
                                          </p:val>
                                        </p:tav>
                                        <p:tav tm="100000">
                                          <p:val>
                                            <p:strVal val="#ppt_h"/>
                                          </p:val>
                                        </p:tav>
                                      </p:tavLst>
                                    </p:anim>
                                  </p:childTnLst>
                                </p:cTn>
                              </p:par>
                            </p:childTnLst>
                          </p:cTn>
                        </p:par>
                        <p:par>
                          <p:cTn id="42" fill="hold">
                            <p:stCondLst>
                              <p:cond delay="1400"/>
                            </p:stCondLst>
                            <p:childTnLst>
                              <p:par>
                                <p:cTn id="43" presetID="23" presetClass="entr" presetSubtype="16" fill="hold" nodeType="afterEffect">
                                  <p:stCondLst>
                                    <p:cond delay="0"/>
                                  </p:stCondLst>
                                  <p:childTnLst>
                                    <p:set>
                                      <p:cBhvr>
                                        <p:cTn id="44" dur="1" fill="hold">
                                          <p:stCondLst>
                                            <p:cond delay="0"/>
                                          </p:stCondLst>
                                        </p:cTn>
                                        <p:tgtEl>
                                          <p:spTgt spid="248">
                                            <p:txEl>
                                              <p:pRg st="2" end="2"/>
                                            </p:txEl>
                                          </p:spTgt>
                                        </p:tgtEl>
                                        <p:attrNameLst>
                                          <p:attrName>style.visibility</p:attrName>
                                        </p:attrNameLst>
                                      </p:cBhvr>
                                      <p:to>
                                        <p:strVal val="visible"/>
                                      </p:to>
                                    </p:set>
                                    <p:anim calcmode="lin" valueType="num">
                                      <p:cBhvr additive="base">
                                        <p:cTn id="45" dur="500"/>
                                        <p:tgtEl>
                                          <p:spTgt spid="248">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248">
                                            <p:txEl>
                                              <p:pRg st="2" end="2"/>
                                            </p:txEl>
                                          </p:spTgt>
                                        </p:tgtEl>
                                        <p:attrNameLst>
                                          <p:attrName>ppt_h</p:attrName>
                                        </p:attrNameLst>
                                      </p:cBhvr>
                                      <p:tavLst>
                                        <p:tav tm="0">
                                          <p:val>
                                            <p:strVal val="0"/>
                                          </p:val>
                                        </p:tav>
                                        <p:tav tm="100000">
                                          <p:val>
                                            <p:strVal val="#ppt_h"/>
                                          </p:val>
                                        </p:tav>
                                      </p:tavLst>
                                    </p:anim>
                                  </p:childTnLst>
                                </p:cTn>
                              </p:par>
                            </p:childTnLst>
                          </p:cTn>
                        </p:par>
                        <p:par>
                          <p:cTn id="47" fill="hold">
                            <p:stCondLst>
                              <p:cond delay="1900"/>
                            </p:stCondLst>
                            <p:childTnLst>
                              <p:par>
                                <p:cTn id="48" presetID="23" presetClass="entr" presetSubtype="16" fill="hold" nodeType="afterEffect">
                                  <p:stCondLst>
                                    <p:cond delay="0"/>
                                  </p:stCondLst>
                                  <p:childTnLst>
                                    <p:set>
                                      <p:cBhvr>
                                        <p:cTn id="49" dur="1" fill="hold">
                                          <p:stCondLst>
                                            <p:cond delay="0"/>
                                          </p:stCondLst>
                                        </p:cTn>
                                        <p:tgtEl>
                                          <p:spTgt spid="248">
                                            <p:txEl>
                                              <p:pRg st="3" end="3"/>
                                            </p:txEl>
                                          </p:spTgt>
                                        </p:tgtEl>
                                        <p:attrNameLst>
                                          <p:attrName>style.visibility</p:attrName>
                                        </p:attrNameLst>
                                      </p:cBhvr>
                                      <p:to>
                                        <p:strVal val="visible"/>
                                      </p:to>
                                    </p:set>
                                    <p:anim calcmode="lin" valueType="num">
                                      <p:cBhvr additive="base">
                                        <p:cTn id="50" dur="500"/>
                                        <p:tgtEl>
                                          <p:spTgt spid="248">
                                            <p:txEl>
                                              <p:pRg st="3" end="3"/>
                                            </p:txEl>
                                          </p:spTgt>
                                        </p:tgtEl>
                                        <p:attrNameLst>
                                          <p:attrName>ppt_w</p:attrName>
                                        </p:attrNameLst>
                                      </p:cBhvr>
                                      <p:tavLst>
                                        <p:tav tm="0">
                                          <p:val>
                                            <p:strVal val="0"/>
                                          </p:val>
                                        </p:tav>
                                        <p:tav tm="100000">
                                          <p:val>
                                            <p:strVal val="#ppt_w"/>
                                          </p:val>
                                        </p:tav>
                                      </p:tavLst>
                                    </p:anim>
                                    <p:anim calcmode="lin" valueType="num">
                                      <p:cBhvr additive="base">
                                        <p:cTn id="51" dur="500"/>
                                        <p:tgtEl>
                                          <p:spTgt spid="248">
                                            <p:txEl>
                                              <p:pRg st="3" end="3"/>
                                            </p:txEl>
                                          </p:spTgt>
                                        </p:tgtEl>
                                        <p:attrNameLst>
                                          <p:attrName>ppt_h</p:attrName>
                                        </p:attrNameLst>
                                      </p:cBhvr>
                                      <p:tavLst>
                                        <p:tav tm="0">
                                          <p:val>
                                            <p:strVal val="0"/>
                                          </p:val>
                                        </p:tav>
                                        <p:tav tm="100000">
                                          <p:val>
                                            <p:strVal val="#ppt_h"/>
                                          </p:val>
                                        </p:tav>
                                      </p:tavLst>
                                    </p:anim>
                                  </p:childTnLst>
                                </p:cTn>
                              </p:par>
                            </p:childTnLst>
                          </p:cTn>
                        </p:par>
                        <p:par>
                          <p:cTn id="52" fill="hold">
                            <p:stCondLst>
                              <p:cond delay="2400"/>
                            </p:stCondLst>
                            <p:childTnLst>
                              <p:par>
                                <p:cTn id="53" presetID="23" presetClass="entr" presetSubtype="16" fill="hold" nodeType="afterEffect">
                                  <p:stCondLst>
                                    <p:cond delay="0"/>
                                  </p:stCondLst>
                                  <p:childTnLst>
                                    <p:set>
                                      <p:cBhvr>
                                        <p:cTn id="54" dur="1" fill="hold">
                                          <p:stCondLst>
                                            <p:cond delay="0"/>
                                          </p:stCondLst>
                                        </p:cTn>
                                        <p:tgtEl>
                                          <p:spTgt spid="248">
                                            <p:txEl>
                                              <p:pRg st="4" end="4"/>
                                            </p:txEl>
                                          </p:spTgt>
                                        </p:tgtEl>
                                        <p:attrNameLst>
                                          <p:attrName>style.visibility</p:attrName>
                                        </p:attrNameLst>
                                      </p:cBhvr>
                                      <p:to>
                                        <p:strVal val="visible"/>
                                      </p:to>
                                    </p:set>
                                    <p:anim calcmode="lin" valueType="num">
                                      <p:cBhvr additive="base">
                                        <p:cTn id="55" dur="500"/>
                                        <p:tgtEl>
                                          <p:spTgt spid="248">
                                            <p:txEl>
                                              <p:pRg st="4" end="4"/>
                                            </p:txEl>
                                          </p:spTgt>
                                        </p:tgtEl>
                                        <p:attrNameLst>
                                          <p:attrName>ppt_w</p:attrName>
                                        </p:attrNameLst>
                                      </p:cBhvr>
                                      <p:tavLst>
                                        <p:tav tm="0">
                                          <p:val>
                                            <p:strVal val="0"/>
                                          </p:val>
                                        </p:tav>
                                        <p:tav tm="100000">
                                          <p:val>
                                            <p:strVal val="#ppt_w"/>
                                          </p:val>
                                        </p:tav>
                                      </p:tavLst>
                                    </p:anim>
                                    <p:anim calcmode="lin" valueType="num">
                                      <p:cBhvr additive="base">
                                        <p:cTn id="56" dur="500"/>
                                        <p:tgtEl>
                                          <p:spTgt spid="248">
                                            <p:txEl>
                                              <p:pRg st="4" end="4"/>
                                            </p:txEl>
                                          </p:spTgt>
                                        </p:tgtEl>
                                        <p:attrNameLst>
                                          <p:attrName>ppt_h</p:attrName>
                                        </p:attrNameLst>
                                      </p:cBhvr>
                                      <p:tavLst>
                                        <p:tav tm="0">
                                          <p:val>
                                            <p:strVal val="0"/>
                                          </p:val>
                                        </p:tav>
                                        <p:tav tm="100000">
                                          <p:val>
                                            <p:strVal val="#ppt_h"/>
                                          </p:val>
                                        </p:tav>
                                      </p:tavLst>
                                    </p:anim>
                                  </p:childTnLst>
                                </p:cTn>
                              </p:par>
                            </p:childTnLst>
                          </p:cTn>
                        </p:par>
                        <p:par>
                          <p:cTn id="57" fill="hold">
                            <p:stCondLst>
                              <p:cond delay="2900"/>
                            </p:stCondLst>
                            <p:childTnLst>
                              <p:par>
                                <p:cTn id="58" presetID="23" presetClass="entr" presetSubtype="16" fill="hold" nodeType="afterEffect">
                                  <p:stCondLst>
                                    <p:cond delay="0"/>
                                  </p:stCondLst>
                                  <p:childTnLst>
                                    <p:set>
                                      <p:cBhvr>
                                        <p:cTn id="59" dur="1" fill="hold">
                                          <p:stCondLst>
                                            <p:cond delay="0"/>
                                          </p:stCondLst>
                                        </p:cTn>
                                        <p:tgtEl>
                                          <p:spTgt spid="248">
                                            <p:txEl>
                                              <p:pRg st="5" end="5"/>
                                            </p:txEl>
                                          </p:spTgt>
                                        </p:tgtEl>
                                        <p:attrNameLst>
                                          <p:attrName>style.visibility</p:attrName>
                                        </p:attrNameLst>
                                      </p:cBhvr>
                                      <p:to>
                                        <p:strVal val="visible"/>
                                      </p:to>
                                    </p:set>
                                    <p:anim calcmode="lin" valueType="num">
                                      <p:cBhvr additive="base">
                                        <p:cTn id="60" dur="500"/>
                                        <p:tgtEl>
                                          <p:spTgt spid="248">
                                            <p:txEl>
                                              <p:pRg st="5" end="5"/>
                                            </p:txEl>
                                          </p:spTgt>
                                        </p:tgtEl>
                                        <p:attrNameLst>
                                          <p:attrName>ppt_w</p:attrName>
                                        </p:attrNameLst>
                                      </p:cBhvr>
                                      <p:tavLst>
                                        <p:tav tm="0">
                                          <p:val>
                                            <p:strVal val="0"/>
                                          </p:val>
                                        </p:tav>
                                        <p:tav tm="100000">
                                          <p:val>
                                            <p:strVal val="#ppt_w"/>
                                          </p:val>
                                        </p:tav>
                                      </p:tavLst>
                                    </p:anim>
                                    <p:anim calcmode="lin" valueType="num">
                                      <p:cBhvr additive="base">
                                        <p:cTn id="61" dur="500"/>
                                        <p:tgtEl>
                                          <p:spTgt spid="248">
                                            <p:txEl>
                                              <p:pRg st="5" end="5"/>
                                            </p:txEl>
                                          </p:spTgt>
                                        </p:tgtEl>
                                        <p:attrNameLst>
                                          <p:attrName>ppt_h</p:attrName>
                                        </p:attrNameLst>
                                      </p:cBhvr>
                                      <p:tavLst>
                                        <p:tav tm="0">
                                          <p:val>
                                            <p:strVal val="0"/>
                                          </p:val>
                                        </p:tav>
                                        <p:tav tm="100000">
                                          <p:val>
                                            <p:strVal val="#ppt_h"/>
                                          </p:val>
                                        </p:tav>
                                      </p:tavLst>
                                    </p:anim>
                                  </p:childTnLst>
                                </p:cTn>
                              </p:par>
                            </p:childTnLst>
                          </p:cTn>
                        </p:par>
                        <p:par>
                          <p:cTn id="62" fill="hold">
                            <p:stCondLst>
                              <p:cond delay="3400"/>
                            </p:stCondLst>
                            <p:childTnLst>
                              <p:par>
                                <p:cTn id="63" presetID="23" presetClass="entr" presetSubtype="16" fill="hold" nodeType="afterEffect">
                                  <p:stCondLst>
                                    <p:cond delay="0"/>
                                  </p:stCondLst>
                                  <p:childTnLst>
                                    <p:set>
                                      <p:cBhvr>
                                        <p:cTn id="64" dur="1" fill="hold">
                                          <p:stCondLst>
                                            <p:cond delay="0"/>
                                          </p:stCondLst>
                                        </p:cTn>
                                        <p:tgtEl>
                                          <p:spTgt spid="248">
                                            <p:txEl>
                                              <p:pRg st="6" end="6"/>
                                            </p:txEl>
                                          </p:spTgt>
                                        </p:tgtEl>
                                        <p:attrNameLst>
                                          <p:attrName>style.visibility</p:attrName>
                                        </p:attrNameLst>
                                      </p:cBhvr>
                                      <p:to>
                                        <p:strVal val="visible"/>
                                      </p:to>
                                    </p:set>
                                    <p:anim calcmode="lin" valueType="num">
                                      <p:cBhvr additive="base">
                                        <p:cTn id="65" dur="500"/>
                                        <p:tgtEl>
                                          <p:spTgt spid="248">
                                            <p:txEl>
                                              <p:pRg st="6" end="6"/>
                                            </p:txEl>
                                          </p:spTgt>
                                        </p:tgtEl>
                                        <p:attrNameLst>
                                          <p:attrName>ppt_w</p:attrName>
                                        </p:attrNameLst>
                                      </p:cBhvr>
                                      <p:tavLst>
                                        <p:tav tm="0">
                                          <p:val>
                                            <p:strVal val="0"/>
                                          </p:val>
                                        </p:tav>
                                        <p:tav tm="100000">
                                          <p:val>
                                            <p:strVal val="#ppt_w"/>
                                          </p:val>
                                        </p:tav>
                                      </p:tavLst>
                                    </p:anim>
                                    <p:anim calcmode="lin" valueType="num">
                                      <p:cBhvr additive="base">
                                        <p:cTn id="66" dur="500"/>
                                        <p:tgtEl>
                                          <p:spTgt spid="248">
                                            <p:txEl>
                                              <p:pRg st="6" end="6"/>
                                            </p:txEl>
                                          </p:spTgt>
                                        </p:tgtEl>
                                        <p:attrNameLst>
                                          <p:attrName>ppt_h</p:attrName>
                                        </p:attrNameLst>
                                      </p:cBhvr>
                                      <p:tavLst>
                                        <p:tav tm="0">
                                          <p:val>
                                            <p:strVal val="0"/>
                                          </p:val>
                                        </p:tav>
                                        <p:tav tm="100000">
                                          <p:val>
                                            <p:strVal val="#ppt_h"/>
                                          </p:val>
                                        </p:tav>
                                      </p:tavLst>
                                    </p:anim>
                                  </p:childTnLst>
                                </p:cTn>
                              </p:par>
                            </p:childTnLst>
                          </p:cTn>
                        </p:par>
                        <p:par>
                          <p:cTn id="67" fill="hold">
                            <p:stCondLst>
                              <p:cond delay="3900"/>
                            </p:stCondLst>
                            <p:childTnLst>
                              <p:par>
                                <p:cTn id="68" presetID="23" presetClass="entr" presetSubtype="16" fill="hold" nodeType="afterEffect">
                                  <p:stCondLst>
                                    <p:cond delay="0"/>
                                  </p:stCondLst>
                                  <p:childTnLst>
                                    <p:set>
                                      <p:cBhvr>
                                        <p:cTn id="69" dur="1" fill="hold">
                                          <p:stCondLst>
                                            <p:cond delay="0"/>
                                          </p:stCondLst>
                                        </p:cTn>
                                        <p:tgtEl>
                                          <p:spTgt spid="248">
                                            <p:txEl>
                                              <p:pRg st="7" end="7"/>
                                            </p:txEl>
                                          </p:spTgt>
                                        </p:tgtEl>
                                        <p:attrNameLst>
                                          <p:attrName>style.visibility</p:attrName>
                                        </p:attrNameLst>
                                      </p:cBhvr>
                                      <p:to>
                                        <p:strVal val="visible"/>
                                      </p:to>
                                    </p:set>
                                    <p:anim calcmode="lin" valueType="num">
                                      <p:cBhvr additive="base">
                                        <p:cTn id="70" dur="500"/>
                                        <p:tgtEl>
                                          <p:spTgt spid="248">
                                            <p:txEl>
                                              <p:pRg st="7" end="7"/>
                                            </p:txEl>
                                          </p:spTgt>
                                        </p:tgtEl>
                                        <p:attrNameLst>
                                          <p:attrName>ppt_w</p:attrName>
                                        </p:attrNameLst>
                                      </p:cBhvr>
                                      <p:tavLst>
                                        <p:tav tm="0">
                                          <p:val>
                                            <p:strVal val="0"/>
                                          </p:val>
                                        </p:tav>
                                        <p:tav tm="100000">
                                          <p:val>
                                            <p:strVal val="#ppt_w"/>
                                          </p:val>
                                        </p:tav>
                                      </p:tavLst>
                                    </p:anim>
                                    <p:anim calcmode="lin" valueType="num">
                                      <p:cBhvr additive="base">
                                        <p:cTn id="71" dur="500"/>
                                        <p:tgtEl>
                                          <p:spTgt spid="248">
                                            <p:txEl>
                                              <p:pRg st="7" end="7"/>
                                            </p:txEl>
                                          </p:spTgt>
                                        </p:tgtEl>
                                        <p:attrNameLst>
                                          <p:attrName>ppt_h</p:attrName>
                                        </p:attrNameLst>
                                      </p:cBhvr>
                                      <p:tavLst>
                                        <p:tav tm="0">
                                          <p:val>
                                            <p:strVal val="0"/>
                                          </p:val>
                                        </p:tav>
                                        <p:tav tm="100000">
                                          <p:val>
                                            <p:strVal val="#ppt_h"/>
                                          </p:val>
                                        </p:tav>
                                      </p:tavLst>
                                    </p:anim>
                                  </p:childTnLst>
                                </p:cTn>
                              </p:par>
                            </p:childTnLst>
                          </p:cTn>
                        </p:par>
                        <p:par>
                          <p:cTn id="72" fill="hold">
                            <p:stCondLst>
                              <p:cond delay="4400"/>
                            </p:stCondLst>
                            <p:childTnLst>
                              <p:par>
                                <p:cTn id="73" presetID="23" presetClass="entr" presetSubtype="16" fill="hold" nodeType="afterEffect">
                                  <p:stCondLst>
                                    <p:cond delay="0"/>
                                  </p:stCondLst>
                                  <p:childTnLst>
                                    <p:set>
                                      <p:cBhvr>
                                        <p:cTn id="74" dur="1" fill="hold">
                                          <p:stCondLst>
                                            <p:cond delay="0"/>
                                          </p:stCondLst>
                                        </p:cTn>
                                        <p:tgtEl>
                                          <p:spTgt spid="248">
                                            <p:txEl>
                                              <p:pRg st="8" end="8"/>
                                            </p:txEl>
                                          </p:spTgt>
                                        </p:tgtEl>
                                        <p:attrNameLst>
                                          <p:attrName>style.visibility</p:attrName>
                                        </p:attrNameLst>
                                      </p:cBhvr>
                                      <p:to>
                                        <p:strVal val="visible"/>
                                      </p:to>
                                    </p:set>
                                    <p:anim calcmode="lin" valueType="num">
                                      <p:cBhvr additive="base">
                                        <p:cTn id="75" dur="500"/>
                                        <p:tgtEl>
                                          <p:spTgt spid="248">
                                            <p:txEl>
                                              <p:pRg st="8" end="8"/>
                                            </p:txEl>
                                          </p:spTgt>
                                        </p:tgtEl>
                                        <p:attrNameLst>
                                          <p:attrName>ppt_w</p:attrName>
                                        </p:attrNameLst>
                                      </p:cBhvr>
                                      <p:tavLst>
                                        <p:tav tm="0">
                                          <p:val>
                                            <p:strVal val="0"/>
                                          </p:val>
                                        </p:tav>
                                        <p:tav tm="100000">
                                          <p:val>
                                            <p:strVal val="#ppt_w"/>
                                          </p:val>
                                        </p:tav>
                                      </p:tavLst>
                                    </p:anim>
                                    <p:anim calcmode="lin" valueType="num">
                                      <p:cBhvr additive="base">
                                        <p:cTn id="76" dur="500"/>
                                        <p:tgtEl>
                                          <p:spTgt spid="248">
                                            <p:txEl>
                                              <p:pRg st="8" end="8"/>
                                            </p:txEl>
                                          </p:spTgt>
                                        </p:tgtEl>
                                        <p:attrNameLst>
                                          <p:attrName>ppt_h</p:attrName>
                                        </p:attrNameLst>
                                      </p:cBhvr>
                                      <p:tavLst>
                                        <p:tav tm="0">
                                          <p:val>
                                            <p:strVal val="0"/>
                                          </p:val>
                                        </p:tav>
                                        <p:tav tm="100000">
                                          <p:val>
                                            <p:strVal val="#ppt_h"/>
                                          </p:val>
                                        </p:tav>
                                      </p:tavLst>
                                    </p:anim>
                                  </p:childTnLst>
                                </p:cTn>
                              </p:par>
                            </p:childTnLst>
                          </p:cTn>
                        </p:par>
                        <p:par>
                          <p:cTn id="77" fill="hold">
                            <p:stCondLst>
                              <p:cond delay="4900"/>
                            </p:stCondLst>
                            <p:childTnLst>
                              <p:par>
                                <p:cTn id="78" presetID="23" presetClass="entr" presetSubtype="16" fill="hold" nodeType="afterEffect">
                                  <p:stCondLst>
                                    <p:cond delay="0"/>
                                  </p:stCondLst>
                                  <p:childTnLst>
                                    <p:set>
                                      <p:cBhvr>
                                        <p:cTn id="79" dur="1" fill="hold">
                                          <p:stCondLst>
                                            <p:cond delay="0"/>
                                          </p:stCondLst>
                                        </p:cTn>
                                        <p:tgtEl>
                                          <p:spTgt spid="246"/>
                                        </p:tgtEl>
                                        <p:attrNameLst>
                                          <p:attrName>style.visibility</p:attrName>
                                        </p:attrNameLst>
                                      </p:cBhvr>
                                      <p:to>
                                        <p:strVal val="visible"/>
                                      </p:to>
                                    </p:set>
                                    <p:anim calcmode="lin" valueType="num">
                                      <p:cBhvr additive="base">
                                        <p:cTn id="80" dur="1000"/>
                                        <p:tgtEl>
                                          <p:spTgt spid="246"/>
                                        </p:tgtEl>
                                        <p:attrNameLst>
                                          <p:attrName>ppt_w</p:attrName>
                                        </p:attrNameLst>
                                      </p:cBhvr>
                                      <p:tavLst>
                                        <p:tav tm="0">
                                          <p:val>
                                            <p:strVal val="0"/>
                                          </p:val>
                                        </p:tav>
                                        <p:tav tm="100000">
                                          <p:val>
                                            <p:strVal val="#ppt_w"/>
                                          </p:val>
                                        </p:tav>
                                      </p:tavLst>
                                    </p:anim>
                                    <p:anim calcmode="lin" valueType="num">
                                      <p:cBhvr additive="base">
                                        <p:cTn id="81" dur="1000"/>
                                        <p:tgtEl>
                                          <p:spTgt spid="246"/>
                                        </p:tgtEl>
                                        <p:attrNameLst>
                                          <p:attrName>ppt_h</p:attrName>
                                        </p:attrNameLst>
                                      </p:cBhvr>
                                      <p:tavLst>
                                        <p:tav tm="0">
                                          <p:val>
                                            <p:strVal val="0"/>
                                          </p:val>
                                        </p:tav>
                                        <p:tav tm="100000">
                                          <p:val>
                                            <p:strVal val="#ppt_h"/>
                                          </p:val>
                                        </p:tav>
                                      </p:tavLst>
                                    </p:anim>
                                  </p:childTnLst>
                                </p:cTn>
                              </p:par>
                            </p:childTnLst>
                          </p:cTn>
                        </p:par>
                        <p:par>
                          <p:cTn id="82" fill="hold">
                            <p:stCondLst>
                              <p:cond delay="5900"/>
                            </p:stCondLst>
                            <p:childTnLst>
                              <p:par>
                                <p:cTn id="83" presetID="23" presetClass="entr" presetSubtype="16" fill="hold" nodeType="afterEffect">
                                  <p:stCondLst>
                                    <p:cond delay="0"/>
                                  </p:stCondLst>
                                  <p:childTnLst>
                                    <p:set>
                                      <p:cBhvr>
                                        <p:cTn id="84" dur="1" fill="hold">
                                          <p:stCondLst>
                                            <p:cond delay="0"/>
                                          </p:stCondLst>
                                        </p:cTn>
                                        <p:tgtEl>
                                          <p:spTgt spid="249"/>
                                        </p:tgtEl>
                                        <p:attrNameLst>
                                          <p:attrName>style.visibility</p:attrName>
                                        </p:attrNameLst>
                                      </p:cBhvr>
                                      <p:to>
                                        <p:strVal val="visible"/>
                                      </p:to>
                                    </p:set>
                                    <p:anim calcmode="lin" valueType="num">
                                      <p:cBhvr additive="base">
                                        <p:cTn id="85" dur="1000"/>
                                        <p:tgtEl>
                                          <p:spTgt spid="249"/>
                                        </p:tgtEl>
                                        <p:attrNameLst>
                                          <p:attrName>ppt_w</p:attrName>
                                        </p:attrNameLst>
                                      </p:cBhvr>
                                      <p:tavLst>
                                        <p:tav tm="0">
                                          <p:val>
                                            <p:strVal val="0"/>
                                          </p:val>
                                        </p:tav>
                                        <p:tav tm="100000">
                                          <p:val>
                                            <p:strVal val="#ppt_w"/>
                                          </p:val>
                                        </p:tav>
                                      </p:tavLst>
                                    </p:anim>
                                    <p:anim calcmode="lin" valueType="num">
                                      <p:cBhvr additive="base">
                                        <p:cTn id="86" dur="1000"/>
                                        <p:tgtEl>
                                          <p:spTgt spid="249"/>
                                        </p:tgtEl>
                                        <p:attrNameLst>
                                          <p:attrName>ppt_h</p:attrName>
                                        </p:attrNameLst>
                                      </p:cBhvr>
                                      <p:tavLst>
                                        <p:tav tm="0">
                                          <p:val>
                                            <p:strVal val="0"/>
                                          </p:val>
                                        </p:tav>
                                        <p:tav tm="100000">
                                          <p:val>
                                            <p:strVal val="#ppt_h"/>
                                          </p:val>
                                        </p:tav>
                                      </p:tavLst>
                                    </p:anim>
                                  </p:childTnLst>
                                </p:cTn>
                              </p:par>
                            </p:childTnLst>
                          </p:cTn>
                        </p:par>
                        <p:par>
                          <p:cTn id="87" fill="hold">
                            <p:stCondLst>
                              <p:cond delay="6900"/>
                            </p:stCondLst>
                            <p:childTnLst>
                              <p:par>
                                <p:cTn id="88" presetID="23" presetClass="entr" presetSubtype="16" fill="hold" nodeType="afterEffect">
                                  <p:stCondLst>
                                    <p:cond delay="0"/>
                                  </p:stCondLst>
                                  <p:childTnLst>
                                    <p:set>
                                      <p:cBhvr>
                                        <p:cTn id="89" dur="1" fill="hold">
                                          <p:stCondLst>
                                            <p:cond delay="0"/>
                                          </p:stCondLst>
                                        </p:cTn>
                                        <p:tgtEl>
                                          <p:spTgt spid="250"/>
                                        </p:tgtEl>
                                        <p:attrNameLst>
                                          <p:attrName>style.visibility</p:attrName>
                                        </p:attrNameLst>
                                      </p:cBhvr>
                                      <p:to>
                                        <p:strVal val="visible"/>
                                      </p:to>
                                    </p:set>
                                    <p:anim calcmode="lin" valueType="num">
                                      <p:cBhvr additive="base">
                                        <p:cTn id="90" dur="1000"/>
                                        <p:tgtEl>
                                          <p:spTgt spid="250"/>
                                        </p:tgtEl>
                                        <p:attrNameLst>
                                          <p:attrName>ppt_w</p:attrName>
                                        </p:attrNameLst>
                                      </p:cBhvr>
                                      <p:tavLst>
                                        <p:tav tm="0">
                                          <p:val>
                                            <p:strVal val="0"/>
                                          </p:val>
                                        </p:tav>
                                        <p:tav tm="100000">
                                          <p:val>
                                            <p:strVal val="#ppt_w"/>
                                          </p:val>
                                        </p:tav>
                                      </p:tavLst>
                                    </p:anim>
                                    <p:anim calcmode="lin" valueType="num">
                                      <p:cBhvr additive="base">
                                        <p:cTn id="91" dur="1000"/>
                                        <p:tgtEl>
                                          <p:spTgt spid="250"/>
                                        </p:tgtEl>
                                        <p:attrNameLst>
                                          <p:attrName>ppt_h</p:attrName>
                                        </p:attrNameLst>
                                      </p:cBhvr>
                                      <p:tavLst>
                                        <p:tav tm="0">
                                          <p:val>
                                            <p:strVal val="0"/>
                                          </p:val>
                                        </p:tav>
                                        <p:tav tm="100000">
                                          <p:val>
                                            <p:strVal val="#ppt_h"/>
                                          </p:val>
                                        </p:tav>
                                      </p:tavLst>
                                    </p:anim>
                                  </p:childTnLst>
                                </p:cTn>
                              </p:par>
                            </p:childTnLst>
                          </p:cTn>
                        </p:par>
                        <p:par>
                          <p:cTn id="92" fill="hold">
                            <p:stCondLst>
                              <p:cond delay="7900"/>
                            </p:stCondLst>
                            <p:childTnLst>
                              <p:par>
                                <p:cTn id="93" presetID="23" presetClass="entr" presetSubtype="16" fill="hold" nodeType="afterEffect">
                                  <p:stCondLst>
                                    <p:cond delay="0"/>
                                  </p:stCondLst>
                                  <p:childTnLst>
                                    <p:set>
                                      <p:cBhvr>
                                        <p:cTn id="94" dur="1" fill="hold">
                                          <p:stCondLst>
                                            <p:cond delay="0"/>
                                          </p:stCondLst>
                                        </p:cTn>
                                        <p:tgtEl>
                                          <p:spTgt spid="251">
                                            <p:txEl>
                                              <p:pRg st="0" end="0"/>
                                            </p:txEl>
                                          </p:spTgt>
                                        </p:tgtEl>
                                        <p:attrNameLst>
                                          <p:attrName>style.visibility</p:attrName>
                                        </p:attrNameLst>
                                      </p:cBhvr>
                                      <p:to>
                                        <p:strVal val="visible"/>
                                      </p:to>
                                    </p:set>
                                    <p:anim calcmode="lin" valueType="num">
                                      <p:cBhvr additive="base">
                                        <p:cTn id="95" dur="500"/>
                                        <p:tgtEl>
                                          <p:spTgt spid="251">
                                            <p:txEl>
                                              <p:pRg st="0" end="0"/>
                                            </p:txEl>
                                          </p:spTgt>
                                        </p:tgtEl>
                                        <p:attrNameLst>
                                          <p:attrName>ppt_w</p:attrName>
                                        </p:attrNameLst>
                                      </p:cBhvr>
                                      <p:tavLst>
                                        <p:tav tm="0">
                                          <p:val>
                                            <p:strVal val="0"/>
                                          </p:val>
                                        </p:tav>
                                        <p:tav tm="100000">
                                          <p:val>
                                            <p:strVal val="#ppt_w"/>
                                          </p:val>
                                        </p:tav>
                                      </p:tavLst>
                                    </p:anim>
                                    <p:anim calcmode="lin" valueType="num">
                                      <p:cBhvr additive="base">
                                        <p:cTn id="96" dur="500"/>
                                        <p:tgtEl>
                                          <p:spTgt spid="251">
                                            <p:txEl>
                                              <p:pRg st="0" end="0"/>
                                            </p:txEl>
                                          </p:spTgt>
                                        </p:tgtEl>
                                        <p:attrNameLst>
                                          <p:attrName>ppt_h</p:attrName>
                                        </p:attrNameLst>
                                      </p:cBhvr>
                                      <p:tavLst>
                                        <p:tav tm="0">
                                          <p:val>
                                            <p:strVal val="0"/>
                                          </p:val>
                                        </p:tav>
                                        <p:tav tm="100000">
                                          <p:val>
                                            <p:strVal val="#ppt_h"/>
                                          </p:val>
                                        </p:tav>
                                      </p:tavLst>
                                    </p:anim>
                                  </p:childTnLst>
                                </p:cTn>
                              </p:par>
                            </p:childTnLst>
                          </p:cTn>
                        </p:par>
                        <p:par>
                          <p:cTn id="97" fill="hold">
                            <p:stCondLst>
                              <p:cond delay="8400"/>
                            </p:stCondLst>
                            <p:childTnLst>
                              <p:par>
                                <p:cTn id="98" presetID="23" presetClass="entr" presetSubtype="16" fill="hold" nodeType="afterEffect">
                                  <p:stCondLst>
                                    <p:cond delay="0"/>
                                  </p:stCondLst>
                                  <p:childTnLst>
                                    <p:set>
                                      <p:cBhvr>
                                        <p:cTn id="99" dur="1" fill="hold">
                                          <p:stCondLst>
                                            <p:cond delay="0"/>
                                          </p:stCondLst>
                                        </p:cTn>
                                        <p:tgtEl>
                                          <p:spTgt spid="251">
                                            <p:txEl>
                                              <p:pRg st="1" end="1"/>
                                            </p:txEl>
                                          </p:spTgt>
                                        </p:tgtEl>
                                        <p:attrNameLst>
                                          <p:attrName>style.visibility</p:attrName>
                                        </p:attrNameLst>
                                      </p:cBhvr>
                                      <p:to>
                                        <p:strVal val="visible"/>
                                      </p:to>
                                    </p:set>
                                    <p:anim calcmode="lin" valueType="num">
                                      <p:cBhvr additive="base">
                                        <p:cTn id="100" dur="500"/>
                                        <p:tgtEl>
                                          <p:spTgt spid="251">
                                            <p:txEl>
                                              <p:pRg st="1" end="1"/>
                                            </p:txEl>
                                          </p:spTgt>
                                        </p:tgtEl>
                                        <p:attrNameLst>
                                          <p:attrName>ppt_w</p:attrName>
                                        </p:attrNameLst>
                                      </p:cBhvr>
                                      <p:tavLst>
                                        <p:tav tm="0">
                                          <p:val>
                                            <p:strVal val="0"/>
                                          </p:val>
                                        </p:tav>
                                        <p:tav tm="100000">
                                          <p:val>
                                            <p:strVal val="#ppt_w"/>
                                          </p:val>
                                        </p:tav>
                                      </p:tavLst>
                                    </p:anim>
                                    <p:anim calcmode="lin" valueType="num">
                                      <p:cBhvr additive="base">
                                        <p:cTn id="101" dur="500"/>
                                        <p:tgtEl>
                                          <p:spTgt spid="251">
                                            <p:txEl>
                                              <p:pRg st="1" end="1"/>
                                            </p:txEl>
                                          </p:spTgt>
                                        </p:tgtEl>
                                        <p:attrNameLst>
                                          <p:attrName>ppt_h</p:attrName>
                                        </p:attrNameLst>
                                      </p:cBhvr>
                                      <p:tavLst>
                                        <p:tav tm="0">
                                          <p:val>
                                            <p:strVal val="0"/>
                                          </p:val>
                                        </p:tav>
                                        <p:tav tm="100000">
                                          <p:val>
                                            <p:strVal val="#ppt_h"/>
                                          </p:val>
                                        </p:tav>
                                      </p:tavLst>
                                    </p:anim>
                                  </p:childTnLst>
                                </p:cTn>
                              </p:par>
                            </p:childTnLst>
                          </p:cTn>
                        </p:par>
                        <p:par>
                          <p:cTn id="102" fill="hold">
                            <p:stCondLst>
                              <p:cond delay="8900"/>
                            </p:stCondLst>
                            <p:childTnLst>
                              <p:par>
                                <p:cTn id="103" presetID="23" presetClass="entr" presetSubtype="16" fill="hold" nodeType="afterEffect">
                                  <p:stCondLst>
                                    <p:cond delay="0"/>
                                  </p:stCondLst>
                                  <p:childTnLst>
                                    <p:set>
                                      <p:cBhvr>
                                        <p:cTn id="104" dur="1" fill="hold">
                                          <p:stCondLst>
                                            <p:cond delay="0"/>
                                          </p:stCondLst>
                                        </p:cTn>
                                        <p:tgtEl>
                                          <p:spTgt spid="251">
                                            <p:txEl>
                                              <p:pRg st="2" end="2"/>
                                            </p:txEl>
                                          </p:spTgt>
                                        </p:tgtEl>
                                        <p:attrNameLst>
                                          <p:attrName>style.visibility</p:attrName>
                                        </p:attrNameLst>
                                      </p:cBhvr>
                                      <p:to>
                                        <p:strVal val="visible"/>
                                      </p:to>
                                    </p:set>
                                    <p:anim calcmode="lin" valueType="num">
                                      <p:cBhvr additive="base">
                                        <p:cTn id="105" dur="500"/>
                                        <p:tgtEl>
                                          <p:spTgt spid="251">
                                            <p:txEl>
                                              <p:pRg st="2" end="2"/>
                                            </p:txEl>
                                          </p:spTgt>
                                        </p:tgtEl>
                                        <p:attrNameLst>
                                          <p:attrName>ppt_w</p:attrName>
                                        </p:attrNameLst>
                                      </p:cBhvr>
                                      <p:tavLst>
                                        <p:tav tm="0">
                                          <p:val>
                                            <p:strVal val="0"/>
                                          </p:val>
                                        </p:tav>
                                        <p:tav tm="100000">
                                          <p:val>
                                            <p:strVal val="#ppt_w"/>
                                          </p:val>
                                        </p:tav>
                                      </p:tavLst>
                                    </p:anim>
                                    <p:anim calcmode="lin" valueType="num">
                                      <p:cBhvr additive="base">
                                        <p:cTn id="106" dur="500"/>
                                        <p:tgtEl>
                                          <p:spTgt spid="251">
                                            <p:txEl>
                                              <p:pRg st="2" end="2"/>
                                            </p:txEl>
                                          </p:spTgt>
                                        </p:tgtEl>
                                        <p:attrNameLst>
                                          <p:attrName>ppt_h</p:attrName>
                                        </p:attrNameLst>
                                      </p:cBhvr>
                                      <p:tavLst>
                                        <p:tav tm="0">
                                          <p:val>
                                            <p:strVal val="0"/>
                                          </p:val>
                                        </p:tav>
                                        <p:tav tm="100000">
                                          <p:val>
                                            <p:strVal val="#ppt_h"/>
                                          </p:val>
                                        </p:tav>
                                      </p:tavLst>
                                    </p:anim>
                                  </p:childTnLst>
                                </p:cTn>
                              </p:par>
                            </p:childTnLst>
                          </p:cTn>
                        </p:par>
                        <p:par>
                          <p:cTn id="107" fill="hold">
                            <p:stCondLst>
                              <p:cond delay="9400"/>
                            </p:stCondLst>
                            <p:childTnLst>
                              <p:par>
                                <p:cTn id="108" presetID="23" presetClass="entr" presetSubtype="16" fill="hold" nodeType="afterEffect">
                                  <p:stCondLst>
                                    <p:cond delay="0"/>
                                  </p:stCondLst>
                                  <p:childTnLst>
                                    <p:set>
                                      <p:cBhvr>
                                        <p:cTn id="109" dur="1" fill="hold">
                                          <p:stCondLst>
                                            <p:cond delay="0"/>
                                          </p:stCondLst>
                                        </p:cTn>
                                        <p:tgtEl>
                                          <p:spTgt spid="251">
                                            <p:txEl>
                                              <p:pRg st="3" end="3"/>
                                            </p:txEl>
                                          </p:spTgt>
                                        </p:tgtEl>
                                        <p:attrNameLst>
                                          <p:attrName>style.visibility</p:attrName>
                                        </p:attrNameLst>
                                      </p:cBhvr>
                                      <p:to>
                                        <p:strVal val="visible"/>
                                      </p:to>
                                    </p:set>
                                    <p:anim calcmode="lin" valueType="num">
                                      <p:cBhvr additive="base">
                                        <p:cTn id="110" dur="500"/>
                                        <p:tgtEl>
                                          <p:spTgt spid="251">
                                            <p:txEl>
                                              <p:pRg st="3" end="3"/>
                                            </p:txEl>
                                          </p:spTgt>
                                        </p:tgtEl>
                                        <p:attrNameLst>
                                          <p:attrName>ppt_w</p:attrName>
                                        </p:attrNameLst>
                                      </p:cBhvr>
                                      <p:tavLst>
                                        <p:tav tm="0">
                                          <p:val>
                                            <p:strVal val="0"/>
                                          </p:val>
                                        </p:tav>
                                        <p:tav tm="100000">
                                          <p:val>
                                            <p:strVal val="#ppt_w"/>
                                          </p:val>
                                        </p:tav>
                                      </p:tavLst>
                                    </p:anim>
                                    <p:anim calcmode="lin" valueType="num">
                                      <p:cBhvr additive="base">
                                        <p:cTn id="111" dur="500"/>
                                        <p:tgtEl>
                                          <p:spTgt spid="251">
                                            <p:txEl>
                                              <p:pRg st="3" end="3"/>
                                            </p:txEl>
                                          </p:spTgt>
                                        </p:tgtEl>
                                        <p:attrNameLst>
                                          <p:attrName>ppt_h</p:attrName>
                                        </p:attrNameLst>
                                      </p:cBhvr>
                                      <p:tavLst>
                                        <p:tav tm="0">
                                          <p:val>
                                            <p:strVal val="0"/>
                                          </p:val>
                                        </p:tav>
                                        <p:tav tm="100000">
                                          <p:val>
                                            <p:strVal val="#ppt_h"/>
                                          </p:val>
                                        </p:tav>
                                      </p:tavLst>
                                    </p:anim>
                                  </p:childTnLst>
                                </p:cTn>
                              </p:par>
                            </p:childTnLst>
                          </p:cTn>
                        </p:par>
                        <p:par>
                          <p:cTn id="112" fill="hold">
                            <p:stCondLst>
                              <p:cond delay="9900"/>
                            </p:stCondLst>
                            <p:childTnLst>
                              <p:par>
                                <p:cTn id="113" presetID="23" presetClass="entr" presetSubtype="16" fill="hold" nodeType="afterEffect">
                                  <p:stCondLst>
                                    <p:cond delay="0"/>
                                  </p:stCondLst>
                                  <p:childTnLst>
                                    <p:set>
                                      <p:cBhvr>
                                        <p:cTn id="114" dur="1" fill="hold">
                                          <p:stCondLst>
                                            <p:cond delay="0"/>
                                          </p:stCondLst>
                                        </p:cTn>
                                        <p:tgtEl>
                                          <p:spTgt spid="251">
                                            <p:txEl>
                                              <p:pRg st="4" end="4"/>
                                            </p:txEl>
                                          </p:spTgt>
                                        </p:tgtEl>
                                        <p:attrNameLst>
                                          <p:attrName>style.visibility</p:attrName>
                                        </p:attrNameLst>
                                      </p:cBhvr>
                                      <p:to>
                                        <p:strVal val="visible"/>
                                      </p:to>
                                    </p:set>
                                    <p:anim calcmode="lin" valueType="num">
                                      <p:cBhvr additive="base">
                                        <p:cTn id="115" dur="500"/>
                                        <p:tgtEl>
                                          <p:spTgt spid="251">
                                            <p:txEl>
                                              <p:pRg st="4" end="4"/>
                                            </p:txEl>
                                          </p:spTgt>
                                        </p:tgtEl>
                                        <p:attrNameLst>
                                          <p:attrName>ppt_w</p:attrName>
                                        </p:attrNameLst>
                                      </p:cBhvr>
                                      <p:tavLst>
                                        <p:tav tm="0">
                                          <p:val>
                                            <p:strVal val="0"/>
                                          </p:val>
                                        </p:tav>
                                        <p:tav tm="100000">
                                          <p:val>
                                            <p:strVal val="#ppt_w"/>
                                          </p:val>
                                        </p:tav>
                                      </p:tavLst>
                                    </p:anim>
                                    <p:anim calcmode="lin" valueType="num">
                                      <p:cBhvr additive="base">
                                        <p:cTn id="116" dur="500"/>
                                        <p:tgtEl>
                                          <p:spTgt spid="251">
                                            <p:txEl>
                                              <p:pRg st="4" end="4"/>
                                            </p:txEl>
                                          </p:spTgt>
                                        </p:tgtEl>
                                        <p:attrNameLst>
                                          <p:attrName>ppt_h</p:attrName>
                                        </p:attrNameLst>
                                      </p:cBhvr>
                                      <p:tavLst>
                                        <p:tav tm="0">
                                          <p:val>
                                            <p:strVal val="0"/>
                                          </p:val>
                                        </p:tav>
                                        <p:tav tm="100000">
                                          <p:val>
                                            <p:strVal val="#ppt_h"/>
                                          </p:val>
                                        </p:tav>
                                      </p:tavLst>
                                    </p:anim>
                                  </p:childTnLst>
                                </p:cTn>
                              </p:par>
                            </p:childTnLst>
                          </p:cTn>
                        </p:par>
                        <p:par>
                          <p:cTn id="117" fill="hold">
                            <p:stCondLst>
                              <p:cond delay="10400"/>
                            </p:stCondLst>
                            <p:childTnLst>
                              <p:par>
                                <p:cTn id="118" presetID="23" presetClass="entr" presetSubtype="16" fill="hold" nodeType="afterEffect">
                                  <p:stCondLst>
                                    <p:cond delay="0"/>
                                  </p:stCondLst>
                                  <p:childTnLst>
                                    <p:set>
                                      <p:cBhvr>
                                        <p:cTn id="119" dur="1" fill="hold">
                                          <p:stCondLst>
                                            <p:cond delay="0"/>
                                          </p:stCondLst>
                                        </p:cTn>
                                        <p:tgtEl>
                                          <p:spTgt spid="251">
                                            <p:txEl>
                                              <p:pRg st="5" end="5"/>
                                            </p:txEl>
                                          </p:spTgt>
                                        </p:tgtEl>
                                        <p:attrNameLst>
                                          <p:attrName>style.visibility</p:attrName>
                                        </p:attrNameLst>
                                      </p:cBhvr>
                                      <p:to>
                                        <p:strVal val="visible"/>
                                      </p:to>
                                    </p:set>
                                    <p:anim calcmode="lin" valueType="num">
                                      <p:cBhvr additive="base">
                                        <p:cTn id="120" dur="500"/>
                                        <p:tgtEl>
                                          <p:spTgt spid="251">
                                            <p:txEl>
                                              <p:pRg st="5" end="5"/>
                                            </p:txEl>
                                          </p:spTgt>
                                        </p:tgtEl>
                                        <p:attrNameLst>
                                          <p:attrName>ppt_w</p:attrName>
                                        </p:attrNameLst>
                                      </p:cBhvr>
                                      <p:tavLst>
                                        <p:tav tm="0">
                                          <p:val>
                                            <p:strVal val="0"/>
                                          </p:val>
                                        </p:tav>
                                        <p:tav tm="100000">
                                          <p:val>
                                            <p:strVal val="#ppt_w"/>
                                          </p:val>
                                        </p:tav>
                                      </p:tavLst>
                                    </p:anim>
                                    <p:anim calcmode="lin" valueType="num">
                                      <p:cBhvr additive="base">
                                        <p:cTn id="121" dur="500"/>
                                        <p:tgtEl>
                                          <p:spTgt spid="251">
                                            <p:txEl>
                                              <p:pRg st="5" end="5"/>
                                            </p:txEl>
                                          </p:spTgt>
                                        </p:tgtEl>
                                        <p:attrNameLst>
                                          <p:attrName>ppt_h</p:attrName>
                                        </p:attrNameLst>
                                      </p:cBhvr>
                                      <p:tavLst>
                                        <p:tav tm="0">
                                          <p:val>
                                            <p:strVal val="0"/>
                                          </p:val>
                                        </p:tav>
                                        <p:tav tm="100000">
                                          <p:val>
                                            <p:strVal val="#ppt_h"/>
                                          </p:val>
                                        </p:tav>
                                      </p:tavLst>
                                    </p:anim>
                                  </p:childTnLst>
                                </p:cTn>
                              </p:par>
                            </p:childTnLst>
                          </p:cTn>
                        </p:par>
                        <p:par>
                          <p:cTn id="122" fill="hold">
                            <p:stCondLst>
                              <p:cond delay="10900"/>
                            </p:stCondLst>
                            <p:childTnLst>
                              <p:par>
                                <p:cTn id="123" presetID="23" presetClass="entr" presetSubtype="16" fill="hold" nodeType="afterEffect">
                                  <p:stCondLst>
                                    <p:cond delay="0"/>
                                  </p:stCondLst>
                                  <p:childTnLst>
                                    <p:set>
                                      <p:cBhvr>
                                        <p:cTn id="124" dur="1" fill="hold">
                                          <p:stCondLst>
                                            <p:cond delay="0"/>
                                          </p:stCondLst>
                                        </p:cTn>
                                        <p:tgtEl>
                                          <p:spTgt spid="251">
                                            <p:txEl>
                                              <p:pRg st="6" end="6"/>
                                            </p:txEl>
                                          </p:spTgt>
                                        </p:tgtEl>
                                        <p:attrNameLst>
                                          <p:attrName>style.visibility</p:attrName>
                                        </p:attrNameLst>
                                      </p:cBhvr>
                                      <p:to>
                                        <p:strVal val="visible"/>
                                      </p:to>
                                    </p:set>
                                    <p:anim calcmode="lin" valueType="num">
                                      <p:cBhvr additive="base">
                                        <p:cTn id="125" dur="500"/>
                                        <p:tgtEl>
                                          <p:spTgt spid="251">
                                            <p:txEl>
                                              <p:pRg st="6" end="6"/>
                                            </p:txEl>
                                          </p:spTgt>
                                        </p:tgtEl>
                                        <p:attrNameLst>
                                          <p:attrName>ppt_w</p:attrName>
                                        </p:attrNameLst>
                                      </p:cBhvr>
                                      <p:tavLst>
                                        <p:tav tm="0">
                                          <p:val>
                                            <p:strVal val="0"/>
                                          </p:val>
                                        </p:tav>
                                        <p:tav tm="100000">
                                          <p:val>
                                            <p:strVal val="#ppt_w"/>
                                          </p:val>
                                        </p:tav>
                                      </p:tavLst>
                                    </p:anim>
                                    <p:anim calcmode="lin" valueType="num">
                                      <p:cBhvr additive="base">
                                        <p:cTn id="126" dur="500"/>
                                        <p:tgtEl>
                                          <p:spTgt spid="251">
                                            <p:txEl>
                                              <p:pRg st="6" end="6"/>
                                            </p:txEl>
                                          </p:spTgt>
                                        </p:tgtEl>
                                        <p:attrNameLst>
                                          <p:attrName>ppt_h</p:attrName>
                                        </p:attrNameLst>
                                      </p:cBhvr>
                                      <p:tavLst>
                                        <p:tav tm="0">
                                          <p:val>
                                            <p:strVal val="0"/>
                                          </p:val>
                                        </p:tav>
                                        <p:tav tm="100000">
                                          <p:val>
                                            <p:strVal val="#ppt_h"/>
                                          </p:val>
                                        </p:tav>
                                      </p:tavLst>
                                    </p:anim>
                                  </p:childTnLst>
                                </p:cTn>
                              </p:par>
                            </p:childTnLst>
                          </p:cTn>
                        </p:par>
                        <p:par>
                          <p:cTn id="127" fill="hold">
                            <p:stCondLst>
                              <p:cond delay="11400"/>
                            </p:stCondLst>
                            <p:childTnLst>
                              <p:par>
                                <p:cTn id="128" presetID="23" presetClass="entr" presetSubtype="16" fill="hold" nodeType="afterEffect">
                                  <p:stCondLst>
                                    <p:cond delay="0"/>
                                  </p:stCondLst>
                                  <p:childTnLst>
                                    <p:set>
                                      <p:cBhvr>
                                        <p:cTn id="129" dur="1" fill="hold">
                                          <p:stCondLst>
                                            <p:cond delay="0"/>
                                          </p:stCondLst>
                                        </p:cTn>
                                        <p:tgtEl>
                                          <p:spTgt spid="251">
                                            <p:txEl>
                                              <p:pRg st="7" end="7"/>
                                            </p:txEl>
                                          </p:spTgt>
                                        </p:tgtEl>
                                        <p:attrNameLst>
                                          <p:attrName>style.visibility</p:attrName>
                                        </p:attrNameLst>
                                      </p:cBhvr>
                                      <p:to>
                                        <p:strVal val="visible"/>
                                      </p:to>
                                    </p:set>
                                    <p:anim calcmode="lin" valueType="num">
                                      <p:cBhvr additive="base">
                                        <p:cTn id="130" dur="500"/>
                                        <p:tgtEl>
                                          <p:spTgt spid="251">
                                            <p:txEl>
                                              <p:pRg st="7" end="7"/>
                                            </p:txEl>
                                          </p:spTgt>
                                        </p:tgtEl>
                                        <p:attrNameLst>
                                          <p:attrName>ppt_w</p:attrName>
                                        </p:attrNameLst>
                                      </p:cBhvr>
                                      <p:tavLst>
                                        <p:tav tm="0">
                                          <p:val>
                                            <p:strVal val="0"/>
                                          </p:val>
                                        </p:tav>
                                        <p:tav tm="100000">
                                          <p:val>
                                            <p:strVal val="#ppt_w"/>
                                          </p:val>
                                        </p:tav>
                                      </p:tavLst>
                                    </p:anim>
                                    <p:anim calcmode="lin" valueType="num">
                                      <p:cBhvr additive="base">
                                        <p:cTn id="131" dur="500"/>
                                        <p:tgtEl>
                                          <p:spTgt spid="251">
                                            <p:txEl>
                                              <p:pRg st="7" end="7"/>
                                            </p:txEl>
                                          </p:spTgt>
                                        </p:tgtEl>
                                        <p:attrNameLst>
                                          <p:attrName>ppt_h</p:attrName>
                                        </p:attrNameLst>
                                      </p:cBhvr>
                                      <p:tavLst>
                                        <p:tav tm="0">
                                          <p:val>
                                            <p:strVal val="0"/>
                                          </p:val>
                                        </p:tav>
                                        <p:tav tm="100000">
                                          <p:val>
                                            <p:strVal val="#ppt_h"/>
                                          </p:val>
                                        </p:tav>
                                      </p:tavLst>
                                    </p:anim>
                                  </p:childTnLst>
                                </p:cTn>
                              </p:par>
                            </p:childTnLst>
                          </p:cTn>
                        </p:par>
                        <p:par>
                          <p:cTn id="132" fill="hold">
                            <p:stCondLst>
                              <p:cond delay="11900"/>
                            </p:stCondLst>
                            <p:childTnLst>
                              <p:par>
                                <p:cTn id="133" presetID="23" presetClass="entr" presetSubtype="16" fill="hold" nodeType="afterEffect">
                                  <p:stCondLst>
                                    <p:cond delay="0"/>
                                  </p:stCondLst>
                                  <p:childTnLst>
                                    <p:set>
                                      <p:cBhvr>
                                        <p:cTn id="134" dur="1" fill="hold">
                                          <p:stCondLst>
                                            <p:cond delay="0"/>
                                          </p:stCondLst>
                                        </p:cTn>
                                        <p:tgtEl>
                                          <p:spTgt spid="251">
                                            <p:txEl>
                                              <p:pRg st="8" end="8"/>
                                            </p:txEl>
                                          </p:spTgt>
                                        </p:tgtEl>
                                        <p:attrNameLst>
                                          <p:attrName>style.visibility</p:attrName>
                                        </p:attrNameLst>
                                      </p:cBhvr>
                                      <p:to>
                                        <p:strVal val="visible"/>
                                      </p:to>
                                    </p:set>
                                    <p:anim calcmode="lin" valueType="num">
                                      <p:cBhvr additive="base">
                                        <p:cTn id="135" dur="500"/>
                                        <p:tgtEl>
                                          <p:spTgt spid="251">
                                            <p:txEl>
                                              <p:pRg st="8" end="8"/>
                                            </p:txEl>
                                          </p:spTgt>
                                        </p:tgtEl>
                                        <p:attrNameLst>
                                          <p:attrName>ppt_w</p:attrName>
                                        </p:attrNameLst>
                                      </p:cBhvr>
                                      <p:tavLst>
                                        <p:tav tm="0">
                                          <p:val>
                                            <p:strVal val="0"/>
                                          </p:val>
                                        </p:tav>
                                        <p:tav tm="100000">
                                          <p:val>
                                            <p:strVal val="#ppt_w"/>
                                          </p:val>
                                        </p:tav>
                                      </p:tavLst>
                                    </p:anim>
                                    <p:anim calcmode="lin" valueType="num">
                                      <p:cBhvr additive="base">
                                        <p:cTn id="136" dur="500"/>
                                        <p:tgtEl>
                                          <p:spTgt spid="251">
                                            <p:txEl>
                                              <p:pRg st="8" end="8"/>
                                            </p:txEl>
                                          </p:spTgt>
                                        </p:tgtEl>
                                        <p:attrNameLst>
                                          <p:attrName>ppt_h</p:attrName>
                                        </p:attrNameLst>
                                      </p:cBhvr>
                                      <p:tavLst>
                                        <p:tav tm="0">
                                          <p:val>
                                            <p:strVal val="0"/>
                                          </p:val>
                                        </p:tav>
                                        <p:tav tm="100000">
                                          <p:val>
                                            <p:strVal val="#ppt_h"/>
                                          </p:val>
                                        </p:tav>
                                      </p:tavLst>
                                    </p:anim>
                                  </p:childTnLst>
                                </p:cTn>
                              </p:par>
                            </p:childTnLst>
                          </p:cTn>
                        </p:par>
                        <p:par>
                          <p:cTn id="137" fill="hold">
                            <p:stCondLst>
                              <p:cond delay="12400"/>
                            </p:stCondLst>
                            <p:childTnLst>
                              <p:par>
                                <p:cTn id="138" presetID="23" presetClass="entr" presetSubtype="16" fill="hold" nodeType="afterEffect">
                                  <p:stCondLst>
                                    <p:cond delay="0"/>
                                  </p:stCondLst>
                                  <p:childTnLst>
                                    <p:set>
                                      <p:cBhvr>
                                        <p:cTn id="139" dur="1" fill="hold">
                                          <p:stCondLst>
                                            <p:cond delay="0"/>
                                          </p:stCondLst>
                                        </p:cTn>
                                        <p:tgtEl>
                                          <p:spTgt spid="252">
                                            <p:txEl>
                                              <p:pRg st="0" end="0"/>
                                            </p:txEl>
                                          </p:spTgt>
                                        </p:tgtEl>
                                        <p:attrNameLst>
                                          <p:attrName>style.visibility</p:attrName>
                                        </p:attrNameLst>
                                      </p:cBhvr>
                                      <p:to>
                                        <p:strVal val="visible"/>
                                      </p:to>
                                    </p:set>
                                    <p:anim calcmode="lin" valueType="num">
                                      <p:cBhvr additive="base">
                                        <p:cTn id="140" dur="500"/>
                                        <p:tgtEl>
                                          <p:spTgt spid="252">
                                            <p:txEl>
                                              <p:pRg st="0" end="0"/>
                                            </p:txEl>
                                          </p:spTgt>
                                        </p:tgtEl>
                                        <p:attrNameLst>
                                          <p:attrName>ppt_w</p:attrName>
                                        </p:attrNameLst>
                                      </p:cBhvr>
                                      <p:tavLst>
                                        <p:tav tm="0">
                                          <p:val>
                                            <p:strVal val="0"/>
                                          </p:val>
                                        </p:tav>
                                        <p:tav tm="100000">
                                          <p:val>
                                            <p:strVal val="#ppt_w"/>
                                          </p:val>
                                        </p:tav>
                                      </p:tavLst>
                                    </p:anim>
                                    <p:anim calcmode="lin" valueType="num">
                                      <p:cBhvr additive="base">
                                        <p:cTn id="141" dur="500"/>
                                        <p:tgtEl>
                                          <p:spTgt spid="252">
                                            <p:txEl>
                                              <p:pRg st="0" end="0"/>
                                            </p:txEl>
                                          </p:spTgt>
                                        </p:tgtEl>
                                        <p:attrNameLst>
                                          <p:attrName>ppt_h</p:attrName>
                                        </p:attrNameLst>
                                      </p:cBhvr>
                                      <p:tavLst>
                                        <p:tav tm="0">
                                          <p:val>
                                            <p:strVal val="0"/>
                                          </p:val>
                                        </p:tav>
                                        <p:tav tm="100000">
                                          <p:val>
                                            <p:strVal val="#ppt_h"/>
                                          </p:val>
                                        </p:tav>
                                      </p:tavLst>
                                    </p:anim>
                                  </p:childTnLst>
                                </p:cTn>
                              </p:par>
                            </p:childTnLst>
                          </p:cTn>
                        </p:par>
                        <p:par>
                          <p:cTn id="142" fill="hold">
                            <p:stCondLst>
                              <p:cond delay="12900"/>
                            </p:stCondLst>
                            <p:childTnLst>
                              <p:par>
                                <p:cTn id="143" presetID="23" presetClass="entr" presetSubtype="16" fill="hold" nodeType="afterEffect">
                                  <p:stCondLst>
                                    <p:cond delay="0"/>
                                  </p:stCondLst>
                                  <p:childTnLst>
                                    <p:set>
                                      <p:cBhvr>
                                        <p:cTn id="144" dur="1" fill="hold">
                                          <p:stCondLst>
                                            <p:cond delay="0"/>
                                          </p:stCondLst>
                                        </p:cTn>
                                        <p:tgtEl>
                                          <p:spTgt spid="252">
                                            <p:txEl>
                                              <p:pRg st="1" end="1"/>
                                            </p:txEl>
                                          </p:spTgt>
                                        </p:tgtEl>
                                        <p:attrNameLst>
                                          <p:attrName>style.visibility</p:attrName>
                                        </p:attrNameLst>
                                      </p:cBhvr>
                                      <p:to>
                                        <p:strVal val="visible"/>
                                      </p:to>
                                    </p:set>
                                    <p:anim calcmode="lin" valueType="num">
                                      <p:cBhvr additive="base">
                                        <p:cTn id="145" dur="500"/>
                                        <p:tgtEl>
                                          <p:spTgt spid="252">
                                            <p:txEl>
                                              <p:pRg st="1" end="1"/>
                                            </p:txEl>
                                          </p:spTgt>
                                        </p:tgtEl>
                                        <p:attrNameLst>
                                          <p:attrName>ppt_w</p:attrName>
                                        </p:attrNameLst>
                                      </p:cBhvr>
                                      <p:tavLst>
                                        <p:tav tm="0">
                                          <p:val>
                                            <p:strVal val="0"/>
                                          </p:val>
                                        </p:tav>
                                        <p:tav tm="100000">
                                          <p:val>
                                            <p:strVal val="#ppt_w"/>
                                          </p:val>
                                        </p:tav>
                                      </p:tavLst>
                                    </p:anim>
                                    <p:anim calcmode="lin" valueType="num">
                                      <p:cBhvr additive="base">
                                        <p:cTn id="146" dur="500"/>
                                        <p:tgtEl>
                                          <p:spTgt spid="252">
                                            <p:txEl>
                                              <p:pRg st="1" end="1"/>
                                            </p:txEl>
                                          </p:spTgt>
                                        </p:tgtEl>
                                        <p:attrNameLst>
                                          <p:attrName>ppt_h</p:attrName>
                                        </p:attrNameLst>
                                      </p:cBhvr>
                                      <p:tavLst>
                                        <p:tav tm="0">
                                          <p:val>
                                            <p:strVal val="0"/>
                                          </p:val>
                                        </p:tav>
                                        <p:tav tm="100000">
                                          <p:val>
                                            <p:strVal val="#ppt_h"/>
                                          </p:val>
                                        </p:tav>
                                      </p:tavLst>
                                    </p:anim>
                                  </p:childTnLst>
                                </p:cTn>
                              </p:par>
                            </p:childTnLst>
                          </p:cTn>
                        </p:par>
                        <p:par>
                          <p:cTn id="147" fill="hold">
                            <p:stCondLst>
                              <p:cond delay="13400"/>
                            </p:stCondLst>
                            <p:childTnLst>
                              <p:par>
                                <p:cTn id="148" presetID="23" presetClass="entr" presetSubtype="16" fill="hold" nodeType="afterEffect">
                                  <p:stCondLst>
                                    <p:cond delay="0"/>
                                  </p:stCondLst>
                                  <p:childTnLst>
                                    <p:set>
                                      <p:cBhvr>
                                        <p:cTn id="149" dur="1" fill="hold">
                                          <p:stCondLst>
                                            <p:cond delay="0"/>
                                          </p:stCondLst>
                                        </p:cTn>
                                        <p:tgtEl>
                                          <p:spTgt spid="252">
                                            <p:txEl>
                                              <p:pRg st="2" end="2"/>
                                            </p:txEl>
                                          </p:spTgt>
                                        </p:tgtEl>
                                        <p:attrNameLst>
                                          <p:attrName>style.visibility</p:attrName>
                                        </p:attrNameLst>
                                      </p:cBhvr>
                                      <p:to>
                                        <p:strVal val="visible"/>
                                      </p:to>
                                    </p:set>
                                    <p:anim calcmode="lin" valueType="num">
                                      <p:cBhvr additive="base">
                                        <p:cTn id="150" dur="500"/>
                                        <p:tgtEl>
                                          <p:spTgt spid="252">
                                            <p:txEl>
                                              <p:pRg st="2" end="2"/>
                                            </p:txEl>
                                          </p:spTgt>
                                        </p:tgtEl>
                                        <p:attrNameLst>
                                          <p:attrName>ppt_w</p:attrName>
                                        </p:attrNameLst>
                                      </p:cBhvr>
                                      <p:tavLst>
                                        <p:tav tm="0">
                                          <p:val>
                                            <p:strVal val="0"/>
                                          </p:val>
                                        </p:tav>
                                        <p:tav tm="100000">
                                          <p:val>
                                            <p:strVal val="#ppt_w"/>
                                          </p:val>
                                        </p:tav>
                                      </p:tavLst>
                                    </p:anim>
                                    <p:anim calcmode="lin" valueType="num">
                                      <p:cBhvr additive="base">
                                        <p:cTn id="151" dur="500"/>
                                        <p:tgtEl>
                                          <p:spTgt spid="252">
                                            <p:txEl>
                                              <p:pRg st="2" end="2"/>
                                            </p:txEl>
                                          </p:spTgt>
                                        </p:tgtEl>
                                        <p:attrNameLst>
                                          <p:attrName>ppt_h</p:attrName>
                                        </p:attrNameLst>
                                      </p:cBhvr>
                                      <p:tavLst>
                                        <p:tav tm="0">
                                          <p:val>
                                            <p:strVal val="0"/>
                                          </p:val>
                                        </p:tav>
                                        <p:tav tm="100000">
                                          <p:val>
                                            <p:strVal val="#ppt_h"/>
                                          </p:val>
                                        </p:tav>
                                      </p:tavLst>
                                    </p:anim>
                                  </p:childTnLst>
                                </p:cTn>
                              </p:par>
                            </p:childTnLst>
                          </p:cTn>
                        </p:par>
                        <p:par>
                          <p:cTn id="152" fill="hold">
                            <p:stCondLst>
                              <p:cond delay="13900"/>
                            </p:stCondLst>
                            <p:childTnLst>
                              <p:par>
                                <p:cTn id="153" presetID="23" presetClass="entr" presetSubtype="16" fill="hold" nodeType="afterEffect">
                                  <p:stCondLst>
                                    <p:cond delay="0"/>
                                  </p:stCondLst>
                                  <p:childTnLst>
                                    <p:set>
                                      <p:cBhvr>
                                        <p:cTn id="154" dur="1" fill="hold">
                                          <p:stCondLst>
                                            <p:cond delay="0"/>
                                          </p:stCondLst>
                                        </p:cTn>
                                        <p:tgtEl>
                                          <p:spTgt spid="252">
                                            <p:txEl>
                                              <p:pRg st="3" end="3"/>
                                            </p:txEl>
                                          </p:spTgt>
                                        </p:tgtEl>
                                        <p:attrNameLst>
                                          <p:attrName>style.visibility</p:attrName>
                                        </p:attrNameLst>
                                      </p:cBhvr>
                                      <p:to>
                                        <p:strVal val="visible"/>
                                      </p:to>
                                    </p:set>
                                    <p:anim calcmode="lin" valueType="num">
                                      <p:cBhvr additive="base">
                                        <p:cTn id="155" dur="500"/>
                                        <p:tgtEl>
                                          <p:spTgt spid="252">
                                            <p:txEl>
                                              <p:pRg st="3" end="3"/>
                                            </p:txEl>
                                          </p:spTgt>
                                        </p:tgtEl>
                                        <p:attrNameLst>
                                          <p:attrName>ppt_w</p:attrName>
                                        </p:attrNameLst>
                                      </p:cBhvr>
                                      <p:tavLst>
                                        <p:tav tm="0">
                                          <p:val>
                                            <p:strVal val="0"/>
                                          </p:val>
                                        </p:tav>
                                        <p:tav tm="100000">
                                          <p:val>
                                            <p:strVal val="#ppt_w"/>
                                          </p:val>
                                        </p:tav>
                                      </p:tavLst>
                                    </p:anim>
                                    <p:anim calcmode="lin" valueType="num">
                                      <p:cBhvr additive="base">
                                        <p:cTn id="156" dur="500"/>
                                        <p:tgtEl>
                                          <p:spTgt spid="252">
                                            <p:txEl>
                                              <p:pRg st="3" end="3"/>
                                            </p:txEl>
                                          </p:spTgt>
                                        </p:tgtEl>
                                        <p:attrNameLst>
                                          <p:attrName>ppt_h</p:attrName>
                                        </p:attrNameLst>
                                      </p:cBhvr>
                                      <p:tavLst>
                                        <p:tav tm="0">
                                          <p:val>
                                            <p:strVal val="0"/>
                                          </p:val>
                                        </p:tav>
                                        <p:tav tm="100000">
                                          <p:val>
                                            <p:strVal val="#ppt_h"/>
                                          </p:val>
                                        </p:tav>
                                      </p:tavLst>
                                    </p:anim>
                                  </p:childTnLst>
                                </p:cTn>
                              </p:par>
                            </p:childTnLst>
                          </p:cTn>
                        </p:par>
                        <p:par>
                          <p:cTn id="157" fill="hold">
                            <p:stCondLst>
                              <p:cond delay="14400"/>
                            </p:stCondLst>
                            <p:childTnLst>
                              <p:par>
                                <p:cTn id="158" presetID="23" presetClass="entr" presetSubtype="16" fill="hold" nodeType="afterEffect">
                                  <p:stCondLst>
                                    <p:cond delay="0"/>
                                  </p:stCondLst>
                                  <p:childTnLst>
                                    <p:set>
                                      <p:cBhvr>
                                        <p:cTn id="159" dur="1" fill="hold">
                                          <p:stCondLst>
                                            <p:cond delay="0"/>
                                          </p:stCondLst>
                                        </p:cTn>
                                        <p:tgtEl>
                                          <p:spTgt spid="252">
                                            <p:txEl>
                                              <p:pRg st="4" end="4"/>
                                            </p:txEl>
                                          </p:spTgt>
                                        </p:tgtEl>
                                        <p:attrNameLst>
                                          <p:attrName>style.visibility</p:attrName>
                                        </p:attrNameLst>
                                      </p:cBhvr>
                                      <p:to>
                                        <p:strVal val="visible"/>
                                      </p:to>
                                    </p:set>
                                    <p:anim calcmode="lin" valueType="num">
                                      <p:cBhvr additive="base">
                                        <p:cTn id="160" dur="500"/>
                                        <p:tgtEl>
                                          <p:spTgt spid="252">
                                            <p:txEl>
                                              <p:pRg st="4" end="4"/>
                                            </p:txEl>
                                          </p:spTgt>
                                        </p:tgtEl>
                                        <p:attrNameLst>
                                          <p:attrName>ppt_w</p:attrName>
                                        </p:attrNameLst>
                                      </p:cBhvr>
                                      <p:tavLst>
                                        <p:tav tm="0">
                                          <p:val>
                                            <p:strVal val="0"/>
                                          </p:val>
                                        </p:tav>
                                        <p:tav tm="100000">
                                          <p:val>
                                            <p:strVal val="#ppt_w"/>
                                          </p:val>
                                        </p:tav>
                                      </p:tavLst>
                                    </p:anim>
                                    <p:anim calcmode="lin" valueType="num">
                                      <p:cBhvr additive="base">
                                        <p:cTn id="161" dur="500"/>
                                        <p:tgtEl>
                                          <p:spTgt spid="252">
                                            <p:txEl>
                                              <p:pRg st="4" end="4"/>
                                            </p:txEl>
                                          </p:spTgt>
                                        </p:tgtEl>
                                        <p:attrNameLst>
                                          <p:attrName>ppt_h</p:attrName>
                                        </p:attrNameLst>
                                      </p:cBhvr>
                                      <p:tavLst>
                                        <p:tav tm="0">
                                          <p:val>
                                            <p:strVal val="0"/>
                                          </p:val>
                                        </p:tav>
                                        <p:tav tm="100000">
                                          <p:val>
                                            <p:strVal val="#ppt_h"/>
                                          </p:val>
                                        </p:tav>
                                      </p:tavLst>
                                    </p:anim>
                                  </p:childTnLst>
                                </p:cTn>
                              </p:par>
                            </p:childTnLst>
                          </p:cTn>
                        </p:par>
                        <p:par>
                          <p:cTn id="162" fill="hold">
                            <p:stCondLst>
                              <p:cond delay="14900"/>
                            </p:stCondLst>
                            <p:childTnLst>
                              <p:par>
                                <p:cTn id="163" presetID="23" presetClass="entr" presetSubtype="16" fill="hold" nodeType="afterEffect">
                                  <p:stCondLst>
                                    <p:cond delay="0"/>
                                  </p:stCondLst>
                                  <p:childTnLst>
                                    <p:set>
                                      <p:cBhvr>
                                        <p:cTn id="164" dur="1" fill="hold">
                                          <p:stCondLst>
                                            <p:cond delay="0"/>
                                          </p:stCondLst>
                                        </p:cTn>
                                        <p:tgtEl>
                                          <p:spTgt spid="252">
                                            <p:txEl>
                                              <p:pRg st="5" end="5"/>
                                            </p:txEl>
                                          </p:spTgt>
                                        </p:tgtEl>
                                        <p:attrNameLst>
                                          <p:attrName>style.visibility</p:attrName>
                                        </p:attrNameLst>
                                      </p:cBhvr>
                                      <p:to>
                                        <p:strVal val="visible"/>
                                      </p:to>
                                    </p:set>
                                    <p:anim calcmode="lin" valueType="num">
                                      <p:cBhvr additive="base">
                                        <p:cTn id="165" dur="500"/>
                                        <p:tgtEl>
                                          <p:spTgt spid="252">
                                            <p:txEl>
                                              <p:pRg st="5" end="5"/>
                                            </p:txEl>
                                          </p:spTgt>
                                        </p:tgtEl>
                                        <p:attrNameLst>
                                          <p:attrName>ppt_w</p:attrName>
                                        </p:attrNameLst>
                                      </p:cBhvr>
                                      <p:tavLst>
                                        <p:tav tm="0">
                                          <p:val>
                                            <p:strVal val="0"/>
                                          </p:val>
                                        </p:tav>
                                        <p:tav tm="100000">
                                          <p:val>
                                            <p:strVal val="#ppt_w"/>
                                          </p:val>
                                        </p:tav>
                                      </p:tavLst>
                                    </p:anim>
                                    <p:anim calcmode="lin" valueType="num">
                                      <p:cBhvr additive="base">
                                        <p:cTn id="166" dur="500"/>
                                        <p:tgtEl>
                                          <p:spTgt spid="252">
                                            <p:txEl>
                                              <p:pRg st="5" end="5"/>
                                            </p:txEl>
                                          </p:spTgt>
                                        </p:tgtEl>
                                        <p:attrNameLst>
                                          <p:attrName>ppt_h</p:attrName>
                                        </p:attrNameLst>
                                      </p:cBhvr>
                                      <p:tavLst>
                                        <p:tav tm="0">
                                          <p:val>
                                            <p:strVal val="0"/>
                                          </p:val>
                                        </p:tav>
                                        <p:tav tm="100000">
                                          <p:val>
                                            <p:strVal val="#ppt_h"/>
                                          </p:val>
                                        </p:tav>
                                      </p:tavLst>
                                    </p:anim>
                                  </p:childTnLst>
                                </p:cTn>
                              </p:par>
                            </p:childTnLst>
                          </p:cTn>
                        </p:par>
                        <p:par>
                          <p:cTn id="167" fill="hold">
                            <p:stCondLst>
                              <p:cond delay="15400"/>
                            </p:stCondLst>
                            <p:childTnLst>
                              <p:par>
                                <p:cTn id="168" presetID="23" presetClass="entr" presetSubtype="16" fill="hold" nodeType="afterEffect">
                                  <p:stCondLst>
                                    <p:cond delay="0"/>
                                  </p:stCondLst>
                                  <p:childTnLst>
                                    <p:set>
                                      <p:cBhvr>
                                        <p:cTn id="169" dur="1" fill="hold">
                                          <p:stCondLst>
                                            <p:cond delay="0"/>
                                          </p:stCondLst>
                                        </p:cTn>
                                        <p:tgtEl>
                                          <p:spTgt spid="252">
                                            <p:txEl>
                                              <p:pRg st="6" end="6"/>
                                            </p:txEl>
                                          </p:spTgt>
                                        </p:tgtEl>
                                        <p:attrNameLst>
                                          <p:attrName>style.visibility</p:attrName>
                                        </p:attrNameLst>
                                      </p:cBhvr>
                                      <p:to>
                                        <p:strVal val="visible"/>
                                      </p:to>
                                    </p:set>
                                    <p:anim calcmode="lin" valueType="num">
                                      <p:cBhvr additive="base">
                                        <p:cTn id="170" dur="500"/>
                                        <p:tgtEl>
                                          <p:spTgt spid="252">
                                            <p:txEl>
                                              <p:pRg st="6" end="6"/>
                                            </p:txEl>
                                          </p:spTgt>
                                        </p:tgtEl>
                                        <p:attrNameLst>
                                          <p:attrName>ppt_w</p:attrName>
                                        </p:attrNameLst>
                                      </p:cBhvr>
                                      <p:tavLst>
                                        <p:tav tm="0">
                                          <p:val>
                                            <p:strVal val="0"/>
                                          </p:val>
                                        </p:tav>
                                        <p:tav tm="100000">
                                          <p:val>
                                            <p:strVal val="#ppt_w"/>
                                          </p:val>
                                        </p:tav>
                                      </p:tavLst>
                                    </p:anim>
                                    <p:anim calcmode="lin" valueType="num">
                                      <p:cBhvr additive="base">
                                        <p:cTn id="171" dur="500"/>
                                        <p:tgtEl>
                                          <p:spTgt spid="252">
                                            <p:txEl>
                                              <p:pRg st="6" end="6"/>
                                            </p:txEl>
                                          </p:spTgt>
                                        </p:tgtEl>
                                        <p:attrNameLst>
                                          <p:attrName>ppt_h</p:attrName>
                                        </p:attrNameLst>
                                      </p:cBhvr>
                                      <p:tavLst>
                                        <p:tav tm="0">
                                          <p:val>
                                            <p:strVal val="0"/>
                                          </p:val>
                                        </p:tav>
                                        <p:tav tm="100000">
                                          <p:val>
                                            <p:strVal val="#ppt_h"/>
                                          </p:val>
                                        </p:tav>
                                      </p:tavLst>
                                    </p:anim>
                                  </p:childTnLst>
                                </p:cTn>
                              </p:par>
                            </p:childTnLst>
                          </p:cTn>
                        </p:par>
                        <p:par>
                          <p:cTn id="172" fill="hold">
                            <p:stCondLst>
                              <p:cond delay="15900"/>
                            </p:stCondLst>
                            <p:childTnLst>
                              <p:par>
                                <p:cTn id="173" presetID="23" presetClass="entr" presetSubtype="16" fill="hold" nodeType="afterEffect">
                                  <p:stCondLst>
                                    <p:cond delay="0"/>
                                  </p:stCondLst>
                                  <p:childTnLst>
                                    <p:set>
                                      <p:cBhvr>
                                        <p:cTn id="174" dur="1" fill="hold">
                                          <p:stCondLst>
                                            <p:cond delay="0"/>
                                          </p:stCondLst>
                                        </p:cTn>
                                        <p:tgtEl>
                                          <p:spTgt spid="252">
                                            <p:txEl>
                                              <p:pRg st="7" end="7"/>
                                            </p:txEl>
                                          </p:spTgt>
                                        </p:tgtEl>
                                        <p:attrNameLst>
                                          <p:attrName>style.visibility</p:attrName>
                                        </p:attrNameLst>
                                      </p:cBhvr>
                                      <p:to>
                                        <p:strVal val="visible"/>
                                      </p:to>
                                    </p:set>
                                    <p:anim calcmode="lin" valueType="num">
                                      <p:cBhvr additive="base">
                                        <p:cTn id="175" dur="500"/>
                                        <p:tgtEl>
                                          <p:spTgt spid="252">
                                            <p:txEl>
                                              <p:pRg st="7" end="7"/>
                                            </p:txEl>
                                          </p:spTgt>
                                        </p:tgtEl>
                                        <p:attrNameLst>
                                          <p:attrName>ppt_w</p:attrName>
                                        </p:attrNameLst>
                                      </p:cBhvr>
                                      <p:tavLst>
                                        <p:tav tm="0">
                                          <p:val>
                                            <p:strVal val="0"/>
                                          </p:val>
                                        </p:tav>
                                        <p:tav tm="100000">
                                          <p:val>
                                            <p:strVal val="#ppt_w"/>
                                          </p:val>
                                        </p:tav>
                                      </p:tavLst>
                                    </p:anim>
                                    <p:anim calcmode="lin" valueType="num">
                                      <p:cBhvr additive="base">
                                        <p:cTn id="176" dur="500"/>
                                        <p:tgtEl>
                                          <p:spTgt spid="252">
                                            <p:txEl>
                                              <p:pRg st="7" end="7"/>
                                            </p:txEl>
                                          </p:spTgt>
                                        </p:tgtEl>
                                        <p:attrNameLst>
                                          <p:attrName>ppt_h</p:attrName>
                                        </p:attrNameLst>
                                      </p:cBhvr>
                                      <p:tavLst>
                                        <p:tav tm="0">
                                          <p:val>
                                            <p:strVal val="0"/>
                                          </p:val>
                                        </p:tav>
                                        <p:tav tm="100000">
                                          <p:val>
                                            <p:strVal val="#ppt_h"/>
                                          </p:val>
                                        </p:tav>
                                      </p:tavLst>
                                    </p:anim>
                                  </p:childTnLst>
                                </p:cTn>
                              </p:par>
                            </p:childTnLst>
                          </p:cTn>
                        </p:par>
                        <p:par>
                          <p:cTn id="177" fill="hold">
                            <p:stCondLst>
                              <p:cond delay="16400"/>
                            </p:stCondLst>
                            <p:childTnLst>
                              <p:par>
                                <p:cTn id="178" presetID="23" presetClass="entr" presetSubtype="16" fill="hold" nodeType="afterEffect">
                                  <p:stCondLst>
                                    <p:cond delay="0"/>
                                  </p:stCondLst>
                                  <p:childTnLst>
                                    <p:set>
                                      <p:cBhvr>
                                        <p:cTn id="179" dur="1" fill="hold">
                                          <p:stCondLst>
                                            <p:cond delay="0"/>
                                          </p:stCondLst>
                                        </p:cTn>
                                        <p:tgtEl>
                                          <p:spTgt spid="252">
                                            <p:txEl>
                                              <p:pRg st="8" end="8"/>
                                            </p:txEl>
                                          </p:spTgt>
                                        </p:tgtEl>
                                        <p:attrNameLst>
                                          <p:attrName>style.visibility</p:attrName>
                                        </p:attrNameLst>
                                      </p:cBhvr>
                                      <p:to>
                                        <p:strVal val="visible"/>
                                      </p:to>
                                    </p:set>
                                    <p:anim calcmode="lin" valueType="num">
                                      <p:cBhvr additive="base">
                                        <p:cTn id="180" dur="500"/>
                                        <p:tgtEl>
                                          <p:spTgt spid="252">
                                            <p:txEl>
                                              <p:pRg st="8" end="8"/>
                                            </p:txEl>
                                          </p:spTgt>
                                        </p:tgtEl>
                                        <p:attrNameLst>
                                          <p:attrName>ppt_w</p:attrName>
                                        </p:attrNameLst>
                                      </p:cBhvr>
                                      <p:tavLst>
                                        <p:tav tm="0">
                                          <p:val>
                                            <p:strVal val="0"/>
                                          </p:val>
                                        </p:tav>
                                        <p:tav tm="100000">
                                          <p:val>
                                            <p:strVal val="#ppt_w"/>
                                          </p:val>
                                        </p:tav>
                                      </p:tavLst>
                                    </p:anim>
                                    <p:anim calcmode="lin" valueType="num">
                                      <p:cBhvr additive="base">
                                        <p:cTn id="181" dur="500"/>
                                        <p:tgtEl>
                                          <p:spTgt spid="252">
                                            <p:txEl>
                                              <p:pRg st="8" end="8"/>
                                            </p:txEl>
                                          </p:spTgt>
                                        </p:tgtEl>
                                        <p:attrNameLst>
                                          <p:attrName>ppt_h</p:attrName>
                                        </p:attrNameLst>
                                      </p:cBhvr>
                                      <p:tavLst>
                                        <p:tav tm="0">
                                          <p:val>
                                            <p:strVal val="0"/>
                                          </p:val>
                                        </p:tav>
                                        <p:tav tm="100000">
                                          <p:val>
                                            <p:strVal val="#ppt_h"/>
                                          </p:val>
                                        </p:tav>
                                      </p:tavLst>
                                    </p:anim>
                                  </p:childTnLst>
                                </p:cTn>
                              </p:par>
                            </p:childTnLst>
                          </p:cTn>
                        </p:par>
                        <p:par>
                          <p:cTn id="182" fill="hold">
                            <p:stCondLst>
                              <p:cond delay="16900"/>
                            </p:stCondLst>
                            <p:childTnLst>
                              <p:par>
                                <p:cTn id="183" presetID="23" presetClass="entr" presetSubtype="16" fill="hold" nodeType="afterEffect">
                                  <p:stCondLst>
                                    <p:cond delay="0"/>
                                  </p:stCondLst>
                                  <p:childTnLst>
                                    <p:set>
                                      <p:cBhvr>
                                        <p:cTn id="184" dur="1" fill="hold">
                                          <p:stCondLst>
                                            <p:cond delay="0"/>
                                          </p:stCondLst>
                                        </p:cTn>
                                        <p:tgtEl>
                                          <p:spTgt spid="253">
                                            <p:txEl>
                                              <p:pRg st="0" end="0"/>
                                            </p:txEl>
                                          </p:spTgt>
                                        </p:tgtEl>
                                        <p:attrNameLst>
                                          <p:attrName>style.visibility</p:attrName>
                                        </p:attrNameLst>
                                      </p:cBhvr>
                                      <p:to>
                                        <p:strVal val="visible"/>
                                      </p:to>
                                    </p:set>
                                    <p:anim calcmode="lin" valueType="num">
                                      <p:cBhvr additive="base">
                                        <p:cTn id="185" dur="500"/>
                                        <p:tgtEl>
                                          <p:spTgt spid="253">
                                            <p:txEl>
                                              <p:pRg st="0" end="0"/>
                                            </p:txEl>
                                          </p:spTgt>
                                        </p:tgtEl>
                                        <p:attrNameLst>
                                          <p:attrName>ppt_w</p:attrName>
                                        </p:attrNameLst>
                                      </p:cBhvr>
                                      <p:tavLst>
                                        <p:tav tm="0">
                                          <p:val>
                                            <p:strVal val="0"/>
                                          </p:val>
                                        </p:tav>
                                        <p:tav tm="100000">
                                          <p:val>
                                            <p:strVal val="#ppt_w"/>
                                          </p:val>
                                        </p:tav>
                                      </p:tavLst>
                                    </p:anim>
                                    <p:anim calcmode="lin" valueType="num">
                                      <p:cBhvr additive="base">
                                        <p:cTn id="186" dur="500"/>
                                        <p:tgtEl>
                                          <p:spTgt spid="253">
                                            <p:txEl>
                                              <p:pRg st="0" end="0"/>
                                            </p:txEl>
                                          </p:spTgt>
                                        </p:tgtEl>
                                        <p:attrNameLst>
                                          <p:attrName>ppt_h</p:attrName>
                                        </p:attrNameLst>
                                      </p:cBhvr>
                                      <p:tavLst>
                                        <p:tav tm="0">
                                          <p:val>
                                            <p:strVal val="0"/>
                                          </p:val>
                                        </p:tav>
                                        <p:tav tm="100000">
                                          <p:val>
                                            <p:strVal val="#ppt_h"/>
                                          </p:val>
                                        </p:tav>
                                      </p:tavLst>
                                    </p:anim>
                                  </p:childTnLst>
                                </p:cTn>
                              </p:par>
                            </p:childTnLst>
                          </p:cTn>
                        </p:par>
                        <p:par>
                          <p:cTn id="187" fill="hold">
                            <p:stCondLst>
                              <p:cond delay="17400"/>
                            </p:stCondLst>
                            <p:childTnLst>
                              <p:par>
                                <p:cTn id="188" presetID="23" presetClass="entr" presetSubtype="16" fill="hold" nodeType="afterEffect">
                                  <p:stCondLst>
                                    <p:cond delay="0"/>
                                  </p:stCondLst>
                                  <p:childTnLst>
                                    <p:set>
                                      <p:cBhvr>
                                        <p:cTn id="189" dur="1" fill="hold">
                                          <p:stCondLst>
                                            <p:cond delay="0"/>
                                          </p:stCondLst>
                                        </p:cTn>
                                        <p:tgtEl>
                                          <p:spTgt spid="253">
                                            <p:txEl>
                                              <p:pRg st="1" end="1"/>
                                            </p:txEl>
                                          </p:spTgt>
                                        </p:tgtEl>
                                        <p:attrNameLst>
                                          <p:attrName>style.visibility</p:attrName>
                                        </p:attrNameLst>
                                      </p:cBhvr>
                                      <p:to>
                                        <p:strVal val="visible"/>
                                      </p:to>
                                    </p:set>
                                    <p:anim calcmode="lin" valueType="num">
                                      <p:cBhvr additive="base">
                                        <p:cTn id="190" dur="500"/>
                                        <p:tgtEl>
                                          <p:spTgt spid="253">
                                            <p:txEl>
                                              <p:pRg st="1" end="1"/>
                                            </p:txEl>
                                          </p:spTgt>
                                        </p:tgtEl>
                                        <p:attrNameLst>
                                          <p:attrName>ppt_w</p:attrName>
                                        </p:attrNameLst>
                                      </p:cBhvr>
                                      <p:tavLst>
                                        <p:tav tm="0">
                                          <p:val>
                                            <p:strVal val="0"/>
                                          </p:val>
                                        </p:tav>
                                        <p:tav tm="100000">
                                          <p:val>
                                            <p:strVal val="#ppt_w"/>
                                          </p:val>
                                        </p:tav>
                                      </p:tavLst>
                                    </p:anim>
                                    <p:anim calcmode="lin" valueType="num">
                                      <p:cBhvr additive="base">
                                        <p:cTn id="191" dur="500"/>
                                        <p:tgtEl>
                                          <p:spTgt spid="253">
                                            <p:txEl>
                                              <p:pRg st="1" end="1"/>
                                            </p:txEl>
                                          </p:spTgt>
                                        </p:tgtEl>
                                        <p:attrNameLst>
                                          <p:attrName>ppt_h</p:attrName>
                                        </p:attrNameLst>
                                      </p:cBhvr>
                                      <p:tavLst>
                                        <p:tav tm="0">
                                          <p:val>
                                            <p:strVal val="0"/>
                                          </p:val>
                                        </p:tav>
                                        <p:tav tm="100000">
                                          <p:val>
                                            <p:strVal val="#ppt_h"/>
                                          </p:val>
                                        </p:tav>
                                      </p:tavLst>
                                    </p:anim>
                                  </p:childTnLst>
                                </p:cTn>
                              </p:par>
                            </p:childTnLst>
                          </p:cTn>
                        </p:par>
                        <p:par>
                          <p:cTn id="192" fill="hold">
                            <p:stCondLst>
                              <p:cond delay="17900"/>
                            </p:stCondLst>
                            <p:childTnLst>
                              <p:par>
                                <p:cTn id="193" presetID="23" presetClass="entr" presetSubtype="16" fill="hold" nodeType="afterEffect">
                                  <p:stCondLst>
                                    <p:cond delay="0"/>
                                  </p:stCondLst>
                                  <p:childTnLst>
                                    <p:set>
                                      <p:cBhvr>
                                        <p:cTn id="194" dur="1" fill="hold">
                                          <p:stCondLst>
                                            <p:cond delay="0"/>
                                          </p:stCondLst>
                                        </p:cTn>
                                        <p:tgtEl>
                                          <p:spTgt spid="253">
                                            <p:txEl>
                                              <p:pRg st="2" end="2"/>
                                            </p:txEl>
                                          </p:spTgt>
                                        </p:tgtEl>
                                        <p:attrNameLst>
                                          <p:attrName>style.visibility</p:attrName>
                                        </p:attrNameLst>
                                      </p:cBhvr>
                                      <p:to>
                                        <p:strVal val="visible"/>
                                      </p:to>
                                    </p:set>
                                    <p:anim calcmode="lin" valueType="num">
                                      <p:cBhvr additive="base">
                                        <p:cTn id="195" dur="500"/>
                                        <p:tgtEl>
                                          <p:spTgt spid="253">
                                            <p:txEl>
                                              <p:pRg st="2" end="2"/>
                                            </p:txEl>
                                          </p:spTgt>
                                        </p:tgtEl>
                                        <p:attrNameLst>
                                          <p:attrName>ppt_w</p:attrName>
                                        </p:attrNameLst>
                                      </p:cBhvr>
                                      <p:tavLst>
                                        <p:tav tm="0">
                                          <p:val>
                                            <p:strVal val="0"/>
                                          </p:val>
                                        </p:tav>
                                        <p:tav tm="100000">
                                          <p:val>
                                            <p:strVal val="#ppt_w"/>
                                          </p:val>
                                        </p:tav>
                                      </p:tavLst>
                                    </p:anim>
                                    <p:anim calcmode="lin" valueType="num">
                                      <p:cBhvr additive="base">
                                        <p:cTn id="196" dur="500"/>
                                        <p:tgtEl>
                                          <p:spTgt spid="253">
                                            <p:txEl>
                                              <p:pRg st="2" end="2"/>
                                            </p:txEl>
                                          </p:spTgt>
                                        </p:tgtEl>
                                        <p:attrNameLst>
                                          <p:attrName>ppt_h</p:attrName>
                                        </p:attrNameLst>
                                      </p:cBhvr>
                                      <p:tavLst>
                                        <p:tav tm="0">
                                          <p:val>
                                            <p:strVal val="0"/>
                                          </p:val>
                                        </p:tav>
                                        <p:tav tm="100000">
                                          <p:val>
                                            <p:strVal val="#ppt_h"/>
                                          </p:val>
                                        </p:tav>
                                      </p:tavLst>
                                    </p:anim>
                                  </p:childTnLst>
                                </p:cTn>
                              </p:par>
                            </p:childTnLst>
                          </p:cTn>
                        </p:par>
                        <p:par>
                          <p:cTn id="197" fill="hold">
                            <p:stCondLst>
                              <p:cond delay="18400"/>
                            </p:stCondLst>
                            <p:childTnLst>
                              <p:par>
                                <p:cTn id="198" presetID="23" presetClass="entr" presetSubtype="16" fill="hold" nodeType="afterEffect">
                                  <p:stCondLst>
                                    <p:cond delay="0"/>
                                  </p:stCondLst>
                                  <p:childTnLst>
                                    <p:set>
                                      <p:cBhvr>
                                        <p:cTn id="199" dur="1" fill="hold">
                                          <p:stCondLst>
                                            <p:cond delay="0"/>
                                          </p:stCondLst>
                                        </p:cTn>
                                        <p:tgtEl>
                                          <p:spTgt spid="253">
                                            <p:txEl>
                                              <p:pRg st="3" end="3"/>
                                            </p:txEl>
                                          </p:spTgt>
                                        </p:tgtEl>
                                        <p:attrNameLst>
                                          <p:attrName>style.visibility</p:attrName>
                                        </p:attrNameLst>
                                      </p:cBhvr>
                                      <p:to>
                                        <p:strVal val="visible"/>
                                      </p:to>
                                    </p:set>
                                    <p:anim calcmode="lin" valueType="num">
                                      <p:cBhvr additive="base">
                                        <p:cTn id="200" dur="500"/>
                                        <p:tgtEl>
                                          <p:spTgt spid="253">
                                            <p:txEl>
                                              <p:pRg st="3" end="3"/>
                                            </p:txEl>
                                          </p:spTgt>
                                        </p:tgtEl>
                                        <p:attrNameLst>
                                          <p:attrName>ppt_w</p:attrName>
                                        </p:attrNameLst>
                                      </p:cBhvr>
                                      <p:tavLst>
                                        <p:tav tm="0">
                                          <p:val>
                                            <p:strVal val="0"/>
                                          </p:val>
                                        </p:tav>
                                        <p:tav tm="100000">
                                          <p:val>
                                            <p:strVal val="#ppt_w"/>
                                          </p:val>
                                        </p:tav>
                                      </p:tavLst>
                                    </p:anim>
                                    <p:anim calcmode="lin" valueType="num">
                                      <p:cBhvr additive="base">
                                        <p:cTn id="201" dur="500"/>
                                        <p:tgtEl>
                                          <p:spTgt spid="253">
                                            <p:txEl>
                                              <p:pRg st="3" end="3"/>
                                            </p:txEl>
                                          </p:spTgt>
                                        </p:tgtEl>
                                        <p:attrNameLst>
                                          <p:attrName>ppt_h</p:attrName>
                                        </p:attrNameLst>
                                      </p:cBhvr>
                                      <p:tavLst>
                                        <p:tav tm="0">
                                          <p:val>
                                            <p:strVal val="0"/>
                                          </p:val>
                                        </p:tav>
                                        <p:tav tm="100000">
                                          <p:val>
                                            <p:strVal val="#ppt_h"/>
                                          </p:val>
                                        </p:tav>
                                      </p:tavLst>
                                    </p:anim>
                                  </p:childTnLst>
                                </p:cTn>
                              </p:par>
                            </p:childTnLst>
                          </p:cTn>
                        </p:par>
                        <p:par>
                          <p:cTn id="202" fill="hold">
                            <p:stCondLst>
                              <p:cond delay="18900"/>
                            </p:stCondLst>
                            <p:childTnLst>
                              <p:par>
                                <p:cTn id="203" presetID="23" presetClass="entr" presetSubtype="16" fill="hold" nodeType="afterEffect">
                                  <p:stCondLst>
                                    <p:cond delay="0"/>
                                  </p:stCondLst>
                                  <p:childTnLst>
                                    <p:set>
                                      <p:cBhvr>
                                        <p:cTn id="204" dur="1" fill="hold">
                                          <p:stCondLst>
                                            <p:cond delay="0"/>
                                          </p:stCondLst>
                                        </p:cTn>
                                        <p:tgtEl>
                                          <p:spTgt spid="253">
                                            <p:txEl>
                                              <p:pRg st="4" end="4"/>
                                            </p:txEl>
                                          </p:spTgt>
                                        </p:tgtEl>
                                        <p:attrNameLst>
                                          <p:attrName>style.visibility</p:attrName>
                                        </p:attrNameLst>
                                      </p:cBhvr>
                                      <p:to>
                                        <p:strVal val="visible"/>
                                      </p:to>
                                    </p:set>
                                    <p:anim calcmode="lin" valueType="num">
                                      <p:cBhvr additive="base">
                                        <p:cTn id="205" dur="500"/>
                                        <p:tgtEl>
                                          <p:spTgt spid="253">
                                            <p:txEl>
                                              <p:pRg st="4" end="4"/>
                                            </p:txEl>
                                          </p:spTgt>
                                        </p:tgtEl>
                                        <p:attrNameLst>
                                          <p:attrName>ppt_w</p:attrName>
                                        </p:attrNameLst>
                                      </p:cBhvr>
                                      <p:tavLst>
                                        <p:tav tm="0">
                                          <p:val>
                                            <p:strVal val="0"/>
                                          </p:val>
                                        </p:tav>
                                        <p:tav tm="100000">
                                          <p:val>
                                            <p:strVal val="#ppt_w"/>
                                          </p:val>
                                        </p:tav>
                                      </p:tavLst>
                                    </p:anim>
                                    <p:anim calcmode="lin" valueType="num">
                                      <p:cBhvr additive="base">
                                        <p:cTn id="206" dur="500"/>
                                        <p:tgtEl>
                                          <p:spTgt spid="253">
                                            <p:txEl>
                                              <p:pRg st="4" end="4"/>
                                            </p:txEl>
                                          </p:spTgt>
                                        </p:tgtEl>
                                        <p:attrNameLst>
                                          <p:attrName>ppt_h</p:attrName>
                                        </p:attrNameLst>
                                      </p:cBhvr>
                                      <p:tavLst>
                                        <p:tav tm="0">
                                          <p:val>
                                            <p:strVal val="0"/>
                                          </p:val>
                                        </p:tav>
                                        <p:tav tm="100000">
                                          <p:val>
                                            <p:strVal val="#ppt_h"/>
                                          </p:val>
                                        </p:tav>
                                      </p:tavLst>
                                    </p:anim>
                                  </p:childTnLst>
                                </p:cTn>
                              </p:par>
                            </p:childTnLst>
                          </p:cTn>
                        </p:par>
                        <p:par>
                          <p:cTn id="207" fill="hold">
                            <p:stCondLst>
                              <p:cond delay="19400"/>
                            </p:stCondLst>
                            <p:childTnLst>
                              <p:par>
                                <p:cTn id="208" presetID="23" presetClass="entr" presetSubtype="16" fill="hold" nodeType="afterEffect">
                                  <p:stCondLst>
                                    <p:cond delay="0"/>
                                  </p:stCondLst>
                                  <p:childTnLst>
                                    <p:set>
                                      <p:cBhvr>
                                        <p:cTn id="209" dur="1" fill="hold">
                                          <p:stCondLst>
                                            <p:cond delay="0"/>
                                          </p:stCondLst>
                                        </p:cTn>
                                        <p:tgtEl>
                                          <p:spTgt spid="253">
                                            <p:txEl>
                                              <p:pRg st="5" end="5"/>
                                            </p:txEl>
                                          </p:spTgt>
                                        </p:tgtEl>
                                        <p:attrNameLst>
                                          <p:attrName>style.visibility</p:attrName>
                                        </p:attrNameLst>
                                      </p:cBhvr>
                                      <p:to>
                                        <p:strVal val="visible"/>
                                      </p:to>
                                    </p:set>
                                    <p:anim calcmode="lin" valueType="num">
                                      <p:cBhvr additive="base">
                                        <p:cTn id="210" dur="500"/>
                                        <p:tgtEl>
                                          <p:spTgt spid="253">
                                            <p:txEl>
                                              <p:pRg st="5" end="5"/>
                                            </p:txEl>
                                          </p:spTgt>
                                        </p:tgtEl>
                                        <p:attrNameLst>
                                          <p:attrName>ppt_w</p:attrName>
                                        </p:attrNameLst>
                                      </p:cBhvr>
                                      <p:tavLst>
                                        <p:tav tm="0">
                                          <p:val>
                                            <p:strVal val="0"/>
                                          </p:val>
                                        </p:tav>
                                        <p:tav tm="100000">
                                          <p:val>
                                            <p:strVal val="#ppt_w"/>
                                          </p:val>
                                        </p:tav>
                                      </p:tavLst>
                                    </p:anim>
                                    <p:anim calcmode="lin" valueType="num">
                                      <p:cBhvr additive="base">
                                        <p:cTn id="211" dur="500"/>
                                        <p:tgtEl>
                                          <p:spTgt spid="253">
                                            <p:txEl>
                                              <p:pRg st="5" end="5"/>
                                            </p:txEl>
                                          </p:spTgt>
                                        </p:tgtEl>
                                        <p:attrNameLst>
                                          <p:attrName>ppt_h</p:attrName>
                                        </p:attrNameLst>
                                      </p:cBhvr>
                                      <p:tavLst>
                                        <p:tav tm="0">
                                          <p:val>
                                            <p:strVal val="0"/>
                                          </p:val>
                                        </p:tav>
                                        <p:tav tm="100000">
                                          <p:val>
                                            <p:strVal val="#ppt_h"/>
                                          </p:val>
                                        </p:tav>
                                      </p:tavLst>
                                    </p:anim>
                                  </p:childTnLst>
                                </p:cTn>
                              </p:par>
                            </p:childTnLst>
                          </p:cTn>
                        </p:par>
                        <p:par>
                          <p:cTn id="212" fill="hold">
                            <p:stCondLst>
                              <p:cond delay="19900"/>
                            </p:stCondLst>
                            <p:childTnLst>
                              <p:par>
                                <p:cTn id="213" presetID="23" presetClass="entr" presetSubtype="16" fill="hold" nodeType="afterEffect">
                                  <p:stCondLst>
                                    <p:cond delay="0"/>
                                  </p:stCondLst>
                                  <p:childTnLst>
                                    <p:set>
                                      <p:cBhvr>
                                        <p:cTn id="214" dur="1" fill="hold">
                                          <p:stCondLst>
                                            <p:cond delay="0"/>
                                          </p:stCondLst>
                                        </p:cTn>
                                        <p:tgtEl>
                                          <p:spTgt spid="253">
                                            <p:txEl>
                                              <p:pRg st="6" end="6"/>
                                            </p:txEl>
                                          </p:spTgt>
                                        </p:tgtEl>
                                        <p:attrNameLst>
                                          <p:attrName>style.visibility</p:attrName>
                                        </p:attrNameLst>
                                      </p:cBhvr>
                                      <p:to>
                                        <p:strVal val="visible"/>
                                      </p:to>
                                    </p:set>
                                    <p:anim calcmode="lin" valueType="num">
                                      <p:cBhvr additive="base">
                                        <p:cTn id="215" dur="500"/>
                                        <p:tgtEl>
                                          <p:spTgt spid="253">
                                            <p:txEl>
                                              <p:pRg st="6" end="6"/>
                                            </p:txEl>
                                          </p:spTgt>
                                        </p:tgtEl>
                                        <p:attrNameLst>
                                          <p:attrName>ppt_w</p:attrName>
                                        </p:attrNameLst>
                                      </p:cBhvr>
                                      <p:tavLst>
                                        <p:tav tm="0">
                                          <p:val>
                                            <p:strVal val="0"/>
                                          </p:val>
                                        </p:tav>
                                        <p:tav tm="100000">
                                          <p:val>
                                            <p:strVal val="#ppt_w"/>
                                          </p:val>
                                        </p:tav>
                                      </p:tavLst>
                                    </p:anim>
                                    <p:anim calcmode="lin" valueType="num">
                                      <p:cBhvr additive="base">
                                        <p:cTn id="216" dur="500"/>
                                        <p:tgtEl>
                                          <p:spTgt spid="253">
                                            <p:txEl>
                                              <p:pRg st="6" end="6"/>
                                            </p:txEl>
                                          </p:spTgt>
                                        </p:tgtEl>
                                        <p:attrNameLst>
                                          <p:attrName>ppt_h</p:attrName>
                                        </p:attrNameLst>
                                      </p:cBhvr>
                                      <p:tavLst>
                                        <p:tav tm="0">
                                          <p:val>
                                            <p:strVal val="0"/>
                                          </p:val>
                                        </p:tav>
                                        <p:tav tm="100000">
                                          <p:val>
                                            <p:strVal val="#ppt_h"/>
                                          </p:val>
                                        </p:tav>
                                      </p:tavLst>
                                    </p:anim>
                                  </p:childTnLst>
                                </p:cTn>
                              </p:par>
                            </p:childTnLst>
                          </p:cTn>
                        </p:par>
                        <p:par>
                          <p:cTn id="217" fill="hold">
                            <p:stCondLst>
                              <p:cond delay="20400"/>
                            </p:stCondLst>
                            <p:childTnLst>
                              <p:par>
                                <p:cTn id="218" presetID="23" presetClass="entr" presetSubtype="16" fill="hold" nodeType="afterEffect">
                                  <p:stCondLst>
                                    <p:cond delay="0"/>
                                  </p:stCondLst>
                                  <p:childTnLst>
                                    <p:set>
                                      <p:cBhvr>
                                        <p:cTn id="219" dur="1" fill="hold">
                                          <p:stCondLst>
                                            <p:cond delay="0"/>
                                          </p:stCondLst>
                                        </p:cTn>
                                        <p:tgtEl>
                                          <p:spTgt spid="253">
                                            <p:txEl>
                                              <p:pRg st="7" end="7"/>
                                            </p:txEl>
                                          </p:spTgt>
                                        </p:tgtEl>
                                        <p:attrNameLst>
                                          <p:attrName>style.visibility</p:attrName>
                                        </p:attrNameLst>
                                      </p:cBhvr>
                                      <p:to>
                                        <p:strVal val="visible"/>
                                      </p:to>
                                    </p:set>
                                    <p:anim calcmode="lin" valueType="num">
                                      <p:cBhvr additive="base">
                                        <p:cTn id="220" dur="500"/>
                                        <p:tgtEl>
                                          <p:spTgt spid="253">
                                            <p:txEl>
                                              <p:pRg st="7" end="7"/>
                                            </p:txEl>
                                          </p:spTgt>
                                        </p:tgtEl>
                                        <p:attrNameLst>
                                          <p:attrName>ppt_w</p:attrName>
                                        </p:attrNameLst>
                                      </p:cBhvr>
                                      <p:tavLst>
                                        <p:tav tm="0">
                                          <p:val>
                                            <p:strVal val="0"/>
                                          </p:val>
                                        </p:tav>
                                        <p:tav tm="100000">
                                          <p:val>
                                            <p:strVal val="#ppt_w"/>
                                          </p:val>
                                        </p:tav>
                                      </p:tavLst>
                                    </p:anim>
                                    <p:anim calcmode="lin" valueType="num">
                                      <p:cBhvr additive="base">
                                        <p:cTn id="221" dur="500"/>
                                        <p:tgtEl>
                                          <p:spTgt spid="253">
                                            <p:txEl>
                                              <p:pRg st="7" end="7"/>
                                            </p:txEl>
                                          </p:spTgt>
                                        </p:tgtEl>
                                        <p:attrNameLst>
                                          <p:attrName>ppt_h</p:attrName>
                                        </p:attrNameLst>
                                      </p:cBhvr>
                                      <p:tavLst>
                                        <p:tav tm="0">
                                          <p:val>
                                            <p:strVal val="0"/>
                                          </p:val>
                                        </p:tav>
                                        <p:tav tm="100000">
                                          <p:val>
                                            <p:strVal val="#ppt_h"/>
                                          </p:val>
                                        </p:tav>
                                      </p:tavLst>
                                    </p:anim>
                                  </p:childTnLst>
                                </p:cTn>
                              </p:par>
                            </p:childTnLst>
                          </p:cTn>
                        </p:par>
                        <p:par>
                          <p:cTn id="222" fill="hold">
                            <p:stCondLst>
                              <p:cond delay="20900"/>
                            </p:stCondLst>
                            <p:childTnLst>
                              <p:par>
                                <p:cTn id="223" presetID="23" presetClass="entr" presetSubtype="16" fill="hold" nodeType="afterEffect">
                                  <p:stCondLst>
                                    <p:cond delay="0"/>
                                  </p:stCondLst>
                                  <p:childTnLst>
                                    <p:set>
                                      <p:cBhvr>
                                        <p:cTn id="224" dur="1" fill="hold">
                                          <p:stCondLst>
                                            <p:cond delay="0"/>
                                          </p:stCondLst>
                                        </p:cTn>
                                        <p:tgtEl>
                                          <p:spTgt spid="253">
                                            <p:txEl>
                                              <p:pRg st="8" end="8"/>
                                            </p:txEl>
                                          </p:spTgt>
                                        </p:tgtEl>
                                        <p:attrNameLst>
                                          <p:attrName>style.visibility</p:attrName>
                                        </p:attrNameLst>
                                      </p:cBhvr>
                                      <p:to>
                                        <p:strVal val="visible"/>
                                      </p:to>
                                    </p:set>
                                    <p:anim calcmode="lin" valueType="num">
                                      <p:cBhvr additive="base">
                                        <p:cTn id="225" dur="500"/>
                                        <p:tgtEl>
                                          <p:spTgt spid="253">
                                            <p:txEl>
                                              <p:pRg st="8" end="8"/>
                                            </p:txEl>
                                          </p:spTgt>
                                        </p:tgtEl>
                                        <p:attrNameLst>
                                          <p:attrName>ppt_w</p:attrName>
                                        </p:attrNameLst>
                                      </p:cBhvr>
                                      <p:tavLst>
                                        <p:tav tm="0">
                                          <p:val>
                                            <p:strVal val="0"/>
                                          </p:val>
                                        </p:tav>
                                        <p:tav tm="100000">
                                          <p:val>
                                            <p:strVal val="#ppt_w"/>
                                          </p:val>
                                        </p:tav>
                                      </p:tavLst>
                                    </p:anim>
                                    <p:anim calcmode="lin" valueType="num">
                                      <p:cBhvr additive="base">
                                        <p:cTn id="226" dur="500"/>
                                        <p:tgtEl>
                                          <p:spTgt spid="253">
                                            <p:txEl>
                                              <p:pRg st="8" end="8"/>
                                            </p:txEl>
                                          </p:spTgt>
                                        </p:tgtEl>
                                        <p:attrNameLst>
                                          <p:attrName>ppt_h</p:attrName>
                                        </p:attrNameLst>
                                      </p:cBhvr>
                                      <p:tavLst>
                                        <p:tav tm="0">
                                          <p:val>
                                            <p:strVal val="0"/>
                                          </p:val>
                                        </p:tav>
                                        <p:tav tm="100000">
                                          <p:val>
                                            <p:strVal val="#ppt_h"/>
                                          </p:val>
                                        </p:tav>
                                      </p:tavLst>
                                    </p:anim>
                                  </p:childTnLst>
                                </p:cTn>
                              </p:par>
                            </p:childTnLst>
                          </p:cTn>
                        </p:par>
                        <p:par>
                          <p:cTn id="227" fill="hold">
                            <p:stCondLst>
                              <p:cond delay="21400"/>
                            </p:stCondLst>
                            <p:childTnLst>
                              <p:par>
                                <p:cTn id="228" presetID="23" presetClass="entr" presetSubtype="16" fill="hold" nodeType="afterEffect">
                                  <p:stCondLst>
                                    <p:cond delay="0"/>
                                  </p:stCondLst>
                                  <p:childTnLst>
                                    <p:set>
                                      <p:cBhvr>
                                        <p:cTn id="229" dur="1" fill="hold">
                                          <p:stCondLst>
                                            <p:cond delay="0"/>
                                          </p:stCondLst>
                                        </p:cTn>
                                        <p:tgtEl>
                                          <p:spTgt spid="254">
                                            <p:txEl>
                                              <p:pRg st="0" end="0"/>
                                            </p:txEl>
                                          </p:spTgt>
                                        </p:tgtEl>
                                        <p:attrNameLst>
                                          <p:attrName>style.visibility</p:attrName>
                                        </p:attrNameLst>
                                      </p:cBhvr>
                                      <p:to>
                                        <p:strVal val="visible"/>
                                      </p:to>
                                    </p:set>
                                    <p:anim calcmode="lin" valueType="num">
                                      <p:cBhvr additive="base">
                                        <p:cTn id="230" dur="500"/>
                                        <p:tgtEl>
                                          <p:spTgt spid="254">
                                            <p:txEl>
                                              <p:pRg st="0" end="0"/>
                                            </p:txEl>
                                          </p:spTgt>
                                        </p:tgtEl>
                                        <p:attrNameLst>
                                          <p:attrName>ppt_w</p:attrName>
                                        </p:attrNameLst>
                                      </p:cBhvr>
                                      <p:tavLst>
                                        <p:tav tm="0">
                                          <p:val>
                                            <p:strVal val="0"/>
                                          </p:val>
                                        </p:tav>
                                        <p:tav tm="100000">
                                          <p:val>
                                            <p:strVal val="#ppt_w"/>
                                          </p:val>
                                        </p:tav>
                                      </p:tavLst>
                                    </p:anim>
                                    <p:anim calcmode="lin" valueType="num">
                                      <p:cBhvr additive="base">
                                        <p:cTn id="231" dur="500"/>
                                        <p:tgtEl>
                                          <p:spTgt spid="254">
                                            <p:txEl>
                                              <p:pRg st="0" end="0"/>
                                            </p:txEl>
                                          </p:spTgt>
                                        </p:tgtEl>
                                        <p:attrNameLst>
                                          <p:attrName>ppt_h</p:attrName>
                                        </p:attrNameLst>
                                      </p:cBhvr>
                                      <p:tavLst>
                                        <p:tav tm="0">
                                          <p:val>
                                            <p:strVal val="0"/>
                                          </p:val>
                                        </p:tav>
                                        <p:tav tm="100000">
                                          <p:val>
                                            <p:strVal val="#ppt_h"/>
                                          </p:val>
                                        </p:tav>
                                      </p:tavLst>
                                    </p:anim>
                                  </p:childTnLst>
                                </p:cTn>
                              </p:par>
                            </p:childTnLst>
                          </p:cTn>
                        </p:par>
                        <p:par>
                          <p:cTn id="232" fill="hold">
                            <p:stCondLst>
                              <p:cond delay="21900"/>
                            </p:stCondLst>
                            <p:childTnLst>
                              <p:par>
                                <p:cTn id="233" presetID="23" presetClass="entr" presetSubtype="16" fill="hold" nodeType="afterEffect">
                                  <p:stCondLst>
                                    <p:cond delay="0"/>
                                  </p:stCondLst>
                                  <p:childTnLst>
                                    <p:set>
                                      <p:cBhvr>
                                        <p:cTn id="234" dur="1" fill="hold">
                                          <p:stCondLst>
                                            <p:cond delay="0"/>
                                          </p:stCondLst>
                                        </p:cTn>
                                        <p:tgtEl>
                                          <p:spTgt spid="254">
                                            <p:txEl>
                                              <p:pRg st="1" end="1"/>
                                            </p:txEl>
                                          </p:spTgt>
                                        </p:tgtEl>
                                        <p:attrNameLst>
                                          <p:attrName>style.visibility</p:attrName>
                                        </p:attrNameLst>
                                      </p:cBhvr>
                                      <p:to>
                                        <p:strVal val="visible"/>
                                      </p:to>
                                    </p:set>
                                    <p:anim calcmode="lin" valueType="num">
                                      <p:cBhvr additive="base">
                                        <p:cTn id="235" dur="500"/>
                                        <p:tgtEl>
                                          <p:spTgt spid="254">
                                            <p:txEl>
                                              <p:pRg st="1" end="1"/>
                                            </p:txEl>
                                          </p:spTgt>
                                        </p:tgtEl>
                                        <p:attrNameLst>
                                          <p:attrName>ppt_w</p:attrName>
                                        </p:attrNameLst>
                                      </p:cBhvr>
                                      <p:tavLst>
                                        <p:tav tm="0">
                                          <p:val>
                                            <p:strVal val="0"/>
                                          </p:val>
                                        </p:tav>
                                        <p:tav tm="100000">
                                          <p:val>
                                            <p:strVal val="#ppt_w"/>
                                          </p:val>
                                        </p:tav>
                                      </p:tavLst>
                                    </p:anim>
                                    <p:anim calcmode="lin" valueType="num">
                                      <p:cBhvr additive="base">
                                        <p:cTn id="236" dur="500"/>
                                        <p:tgtEl>
                                          <p:spTgt spid="254">
                                            <p:txEl>
                                              <p:pRg st="1" end="1"/>
                                            </p:txEl>
                                          </p:spTgt>
                                        </p:tgtEl>
                                        <p:attrNameLst>
                                          <p:attrName>ppt_h</p:attrName>
                                        </p:attrNameLst>
                                      </p:cBhvr>
                                      <p:tavLst>
                                        <p:tav tm="0">
                                          <p:val>
                                            <p:strVal val="0"/>
                                          </p:val>
                                        </p:tav>
                                        <p:tav tm="100000">
                                          <p:val>
                                            <p:strVal val="#ppt_h"/>
                                          </p:val>
                                        </p:tav>
                                      </p:tavLst>
                                    </p:anim>
                                  </p:childTnLst>
                                </p:cTn>
                              </p:par>
                            </p:childTnLst>
                          </p:cTn>
                        </p:par>
                        <p:par>
                          <p:cTn id="237" fill="hold">
                            <p:stCondLst>
                              <p:cond delay="22400"/>
                            </p:stCondLst>
                            <p:childTnLst>
                              <p:par>
                                <p:cTn id="238" presetID="23" presetClass="entr" presetSubtype="16" fill="hold" nodeType="afterEffect">
                                  <p:stCondLst>
                                    <p:cond delay="0"/>
                                  </p:stCondLst>
                                  <p:childTnLst>
                                    <p:set>
                                      <p:cBhvr>
                                        <p:cTn id="239" dur="1" fill="hold">
                                          <p:stCondLst>
                                            <p:cond delay="0"/>
                                          </p:stCondLst>
                                        </p:cTn>
                                        <p:tgtEl>
                                          <p:spTgt spid="254">
                                            <p:txEl>
                                              <p:pRg st="2" end="2"/>
                                            </p:txEl>
                                          </p:spTgt>
                                        </p:tgtEl>
                                        <p:attrNameLst>
                                          <p:attrName>style.visibility</p:attrName>
                                        </p:attrNameLst>
                                      </p:cBhvr>
                                      <p:to>
                                        <p:strVal val="visible"/>
                                      </p:to>
                                    </p:set>
                                    <p:anim calcmode="lin" valueType="num">
                                      <p:cBhvr additive="base">
                                        <p:cTn id="240" dur="500"/>
                                        <p:tgtEl>
                                          <p:spTgt spid="254">
                                            <p:txEl>
                                              <p:pRg st="2" end="2"/>
                                            </p:txEl>
                                          </p:spTgt>
                                        </p:tgtEl>
                                        <p:attrNameLst>
                                          <p:attrName>ppt_w</p:attrName>
                                        </p:attrNameLst>
                                      </p:cBhvr>
                                      <p:tavLst>
                                        <p:tav tm="0">
                                          <p:val>
                                            <p:strVal val="0"/>
                                          </p:val>
                                        </p:tav>
                                        <p:tav tm="100000">
                                          <p:val>
                                            <p:strVal val="#ppt_w"/>
                                          </p:val>
                                        </p:tav>
                                      </p:tavLst>
                                    </p:anim>
                                    <p:anim calcmode="lin" valueType="num">
                                      <p:cBhvr additive="base">
                                        <p:cTn id="241" dur="500"/>
                                        <p:tgtEl>
                                          <p:spTgt spid="254">
                                            <p:txEl>
                                              <p:pRg st="2" end="2"/>
                                            </p:txEl>
                                          </p:spTgt>
                                        </p:tgtEl>
                                        <p:attrNameLst>
                                          <p:attrName>ppt_h</p:attrName>
                                        </p:attrNameLst>
                                      </p:cBhvr>
                                      <p:tavLst>
                                        <p:tav tm="0">
                                          <p:val>
                                            <p:strVal val="0"/>
                                          </p:val>
                                        </p:tav>
                                        <p:tav tm="100000">
                                          <p:val>
                                            <p:strVal val="#ppt_h"/>
                                          </p:val>
                                        </p:tav>
                                      </p:tavLst>
                                    </p:anim>
                                  </p:childTnLst>
                                </p:cTn>
                              </p:par>
                            </p:childTnLst>
                          </p:cTn>
                        </p:par>
                        <p:par>
                          <p:cTn id="242" fill="hold">
                            <p:stCondLst>
                              <p:cond delay="22900"/>
                            </p:stCondLst>
                            <p:childTnLst>
                              <p:par>
                                <p:cTn id="243" presetID="23" presetClass="entr" presetSubtype="16" fill="hold" nodeType="afterEffect">
                                  <p:stCondLst>
                                    <p:cond delay="0"/>
                                  </p:stCondLst>
                                  <p:childTnLst>
                                    <p:set>
                                      <p:cBhvr>
                                        <p:cTn id="244" dur="1" fill="hold">
                                          <p:stCondLst>
                                            <p:cond delay="0"/>
                                          </p:stCondLst>
                                        </p:cTn>
                                        <p:tgtEl>
                                          <p:spTgt spid="254">
                                            <p:txEl>
                                              <p:pRg st="3" end="3"/>
                                            </p:txEl>
                                          </p:spTgt>
                                        </p:tgtEl>
                                        <p:attrNameLst>
                                          <p:attrName>style.visibility</p:attrName>
                                        </p:attrNameLst>
                                      </p:cBhvr>
                                      <p:to>
                                        <p:strVal val="visible"/>
                                      </p:to>
                                    </p:set>
                                    <p:anim calcmode="lin" valueType="num">
                                      <p:cBhvr additive="base">
                                        <p:cTn id="245" dur="500"/>
                                        <p:tgtEl>
                                          <p:spTgt spid="254">
                                            <p:txEl>
                                              <p:pRg st="3" end="3"/>
                                            </p:txEl>
                                          </p:spTgt>
                                        </p:tgtEl>
                                        <p:attrNameLst>
                                          <p:attrName>ppt_w</p:attrName>
                                        </p:attrNameLst>
                                      </p:cBhvr>
                                      <p:tavLst>
                                        <p:tav tm="0">
                                          <p:val>
                                            <p:strVal val="0"/>
                                          </p:val>
                                        </p:tav>
                                        <p:tav tm="100000">
                                          <p:val>
                                            <p:strVal val="#ppt_w"/>
                                          </p:val>
                                        </p:tav>
                                      </p:tavLst>
                                    </p:anim>
                                    <p:anim calcmode="lin" valueType="num">
                                      <p:cBhvr additive="base">
                                        <p:cTn id="246" dur="500"/>
                                        <p:tgtEl>
                                          <p:spTgt spid="254">
                                            <p:txEl>
                                              <p:pRg st="3" end="3"/>
                                            </p:txEl>
                                          </p:spTgt>
                                        </p:tgtEl>
                                        <p:attrNameLst>
                                          <p:attrName>ppt_h</p:attrName>
                                        </p:attrNameLst>
                                      </p:cBhvr>
                                      <p:tavLst>
                                        <p:tav tm="0">
                                          <p:val>
                                            <p:strVal val="0"/>
                                          </p:val>
                                        </p:tav>
                                        <p:tav tm="100000">
                                          <p:val>
                                            <p:strVal val="#ppt_h"/>
                                          </p:val>
                                        </p:tav>
                                      </p:tavLst>
                                    </p:anim>
                                  </p:childTnLst>
                                </p:cTn>
                              </p:par>
                            </p:childTnLst>
                          </p:cTn>
                        </p:par>
                        <p:par>
                          <p:cTn id="247" fill="hold">
                            <p:stCondLst>
                              <p:cond delay="23400"/>
                            </p:stCondLst>
                            <p:childTnLst>
                              <p:par>
                                <p:cTn id="248" presetID="23" presetClass="entr" presetSubtype="16" fill="hold" nodeType="afterEffect">
                                  <p:stCondLst>
                                    <p:cond delay="0"/>
                                  </p:stCondLst>
                                  <p:childTnLst>
                                    <p:set>
                                      <p:cBhvr>
                                        <p:cTn id="249" dur="1" fill="hold">
                                          <p:stCondLst>
                                            <p:cond delay="0"/>
                                          </p:stCondLst>
                                        </p:cTn>
                                        <p:tgtEl>
                                          <p:spTgt spid="254">
                                            <p:txEl>
                                              <p:pRg st="4" end="4"/>
                                            </p:txEl>
                                          </p:spTgt>
                                        </p:tgtEl>
                                        <p:attrNameLst>
                                          <p:attrName>style.visibility</p:attrName>
                                        </p:attrNameLst>
                                      </p:cBhvr>
                                      <p:to>
                                        <p:strVal val="visible"/>
                                      </p:to>
                                    </p:set>
                                    <p:anim calcmode="lin" valueType="num">
                                      <p:cBhvr additive="base">
                                        <p:cTn id="250" dur="500"/>
                                        <p:tgtEl>
                                          <p:spTgt spid="254">
                                            <p:txEl>
                                              <p:pRg st="4" end="4"/>
                                            </p:txEl>
                                          </p:spTgt>
                                        </p:tgtEl>
                                        <p:attrNameLst>
                                          <p:attrName>ppt_w</p:attrName>
                                        </p:attrNameLst>
                                      </p:cBhvr>
                                      <p:tavLst>
                                        <p:tav tm="0">
                                          <p:val>
                                            <p:strVal val="0"/>
                                          </p:val>
                                        </p:tav>
                                        <p:tav tm="100000">
                                          <p:val>
                                            <p:strVal val="#ppt_w"/>
                                          </p:val>
                                        </p:tav>
                                      </p:tavLst>
                                    </p:anim>
                                    <p:anim calcmode="lin" valueType="num">
                                      <p:cBhvr additive="base">
                                        <p:cTn id="251" dur="500"/>
                                        <p:tgtEl>
                                          <p:spTgt spid="254">
                                            <p:txEl>
                                              <p:pRg st="4" end="4"/>
                                            </p:txEl>
                                          </p:spTgt>
                                        </p:tgtEl>
                                        <p:attrNameLst>
                                          <p:attrName>ppt_h</p:attrName>
                                        </p:attrNameLst>
                                      </p:cBhvr>
                                      <p:tavLst>
                                        <p:tav tm="0">
                                          <p:val>
                                            <p:strVal val="0"/>
                                          </p:val>
                                        </p:tav>
                                        <p:tav tm="100000">
                                          <p:val>
                                            <p:strVal val="#ppt_h"/>
                                          </p:val>
                                        </p:tav>
                                      </p:tavLst>
                                    </p:anim>
                                  </p:childTnLst>
                                </p:cTn>
                              </p:par>
                            </p:childTnLst>
                          </p:cTn>
                        </p:par>
                        <p:par>
                          <p:cTn id="252" fill="hold">
                            <p:stCondLst>
                              <p:cond delay="23900"/>
                            </p:stCondLst>
                            <p:childTnLst>
                              <p:par>
                                <p:cTn id="253" presetID="23" presetClass="entr" presetSubtype="16" fill="hold" nodeType="afterEffect">
                                  <p:stCondLst>
                                    <p:cond delay="0"/>
                                  </p:stCondLst>
                                  <p:childTnLst>
                                    <p:set>
                                      <p:cBhvr>
                                        <p:cTn id="254" dur="1" fill="hold">
                                          <p:stCondLst>
                                            <p:cond delay="0"/>
                                          </p:stCondLst>
                                        </p:cTn>
                                        <p:tgtEl>
                                          <p:spTgt spid="254">
                                            <p:txEl>
                                              <p:pRg st="5" end="5"/>
                                            </p:txEl>
                                          </p:spTgt>
                                        </p:tgtEl>
                                        <p:attrNameLst>
                                          <p:attrName>style.visibility</p:attrName>
                                        </p:attrNameLst>
                                      </p:cBhvr>
                                      <p:to>
                                        <p:strVal val="visible"/>
                                      </p:to>
                                    </p:set>
                                    <p:anim calcmode="lin" valueType="num">
                                      <p:cBhvr additive="base">
                                        <p:cTn id="255" dur="500"/>
                                        <p:tgtEl>
                                          <p:spTgt spid="254">
                                            <p:txEl>
                                              <p:pRg st="5" end="5"/>
                                            </p:txEl>
                                          </p:spTgt>
                                        </p:tgtEl>
                                        <p:attrNameLst>
                                          <p:attrName>ppt_w</p:attrName>
                                        </p:attrNameLst>
                                      </p:cBhvr>
                                      <p:tavLst>
                                        <p:tav tm="0">
                                          <p:val>
                                            <p:strVal val="0"/>
                                          </p:val>
                                        </p:tav>
                                        <p:tav tm="100000">
                                          <p:val>
                                            <p:strVal val="#ppt_w"/>
                                          </p:val>
                                        </p:tav>
                                      </p:tavLst>
                                    </p:anim>
                                    <p:anim calcmode="lin" valueType="num">
                                      <p:cBhvr additive="base">
                                        <p:cTn id="256" dur="500"/>
                                        <p:tgtEl>
                                          <p:spTgt spid="254">
                                            <p:txEl>
                                              <p:pRg st="5" end="5"/>
                                            </p:txEl>
                                          </p:spTgt>
                                        </p:tgtEl>
                                        <p:attrNameLst>
                                          <p:attrName>ppt_h</p:attrName>
                                        </p:attrNameLst>
                                      </p:cBhvr>
                                      <p:tavLst>
                                        <p:tav tm="0">
                                          <p:val>
                                            <p:strVal val="0"/>
                                          </p:val>
                                        </p:tav>
                                        <p:tav tm="100000">
                                          <p:val>
                                            <p:strVal val="#ppt_h"/>
                                          </p:val>
                                        </p:tav>
                                      </p:tavLst>
                                    </p:anim>
                                  </p:childTnLst>
                                </p:cTn>
                              </p:par>
                            </p:childTnLst>
                          </p:cTn>
                        </p:par>
                        <p:par>
                          <p:cTn id="257" fill="hold">
                            <p:stCondLst>
                              <p:cond delay="24400"/>
                            </p:stCondLst>
                            <p:childTnLst>
                              <p:par>
                                <p:cTn id="258" presetID="23" presetClass="entr" presetSubtype="16" fill="hold" nodeType="afterEffect">
                                  <p:stCondLst>
                                    <p:cond delay="0"/>
                                  </p:stCondLst>
                                  <p:childTnLst>
                                    <p:set>
                                      <p:cBhvr>
                                        <p:cTn id="259" dur="1" fill="hold">
                                          <p:stCondLst>
                                            <p:cond delay="0"/>
                                          </p:stCondLst>
                                        </p:cTn>
                                        <p:tgtEl>
                                          <p:spTgt spid="254">
                                            <p:txEl>
                                              <p:pRg st="6" end="6"/>
                                            </p:txEl>
                                          </p:spTgt>
                                        </p:tgtEl>
                                        <p:attrNameLst>
                                          <p:attrName>style.visibility</p:attrName>
                                        </p:attrNameLst>
                                      </p:cBhvr>
                                      <p:to>
                                        <p:strVal val="visible"/>
                                      </p:to>
                                    </p:set>
                                    <p:anim calcmode="lin" valueType="num">
                                      <p:cBhvr additive="base">
                                        <p:cTn id="260" dur="500"/>
                                        <p:tgtEl>
                                          <p:spTgt spid="254">
                                            <p:txEl>
                                              <p:pRg st="6" end="6"/>
                                            </p:txEl>
                                          </p:spTgt>
                                        </p:tgtEl>
                                        <p:attrNameLst>
                                          <p:attrName>ppt_w</p:attrName>
                                        </p:attrNameLst>
                                      </p:cBhvr>
                                      <p:tavLst>
                                        <p:tav tm="0">
                                          <p:val>
                                            <p:strVal val="0"/>
                                          </p:val>
                                        </p:tav>
                                        <p:tav tm="100000">
                                          <p:val>
                                            <p:strVal val="#ppt_w"/>
                                          </p:val>
                                        </p:tav>
                                      </p:tavLst>
                                    </p:anim>
                                    <p:anim calcmode="lin" valueType="num">
                                      <p:cBhvr additive="base">
                                        <p:cTn id="261" dur="500"/>
                                        <p:tgtEl>
                                          <p:spTgt spid="254">
                                            <p:txEl>
                                              <p:pRg st="6" end="6"/>
                                            </p:txEl>
                                          </p:spTgt>
                                        </p:tgtEl>
                                        <p:attrNameLst>
                                          <p:attrName>ppt_h</p:attrName>
                                        </p:attrNameLst>
                                      </p:cBhvr>
                                      <p:tavLst>
                                        <p:tav tm="0">
                                          <p:val>
                                            <p:strVal val="0"/>
                                          </p:val>
                                        </p:tav>
                                        <p:tav tm="100000">
                                          <p:val>
                                            <p:strVal val="#ppt_h"/>
                                          </p:val>
                                        </p:tav>
                                      </p:tavLst>
                                    </p:anim>
                                  </p:childTnLst>
                                </p:cTn>
                              </p:par>
                            </p:childTnLst>
                          </p:cTn>
                        </p:par>
                        <p:par>
                          <p:cTn id="262" fill="hold">
                            <p:stCondLst>
                              <p:cond delay="24900"/>
                            </p:stCondLst>
                            <p:childTnLst>
                              <p:par>
                                <p:cTn id="263" presetID="23" presetClass="entr" presetSubtype="16" fill="hold" nodeType="afterEffect">
                                  <p:stCondLst>
                                    <p:cond delay="0"/>
                                  </p:stCondLst>
                                  <p:childTnLst>
                                    <p:set>
                                      <p:cBhvr>
                                        <p:cTn id="264" dur="1" fill="hold">
                                          <p:stCondLst>
                                            <p:cond delay="0"/>
                                          </p:stCondLst>
                                        </p:cTn>
                                        <p:tgtEl>
                                          <p:spTgt spid="254">
                                            <p:txEl>
                                              <p:pRg st="7" end="7"/>
                                            </p:txEl>
                                          </p:spTgt>
                                        </p:tgtEl>
                                        <p:attrNameLst>
                                          <p:attrName>style.visibility</p:attrName>
                                        </p:attrNameLst>
                                      </p:cBhvr>
                                      <p:to>
                                        <p:strVal val="visible"/>
                                      </p:to>
                                    </p:set>
                                    <p:anim calcmode="lin" valueType="num">
                                      <p:cBhvr additive="base">
                                        <p:cTn id="265" dur="500"/>
                                        <p:tgtEl>
                                          <p:spTgt spid="254">
                                            <p:txEl>
                                              <p:pRg st="7" end="7"/>
                                            </p:txEl>
                                          </p:spTgt>
                                        </p:tgtEl>
                                        <p:attrNameLst>
                                          <p:attrName>ppt_w</p:attrName>
                                        </p:attrNameLst>
                                      </p:cBhvr>
                                      <p:tavLst>
                                        <p:tav tm="0">
                                          <p:val>
                                            <p:strVal val="0"/>
                                          </p:val>
                                        </p:tav>
                                        <p:tav tm="100000">
                                          <p:val>
                                            <p:strVal val="#ppt_w"/>
                                          </p:val>
                                        </p:tav>
                                      </p:tavLst>
                                    </p:anim>
                                    <p:anim calcmode="lin" valueType="num">
                                      <p:cBhvr additive="base">
                                        <p:cTn id="266" dur="500"/>
                                        <p:tgtEl>
                                          <p:spTgt spid="254">
                                            <p:txEl>
                                              <p:pRg st="7" end="7"/>
                                            </p:txEl>
                                          </p:spTgt>
                                        </p:tgtEl>
                                        <p:attrNameLst>
                                          <p:attrName>ppt_h</p:attrName>
                                        </p:attrNameLst>
                                      </p:cBhvr>
                                      <p:tavLst>
                                        <p:tav tm="0">
                                          <p:val>
                                            <p:strVal val="0"/>
                                          </p:val>
                                        </p:tav>
                                        <p:tav tm="100000">
                                          <p:val>
                                            <p:strVal val="#ppt_h"/>
                                          </p:val>
                                        </p:tav>
                                      </p:tavLst>
                                    </p:anim>
                                  </p:childTnLst>
                                </p:cTn>
                              </p:par>
                            </p:childTnLst>
                          </p:cTn>
                        </p:par>
                        <p:par>
                          <p:cTn id="267" fill="hold">
                            <p:stCondLst>
                              <p:cond delay="25400"/>
                            </p:stCondLst>
                            <p:childTnLst>
                              <p:par>
                                <p:cTn id="268" presetID="23" presetClass="entr" presetSubtype="16" fill="hold" nodeType="afterEffect">
                                  <p:stCondLst>
                                    <p:cond delay="0"/>
                                  </p:stCondLst>
                                  <p:childTnLst>
                                    <p:set>
                                      <p:cBhvr>
                                        <p:cTn id="269" dur="1" fill="hold">
                                          <p:stCondLst>
                                            <p:cond delay="0"/>
                                          </p:stCondLst>
                                        </p:cTn>
                                        <p:tgtEl>
                                          <p:spTgt spid="254">
                                            <p:txEl>
                                              <p:pRg st="8" end="8"/>
                                            </p:txEl>
                                          </p:spTgt>
                                        </p:tgtEl>
                                        <p:attrNameLst>
                                          <p:attrName>style.visibility</p:attrName>
                                        </p:attrNameLst>
                                      </p:cBhvr>
                                      <p:to>
                                        <p:strVal val="visible"/>
                                      </p:to>
                                    </p:set>
                                    <p:anim calcmode="lin" valueType="num">
                                      <p:cBhvr additive="base">
                                        <p:cTn id="270" dur="500"/>
                                        <p:tgtEl>
                                          <p:spTgt spid="254">
                                            <p:txEl>
                                              <p:pRg st="8" end="8"/>
                                            </p:txEl>
                                          </p:spTgt>
                                        </p:tgtEl>
                                        <p:attrNameLst>
                                          <p:attrName>ppt_w</p:attrName>
                                        </p:attrNameLst>
                                      </p:cBhvr>
                                      <p:tavLst>
                                        <p:tav tm="0">
                                          <p:val>
                                            <p:strVal val="0"/>
                                          </p:val>
                                        </p:tav>
                                        <p:tav tm="100000">
                                          <p:val>
                                            <p:strVal val="#ppt_w"/>
                                          </p:val>
                                        </p:tav>
                                      </p:tavLst>
                                    </p:anim>
                                    <p:anim calcmode="lin" valueType="num">
                                      <p:cBhvr additive="base">
                                        <p:cTn id="271" dur="500"/>
                                        <p:tgtEl>
                                          <p:spTgt spid="254">
                                            <p:txEl>
                                              <p:pRg st="8" end="8"/>
                                            </p:txEl>
                                          </p:spTgt>
                                        </p:tgtEl>
                                        <p:attrNameLst>
                                          <p:attrName>ppt_h</p:attrName>
                                        </p:attrNameLst>
                                      </p:cBhvr>
                                      <p:tavLst>
                                        <p:tav tm="0">
                                          <p:val>
                                            <p:strVal val="0"/>
                                          </p:val>
                                        </p:tav>
                                        <p:tav tm="100000">
                                          <p:val>
                                            <p:strVal val="#ppt_h"/>
                                          </p:val>
                                        </p:tav>
                                      </p:tavLst>
                                    </p:anim>
                                  </p:childTnLst>
                                </p:cTn>
                              </p:par>
                            </p:childTnLst>
                          </p:cTn>
                        </p:par>
                        <p:par>
                          <p:cTn id="272" fill="hold">
                            <p:stCondLst>
                              <p:cond delay="25900"/>
                            </p:stCondLst>
                            <p:childTnLst>
                              <p:par>
                                <p:cTn id="273" presetID="23" presetClass="entr" presetSubtype="16" fill="hold" nodeType="afterEffect">
                                  <p:stCondLst>
                                    <p:cond delay="0"/>
                                  </p:stCondLst>
                                  <p:childTnLst>
                                    <p:set>
                                      <p:cBhvr>
                                        <p:cTn id="274" dur="1" fill="hold">
                                          <p:stCondLst>
                                            <p:cond delay="0"/>
                                          </p:stCondLst>
                                        </p:cTn>
                                        <p:tgtEl>
                                          <p:spTgt spid="255">
                                            <p:txEl>
                                              <p:pRg st="0" end="0"/>
                                            </p:txEl>
                                          </p:spTgt>
                                        </p:tgtEl>
                                        <p:attrNameLst>
                                          <p:attrName>style.visibility</p:attrName>
                                        </p:attrNameLst>
                                      </p:cBhvr>
                                      <p:to>
                                        <p:strVal val="visible"/>
                                      </p:to>
                                    </p:set>
                                    <p:anim calcmode="lin" valueType="num">
                                      <p:cBhvr additive="base">
                                        <p:cTn id="275" dur="500"/>
                                        <p:tgtEl>
                                          <p:spTgt spid="255">
                                            <p:txEl>
                                              <p:pRg st="0" end="0"/>
                                            </p:txEl>
                                          </p:spTgt>
                                        </p:tgtEl>
                                        <p:attrNameLst>
                                          <p:attrName>ppt_w</p:attrName>
                                        </p:attrNameLst>
                                      </p:cBhvr>
                                      <p:tavLst>
                                        <p:tav tm="0">
                                          <p:val>
                                            <p:strVal val="0"/>
                                          </p:val>
                                        </p:tav>
                                        <p:tav tm="100000">
                                          <p:val>
                                            <p:strVal val="#ppt_w"/>
                                          </p:val>
                                        </p:tav>
                                      </p:tavLst>
                                    </p:anim>
                                    <p:anim calcmode="lin" valueType="num">
                                      <p:cBhvr additive="base">
                                        <p:cTn id="276" dur="500"/>
                                        <p:tgtEl>
                                          <p:spTgt spid="255">
                                            <p:txEl>
                                              <p:pRg st="0" end="0"/>
                                            </p:txEl>
                                          </p:spTgt>
                                        </p:tgtEl>
                                        <p:attrNameLst>
                                          <p:attrName>ppt_h</p:attrName>
                                        </p:attrNameLst>
                                      </p:cBhvr>
                                      <p:tavLst>
                                        <p:tav tm="0">
                                          <p:val>
                                            <p:strVal val="0"/>
                                          </p:val>
                                        </p:tav>
                                        <p:tav tm="100000">
                                          <p:val>
                                            <p:strVal val="#ppt_h"/>
                                          </p:val>
                                        </p:tav>
                                      </p:tavLst>
                                    </p:anim>
                                  </p:childTnLst>
                                </p:cTn>
                              </p:par>
                            </p:childTnLst>
                          </p:cTn>
                        </p:par>
                        <p:par>
                          <p:cTn id="277" fill="hold">
                            <p:stCondLst>
                              <p:cond delay="26400"/>
                            </p:stCondLst>
                            <p:childTnLst>
                              <p:par>
                                <p:cTn id="278" presetID="23" presetClass="entr" presetSubtype="16" fill="hold" nodeType="afterEffect">
                                  <p:stCondLst>
                                    <p:cond delay="0"/>
                                  </p:stCondLst>
                                  <p:childTnLst>
                                    <p:set>
                                      <p:cBhvr>
                                        <p:cTn id="279" dur="1" fill="hold">
                                          <p:stCondLst>
                                            <p:cond delay="0"/>
                                          </p:stCondLst>
                                        </p:cTn>
                                        <p:tgtEl>
                                          <p:spTgt spid="255">
                                            <p:txEl>
                                              <p:pRg st="1" end="1"/>
                                            </p:txEl>
                                          </p:spTgt>
                                        </p:tgtEl>
                                        <p:attrNameLst>
                                          <p:attrName>style.visibility</p:attrName>
                                        </p:attrNameLst>
                                      </p:cBhvr>
                                      <p:to>
                                        <p:strVal val="visible"/>
                                      </p:to>
                                    </p:set>
                                    <p:anim calcmode="lin" valueType="num">
                                      <p:cBhvr additive="base">
                                        <p:cTn id="280" dur="500"/>
                                        <p:tgtEl>
                                          <p:spTgt spid="255">
                                            <p:txEl>
                                              <p:pRg st="1" end="1"/>
                                            </p:txEl>
                                          </p:spTgt>
                                        </p:tgtEl>
                                        <p:attrNameLst>
                                          <p:attrName>ppt_w</p:attrName>
                                        </p:attrNameLst>
                                      </p:cBhvr>
                                      <p:tavLst>
                                        <p:tav tm="0">
                                          <p:val>
                                            <p:strVal val="0"/>
                                          </p:val>
                                        </p:tav>
                                        <p:tav tm="100000">
                                          <p:val>
                                            <p:strVal val="#ppt_w"/>
                                          </p:val>
                                        </p:tav>
                                      </p:tavLst>
                                    </p:anim>
                                    <p:anim calcmode="lin" valueType="num">
                                      <p:cBhvr additive="base">
                                        <p:cTn id="281" dur="500"/>
                                        <p:tgtEl>
                                          <p:spTgt spid="255">
                                            <p:txEl>
                                              <p:pRg st="1" end="1"/>
                                            </p:txEl>
                                          </p:spTgt>
                                        </p:tgtEl>
                                        <p:attrNameLst>
                                          <p:attrName>ppt_h</p:attrName>
                                        </p:attrNameLst>
                                      </p:cBhvr>
                                      <p:tavLst>
                                        <p:tav tm="0">
                                          <p:val>
                                            <p:strVal val="0"/>
                                          </p:val>
                                        </p:tav>
                                        <p:tav tm="100000">
                                          <p:val>
                                            <p:strVal val="#ppt_h"/>
                                          </p:val>
                                        </p:tav>
                                      </p:tavLst>
                                    </p:anim>
                                  </p:childTnLst>
                                </p:cTn>
                              </p:par>
                            </p:childTnLst>
                          </p:cTn>
                        </p:par>
                        <p:par>
                          <p:cTn id="282" fill="hold">
                            <p:stCondLst>
                              <p:cond delay="26900"/>
                            </p:stCondLst>
                            <p:childTnLst>
                              <p:par>
                                <p:cTn id="283" presetID="23" presetClass="entr" presetSubtype="16" fill="hold" nodeType="afterEffect">
                                  <p:stCondLst>
                                    <p:cond delay="0"/>
                                  </p:stCondLst>
                                  <p:childTnLst>
                                    <p:set>
                                      <p:cBhvr>
                                        <p:cTn id="284" dur="1" fill="hold">
                                          <p:stCondLst>
                                            <p:cond delay="0"/>
                                          </p:stCondLst>
                                        </p:cTn>
                                        <p:tgtEl>
                                          <p:spTgt spid="255">
                                            <p:txEl>
                                              <p:pRg st="2" end="2"/>
                                            </p:txEl>
                                          </p:spTgt>
                                        </p:tgtEl>
                                        <p:attrNameLst>
                                          <p:attrName>style.visibility</p:attrName>
                                        </p:attrNameLst>
                                      </p:cBhvr>
                                      <p:to>
                                        <p:strVal val="visible"/>
                                      </p:to>
                                    </p:set>
                                    <p:anim calcmode="lin" valueType="num">
                                      <p:cBhvr additive="base">
                                        <p:cTn id="285" dur="500"/>
                                        <p:tgtEl>
                                          <p:spTgt spid="255">
                                            <p:txEl>
                                              <p:pRg st="2" end="2"/>
                                            </p:txEl>
                                          </p:spTgt>
                                        </p:tgtEl>
                                        <p:attrNameLst>
                                          <p:attrName>ppt_w</p:attrName>
                                        </p:attrNameLst>
                                      </p:cBhvr>
                                      <p:tavLst>
                                        <p:tav tm="0">
                                          <p:val>
                                            <p:strVal val="0"/>
                                          </p:val>
                                        </p:tav>
                                        <p:tav tm="100000">
                                          <p:val>
                                            <p:strVal val="#ppt_w"/>
                                          </p:val>
                                        </p:tav>
                                      </p:tavLst>
                                    </p:anim>
                                    <p:anim calcmode="lin" valueType="num">
                                      <p:cBhvr additive="base">
                                        <p:cTn id="286" dur="500"/>
                                        <p:tgtEl>
                                          <p:spTgt spid="255">
                                            <p:txEl>
                                              <p:pRg st="2" end="2"/>
                                            </p:txEl>
                                          </p:spTgt>
                                        </p:tgtEl>
                                        <p:attrNameLst>
                                          <p:attrName>ppt_h</p:attrName>
                                        </p:attrNameLst>
                                      </p:cBhvr>
                                      <p:tavLst>
                                        <p:tav tm="0">
                                          <p:val>
                                            <p:strVal val="0"/>
                                          </p:val>
                                        </p:tav>
                                        <p:tav tm="100000">
                                          <p:val>
                                            <p:strVal val="#ppt_h"/>
                                          </p:val>
                                        </p:tav>
                                      </p:tavLst>
                                    </p:anim>
                                  </p:childTnLst>
                                </p:cTn>
                              </p:par>
                            </p:childTnLst>
                          </p:cTn>
                        </p:par>
                        <p:par>
                          <p:cTn id="287" fill="hold">
                            <p:stCondLst>
                              <p:cond delay="27400"/>
                            </p:stCondLst>
                            <p:childTnLst>
                              <p:par>
                                <p:cTn id="288" presetID="23" presetClass="entr" presetSubtype="16" fill="hold" nodeType="afterEffect">
                                  <p:stCondLst>
                                    <p:cond delay="0"/>
                                  </p:stCondLst>
                                  <p:childTnLst>
                                    <p:set>
                                      <p:cBhvr>
                                        <p:cTn id="289" dur="1" fill="hold">
                                          <p:stCondLst>
                                            <p:cond delay="0"/>
                                          </p:stCondLst>
                                        </p:cTn>
                                        <p:tgtEl>
                                          <p:spTgt spid="255">
                                            <p:txEl>
                                              <p:pRg st="3" end="3"/>
                                            </p:txEl>
                                          </p:spTgt>
                                        </p:tgtEl>
                                        <p:attrNameLst>
                                          <p:attrName>style.visibility</p:attrName>
                                        </p:attrNameLst>
                                      </p:cBhvr>
                                      <p:to>
                                        <p:strVal val="visible"/>
                                      </p:to>
                                    </p:set>
                                    <p:anim calcmode="lin" valueType="num">
                                      <p:cBhvr additive="base">
                                        <p:cTn id="290" dur="500"/>
                                        <p:tgtEl>
                                          <p:spTgt spid="255">
                                            <p:txEl>
                                              <p:pRg st="3" end="3"/>
                                            </p:txEl>
                                          </p:spTgt>
                                        </p:tgtEl>
                                        <p:attrNameLst>
                                          <p:attrName>ppt_w</p:attrName>
                                        </p:attrNameLst>
                                      </p:cBhvr>
                                      <p:tavLst>
                                        <p:tav tm="0">
                                          <p:val>
                                            <p:strVal val="0"/>
                                          </p:val>
                                        </p:tav>
                                        <p:tav tm="100000">
                                          <p:val>
                                            <p:strVal val="#ppt_w"/>
                                          </p:val>
                                        </p:tav>
                                      </p:tavLst>
                                    </p:anim>
                                    <p:anim calcmode="lin" valueType="num">
                                      <p:cBhvr additive="base">
                                        <p:cTn id="291" dur="500"/>
                                        <p:tgtEl>
                                          <p:spTgt spid="255">
                                            <p:txEl>
                                              <p:pRg st="3" end="3"/>
                                            </p:txEl>
                                          </p:spTgt>
                                        </p:tgtEl>
                                        <p:attrNameLst>
                                          <p:attrName>ppt_h</p:attrName>
                                        </p:attrNameLst>
                                      </p:cBhvr>
                                      <p:tavLst>
                                        <p:tav tm="0">
                                          <p:val>
                                            <p:strVal val="0"/>
                                          </p:val>
                                        </p:tav>
                                        <p:tav tm="100000">
                                          <p:val>
                                            <p:strVal val="#ppt_h"/>
                                          </p:val>
                                        </p:tav>
                                      </p:tavLst>
                                    </p:anim>
                                  </p:childTnLst>
                                </p:cTn>
                              </p:par>
                            </p:childTnLst>
                          </p:cTn>
                        </p:par>
                        <p:par>
                          <p:cTn id="292" fill="hold">
                            <p:stCondLst>
                              <p:cond delay="27900"/>
                            </p:stCondLst>
                            <p:childTnLst>
                              <p:par>
                                <p:cTn id="293" presetID="23" presetClass="entr" presetSubtype="16" fill="hold" nodeType="afterEffect">
                                  <p:stCondLst>
                                    <p:cond delay="0"/>
                                  </p:stCondLst>
                                  <p:childTnLst>
                                    <p:set>
                                      <p:cBhvr>
                                        <p:cTn id="294" dur="1" fill="hold">
                                          <p:stCondLst>
                                            <p:cond delay="0"/>
                                          </p:stCondLst>
                                        </p:cTn>
                                        <p:tgtEl>
                                          <p:spTgt spid="255">
                                            <p:txEl>
                                              <p:pRg st="4" end="4"/>
                                            </p:txEl>
                                          </p:spTgt>
                                        </p:tgtEl>
                                        <p:attrNameLst>
                                          <p:attrName>style.visibility</p:attrName>
                                        </p:attrNameLst>
                                      </p:cBhvr>
                                      <p:to>
                                        <p:strVal val="visible"/>
                                      </p:to>
                                    </p:set>
                                    <p:anim calcmode="lin" valueType="num">
                                      <p:cBhvr additive="base">
                                        <p:cTn id="295" dur="500"/>
                                        <p:tgtEl>
                                          <p:spTgt spid="255">
                                            <p:txEl>
                                              <p:pRg st="4" end="4"/>
                                            </p:txEl>
                                          </p:spTgt>
                                        </p:tgtEl>
                                        <p:attrNameLst>
                                          <p:attrName>ppt_w</p:attrName>
                                        </p:attrNameLst>
                                      </p:cBhvr>
                                      <p:tavLst>
                                        <p:tav tm="0">
                                          <p:val>
                                            <p:strVal val="0"/>
                                          </p:val>
                                        </p:tav>
                                        <p:tav tm="100000">
                                          <p:val>
                                            <p:strVal val="#ppt_w"/>
                                          </p:val>
                                        </p:tav>
                                      </p:tavLst>
                                    </p:anim>
                                    <p:anim calcmode="lin" valueType="num">
                                      <p:cBhvr additive="base">
                                        <p:cTn id="296" dur="500"/>
                                        <p:tgtEl>
                                          <p:spTgt spid="255">
                                            <p:txEl>
                                              <p:pRg st="4" end="4"/>
                                            </p:txEl>
                                          </p:spTgt>
                                        </p:tgtEl>
                                        <p:attrNameLst>
                                          <p:attrName>ppt_h</p:attrName>
                                        </p:attrNameLst>
                                      </p:cBhvr>
                                      <p:tavLst>
                                        <p:tav tm="0">
                                          <p:val>
                                            <p:strVal val="0"/>
                                          </p:val>
                                        </p:tav>
                                        <p:tav tm="100000">
                                          <p:val>
                                            <p:strVal val="#ppt_h"/>
                                          </p:val>
                                        </p:tav>
                                      </p:tavLst>
                                    </p:anim>
                                  </p:childTnLst>
                                </p:cTn>
                              </p:par>
                            </p:childTnLst>
                          </p:cTn>
                        </p:par>
                        <p:par>
                          <p:cTn id="297" fill="hold">
                            <p:stCondLst>
                              <p:cond delay="28400"/>
                            </p:stCondLst>
                            <p:childTnLst>
                              <p:par>
                                <p:cTn id="298" presetID="23" presetClass="entr" presetSubtype="16" fill="hold" nodeType="afterEffect">
                                  <p:stCondLst>
                                    <p:cond delay="0"/>
                                  </p:stCondLst>
                                  <p:childTnLst>
                                    <p:set>
                                      <p:cBhvr>
                                        <p:cTn id="299" dur="1" fill="hold">
                                          <p:stCondLst>
                                            <p:cond delay="0"/>
                                          </p:stCondLst>
                                        </p:cTn>
                                        <p:tgtEl>
                                          <p:spTgt spid="255">
                                            <p:txEl>
                                              <p:pRg st="5" end="5"/>
                                            </p:txEl>
                                          </p:spTgt>
                                        </p:tgtEl>
                                        <p:attrNameLst>
                                          <p:attrName>style.visibility</p:attrName>
                                        </p:attrNameLst>
                                      </p:cBhvr>
                                      <p:to>
                                        <p:strVal val="visible"/>
                                      </p:to>
                                    </p:set>
                                    <p:anim calcmode="lin" valueType="num">
                                      <p:cBhvr additive="base">
                                        <p:cTn id="300" dur="500"/>
                                        <p:tgtEl>
                                          <p:spTgt spid="255">
                                            <p:txEl>
                                              <p:pRg st="5" end="5"/>
                                            </p:txEl>
                                          </p:spTgt>
                                        </p:tgtEl>
                                        <p:attrNameLst>
                                          <p:attrName>ppt_w</p:attrName>
                                        </p:attrNameLst>
                                      </p:cBhvr>
                                      <p:tavLst>
                                        <p:tav tm="0">
                                          <p:val>
                                            <p:strVal val="0"/>
                                          </p:val>
                                        </p:tav>
                                        <p:tav tm="100000">
                                          <p:val>
                                            <p:strVal val="#ppt_w"/>
                                          </p:val>
                                        </p:tav>
                                      </p:tavLst>
                                    </p:anim>
                                    <p:anim calcmode="lin" valueType="num">
                                      <p:cBhvr additive="base">
                                        <p:cTn id="301" dur="500"/>
                                        <p:tgtEl>
                                          <p:spTgt spid="255">
                                            <p:txEl>
                                              <p:pRg st="5" end="5"/>
                                            </p:txEl>
                                          </p:spTgt>
                                        </p:tgtEl>
                                        <p:attrNameLst>
                                          <p:attrName>ppt_h</p:attrName>
                                        </p:attrNameLst>
                                      </p:cBhvr>
                                      <p:tavLst>
                                        <p:tav tm="0">
                                          <p:val>
                                            <p:strVal val="0"/>
                                          </p:val>
                                        </p:tav>
                                        <p:tav tm="100000">
                                          <p:val>
                                            <p:strVal val="#ppt_h"/>
                                          </p:val>
                                        </p:tav>
                                      </p:tavLst>
                                    </p:anim>
                                  </p:childTnLst>
                                </p:cTn>
                              </p:par>
                            </p:childTnLst>
                          </p:cTn>
                        </p:par>
                        <p:par>
                          <p:cTn id="302" fill="hold">
                            <p:stCondLst>
                              <p:cond delay="28900"/>
                            </p:stCondLst>
                            <p:childTnLst>
                              <p:par>
                                <p:cTn id="303" presetID="23" presetClass="entr" presetSubtype="16" fill="hold" nodeType="afterEffect">
                                  <p:stCondLst>
                                    <p:cond delay="0"/>
                                  </p:stCondLst>
                                  <p:childTnLst>
                                    <p:set>
                                      <p:cBhvr>
                                        <p:cTn id="304" dur="1" fill="hold">
                                          <p:stCondLst>
                                            <p:cond delay="0"/>
                                          </p:stCondLst>
                                        </p:cTn>
                                        <p:tgtEl>
                                          <p:spTgt spid="255">
                                            <p:txEl>
                                              <p:pRg st="6" end="6"/>
                                            </p:txEl>
                                          </p:spTgt>
                                        </p:tgtEl>
                                        <p:attrNameLst>
                                          <p:attrName>style.visibility</p:attrName>
                                        </p:attrNameLst>
                                      </p:cBhvr>
                                      <p:to>
                                        <p:strVal val="visible"/>
                                      </p:to>
                                    </p:set>
                                    <p:anim calcmode="lin" valueType="num">
                                      <p:cBhvr additive="base">
                                        <p:cTn id="305" dur="500"/>
                                        <p:tgtEl>
                                          <p:spTgt spid="255">
                                            <p:txEl>
                                              <p:pRg st="6" end="6"/>
                                            </p:txEl>
                                          </p:spTgt>
                                        </p:tgtEl>
                                        <p:attrNameLst>
                                          <p:attrName>ppt_w</p:attrName>
                                        </p:attrNameLst>
                                      </p:cBhvr>
                                      <p:tavLst>
                                        <p:tav tm="0">
                                          <p:val>
                                            <p:strVal val="0"/>
                                          </p:val>
                                        </p:tav>
                                        <p:tav tm="100000">
                                          <p:val>
                                            <p:strVal val="#ppt_w"/>
                                          </p:val>
                                        </p:tav>
                                      </p:tavLst>
                                    </p:anim>
                                    <p:anim calcmode="lin" valueType="num">
                                      <p:cBhvr additive="base">
                                        <p:cTn id="306" dur="500"/>
                                        <p:tgtEl>
                                          <p:spTgt spid="255">
                                            <p:txEl>
                                              <p:pRg st="6" end="6"/>
                                            </p:txEl>
                                          </p:spTgt>
                                        </p:tgtEl>
                                        <p:attrNameLst>
                                          <p:attrName>ppt_h</p:attrName>
                                        </p:attrNameLst>
                                      </p:cBhvr>
                                      <p:tavLst>
                                        <p:tav tm="0">
                                          <p:val>
                                            <p:strVal val="0"/>
                                          </p:val>
                                        </p:tav>
                                        <p:tav tm="100000">
                                          <p:val>
                                            <p:strVal val="#ppt_h"/>
                                          </p:val>
                                        </p:tav>
                                      </p:tavLst>
                                    </p:anim>
                                  </p:childTnLst>
                                </p:cTn>
                              </p:par>
                            </p:childTnLst>
                          </p:cTn>
                        </p:par>
                        <p:par>
                          <p:cTn id="307" fill="hold">
                            <p:stCondLst>
                              <p:cond delay="29400"/>
                            </p:stCondLst>
                            <p:childTnLst>
                              <p:par>
                                <p:cTn id="308" presetID="23" presetClass="entr" presetSubtype="16" fill="hold" nodeType="afterEffect">
                                  <p:stCondLst>
                                    <p:cond delay="0"/>
                                  </p:stCondLst>
                                  <p:childTnLst>
                                    <p:set>
                                      <p:cBhvr>
                                        <p:cTn id="309" dur="1" fill="hold">
                                          <p:stCondLst>
                                            <p:cond delay="0"/>
                                          </p:stCondLst>
                                        </p:cTn>
                                        <p:tgtEl>
                                          <p:spTgt spid="255">
                                            <p:txEl>
                                              <p:pRg st="7" end="7"/>
                                            </p:txEl>
                                          </p:spTgt>
                                        </p:tgtEl>
                                        <p:attrNameLst>
                                          <p:attrName>style.visibility</p:attrName>
                                        </p:attrNameLst>
                                      </p:cBhvr>
                                      <p:to>
                                        <p:strVal val="visible"/>
                                      </p:to>
                                    </p:set>
                                    <p:anim calcmode="lin" valueType="num">
                                      <p:cBhvr additive="base">
                                        <p:cTn id="310" dur="500"/>
                                        <p:tgtEl>
                                          <p:spTgt spid="255">
                                            <p:txEl>
                                              <p:pRg st="7" end="7"/>
                                            </p:txEl>
                                          </p:spTgt>
                                        </p:tgtEl>
                                        <p:attrNameLst>
                                          <p:attrName>ppt_w</p:attrName>
                                        </p:attrNameLst>
                                      </p:cBhvr>
                                      <p:tavLst>
                                        <p:tav tm="0">
                                          <p:val>
                                            <p:strVal val="0"/>
                                          </p:val>
                                        </p:tav>
                                        <p:tav tm="100000">
                                          <p:val>
                                            <p:strVal val="#ppt_w"/>
                                          </p:val>
                                        </p:tav>
                                      </p:tavLst>
                                    </p:anim>
                                    <p:anim calcmode="lin" valueType="num">
                                      <p:cBhvr additive="base">
                                        <p:cTn id="311" dur="500"/>
                                        <p:tgtEl>
                                          <p:spTgt spid="255">
                                            <p:txEl>
                                              <p:pRg st="7" end="7"/>
                                            </p:txEl>
                                          </p:spTgt>
                                        </p:tgtEl>
                                        <p:attrNameLst>
                                          <p:attrName>ppt_h</p:attrName>
                                        </p:attrNameLst>
                                      </p:cBhvr>
                                      <p:tavLst>
                                        <p:tav tm="0">
                                          <p:val>
                                            <p:strVal val="0"/>
                                          </p:val>
                                        </p:tav>
                                        <p:tav tm="100000">
                                          <p:val>
                                            <p:strVal val="#ppt_h"/>
                                          </p:val>
                                        </p:tav>
                                      </p:tavLst>
                                    </p:anim>
                                  </p:childTnLst>
                                </p:cTn>
                              </p:par>
                            </p:childTnLst>
                          </p:cTn>
                        </p:par>
                        <p:par>
                          <p:cTn id="312" fill="hold">
                            <p:stCondLst>
                              <p:cond delay="29900"/>
                            </p:stCondLst>
                            <p:childTnLst>
                              <p:par>
                                <p:cTn id="313" presetID="23" presetClass="entr" presetSubtype="16" fill="hold" nodeType="afterEffect">
                                  <p:stCondLst>
                                    <p:cond delay="0"/>
                                  </p:stCondLst>
                                  <p:childTnLst>
                                    <p:set>
                                      <p:cBhvr>
                                        <p:cTn id="314" dur="1" fill="hold">
                                          <p:stCondLst>
                                            <p:cond delay="0"/>
                                          </p:stCondLst>
                                        </p:cTn>
                                        <p:tgtEl>
                                          <p:spTgt spid="255">
                                            <p:txEl>
                                              <p:pRg st="8" end="8"/>
                                            </p:txEl>
                                          </p:spTgt>
                                        </p:tgtEl>
                                        <p:attrNameLst>
                                          <p:attrName>style.visibility</p:attrName>
                                        </p:attrNameLst>
                                      </p:cBhvr>
                                      <p:to>
                                        <p:strVal val="visible"/>
                                      </p:to>
                                    </p:set>
                                    <p:anim calcmode="lin" valueType="num">
                                      <p:cBhvr additive="base">
                                        <p:cTn id="315" dur="500"/>
                                        <p:tgtEl>
                                          <p:spTgt spid="255">
                                            <p:txEl>
                                              <p:pRg st="8" end="8"/>
                                            </p:txEl>
                                          </p:spTgt>
                                        </p:tgtEl>
                                        <p:attrNameLst>
                                          <p:attrName>ppt_w</p:attrName>
                                        </p:attrNameLst>
                                      </p:cBhvr>
                                      <p:tavLst>
                                        <p:tav tm="0">
                                          <p:val>
                                            <p:strVal val="0"/>
                                          </p:val>
                                        </p:tav>
                                        <p:tav tm="100000">
                                          <p:val>
                                            <p:strVal val="#ppt_w"/>
                                          </p:val>
                                        </p:tav>
                                      </p:tavLst>
                                    </p:anim>
                                    <p:anim calcmode="lin" valueType="num">
                                      <p:cBhvr additive="base">
                                        <p:cTn id="316" dur="500"/>
                                        <p:tgtEl>
                                          <p:spTgt spid="255">
                                            <p:txEl>
                                              <p:pRg st="8" end="8"/>
                                            </p:txEl>
                                          </p:spTgt>
                                        </p:tgtEl>
                                        <p:attrNameLst>
                                          <p:attrName>ppt_h</p:attrName>
                                        </p:attrNameLst>
                                      </p:cBhvr>
                                      <p:tavLst>
                                        <p:tav tm="0">
                                          <p:val>
                                            <p:strVal val="0"/>
                                          </p:val>
                                        </p:tav>
                                        <p:tav tm="100000">
                                          <p:val>
                                            <p:strVal val="#ppt_h"/>
                                          </p:val>
                                        </p:tav>
                                      </p:tavLst>
                                    </p:anim>
                                  </p:childTnLst>
                                </p:cTn>
                              </p:par>
                            </p:childTnLst>
                          </p:cTn>
                        </p:par>
                        <p:par>
                          <p:cTn id="317" fill="hold">
                            <p:stCondLst>
                              <p:cond delay="30400"/>
                            </p:stCondLst>
                            <p:childTnLst>
                              <p:par>
                                <p:cTn id="318" presetID="23" presetClass="entr" presetSubtype="16" fill="hold" nodeType="afterEffect">
                                  <p:stCondLst>
                                    <p:cond delay="0"/>
                                  </p:stCondLst>
                                  <p:childTnLst>
                                    <p:set>
                                      <p:cBhvr>
                                        <p:cTn id="319" dur="1" fill="hold">
                                          <p:stCondLst>
                                            <p:cond delay="0"/>
                                          </p:stCondLst>
                                        </p:cTn>
                                        <p:tgtEl>
                                          <p:spTgt spid="256">
                                            <p:txEl>
                                              <p:pRg st="0" end="0"/>
                                            </p:txEl>
                                          </p:spTgt>
                                        </p:tgtEl>
                                        <p:attrNameLst>
                                          <p:attrName>style.visibility</p:attrName>
                                        </p:attrNameLst>
                                      </p:cBhvr>
                                      <p:to>
                                        <p:strVal val="visible"/>
                                      </p:to>
                                    </p:set>
                                    <p:anim calcmode="lin" valueType="num">
                                      <p:cBhvr additive="base">
                                        <p:cTn id="320" dur="500"/>
                                        <p:tgtEl>
                                          <p:spTgt spid="256">
                                            <p:txEl>
                                              <p:pRg st="0" end="0"/>
                                            </p:txEl>
                                          </p:spTgt>
                                        </p:tgtEl>
                                        <p:attrNameLst>
                                          <p:attrName>ppt_w</p:attrName>
                                        </p:attrNameLst>
                                      </p:cBhvr>
                                      <p:tavLst>
                                        <p:tav tm="0">
                                          <p:val>
                                            <p:strVal val="0"/>
                                          </p:val>
                                        </p:tav>
                                        <p:tav tm="100000">
                                          <p:val>
                                            <p:strVal val="#ppt_w"/>
                                          </p:val>
                                        </p:tav>
                                      </p:tavLst>
                                    </p:anim>
                                    <p:anim calcmode="lin" valueType="num">
                                      <p:cBhvr additive="base">
                                        <p:cTn id="321" dur="500"/>
                                        <p:tgtEl>
                                          <p:spTgt spid="256">
                                            <p:txEl>
                                              <p:pRg st="0" end="0"/>
                                            </p:txEl>
                                          </p:spTgt>
                                        </p:tgtEl>
                                        <p:attrNameLst>
                                          <p:attrName>ppt_h</p:attrName>
                                        </p:attrNameLst>
                                      </p:cBhvr>
                                      <p:tavLst>
                                        <p:tav tm="0">
                                          <p:val>
                                            <p:strVal val="0"/>
                                          </p:val>
                                        </p:tav>
                                        <p:tav tm="100000">
                                          <p:val>
                                            <p:strVal val="#ppt_h"/>
                                          </p:val>
                                        </p:tav>
                                      </p:tavLst>
                                    </p:anim>
                                  </p:childTnLst>
                                </p:cTn>
                              </p:par>
                            </p:childTnLst>
                          </p:cTn>
                        </p:par>
                        <p:par>
                          <p:cTn id="322" fill="hold">
                            <p:stCondLst>
                              <p:cond delay="30900"/>
                            </p:stCondLst>
                            <p:childTnLst>
                              <p:par>
                                <p:cTn id="323" presetID="23" presetClass="entr" presetSubtype="16" fill="hold" nodeType="afterEffect">
                                  <p:stCondLst>
                                    <p:cond delay="0"/>
                                  </p:stCondLst>
                                  <p:childTnLst>
                                    <p:set>
                                      <p:cBhvr>
                                        <p:cTn id="324" dur="1" fill="hold">
                                          <p:stCondLst>
                                            <p:cond delay="0"/>
                                          </p:stCondLst>
                                        </p:cTn>
                                        <p:tgtEl>
                                          <p:spTgt spid="256">
                                            <p:txEl>
                                              <p:pRg st="1" end="1"/>
                                            </p:txEl>
                                          </p:spTgt>
                                        </p:tgtEl>
                                        <p:attrNameLst>
                                          <p:attrName>style.visibility</p:attrName>
                                        </p:attrNameLst>
                                      </p:cBhvr>
                                      <p:to>
                                        <p:strVal val="visible"/>
                                      </p:to>
                                    </p:set>
                                    <p:anim calcmode="lin" valueType="num">
                                      <p:cBhvr additive="base">
                                        <p:cTn id="325" dur="500"/>
                                        <p:tgtEl>
                                          <p:spTgt spid="256">
                                            <p:txEl>
                                              <p:pRg st="1" end="1"/>
                                            </p:txEl>
                                          </p:spTgt>
                                        </p:tgtEl>
                                        <p:attrNameLst>
                                          <p:attrName>ppt_w</p:attrName>
                                        </p:attrNameLst>
                                      </p:cBhvr>
                                      <p:tavLst>
                                        <p:tav tm="0">
                                          <p:val>
                                            <p:strVal val="0"/>
                                          </p:val>
                                        </p:tav>
                                        <p:tav tm="100000">
                                          <p:val>
                                            <p:strVal val="#ppt_w"/>
                                          </p:val>
                                        </p:tav>
                                      </p:tavLst>
                                    </p:anim>
                                    <p:anim calcmode="lin" valueType="num">
                                      <p:cBhvr additive="base">
                                        <p:cTn id="326" dur="500"/>
                                        <p:tgtEl>
                                          <p:spTgt spid="256">
                                            <p:txEl>
                                              <p:pRg st="1" end="1"/>
                                            </p:txEl>
                                          </p:spTgt>
                                        </p:tgtEl>
                                        <p:attrNameLst>
                                          <p:attrName>ppt_h</p:attrName>
                                        </p:attrNameLst>
                                      </p:cBhvr>
                                      <p:tavLst>
                                        <p:tav tm="0">
                                          <p:val>
                                            <p:strVal val="0"/>
                                          </p:val>
                                        </p:tav>
                                        <p:tav tm="100000">
                                          <p:val>
                                            <p:strVal val="#ppt_h"/>
                                          </p:val>
                                        </p:tav>
                                      </p:tavLst>
                                    </p:anim>
                                  </p:childTnLst>
                                </p:cTn>
                              </p:par>
                            </p:childTnLst>
                          </p:cTn>
                        </p:par>
                        <p:par>
                          <p:cTn id="327" fill="hold">
                            <p:stCondLst>
                              <p:cond delay="31400"/>
                            </p:stCondLst>
                            <p:childTnLst>
                              <p:par>
                                <p:cTn id="328" presetID="23" presetClass="entr" presetSubtype="16" fill="hold" nodeType="afterEffect">
                                  <p:stCondLst>
                                    <p:cond delay="0"/>
                                  </p:stCondLst>
                                  <p:childTnLst>
                                    <p:set>
                                      <p:cBhvr>
                                        <p:cTn id="329" dur="1" fill="hold">
                                          <p:stCondLst>
                                            <p:cond delay="0"/>
                                          </p:stCondLst>
                                        </p:cTn>
                                        <p:tgtEl>
                                          <p:spTgt spid="256">
                                            <p:txEl>
                                              <p:pRg st="2" end="2"/>
                                            </p:txEl>
                                          </p:spTgt>
                                        </p:tgtEl>
                                        <p:attrNameLst>
                                          <p:attrName>style.visibility</p:attrName>
                                        </p:attrNameLst>
                                      </p:cBhvr>
                                      <p:to>
                                        <p:strVal val="visible"/>
                                      </p:to>
                                    </p:set>
                                    <p:anim calcmode="lin" valueType="num">
                                      <p:cBhvr additive="base">
                                        <p:cTn id="330" dur="500"/>
                                        <p:tgtEl>
                                          <p:spTgt spid="256">
                                            <p:txEl>
                                              <p:pRg st="2" end="2"/>
                                            </p:txEl>
                                          </p:spTgt>
                                        </p:tgtEl>
                                        <p:attrNameLst>
                                          <p:attrName>ppt_w</p:attrName>
                                        </p:attrNameLst>
                                      </p:cBhvr>
                                      <p:tavLst>
                                        <p:tav tm="0">
                                          <p:val>
                                            <p:strVal val="0"/>
                                          </p:val>
                                        </p:tav>
                                        <p:tav tm="100000">
                                          <p:val>
                                            <p:strVal val="#ppt_w"/>
                                          </p:val>
                                        </p:tav>
                                      </p:tavLst>
                                    </p:anim>
                                    <p:anim calcmode="lin" valueType="num">
                                      <p:cBhvr additive="base">
                                        <p:cTn id="331" dur="500"/>
                                        <p:tgtEl>
                                          <p:spTgt spid="256">
                                            <p:txEl>
                                              <p:pRg st="2" end="2"/>
                                            </p:txEl>
                                          </p:spTgt>
                                        </p:tgtEl>
                                        <p:attrNameLst>
                                          <p:attrName>ppt_h</p:attrName>
                                        </p:attrNameLst>
                                      </p:cBhvr>
                                      <p:tavLst>
                                        <p:tav tm="0">
                                          <p:val>
                                            <p:strVal val="0"/>
                                          </p:val>
                                        </p:tav>
                                        <p:tav tm="100000">
                                          <p:val>
                                            <p:strVal val="#ppt_h"/>
                                          </p:val>
                                        </p:tav>
                                      </p:tavLst>
                                    </p:anim>
                                  </p:childTnLst>
                                </p:cTn>
                              </p:par>
                            </p:childTnLst>
                          </p:cTn>
                        </p:par>
                        <p:par>
                          <p:cTn id="332" fill="hold">
                            <p:stCondLst>
                              <p:cond delay="31900"/>
                            </p:stCondLst>
                            <p:childTnLst>
                              <p:par>
                                <p:cTn id="333" presetID="23" presetClass="entr" presetSubtype="16" fill="hold" nodeType="afterEffect">
                                  <p:stCondLst>
                                    <p:cond delay="0"/>
                                  </p:stCondLst>
                                  <p:childTnLst>
                                    <p:set>
                                      <p:cBhvr>
                                        <p:cTn id="334" dur="1" fill="hold">
                                          <p:stCondLst>
                                            <p:cond delay="0"/>
                                          </p:stCondLst>
                                        </p:cTn>
                                        <p:tgtEl>
                                          <p:spTgt spid="256">
                                            <p:txEl>
                                              <p:pRg st="3" end="3"/>
                                            </p:txEl>
                                          </p:spTgt>
                                        </p:tgtEl>
                                        <p:attrNameLst>
                                          <p:attrName>style.visibility</p:attrName>
                                        </p:attrNameLst>
                                      </p:cBhvr>
                                      <p:to>
                                        <p:strVal val="visible"/>
                                      </p:to>
                                    </p:set>
                                    <p:anim calcmode="lin" valueType="num">
                                      <p:cBhvr additive="base">
                                        <p:cTn id="335" dur="500"/>
                                        <p:tgtEl>
                                          <p:spTgt spid="256">
                                            <p:txEl>
                                              <p:pRg st="3" end="3"/>
                                            </p:txEl>
                                          </p:spTgt>
                                        </p:tgtEl>
                                        <p:attrNameLst>
                                          <p:attrName>ppt_w</p:attrName>
                                        </p:attrNameLst>
                                      </p:cBhvr>
                                      <p:tavLst>
                                        <p:tav tm="0">
                                          <p:val>
                                            <p:strVal val="0"/>
                                          </p:val>
                                        </p:tav>
                                        <p:tav tm="100000">
                                          <p:val>
                                            <p:strVal val="#ppt_w"/>
                                          </p:val>
                                        </p:tav>
                                      </p:tavLst>
                                    </p:anim>
                                    <p:anim calcmode="lin" valueType="num">
                                      <p:cBhvr additive="base">
                                        <p:cTn id="336" dur="500"/>
                                        <p:tgtEl>
                                          <p:spTgt spid="256">
                                            <p:txEl>
                                              <p:pRg st="3" end="3"/>
                                            </p:txEl>
                                          </p:spTgt>
                                        </p:tgtEl>
                                        <p:attrNameLst>
                                          <p:attrName>ppt_h</p:attrName>
                                        </p:attrNameLst>
                                      </p:cBhvr>
                                      <p:tavLst>
                                        <p:tav tm="0">
                                          <p:val>
                                            <p:strVal val="0"/>
                                          </p:val>
                                        </p:tav>
                                        <p:tav tm="100000">
                                          <p:val>
                                            <p:strVal val="#ppt_h"/>
                                          </p:val>
                                        </p:tav>
                                      </p:tavLst>
                                    </p:anim>
                                  </p:childTnLst>
                                </p:cTn>
                              </p:par>
                            </p:childTnLst>
                          </p:cTn>
                        </p:par>
                        <p:par>
                          <p:cTn id="337" fill="hold">
                            <p:stCondLst>
                              <p:cond delay="32400"/>
                            </p:stCondLst>
                            <p:childTnLst>
                              <p:par>
                                <p:cTn id="338" presetID="23" presetClass="entr" presetSubtype="16" fill="hold" nodeType="afterEffect">
                                  <p:stCondLst>
                                    <p:cond delay="0"/>
                                  </p:stCondLst>
                                  <p:childTnLst>
                                    <p:set>
                                      <p:cBhvr>
                                        <p:cTn id="339" dur="1" fill="hold">
                                          <p:stCondLst>
                                            <p:cond delay="0"/>
                                          </p:stCondLst>
                                        </p:cTn>
                                        <p:tgtEl>
                                          <p:spTgt spid="256">
                                            <p:txEl>
                                              <p:pRg st="4" end="4"/>
                                            </p:txEl>
                                          </p:spTgt>
                                        </p:tgtEl>
                                        <p:attrNameLst>
                                          <p:attrName>style.visibility</p:attrName>
                                        </p:attrNameLst>
                                      </p:cBhvr>
                                      <p:to>
                                        <p:strVal val="visible"/>
                                      </p:to>
                                    </p:set>
                                    <p:anim calcmode="lin" valueType="num">
                                      <p:cBhvr additive="base">
                                        <p:cTn id="340" dur="500"/>
                                        <p:tgtEl>
                                          <p:spTgt spid="256">
                                            <p:txEl>
                                              <p:pRg st="4" end="4"/>
                                            </p:txEl>
                                          </p:spTgt>
                                        </p:tgtEl>
                                        <p:attrNameLst>
                                          <p:attrName>ppt_w</p:attrName>
                                        </p:attrNameLst>
                                      </p:cBhvr>
                                      <p:tavLst>
                                        <p:tav tm="0">
                                          <p:val>
                                            <p:strVal val="0"/>
                                          </p:val>
                                        </p:tav>
                                        <p:tav tm="100000">
                                          <p:val>
                                            <p:strVal val="#ppt_w"/>
                                          </p:val>
                                        </p:tav>
                                      </p:tavLst>
                                    </p:anim>
                                    <p:anim calcmode="lin" valueType="num">
                                      <p:cBhvr additive="base">
                                        <p:cTn id="341" dur="500"/>
                                        <p:tgtEl>
                                          <p:spTgt spid="256">
                                            <p:txEl>
                                              <p:pRg st="4" end="4"/>
                                            </p:txEl>
                                          </p:spTgt>
                                        </p:tgtEl>
                                        <p:attrNameLst>
                                          <p:attrName>ppt_h</p:attrName>
                                        </p:attrNameLst>
                                      </p:cBhvr>
                                      <p:tavLst>
                                        <p:tav tm="0">
                                          <p:val>
                                            <p:strVal val="0"/>
                                          </p:val>
                                        </p:tav>
                                        <p:tav tm="100000">
                                          <p:val>
                                            <p:strVal val="#ppt_h"/>
                                          </p:val>
                                        </p:tav>
                                      </p:tavLst>
                                    </p:anim>
                                  </p:childTnLst>
                                </p:cTn>
                              </p:par>
                            </p:childTnLst>
                          </p:cTn>
                        </p:par>
                        <p:par>
                          <p:cTn id="342" fill="hold">
                            <p:stCondLst>
                              <p:cond delay="32900"/>
                            </p:stCondLst>
                            <p:childTnLst>
                              <p:par>
                                <p:cTn id="343" presetID="23" presetClass="entr" presetSubtype="16" fill="hold" nodeType="afterEffect">
                                  <p:stCondLst>
                                    <p:cond delay="0"/>
                                  </p:stCondLst>
                                  <p:childTnLst>
                                    <p:set>
                                      <p:cBhvr>
                                        <p:cTn id="344" dur="1" fill="hold">
                                          <p:stCondLst>
                                            <p:cond delay="0"/>
                                          </p:stCondLst>
                                        </p:cTn>
                                        <p:tgtEl>
                                          <p:spTgt spid="256">
                                            <p:txEl>
                                              <p:pRg st="5" end="5"/>
                                            </p:txEl>
                                          </p:spTgt>
                                        </p:tgtEl>
                                        <p:attrNameLst>
                                          <p:attrName>style.visibility</p:attrName>
                                        </p:attrNameLst>
                                      </p:cBhvr>
                                      <p:to>
                                        <p:strVal val="visible"/>
                                      </p:to>
                                    </p:set>
                                    <p:anim calcmode="lin" valueType="num">
                                      <p:cBhvr additive="base">
                                        <p:cTn id="345" dur="500"/>
                                        <p:tgtEl>
                                          <p:spTgt spid="256">
                                            <p:txEl>
                                              <p:pRg st="5" end="5"/>
                                            </p:txEl>
                                          </p:spTgt>
                                        </p:tgtEl>
                                        <p:attrNameLst>
                                          <p:attrName>ppt_w</p:attrName>
                                        </p:attrNameLst>
                                      </p:cBhvr>
                                      <p:tavLst>
                                        <p:tav tm="0">
                                          <p:val>
                                            <p:strVal val="0"/>
                                          </p:val>
                                        </p:tav>
                                        <p:tav tm="100000">
                                          <p:val>
                                            <p:strVal val="#ppt_w"/>
                                          </p:val>
                                        </p:tav>
                                      </p:tavLst>
                                    </p:anim>
                                    <p:anim calcmode="lin" valueType="num">
                                      <p:cBhvr additive="base">
                                        <p:cTn id="346" dur="500"/>
                                        <p:tgtEl>
                                          <p:spTgt spid="256">
                                            <p:txEl>
                                              <p:pRg st="5" end="5"/>
                                            </p:txEl>
                                          </p:spTgt>
                                        </p:tgtEl>
                                        <p:attrNameLst>
                                          <p:attrName>ppt_h</p:attrName>
                                        </p:attrNameLst>
                                      </p:cBhvr>
                                      <p:tavLst>
                                        <p:tav tm="0">
                                          <p:val>
                                            <p:strVal val="0"/>
                                          </p:val>
                                        </p:tav>
                                        <p:tav tm="100000">
                                          <p:val>
                                            <p:strVal val="#ppt_h"/>
                                          </p:val>
                                        </p:tav>
                                      </p:tavLst>
                                    </p:anim>
                                  </p:childTnLst>
                                </p:cTn>
                              </p:par>
                            </p:childTnLst>
                          </p:cTn>
                        </p:par>
                        <p:par>
                          <p:cTn id="347" fill="hold">
                            <p:stCondLst>
                              <p:cond delay="33400"/>
                            </p:stCondLst>
                            <p:childTnLst>
                              <p:par>
                                <p:cTn id="348" presetID="23" presetClass="entr" presetSubtype="16" fill="hold" nodeType="afterEffect">
                                  <p:stCondLst>
                                    <p:cond delay="0"/>
                                  </p:stCondLst>
                                  <p:childTnLst>
                                    <p:set>
                                      <p:cBhvr>
                                        <p:cTn id="349" dur="1" fill="hold">
                                          <p:stCondLst>
                                            <p:cond delay="0"/>
                                          </p:stCondLst>
                                        </p:cTn>
                                        <p:tgtEl>
                                          <p:spTgt spid="256">
                                            <p:txEl>
                                              <p:pRg st="6" end="6"/>
                                            </p:txEl>
                                          </p:spTgt>
                                        </p:tgtEl>
                                        <p:attrNameLst>
                                          <p:attrName>style.visibility</p:attrName>
                                        </p:attrNameLst>
                                      </p:cBhvr>
                                      <p:to>
                                        <p:strVal val="visible"/>
                                      </p:to>
                                    </p:set>
                                    <p:anim calcmode="lin" valueType="num">
                                      <p:cBhvr additive="base">
                                        <p:cTn id="350" dur="500"/>
                                        <p:tgtEl>
                                          <p:spTgt spid="256">
                                            <p:txEl>
                                              <p:pRg st="6" end="6"/>
                                            </p:txEl>
                                          </p:spTgt>
                                        </p:tgtEl>
                                        <p:attrNameLst>
                                          <p:attrName>ppt_w</p:attrName>
                                        </p:attrNameLst>
                                      </p:cBhvr>
                                      <p:tavLst>
                                        <p:tav tm="0">
                                          <p:val>
                                            <p:strVal val="0"/>
                                          </p:val>
                                        </p:tav>
                                        <p:tav tm="100000">
                                          <p:val>
                                            <p:strVal val="#ppt_w"/>
                                          </p:val>
                                        </p:tav>
                                      </p:tavLst>
                                    </p:anim>
                                    <p:anim calcmode="lin" valueType="num">
                                      <p:cBhvr additive="base">
                                        <p:cTn id="351" dur="500"/>
                                        <p:tgtEl>
                                          <p:spTgt spid="256">
                                            <p:txEl>
                                              <p:pRg st="6" end="6"/>
                                            </p:txEl>
                                          </p:spTgt>
                                        </p:tgtEl>
                                        <p:attrNameLst>
                                          <p:attrName>ppt_h</p:attrName>
                                        </p:attrNameLst>
                                      </p:cBhvr>
                                      <p:tavLst>
                                        <p:tav tm="0">
                                          <p:val>
                                            <p:strVal val="0"/>
                                          </p:val>
                                        </p:tav>
                                        <p:tav tm="100000">
                                          <p:val>
                                            <p:strVal val="#ppt_h"/>
                                          </p:val>
                                        </p:tav>
                                      </p:tavLst>
                                    </p:anim>
                                  </p:childTnLst>
                                </p:cTn>
                              </p:par>
                            </p:childTnLst>
                          </p:cTn>
                        </p:par>
                        <p:par>
                          <p:cTn id="352" fill="hold">
                            <p:stCondLst>
                              <p:cond delay="33900"/>
                            </p:stCondLst>
                            <p:childTnLst>
                              <p:par>
                                <p:cTn id="353" presetID="23" presetClass="entr" presetSubtype="16" fill="hold" nodeType="afterEffect">
                                  <p:stCondLst>
                                    <p:cond delay="0"/>
                                  </p:stCondLst>
                                  <p:childTnLst>
                                    <p:set>
                                      <p:cBhvr>
                                        <p:cTn id="354" dur="1" fill="hold">
                                          <p:stCondLst>
                                            <p:cond delay="0"/>
                                          </p:stCondLst>
                                        </p:cTn>
                                        <p:tgtEl>
                                          <p:spTgt spid="256">
                                            <p:txEl>
                                              <p:pRg st="7" end="7"/>
                                            </p:txEl>
                                          </p:spTgt>
                                        </p:tgtEl>
                                        <p:attrNameLst>
                                          <p:attrName>style.visibility</p:attrName>
                                        </p:attrNameLst>
                                      </p:cBhvr>
                                      <p:to>
                                        <p:strVal val="visible"/>
                                      </p:to>
                                    </p:set>
                                    <p:anim calcmode="lin" valueType="num">
                                      <p:cBhvr additive="base">
                                        <p:cTn id="355" dur="500"/>
                                        <p:tgtEl>
                                          <p:spTgt spid="256">
                                            <p:txEl>
                                              <p:pRg st="7" end="7"/>
                                            </p:txEl>
                                          </p:spTgt>
                                        </p:tgtEl>
                                        <p:attrNameLst>
                                          <p:attrName>ppt_w</p:attrName>
                                        </p:attrNameLst>
                                      </p:cBhvr>
                                      <p:tavLst>
                                        <p:tav tm="0">
                                          <p:val>
                                            <p:strVal val="0"/>
                                          </p:val>
                                        </p:tav>
                                        <p:tav tm="100000">
                                          <p:val>
                                            <p:strVal val="#ppt_w"/>
                                          </p:val>
                                        </p:tav>
                                      </p:tavLst>
                                    </p:anim>
                                    <p:anim calcmode="lin" valueType="num">
                                      <p:cBhvr additive="base">
                                        <p:cTn id="356" dur="500"/>
                                        <p:tgtEl>
                                          <p:spTgt spid="256">
                                            <p:txEl>
                                              <p:pRg st="7" end="7"/>
                                            </p:txEl>
                                          </p:spTgt>
                                        </p:tgtEl>
                                        <p:attrNameLst>
                                          <p:attrName>ppt_h</p:attrName>
                                        </p:attrNameLst>
                                      </p:cBhvr>
                                      <p:tavLst>
                                        <p:tav tm="0">
                                          <p:val>
                                            <p:strVal val="0"/>
                                          </p:val>
                                        </p:tav>
                                        <p:tav tm="100000">
                                          <p:val>
                                            <p:strVal val="#ppt_h"/>
                                          </p:val>
                                        </p:tav>
                                      </p:tavLst>
                                    </p:anim>
                                  </p:childTnLst>
                                </p:cTn>
                              </p:par>
                            </p:childTnLst>
                          </p:cTn>
                        </p:par>
                        <p:par>
                          <p:cTn id="357" fill="hold">
                            <p:stCondLst>
                              <p:cond delay="34400"/>
                            </p:stCondLst>
                            <p:childTnLst>
                              <p:par>
                                <p:cTn id="358" presetID="23" presetClass="entr" presetSubtype="16" fill="hold" nodeType="afterEffect">
                                  <p:stCondLst>
                                    <p:cond delay="0"/>
                                  </p:stCondLst>
                                  <p:childTnLst>
                                    <p:set>
                                      <p:cBhvr>
                                        <p:cTn id="359" dur="1" fill="hold">
                                          <p:stCondLst>
                                            <p:cond delay="0"/>
                                          </p:stCondLst>
                                        </p:cTn>
                                        <p:tgtEl>
                                          <p:spTgt spid="256">
                                            <p:txEl>
                                              <p:pRg st="8" end="8"/>
                                            </p:txEl>
                                          </p:spTgt>
                                        </p:tgtEl>
                                        <p:attrNameLst>
                                          <p:attrName>style.visibility</p:attrName>
                                        </p:attrNameLst>
                                      </p:cBhvr>
                                      <p:to>
                                        <p:strVal val="visible"/>
                                      </p:to>
                                    </p:set>
                                    <p:anim calcmode="lin" valueType="num">
                                      <p:cBhvr additive="base">
                                        <p:cTn id="360" dur="500"/>
                                        <p:tgtEl>
                                          <p:spTgt spid="256">
                                            <p:txEl>
                                              <p:pRg st="8" end="8"/>
                                            </p:txEl>
                                          </p:spTgt>
                                        </p:tgtEl>
                                        <p:attrNameLst>
                                          <p:attrName>ppt_w</p:attrName>
                                        </p:attrNameLst>
                                      </p:cBhvr>
                                      <p:tavLst>
                                        <p:tav tm="0">
                                          <p:val>
                                            <p:strVal val="0"/>
                                          </p:val>
                                        </p:tav>
                                        <p:tav tm="100000">
                                          <p:val>
                                            <p:strVal val="#ppt_w"/>
                                          </p:val>
                                        </p:tav>
                                      </p:tavLst>
                                    </p:anim>
                                    <p:anim calcmode="lin" valueType="num">
                                      <p:cBhvr additive="base">
                                        <p:cTn id="361" dur="500"/>
                                        <p:tgtEl>
                                          <p:spTgt spid="256">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8_Three icons right">
  <p:cSld name="8_Three icons right">
    <p:spTree>
      <p:nvGrpSpPr>
        <p:cNvPr id="1" name="Shape 257"/>
        <p:cNvGrpSpPr/>
        <p:nvPr/>
      </p:nvGrpSpPr>
      <p:grpSpPr>
        <a:xfrm>
          <a:off x="0" y="0"/>
          <a:ext cx="0" cy="0"/>
          <a:chOff x="0" y="0"/>
          <a:chExt cx="0" cy="0"/>
        </a:xfrm>
      </p:grpSpPr>
      <p:sp>
        <p:nvSpPr>
          <p:cNvPr id="258" name="Google Shape;258;p16"/>
          <p:cNvSpPr txBox="1">
            <a:spLocks noGrp="1"/>
          </p:cNvSpPr>
          <p:nvPr>
            <p:ph type="body" idx="1"/>
          </p:nvPr>
        </p:nvSpPr>
        <p:spPr>
          <a:xfrm>
            <a:off x="1924417" y="62391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59" name="Google Shape;259;p16"/>
          <p:cNvSpPr txBox="1">
            <a:spLocks noGrp="1"/>
          </p:cNvSpPr>
          <p:nvPr>
            <p:ph type="body" idx="2"/>
          </p:nvPr>
        </p:nvSpPr>
        <p:spPr>
          <a:xfrm>
            <a:off x="1924417" y="171194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60" name="Google Shape;260;p16"/>
          <p:cNvSpPr>
            <a:spLocks noGrp="1"/>
          </p:cNvSpPr>
          <p:nvPr>
            <p:ph type="pic" idx="3"/>
          </p:nvPr>
        </p:nvSpPr>
        <p:spPr>
          <a:xfrm>
            <a:off x="1924417" y="2981516"/>
            <a:ext cx="6438184" cy="6217016"/>
          </a:xfrm>
          <a:prstGeom prst="rect">
            <a:avLst/>
          </a:prstGeom>
          <a:noFill/>
          <a:ln>
            <a:noFill/>
          </a:ln>
        </p:spPr>
      </p:sp>
      <p:sp>
        <p:nvSpPr>
          <p:cNvPr id="261" name="Google Shape;261;p16"/>
          <p:cNvSpPr txBox="1">
            <a:spLocks noGrp="1"/>
          </p:cNvSpPr>
          <p:nvPr>
            <p:ph type="body" idx="4"/>
          </p:nvPr>
        </p:nvSpPr>
        <p:spPr>
          <a:xfrm>
            <a:off x="1924417" y="9634836"/>
            <a:ext cx="6438184"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62" name="Google Shape;262;p16"/>
          <p:cNvSpPr txBox="1">
            <a:spLocks noGrp="1"/>
          </p:cNvSpPr>
          <p:nvPr>
            <p:ph type="body" idx="5"/>
          </p:nvPr>
        </p:nvSpPr>
        <p:spPr>
          <a:xfrm>
            <a:off x="1924417" y="10657943"/>
            <a:ext cx="6438184" cy="1889005"/>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63" name="Google Shape;263;p16"/>
          <p:cNvSpPr>
            <a:spLocks noGrp="1"/>
          </p:cNvSpPr>
          <p:nvPr>
            <p:ph type="pic" idx="6"/>
          </p:nvPr>
        </p:nvSpPr>
        <p:spPr>
          <a:xfrm>
            <a:off x="9265057" y="2981516"/>
            <a:ext cx="6438184" cy="6217016"/>
          </a:xfrm>
          <a:prstGeom prst="rect">
            <a:avLst/>
          </a:prstGeom>
          <a:noFill/>
          <a:ln>
            <a:noFill/>
          </a:ln>
        </p:spPr>
      </p:sp>
      <p:sp>
        <p:nvSpPr>
          <p:cNvPr id="264" name="Google Shape;264;p16"/>
          <p:cNvSpPr txBox="1">
            <a:spLocks noGrp="1"/>
          </p:cNvSpPr>
          <p:nvPr>
            <p:ph type="body" idx="7"/>
          </p:nvPr>
        </p:nvSpPr>
        <p:spPr>
          <a:xfrm>
            <a:off x="9265057" y="9634836"/>
            <a:ext cx="6438184"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65" name="Google Shape;265;p16"/>
          <p:cNvSpPr txBox="1">
            <a:spLocks noGrp="1"/>
          </p:cNvSpPr>
          <p:nvPr>
            <p:ph type="body" idx="8"/>
          </p:nvPr>
        </p:nvSpPr>
        <p:spPr>
          <a:xfrm>
            <a:off x="9265057" y="10657943"/>
            <a:ext cx="6438184" cy="1889005"/>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66" name="Google Shape;266;p16"/>
          <p:cNvSpPr>
            <a:spLocks noGrp="1"/>
          </p:cNvSpPr>
          <p:nvPr>
            <p:ph type="pic" idx="9"/>
          </p:nvPr>
        </p:nvSpPr>
        <p:spPr>
          <a:xfrm>
            <a:off x="16500868" y="2981516"/>
            <a:ext cx="6438184" cy="6217016"/>
          </a:xfrm>
          <a:prstGeom prst="rect">
            <a:avLst/>
          </a:prstGeom>
          <a:noFill/>
          <a:ln>
            <a:noFill/>
          </a:ln>
        </p:spPr>
      </p:sp>
      <p:sp>
        <p:nvSpPr>
          <p:cNvPr id="267" name="Google Shape;267;p16"/>
          <p:cNvSpPr txBox="1">
            <a:spLocks noGrp="1"/>
          </p:cNvSpPr>
          <p:nvPr>
            <p:ph type="body" idx="13"/>
          </p:nvPr>
        </p:nvSpPr>
        <p:spPr>
          <a:xfrm>
            <a:off x="16500868" y="9634836"/>
            <a:ext cx="6438184"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68" name="Google Shape;268;p16"/>
          <p:cNvSpPr txBox="1">
            <a:spLocks noGrp="1"/>
          </p:cNvSpPr>
          <p:nvPr>
            <p:ph type="body" idx="14"/>
          </p:nvPr>
        </p:nvSpPr>
        <p:spPr>
          <a:xfrm>
            <a:off x="16500868" y="10657943"/>
            <a:ext cx="6438184" cy="1889005"/>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258">
                                            <p:txEl>
                                              <p:pRg st="0" end="0"/>
                                            </p:txEl>
                                          </p:spTgt>
                                        </p:tgtEl>
                                        <p:attrNameLst>
                                          <p:attrName>style.visibility</p:attrName>
                                        </p:attrNameLst>
                                      </p:cBhvr>
                                      <p:to>
                                        <p:strVal val="visible"/>
                                      </p:to>
                                    </p:set>
                                    <p:animEffect transition="in" filter="fade">
                                      <p:cBhvr>
                                        <p:cTn id="7" dur="400"/>
                                        <p:tgtEl>
                                          <p:spTgt spid="258">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258">
                                            <p:txEl>
                                              <p:pRg st="1" end="1"/>
                                            </p:txEl>
                                          </p:spTgt>
                                        </p:tgtEl>
                                        <p:attrNameLst>
                                          <p:attrName>style.visibility</p:attrName>
                                        </p:attrNameLst>
                                      </p:cBhvr>
                                      <p:to>
                                        <p:strVal val="visible"/>
                                      </p:to>
                                    </p:set>
                                    <p:animEffect transition="in" filter="fade">
                                      <p:cBhvr>
                                        <p:cTn id="10" dur="400"/>
                                        <p:tgtEl>
                                          <p:spTgt spid="258">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258">
                                            <p:txEl>
                                              <p:pRg st="2" end="2"/>
                                            </p:txEl>
                                          </p:spTgt>
                                        </p:tgtEl>
                                        <p:attrNameLst>
                                          <p:attrName>style.visibility</p:attrName>
                                        </p:attrNameLst>
                                      </p:cBhvr>
                                      <p:to>
                                        <p:strVal val="visible"/>
                                      </p:to>
                                    </p:set>
                                    <p:animEffect transition="in" filter="fade">
                                      <p:cBhvr>
                                        <p:cTn id="13" dur="400"/>
                                        <p:tgtEl>
                                          <p:spTgt spid="258">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258">
                                            <p:txEl>
                                              <p:pRg st="3" end="3"/>
                                            </p:txEl>
                                          </p:spTgt>
                                        </p:tgtEl>
                                        <p:attrNameLst>
                                          <p:attrName>style.visibility</p:attrName>
                                        </p:attrNameLst>
                                      </p:cBhvr>
                                      <p:to>
                                        <p:strVal val="visible"/>
                                      </p:to>
                                    </p:set>
                                    <p:animEffect transition="in" filter="fade">
                                      <p:cBhvr>
                                        <p:cTn id="16" dur="400"/>
                                        <p:tgtEl>
                                          <p:spTgt spid="258">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258">
                                            <p:txEl>
                                              <p:pRg st="4" end="4"/>
                                            </p:txEl>
                                          </p:spTgt>
                                        </p:tgtEl>
                                        <p:attrNameLst>
                                          <p:attrName>style.visibility</p:attrName>
                                        </p:attrNameLst>
                                      </p:cBhvr>
                                      <p:to>
                                        <p:strVal val="visible"/>
                                      </p:to>
                                    </p:set>
                                    <p:animEffect transition="in" filter="fade">
                                      <p:cBhvr>
                                        <p:cTn id="19" dur="400"/>
                                        <p:tgtEl>
                                          <p:spTgt spid="258">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258">
                                            <p:txEl>
                                              <p:pRg st="5" end="5"/>
                                            </p:txEl>
                                          </p:spTgt>
                                        </p:tgtEl>
                                        <p:attrNameLst>
                                          <p:attrName>style.visibility</p:attrName>
                                        </p:attrNameLst>
                                      </p:cBhvr>
                                      <p:to>
                                        <p:strVal val="visible"/>
                                      </p:to>
                                    </p:set>
                                    <p:animEffect transition="in" filter="fade">
                                      <p:cBhvr>
                                        <p:cTn id="22" dur="400"/>
                                        <p:tgtEl>
                                          <p:spTgt spid="258">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258">
                                            <p:txEl>
                                              <p:pRg st="6" end="6"/>
                                            </p:txEl>
                                          </p:spTgt>
                                        </p:tgtEl>
                                        <p:attrNameLst>
                                          <p:attrName>style.visibility</p:attrName>
                                        </p:attrNameLst>
                                      </p:cBhvr>
                                      <p:to>
                                        <p:strVal val="visible"/>
                                      </p:to>
                                    </p:set>
                                    <p:animEffect transition="in" filter="fade">
                                      <p:cBhvr>
                                        <p:cTn id="25" dur="400"/>
                                        <p:tgtEl>
                                          <p:spTgt spid="258">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258">
                                            <p:txEl>
                                              <p:pRg st="7" end="7"/>
                                            </p:txEl>
                                          </p:spTgt>
                                        </p:tgtEl>
                                        <p:attrNameLst>
                                          <p:attrName>style.visibility</p:attrName>
                                        </p:attrNameLst>
                                      </p:cBhvr>
                                      <p:to>
                                        <p:strVal val="visible"/>
                                      </p:to>
                                    </p:set>
                                    <p:animEffect transition="in" filter="fade">
                                      <p:cBhvr>
                                        <p:cTn id="28" dur="400"/>
                                        <p:tgtEl>
                                          <p:spTgt spid="258">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258">
                                            <p:txEl>
                                              <p:pRg st="8" end="8"/>
                                            </p:txEl>
                                          </p:spTgt>
                                        </p:tgtEl>
                                        <p:attrNameLst>
                                          <p:attrName>style.visibility</p:attrName>
                                        </p:attrNameLst>
                                      </p:cBhvr>
                                      <p:to>
                                        <p:strVal val="visible"/>
                                      </p:to>
                                    </p:set>
                                    <p:animEffect transition="in" filter="fade">
                                      <p:cBhvr>
                                        <p:cTn id="31" dur="400"/>
                                        <p:tgtEl>
                                          <p:spTgt spid="258">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259">
                                            <p:txEl>
                                              <p:pRg st="0" end="0"/>
                                            </p:txEl>
                                          </p:spTgt>
                                        </p:tgtEl>
                                        <p:attrNameLst>
                                          <p:attrName>style.visibility</p:attrName>
                                        </p:attrNameLst>
                                      </p:cBhvr>
                                      <p:to>
                                        <p:strVal val="visible"/>
                                      </p:to>
                                    </p:set>
                                    <p:anim calcmode="lin" valueType="num">
                                      <p:cBhvr additive="base">
                                        <p:cTn id="34" dur="500"/>
                                        <p:tgtEl>
                                          <p:spTgt spid="259">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259">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259">
                                            <p:txEl>
                                              <p:pRg st="1" end="1"/>
                                            </p:txEl>
                                          </p:spTgt>
                                        </p:tgtEl>
                                        <p:attrNameLst>
                                          <p:attrName>style.visibility</p:attrName>
                                        </p:attrNameLst>
                                      </p:cBhvr>
                                      <p:to>
                                        <p:strVal val="visible"/>
                                      </p:to>
                                    </p:set>
                                    <p:anim calcmode="lin" valueType="num">
                                      <p:cBhvr additive="base">
                                        <p:cTn id="38" dur="500"/>
                                        <p:tgtEl>
                                          <p:spTgt spid="259">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259">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259">
                                            <p:txEl>
                                              <p:pRg st="2" end="2"/>
                                            </p:txEl>
                                          </p:spTgt>
                                        </p:tgtEl>
                                        <p:attrNameLst>
                                          <p:attrName>style.visibility</p:attrName>
                                        </p:attrNameLst>
                                      </p:cBhvr>
                                      <p:to>
                                        <p:strVal val="visible"/>
                                      </p:to>
                                    </p:set>
                                    <p:anim calcmode="lin" valueType="num">
                                      <p:cBhvr additive="base">
                                        <p:cTn id="42" dur="500"/>
                                        <p:tgtEl>
                                          <p:spTgt spid="259">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259">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259">
                                            <p:txEl>
                                              <p:pRg st="3" end="3"/>
                                            </p:txEl>
                                          </p:spTgt>
                                        </p:tgtEl>
                                        <p:attrNameLst>
                                          <p:attrName>style.visibility</p:attrName>
                                        </p:attrNameLst>
                                      </p:cBhvr>
                                      <p:to>
                                        <p:strVal val="visible"/>
                                      </p:to>
                                    </p:set>
                                    <p:anim calcmode="lin" valueType="num">
                                      <p:cBhvr additive="base">
                                        <p:cTn id="46" dur="500"/>
                                        <p:tgtEl>
                                          <p:spTgt spid="259">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259">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259">
                                            <p:txEl>
                                              <p:pRg st="4" end="4"/>
                                            </p:txEl>
                                          </p:spTgt>
                                        </p:tgtEl>
                                        <p:attrNameLst>
                                          <p:attrName>style.visibility</p:attrName>
                                        </p:attrNameLst>
                                      </p:cBhvr>
                                      <p:to>
                                        <p:strVal val="visible"/>
                                      </p:to>
                                    </p:set>
                                    <p:anim calcmode="lin" valueType="num">
                                      <p:cBhvr additive="base">
                                        <p:cTn id="50" dur="500"/>
                                        <p:tgtEl>
                                          <p:spTgt spid="259">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259">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259">
                                            <p:txEl>
                                              <p:pRg st="5" end="5"/>
                                            </p:txEl>
                                          </p:spTgt>
                                        </p:tgtEl>
                                        <p:attrNameLst>
                                          <p:attrName>style.visibility</p:attrName>
                                        </p:attrNameLst>
                                      </p:cBhvr>
                                      <p:to>
                                        <p:strVal val="visible"/>
                                      </p:to>
                                    </p:set>
                                    <p:anim calcmode="lin" valueType="num">
                                      <p:cBhvr additive="base">
                                        <p:cTn id="54" dur="500"/>
                                        <p:tgtEl>
                                          <p:spTgt spid="259">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259">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259">
                                            <p:txEl>
                                              <p:pRg st="6" end="6"/>
                                            </p:txEl>
                                          </p:spTgt>
                                        </p:tgtEl>
                                        <p:attrNameLst>
                                          <p:attrName>style.visibility</p:attrName>
                                        </p:attrNameLst>
                                      </p:cBhvr>
                                      <p:to>
                                        <p:strVal val="visible"/>
                                      </p:to>
                                    </p:set>
                                    <p:anim calcmode="lin" valueType="num">
                                      <p:cBhvr additive="base">
                                        <p:cTn id="58" dur="500"/>
                                        <p:tgtEl>
                                          <p:spTgt spid="259">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259">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259">
                                            <p:txEl>
                                              <p:pRg st="7" end="7"/>
                                            </p:txEl>
                                          </p:spTgt>
                                        </p:tgtEl>
                                        <p:attrNameLst>
                                          <p:attrName>style.visibility</p:attrName>
                                        </p:attrNameLst>
                                      </p:cBhvr>
                                      <p:to>
                                        <p:strVal val="visible"/>
                                      </p:to>
                                    </p:set>
                                    <p:anim calcmode="lin" valueType="num">
                                      <p:cBhvr additive="base">
                                        <p:cTn id="62" dur="500"/>
                                        <p:tgtEl>
                                          <p:spTgt spid="259">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259">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259">
                                            <p:txEl>
                                              <p:pRg st="8" end="8"/>
                                            </p:txEl>
                                          </p:spTgt>
                                        </p:tgtEl>
                                        <p:attrNameLst>
                                          <p:attrName>style.visibility</p:attrName>
                                        </p:attrNameLst>
                                      </p:cBhvr>
                                      <p:to>
                                        <p:strVal val="visible"/>
                                      </p:to>
                                    </p:set>
                                    <p:anim calcmode="lin" valueType="num">
                                      <p:cBhvr additive="base">
                                        <p:cTn id="66" dur="500"/>
                                        <p:tgtEl>
                                          <p:spTgt spid="259">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259">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800"/>
                                  </p:stCondLst>
                                  <p:childTnLst>
                                    <p:set>
                                      <p:cBhvr>
                                        <p:cTn id="69" dur="1" fill="hold">
                                          <p:stCondLst>
                                            <p:cond delay="0"/>
                                          </p:stCondLst>
                                        </p:cTn>
                                        <p:tgtEl>
                                          <p:spTgt spid="260"/>
                                        </p:tgtEl>
                                        <p:attrNameLst>
                                          <p:attrName>style.visibility</p:attrName>
                                        </p:attrNameLst>
                                      </p:cBhvr>
                                      <p:to>
                                        <p:strVal val="visible"/>
                                      </p:to>
                                    </p:set>
                                    <p:anim calcmode="lin" valueType="num">
                                      <p:cBhvr additive="base">
                                        <p:cTn id="70" dur="1000"/>
                                        <p:tgtEl>
                                          <p:spTgt spid="260"/>
                                        </p:tgtEl>
                                        <p:attrNameLst>
                                          <p:attrName>ppt_w</p:attrName>
                                        </p:attrNameLst>
                                      </p:cBhvr>
                                      <p:tavLst>
                                        <p:tav tm="0">
                                          <p:val>
                                            <p:strVal val="0"/>
                                          </p:val>
                                        </p:tav>
                                        <p:tav tm="100000">
                                          <p:val>
                                            <p:strVal val="#ppt_w"/>
                                          </p:val>
                                        </p:tav>
                                      </p:tavLst>
                                    </p:anim>
                                    <p:anim calcmode="lin" valueType="num">
                                      <p:cBhvr additive="base">
                                        <p:cTn id="71" dur="1000"/>
                                        <p:tgtEl>
                                          <p:spTgt spid="260"/>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261">
                                            <p:txEl>
                                              <p:pRg st="0" end="0"/>
                                            </p:txEl>
                                          </p:spTgt>
                                        </p:tgtEl>
                                        <p:attrNameLst>
                                          <p:attrName>style.visibility</p:attrName>
                                        </p:attrNameLst>
                                      </p:cBhvr>
                                      <p:to>
                                        <p:strVal val="visible"/>
                                      </p:to>
                                    </p:set>
                                    <p:anim calcmode="lin" valueType="num">
                                      <p:cBhvr additive="base">
                                        <p:cTn id="74" dur="500"/>
                                        <p:tgtEl>
                                          <p:spTgt spid="261">
                                            <p:txEl>
                                              <p:pRg st="0" end="0"/>
                                            </p:txEl>
                                          </p:spTgt>
                                        </p:tgtEl>
                                        <p:attrNameLst>
                                          <p:attrName>ppt_w</p:attrName>
                                        </p:attrNameLst>
                                      </p:cBhvr>
                                      <p:tavLst>
                                        <p:tav tm="0">
                                          <p:val>
                                            <p:strVal val="0"/>
                                          </p:val>
                                        </p:tav>
                                        <p:tav tm="100000">
                                          <p:val>
                                            <p:strVal val="#ppt_w"/>
                                          </p:val>
                                        </p:tav>
                                      </p:tavLst>
                                    </p:anim>
                                    <p:anim calcmode="lin" valueType="num">
                                      <p:cBhvr additive="base">
                                        <p:cTn id="75" dur="500"/>
                                        <p:tgtEl>
                                          <p:spTgt spid="261">
                                            <p:txEl>
                                              <p:pRg st="0" end="0"/>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261">
                                            <p:txEl>
                                              <p:pRg st="1" end="1"/>
                                            </p:txEl>
                                          </p:spTgt>
                                        </p:tgtEl>
                                        <p:attrNameLst>
                                          <p:attrName>style.visibility</p:attrName>
                                        </p:attrNameLst>
                                      </p:cBhvr>
                                      <p:to>
                                        <p:strVal val="visible"/>
                                      </p:to>
                                    </p:set>
                                    <p:anim calcmode="lin" valueType="num">
                                      <p:cBhvr additive="base">
                                        <p:cTn id="78" dur="500"/>
                                        <p:tgtEl>
                                          <p:spTgt spid="261">
                                            <p:txEl>
                                              <p:pRg st="1" end="1"/>
                                            </p:txEl>
                                          </p:spTgt>
                                        </p:tgtEl>
                                        <p:attrNameLst>
                                          <p:attrName>ppt_w</p:attrName>
                                        </p:attrNameLst>
                                      </p:cBhvr>
                                      <p:tavLst>
                                        <p:tav tm="0">
                                          <p:val>
                                            <p:strVal val="0"/>
                                          </p:val>
                                        </p:tav>
                                        <p:tav tm="100000">
                                          <p:val>
                                            <p:strVal val="#ppt_w"/>
                                          </p:val>
                                        </p:tav>
                                      </p:tavLst>
                                    </p:anim>
                                    <p:anim calcmode="lin" valueType="num">
                                      <p:cBhvr additive="base">
                                        <p:cTn id="79" dur="500"/>
                                        <p:tgtEl>
                                          <p:spTgt spid="261">
                                            <p:txEl>
                                              <p:pRg st="1" end="1"/>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261">
                                            <p:txEl>
                                              <p:pRg st="2" end="2"/>
                                            </p:txEl>
                                          </p:spTgt>
                                        </p:tgtEl>
                                        <p:attrNameLst>
                                          <p:attrName>style.visibility</p:attrName>
                                        </p:attrNameLst>
                                      </p:cBhvr>
                                      <p:to>
                                        <p:strVal val="visible"/>
                                      </p:to>
                                    </p:set>
                                    <p:anim calcmode="lin" valueType="num">
                                      <p:cBhvr additive="base">
                                        <p:cTn id="82" dur="500"/>
                                        <p:tgtEl>
                                          <p:spTgt spid="261">
                                            <p:txEl>
                                              <p:pRg st="2" end="2"/>
                                            </p:txEl>
                                          </p:spTgt>
                                        </p:tgtEl>
                                        <p:attrNameLst>
                                          <p:attrName>ppt_w</p:attrName>
                                        </p:attrNameLst>
                                      </p:cBhvr>
                                      <p:tavLst>
                                        <p:tav tm="0">
                                          <p:val>
                                            <p:strVal val="0"/>
                                          </p:val>
                                        </p:tav>
                                        <p:tav tm="100000">
                                          <p:val>
                                            <p:strVal val="#ppt_w"/>
                                          </p:val>
                                        </p:tav>
                                      </p:tavLst>
                                    </p:anim>
                                    <p:anim calcmode="lin" valueType="num">
                                      <p:cBhvr additive="base">
                                        <p:cTn id="83" dur="500"/>
                                        <p:tgtEl>
                                          <p:spTgt spid="261">
                                            <p:txEl>
                                              <p:pRg st="2" end="2"/>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261">
                                            <p:txEl>
                                              <p:pRg st="3" end="3"/>
                                            </p:txEl>
                                          </p:spTgt>
                                        </p:tgtEl>
                                        <p:attrNameLst>
                                          <p:attrName>style.visibility</p:attrName>
                                        </p:attrNameLst>
                                      </p:cBhvr>
                                      <p:to>
                                        <p:strVal val="visible"/>
                                      </p:to>
                                    </p:set>
                                    <p:anim calcmode="lin" valueType="num">
                                      <p:cBhvr additive="base">
                                        <p:cTn id="86" dur="500"/>
                                        <p:tgtEl>
                                          <p:spTgt spid="261">
                                            <p:txEl>
                                              <p:pRg st="3" end="3"/>
                                            </p:txEl>
                                          </p:spTgt>
                                        </p:tgtEl>
                                        <p:attrNameLst>
                                          <p:attrName>ppt_w</p:attrName>
                                        </p:attrNameLst>
                                      </p:cBhvr>
                                      <p:tavLst>
                                        <p:tav tm="0">
                                          <p:val>
                                            <p:strVal val="0"/>
                                          </p:val>
                                        </p:tav>
                                        <p:tav tm="100000">
                                          <p:val>
                                            <p:strVal val="#ppt_w"/>
                                          </p:val>
                                        </p:tav>
                                      </p:tavLst>
                                    </p:anim>
                                    <p:anim calcmode="lin" valueType="num">
                                      <p:cBhvr additive="base">
                                        <p:cTn id="87" dur="500"/>
                                        <p:tgtEl>
                                          <p:spTgt spid="261">
                                            <p:txEl>
                                              <p:pRg st="3" end="3"/>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261">
                                            <p:txEl>
                                              <p:pRg st="4" end="4"/>
                                            </p:txEl>
                                          </p:spTgt>
                                        </p:tgtEl>
                                        <p:attrNameLst>
                                          <p:attrName>style.visibility</p:attrName>
                                        </p:attrNameLst>
                                      </p:cBhvr>
                                      <p:to>
                                        <p:strVal val="visible"/>
                                      </p:to>
                                    </p:set>
                                    <p:anim calcmode="lin" valueType="num">
                                      <p:cBhvr additive="base">
                                        <p:cTn id="90" dur="500"/>
                                        <p:tgtEl>
                                          <p:spTgt spid="261">
                                            <p:txEl>
                                              <p:pRg st="4" end="4"/>
                                            </p:txEl>
                                          </p:spTgt>
                                        </p:tgtEl>
                                        <p:attrNameLst>
                                          <p:attrName>ppt_w</p:attrName>
                                        </p:attrNameLst>
                                      </p:cBhvr>
                                      <p:tavLst>
                                        <p:tav tm="0">
                                          <p:val>
                                            <p:strVal val="0"/>
                                          </p:val>
                                        </p:tav>
                                        <p:tav tm="100000">
                                          <p:val>
                                            <p:strVal val="#ppt_w"/>
                                          </p:val>
                                        </p:tav>
                                      </p:tavLst>
                                    </p:anim>
                                    <p:anim calcmode="lin" valueType="num">
                                      <p:cBhvr additive="base">
                                        <p:cTn id="91" dur="500"/>
                                        <p:tgtEl>
                                          <p:spTgt spid="261">
                                            <p:txEl>
                                              <p:pRg st="4" end="4"/>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261">
                                            <p:txEl>
                                              <p:pRg st="5" end="5"/>
                                            </p:txEl>
                                          </p:spTgt>
                                        </p:tgtEl>
                                        <p:attrNameLst>
                                          <p:attrName>style.visibility</p:attrName>
                                        </p:attrNameLst>
                                      </p:cBhvr>
                                      <p:to>
                                        <p:strVal val="visible"/>
                                      </p:to>
                                    </p:set>
                                    <p:anim calcmode="lin" valueType="num">
                                      <p:cBhvr additive="base">
                                        <p:cTn id="94" dur="500"/>
                                        <p:tgtEl>
                                          <p:spTgt spid="261">
                                            <p:txEl>
                                              <p:pRg st="5" end="5"/>
                                            </p:txEl>
                                          </p:spTgt>
                                        </p:tgtEl>
                                        <p:attrNameLst>
                                          <p:attrName>ppt_w</p:attrName>
                                        </p:attrNameLst>
                                      </p:cBhvr>
                                      <p:tavLst>
                                        <p:tav tm="0">
                                          <p:val>
                                            <p:strVal val="0"/>
                                          </p:val>
                                        </p:tav>
                                        <p:tav tm="100000">
                                          <p:val>
                                            <p:strVal val="#ppt_w"/>
                                          </p:val>
                                        </p:tav>
                                      </p:tavLst>
                                    </p:anim>
                                    <p:anim calcmode="lin" valueType="num">
                                      <p:cBhvr additive="base">
                                        <p:cTn id="95" dur="500"/>
                                        <p:tgtEl>
                                          <p:spTgt spid="261">
                                            <p:txEl>
                                              <p:pRg st="5" end="5"/>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261">
                                            <p:txEl>
                                              <p:pRg st="6" end="6"/>
                                            </p:txEl>
                                          </p:spTgt>
                                        </p:tgtEl>
                                        <p:attrNameLst>
                                          <p:attrName>style.visibility</p:attrName>
                                        </p:attrNameLst>
                                      </p:cBhvr>
                                      <p:to>
                                        <p:strVal val="visible"/>
                                      </p:to>
                                    </p:set>
                                    <p:anim calcmode="lin" valueType="num">
                                      <p:cBhvr additive="base">
                                        <p:cTn id="98" dur="500"/>
                                        <p:tgtEl>
                                          <p:spTgt spid="261">
                                            <p:txEl>
                                              <p:pRg st="6" end="6"/>
                                            </p:txEl>
                                          </p:spTgt>
                                        </p:tgtEl>
                                        <p:attrNameLst>
                                          <p:attrName>ppt_w</p:attrName>
                                        </p:attrNameLst>
                                      </p:cBhvr>
                                      <p:tavLst>
                                        <p:tav tm="0">
                                          <p:val>
                                            <p:strVal val="0"/>
                                          </p:val>
                                        </p:tav>
                                        <p:tav tm="100000">
                                          <p:val>
                                            <p:strVal val="#ppt_w"/>
                                          </p:val>
                                        </p:tav>
                                      </p:tavLst>
                                    </p:anim>
                                    <p:anim calcmode="lin" valueType="num">
                                      <p:cBhvr additive="base">
                                        <p:cTn id="99" dur="500"/>
                                        <p:tgtEl>
                                          <p:spTgt spid="261">
                                            <p:txEl>
                                              <p:pRg st="6" end="6"/>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261">
                                            <p:txEl>
                                              <p:pRg st="7" end="7"/>
                                            </p:txEl>
                                          </p:spTgt>
                                        </p:tgtEl>
                                        <p:attrNameLst>
                                          <p:attrName>style.visibility</p:attrName>
                                        </p:attrNameLst>
                                      </p:cBhvr>
                                      <p:to>
                                        <p:strVal val="visible"/>
                                      </p:to>
                                    </p:set>
                                    <p:anim calcmode="lin" valueType="num">
                                      <p:cBhvr additive="base">
                                        <p:cTn id="102" dur="500"/>
                                        <p:tgtEl>
                                          <p:spTgt spid="261">
                                            <p:txEl>
                                              <p:pRg st="7" end="7"/>
                                            </p:txEl>
                                          </p:spTgt>
                                        </p:tgtEl>
                                        <p:attrNameLst>
                                          <p:attrName>ppt_w</p:attrName>
                                        </p:attrNameLst>
                                      </p:cBhvr>
                                      <p:tavLst>
                                        <p:tav tm="0">
                                          <p:val>
                                            <p:strVal val="0"/>
                                          </p:val>
                                        </p:tav>
                                        <p:tav tm="100000">
                                          <p:val>
                                            <p:strVal val="#ppt_w"/>
                                          </p:val>
                                        </p:tav>
                                      </p:tavLst>
                                    </p:anim>
                                    <p:anim calcmode="lin" valueType="num">
                                      <p:cBhvr additive="base">
                                        <p:cTn id="103" dur="500"/>
                                        <p:tgtEl>
                                          <p:spTgt spid="261">
                                            <p:txEl>
                                              <p:pRg st="7" end="7"/>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261">
                                            <p:txEl>
                                              <p:pRg st="8" end="8"/>
                                            </p:txEl>
                                          </p:spTgt>
                                        </p:tgtEl>
                                        <p:attrNameLst>
                                          <p:attrName>style.visibility</p:attrName>
                                        </p:attrNameLst>
                                      </p:cBhvr>
                                      <p:to>
                                        <p:strVal val="visible"/>
                                      </p:to>
                                    </p:set>
                                    <p:anim calcmode="lin" valueType="num">
                                      <p:cBhvr additive="base">
                                        <p:cTn id="106" dur="500"/>
                                        <p:tgtEl>
                                          <p:spTgt spid="261">
                                            <p:txEl>
                                              <p:pRg st="8" end="8"/>
                                            </p:txEl>
                                          </p:spTgt>
                                        </p:tgtEl>
                                        <p:attrNameLst>
                                          <p:attrName>ppt_w</p:attrName>
                                        </p:attrNameLst>
                                      </p:cBhvr>
                                      <p:tavLst>
                                        <p:tav tm="0">
                                          <p:val>
                                            <p:strVal val="0"/>
                                          </p:val>
                                        </p:tav>
                                        <p:tav tm="100000">
                                          <p:val>
                                            <p:strVal val="#ppt_w"/>
                                          </p:val>
                                        </p:tav>
                                      </p:tavLst>
                                    </p:anim>
                                    <p:anim calcmode="lin" valueType="num">
                                      <p:cBhvr additive="base">
                                        <p:cTn id="107" dur="500"/>
                                        <p:tgtEl>
                                          <p:spTgt spid="261">
                                            <p:txEl>
                                              <p:pRg st="8" end="8"/>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262">
                                            <p:txEl>
                                              <p:pRg st="0" end="0"/>
                                            </p:txEl>
                                          </p:spTgt>
                                        </p:tgtEl>
                                        <p:attrNameLst>
                                          <p:attrName>style.visibility</p:attrName>
                                        </p:attrNameLst>
                                      </p:cBhvr>
                                      <p:to>
                                        <p:strVal val="visible"/>
                                      </p:to>
                                    </p:set>
                                    <p:anim calcmode="lin" valueType="num">
                                      <p:cBhvr additive="base">
                                        <p:cTn id="110" dur="500"/>
                                        <p:tgtEl>
                                          <p:spTgt spid="262">
                                            <p:txEl>
                                              <p:pRg st="0" end="0"/>
                                            </p:txEl>
                                          </p:spTgt>
                                        </p:tgtEl>
                                        <p:attrNameLst>
                                          <p:attrName>ppt_w</p:attrName>
                                        </p:attrNameLst>
                                      </p:cBhvr>
                                      <p:tavLst>
                                        <p:tav tm="0">
                                          <p:val>
                                            <p:strVal val="0"/>
                                          </p:val>
                                        </p:tav>
                                        <p:tav tm="100000">
                                          <p:val>
                                            <p:strVal val="#ppt_w"/>
                                          </p:val>
                                        </p:tav>
                                      </p:tavLst>
                                    </p:anim>
                                    <p:anim calcmode="lin" valueType="num">
                                      <p:cBhvr additive="base">
                                        <p:cTn id="111" dur="500"/>
                                        <p:tgtEl>
                                          <p:spTgt spid="262">
                                            <p:txEl>
                                              <p:pRg st="0" end="0"/>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262">
                                            <p:txEl>
                                              <p:pRg st="1" end="1"/>
                                            </p:txEl>
                                          </p:spTgt>
                                        </p:tgtEl>
                                        <p:attrNameLst>
                                          <p:attrName>style.visibility</p:attrName>
                                        </p:attrNameLst>
                                      </p:cBhvr>
                                      <p:to>
                                        <p:strVal val="visible"/>
                                      </p:to>
                                    </p:set>
                                    <p:anim calcmode="lin" valueType="num">
                                      <p:cBhvr additive="base">
                                        <p:cTn id="114" dur="500"/>
                                        <p:tgtEl>
                                          <p:spTgt spid="262">
                                            <p:txEl>
                                              <p:pRg st="1" end="1"/>
                                            </p:txEl>
                                          </p:spTgt>
                                        </p:tgtEl>
                                        <p:attrNameLst>
                                          <p:attrName>ppt_w</p:attrName>
                                        </p:attrNameLst>
                                      </p:cBhvr>
                                      <p:tavLst>
                                        <p:tav tm="0">
                                          <p:val>
                                            <p:strVal val="0"/>
                                          </p:val>
                                        </p:tav>
                                        <p:tav tm="100000">
                                          <p:val>
                                            <p:strVal val="#ppt_w"/>
                                          </p:val>
                                        </p:tav>
                                      </p:tavLst>
                                    </p:anim>
                                    <p:anim calcmode="lin" valueType="num">
                                      <p:cBhvr additive="base">
                                        <p:cTn id="115" dur="500"/>
                                        <p:tgtEl>
                                          <p:spTgt spid="262">
                                            <p:txEl>
                                              <p:pRg st="1" end="1"/>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262">
                                            <p:txEl>
                                              <p:pRg st="2" end="2"/>
                                            </p:txEl>
                                          </p:spTgt>
                                        </p:tgtEl>
                                        <p:attrNameLst>
                                          <p:attrName>style.visibility</p:attrName>
                                        </p:attrNameLst>
                                      </p:cBhvr>
                                      <p:to>
                                        <p:strVal val="visible"/>
                                      </p:to>
                                    </p:set>
                                    <p:anim calcmode="lin" valueType="num">
                                      <p:cBhvr additive="base">
                                        <p:cTn id="118" dur="500"/>
                                        <p:tgtEl>
                                          <p:spTgt spid="262">
                                            <p:txEl>
                                              <p:pRg st="2" end="2"/>
                                            </p:txEl>
                                          </p:spTgt>
                                        </p:tgtEl>
                                        <p:attrNameLst>
                                          <p:attrName>ppt_w</p:attrName>
                                        </p:attrNameLst>
                                      </p:cBhvr>
                                      <p:tavLst>
                                        <p:tav tm="0">
                                          <p:val>
                                            <p:strVal val="0"/>
                                          </p:val>
                                        </p:tav>
                                        <p:tav tm="100000">
                                          <p:val>
                                            <p:strVal val="#ppt_w"/>
                                          </p:val>
                                        </p:tav>
                                      </p:tavLst>
                                    </p:anim>
                                    <p:anim calcmode="lin" valueType="num">
                                      <p:cBhvr additive="base">
                                        <p:cTn id="119" dur="500"/>
                                        <p:tgtEl>
                                          <p:spTgt spid="262">
                                            <p:txEl>
                                              <p:pRg st="2" end="2"/>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262">
                                            <p:txEl>
                                              <p:pRg st="3" end="3"/>
                                            </p:txEl>
                                          </p:spTgt>
                                        </p:tgtEl>
                                        <p:attrNameLst>
                                          <p:attrName>style.visibility</p:attrName>
                                        </p:attrNameLst>
                                      </p:cBhvr>
                                      <p:to>
                                        <p:strVal val="visible"/>
                                      </p:to>
                                    </p:set>
                                    <p:anim calcmode="lin" valueType="num">
                                      <p:cBhvr additive="base">
                                        <p:cTn id="122" dur="500"/>
                                        <p:tgtEl>
                                          <p:spTgt spid="262">
                                            <p:txEl>
                                              <p:pRg st="3" end="3"/>
                                            </p:txEl>
                                          </p:spTgt>
                                        </p:tgtEl>
                                        <p:attrNameLst>
                                          <p:attrName>ppt_w</p:attrName>
                                        </p:attrNameLst>
                                      </p:cBhvr>
                                      <p:tavLst>
                                        <p:tav tm="0">
                                          <p:val>
                                            <p:strVal val="0"/>
                                          </p:val>
                                        </p:tav>
                                        <p:tav tm="100000">
                                          <p:val>
                                            <p:strVal val="#ppt_w"/>
                                          </p:val>
                                        </p:tav>
                                      </p:tavLst>
                                    </p:anim>
                                    <p:anim calcmode="lin" valueType="num">
                                      <p:cBhvr additive="base">
                                        <p:cTn id="123" dur="500"/>
                                        <p:tgtEl>
                                          <p:spTgt spid="262">
                                            <p:txEl>
                                              <p:pRg st="3" end="3"/>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262">
                                            <p:txEl>
                                              <p:pRg st="4" end="4"/>
                                            </p:txEl>
                                          </p:spTgt>
                                        </p:tgtEl>
                                        <p:attrNameLst>
                                          <p:attrName>style.visibility</p:attrName>
                                        </p:attrNameLst>
                                      </p:cBhvr>
                                      <p:to>
                                        <p:strVal val="visible"/>
                                      </p:to>
                                    </p:set>
                                    <p:anim calcmode="lin" valueType="num">
                                      <p:cBhvr additive="base">
                                        <p:cTn id="126" dur="500"/>
                                        <p:tgtEl>
                                          <p:spTgt spid="262">
                                            <p:txEl>
                                              <p:pRg st="4" end="4"/>
                                            </p:txEl>
                                          </p:spTgt>
                                        </p:tgtEl>
                                        <p:attrNameLst>
                                          <p:attrName>ppt_w</p:attrName>
                                        </p:attrNameLst>
                                      </p:cBhvr>
                                      <p:tavLst>
                                        <p:tav tm="0">
                                          <p:val>
                                            <p:strVal val="0"/>
                                          </p:val>
                                        </p:tav>
                                        <p:tav tm="100000">
                                          <p:val>
                                            <p:strVal val="#ppt_w"/>
                                          </p:val>
                                        </p:tav>
                                      </p:tavLst>
                                    </p:anim>
                                    <p:anim calcmode="lin" valueType="num">
                                      <p:cBhvr additive="base">
                                        <p:cTn id="127" dur="500"/>
                                        <p:tgtEl>
                                          <p:spTgt spid="262">
                                            <p:txEl>
                                              <p:pRg st="4" end="4"/>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262">
                                            <p:txEl>
                                              <p:pRg st="5" end="5"/>
                                            </p:txEl>
                                          </p:spTgt>
                                        </p:tgtEl>
                                        <p:attrNameLst>
                                          <p:attrName>style.visibility</p:attrName>
                                        </p:attrNameLst>
                                      </p:cBhvr>
                                      <p:to>
                                        <p:strVal val="visible"/>
                                      </p:to>
                                    </p:set>
                                    <p:anim calcmode="lin" valueType="num">
                                      <p:cBhvr additive="base">
                                        <p:cTn id="130" dur="500"/>
                                        <p:tgtEl>
                                          <p:spTgt spid="262">
                                            <p:txEl>
                                              <p:pRg st="5" end="5"/>
                                            </p:txEl>
                                          </p:spTgt>
                                        </p:tgtEl>
                                        <p:attrNameLst>
                                          <p:attrName>ppt_w</p:attrName>
                                        </p:attrNameLst>
                                      </p:cBhvr>
                                      <p:tavLst>
                                        <p:tav tm="0">
                                          <p:val>
                                            <p:strVal val="0"/>
                                          </p:val>
                                        </p:tav>
                                        <p:tav tm="100000">
                                          <p:val>
                                            <p:strVal val="#ppt_w"/>
                                          </p:val>
                                        </p:tav>
                                      </p:tavLst>
                                    </p:anim>
                                    <p:anim calcmode="lin" valueType="num">
                                      <p:cBhvr additive="base">
                                        <p:cTn id="131" dur="500"/>
                                        <p:tgtEl>
                                          <p:spTgt spid="262">
                                            <p:txEl>
                                              <p:pRg st="5" end="5"/>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262">
                                            <p:txEl>
                                              <p:pRg st="6" end="6"/>
                                            </p:txEl>
                                          </p:spTgt>
                                        </p:tgtEl>
                                        <p:attrNameLst>
                                          <p:attrName>style.visibility</p:attrName>
                                        </p:attrNameLst>
                                      </p:cBhvr>
                                      <p:to>
                                        <p:strVal val="visible"/>
                                      </p:to>
                                    </p:set>
                                    <p:anim calcmode="lin" valueType="num">
                                      <p:cBhvr additive="base">
                                        <p:cTn id="134" dur="500"/>
                                        <p:tgtEl>
                                          <p:spTgt spid="262">
                                            <p:txEl>
                                              <p:pRg st="6" end="6"/>
                                            </p:txEl>
                                          </p:spTgt>
                                        </p:tgtEl>
                                        <p:attrNameLst>
                                          <p:attrName>ppt_w</p:attrName>
                                        </p:attrNameLst>
                                      </p:cBhvr>
                                      <p:tavLst>
                                        <p:tav tm="0">
                                          <p:val>
                                            <p:strVal val="0"/>
                                          </p:val>
                                        </p:tav>
                                        <p:tav tm="100000">
                                          <p:val>
                                            <p:strVal val="#ppt_w"/>
                                          </p:val>
                                        </p:tav>
                                      </p:tavLst>
                                    </p:anim>
                                    <p:anim calcmode="lin" valueType="num">
                                      <p:cBhvr additive="base">
                                        <p:cTn id="135" dur="500"/>
                                        <p:tgtEl>
                                          <p:spTgt spid="262">
                                            <p:txEl>
                                              <p:pRg st="6" end="6"/>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262">
                                            <p:txEl>
                                              <p:pRg st="7" end="7"/>
                                            </p:txEl>
                                          </p:spTgt>
                                        </p:tgtEl>
                                        <p:attrNameLst>
                                          <p:attrName>style.visibility</p:attrName>
                                        </p:attrNameLst>
                                      </p:cBhvr>
                                      <p:to>
                                        <p:strVal val="visible"/>
                                      </p:to>
                                    </p:set>
                                    <p:anim calcmode="lin" valueType="num">
                                      <p:cBhvr additive="base">
                                        <p:cTn id="138" dur="500"/>
                                        <p:tgtEl>
                                          <p:spTgt spid="262">
                                            <p:txEl>
                                              <p:pRg st="7" end="7"/>
                                            </p:txEl>
                                          </p:spTgt>
                                        </p:tgtEl>
                                        <p:attrNameLst>
                                          <p:attrName>ppt_w</p:attrName>
                                        </p:attrNameLst>
                                      </p:cBhvr>
                                      <p:tavLst>
                                        <p:tav tm="0">
                                          <p:val>
                                            <p:strVal val="0"/>
                                          </p:val>
                                        </p:tav>
                                        <p:tav tm="100000">
                                          <p:val>
                                            <p:strVal val="#ppt_w"/>
                                          </p:val>
                                        </p:tav>
                                      </p:tavLst>
                                    </p:anim>
                                    <p:anim calcmode="lin" valueType="num">
                                      <p:cBhvr additive="base">
                                        <p:cTn id="139" dur="500"/>
                                        <p:tgtEl>
                                          <p:spTgt spid="262">
                                            <p:txEl>
                                              <p:pRg st="7" end="7"/>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262">
                                            <p:txEl>
                                              <p:pRg st="8" end="8"/>
                                            </p:txEl>
                                          </p:spTgt>
                                        </p:tgtEl>
                                        <p:attrNameLst>
                                          <p:attrName>style.visibility</p:attrName>
                                        </p:attrNameLst>
                                      </p:cBhvr>
                                      <p:to>
                                        <p:strVal val="visible"/>
                                      </p:to>
                                    </p:set>
                                    <p:anim calcmode="lin" valueType="num">
                                      <p:cBhvr additive="base">
                                        <p:cTn id="142" dur="500"/>
                                        <p:tgtEl>
                                          <p:spTgt spid="262">
                                            <p:txEl>
                                              <p:pRg st="8" end="8"/>
                                            </p:txEl>
                                          </p:spTgt>
                                        </p:tgtEl>
                                        <p:attrNameLst>
                                          <p:attrName>ppt_w</p:attrName>
                                        </p:attrNameLst>
                                      </p:cBhvr>
                                      <p:tavLst>
                                        <p:tav tm="0">
                                          <p:val>
                                            <p:strVal val="0"/>
                                          </p:val>
                                        </p:tav>
                                        <p:tav tm="100000">
                                          <p:val>
                                            <p:strVal val="#ppt_w"/>
                                          </p:val>
                                        </p:tav>
                                      </p:tavLst>
                                    </p:anim>
                                    <p:anim calcmode="lin" valueType="num">
                                      <p:cBhvr additive="base">
                                        <p:cTn id="143" dur="500"/>
                                        <p:tgtEl>
                                          <p:spTgt spid="262">
                                            <p:txEl>
                                              <p:pRg st="8" end="8"/>
                                            </p:txEl>
                                          </p:spTgt>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800"/>
                                  </p:stCondLst>
                                  <p:childTnLst>
                                    <p:set>
                                      <p:cBhvr>
                                        <p:cTn id="145" dur="1" fill="hold">
                                          <p:stCondLst>
                                            <p:cond delay="0"/>
                                          </p:stCondLst>
                                        </p:cTn>
                                        <p:tgtEl>
                                          <p:spTgt spid="263"/>
                                        </p:tgtEl>
                                        <p:attrNameLst>
                                          <p:attrName>style.visibility</p:attrName>
                                        </p:attrNameLst>
                                      </p:cBhvr>
                                      <p:to>
                                        <p:strVal val="visible"/>
                                      </p:to>
                                    </p:set>
                                    <p:anim calcmode="lin" valueType="num">
                                      <p:cBhvr additive="base">
                                        <p:cTn id="146" dur="1000"/>
                                        <p:tgtEl>
                                          <p:spTgt spid="263"/>
                                        </p:tgtEl>
                                        <p:attrNameLst>
                                          <p:attrName>ppt_w</p:attrName>
                                        </p:attrNameLst>
                                      </p:cBhvr>
                                      <p:tavLst>
                                        <p:tav tm="0">
                                          <p:val>
                                            <p:strVal val="0"/>
                                          </p:val>
                                        </p:tav>
                                        <p:tav tm="100000">
                                          <p:val>
                                            <p:strVal val="#ppt_w"/>
                                          </p:val>
                                        </p:tav>
                                      </p:tavLst>
                                    </p:anim>
                                    <p:anim calcmode="lin" valueType="num">
                                      <p:cBhvr additive="base">
                                        <p:cTn id="147" dur="1000"/>
                                        <p:tgtEl>
                                          <p:spTgt spid="263"/>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264">
                                            <p:txEl>
                                              <p:pRg st="0" end="0"/>
                                            </p:txEl>
                                          </p:spTgt>
                                        </p:tgtEl>
                                        <p:attrNameLst>
                                          <p:attrName>style.visibility</p:attrName>
                                        </p:attrNameLst>
                                      </p:cBhvr>
                                      <p:to>
                                        <p:strVal val="visible"/>
                                      </p:to>
                                    </p:set>
                                    <p:anim calcmode="lin" valueType="num">
                                      <p:cBhvr additive="base">
                                        <p:cTn id="150" dur="500"/>
                                        <p:tgtEl>
                                          <p:spTgt spid="264">
                                            <p:txEl>
                                              <p:pRg st="0" end="0"/>
                                            </p:txEl>
                                          </p:spTgt>
                                        </p:tgtEl>
                                        <p:attrNameLst>
                                          <p:attrName>ppt_w</p:attrName>
                                        </p:attrNameLst>
                                      </p:cBhvr>
                                      <p:tavLst>
                                        <p:tav tm="0">
                                          <p:val>
                                            <p:strVal val="0"/>
                                          </p:val>
                                        </p:tav>
                                        <p:tav tm="100000">
                                          <p:val>
                                            <p:strVal val="#ppt_w"/>
                                          </p:val>
                                        </p:tav>
                                      </p:tavLst>
                                    </p:anim>
                                    <p:anim calcmode="lin" valueType="num">
                                      <p:cBhvr additive="base">
                                        <p:cTn id="151" dur="500"/>
                                        <p:tgtEl>
                                          <p:spTgt spid="264">
                                            <p:txEl>
                                              <p:pRg st="0" end="0"/>
                                            </p:txEl>
                                          </p:spTgt>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264">
                                            <p:txEl>
                                              <p:pRg st="1" end="1"/>
                                            </p:txEl>
                                          </p:spTgt>
                                        </p:tgtEl>
                                        <p:attrNameLst>
                                          <p:attrName>style.visibility</p:attrName>
                                        </p:attrNameLst>
                                      </p:cBhvr>
                                      <p:to>
                                        <p:strVal val="visible"/>
                                      </p:to>
                                    </p:set>
                                    <p:anim calcmode="lin" valueType="num">
                                      <p:cBhvr additive="base">
                                        <p:cTn id="154" dur="500"/>
                                        <p:tgtEl>
                                          <p:spTgt spid="264">
                                            <p:txEl>
                                              <p:pRg st="1" end="1"/>
                                            </p:txEl>
                                          </p:spTgt>
                                        </p:tgtEl>
                                        <p:attrNameLst>
                                          <p:attrName>ppt_w</p:attrName>
                                        </p:attrNameLst>
                                      </p:cBhvr>
                                      <p:tavLst>
                                        <p:tav tm="0">
                                          <p:val>
                                            <p:strVal val="0"/>
                                          </p:val>
                                        </p:tav>
                                        <p:tav tm="100000">
                                          <p:val>
                                            <p:strVal val="#ppt_w"/>
                                          </p:val>
                                        </p:tav>
                                      </p:tavLst>
                                    </p:anim>
                                    <p:anim calcmode="lin" valueType="num">
                                      <p:cBhvr additive="base">
                                        <p:cTn id="155" dur="500"/>
                                        <p:tgtEl>
                                          <p:spTgt spid="264">
                                            <p:txEl>
                                              <p:pRg st="1" end="1"/>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264">
                                            <p:txEl>
                                              <p:pRg st="2" end="2"/>
                                            </p:txEl>
                                          </p:spTgt>
                                        </p:tgtEl>
                                        <p:attrNameLst>
                                          <p:attrName>style.visibility</p:attrName>
                                        </p:attrNameLst>
                                      </p:cBhvr>
                                      <p:to>
                                        <p:strVal val="visible"/>
                                      </p:to>
                                    </p:set>
                                    <p:anim calcmode="lin" valueType="num">
                                      <p:cBhvr additive="base">
                                        <p:cTn id="158" dur="500"/>
                                        <p:tgtEl>
                                          <p:spTgt spid="264">
                                            <p:txEl>
                                              <p:pRg st="2" end="2"/>
                                            </p:txEl>
                                          </p:spTgt>
                                        </p:tgtEl>
                                        <p:attrNameLst>
                                          <p:attrName>ppt_w</p:attrName>
                                        </p:attrNameLst>
                                      </p:cBhvr>
                                      <p:tavLst>
                                        <p:tav tm="0">
                                          <p:val>
                                            <p:strVal val="0"/>
                                          </p:val>
                                        </p:tav>
                                        <p:tav tm="100000">
                                          <p:val>
                                            <p:strVal val="#ppt_w"/>
                                          </p:val>
                                        </p:tav>
                                      </p:tavLst>
                                    </p:anim>
                                    <p:anim calcmode="lin" valueType="num">
                                      <p:cBhvr additive="base">
                                        <p:cTn id="159" dur="500"/>
                                        <p:tgtEl>
                                          <p:spTgt spid="264">
                                            <p:txEl>
                                              <p:pRg st="2" end="2"/>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264">
                                            <p:txEl>
                                              <p:pRg st="3" end="3"/>
                                            </p:txEl>
                                          </p:spTgt>
                                        </p:tgtEl>
                                        <p:attrNameLst>
                                          <p:attrName>style.visibility</p:attrName>
                                        </p:attrNameLst>
                                      </p:cBhvr>
                                      <p:to>
                                        <p:strVal val="visible"/>
                                      </p:to>
                                    </p:set>
                                    <p:anim calcmode="lin" valueType="num">
                                      <p:cBhvr additive="base">
                                        <p:cTn id="162" dur="500"/>
                                        <p:tgtEl>
                                          <p:spTgt spid="264">
                                            <p:txEl>
                                              <p:pRg st="3" end="3"/>
                                            </p:txEl>
                                          </p:spTgt>
                                        </p:tgtEl>
                                        <p:attrNameLst>
                                          <p:attrName>ppt_w</p:attrName>
                                        </p:attrNameLst>
                                      </p:cBhvr>
                                      <p:tavLst>
                                        <p:tav tm="0">
                                          <p:val>
                                            <p:strVal val="0"/>
                                          </p:val>
                                        </p:tav>
                                        <p:tav tm="100000">
                                          <p:val>
                                            <p:strVal val="#ppt_w"/>
                                          </p:val>
                                        </p:tav>
                                      </p:tavLst>
                                    </p:anim>
                                    <p:anim calcmode="lin" valueType="num">
                                      <p:cBhvr additive="base">
                                        <p:cTn id="163" dur="500"/>
                                        <p:tgtEl>
                                          <p:spTgt spid="264">
                                            <p:txEl>
                                              <p:pRg st="3" end="3"/>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264">
                                            <p:txEl>
                                              <p:pRg st="4" end="4"/>
                                            </p:txEl>
                                          </p:spTgt>
                                        </p:tgtEl>
                                        <p:attrNameLst>
                                          <p:attrName>style.visibility</p:attrName>
                                        </p:attrNameLst>
                                      </p:cBhvr>
                                      <p:to>
                                        <p:strVal val="visible"/>
                                      </p:to>
                                    </p:set>
                                    <p:anim calcmode="lin" valueType="num">
                                      <p:cBhvr additive="base">
                                        <p:cTn id="166" dur="500"/>
                                        <p:tgtEl>
                                          <p:spTgt spid="264">
                                            <p:txEl>
                                              <p:pRg st="4" end="4"/>
                                            </p:txEl>
                                          </p:spTgt>
                                        </p:tgtEl>
                                        <p:attrNameLst>
                                          <p:attrName>ppt_w</p:attrName>
                                        </p:attrNameLst>
                                      </p:cBhvr>
                                      <p:tavLst>
                                        <p:tav tm="0">
                                          <p:val>
                                            <p:strVal val="0"/>
                                          </p:val>
                                        </p:tav>
                                        <p:tav tm="100000">
                                          <p:val>
                                            <p:strVal val="#ppt_w"/>
                                          </p:val>
                                        </p:tav>
                                      </p:tavLst>
                                    </p:anim>
                                    <p:anim calcmode="lin" valueType="num">
                                      <p:cBhvr additive="base">
                                        <p:cTn id="167" dur="500"/>
                                        <p:tgtEl>
                                          <p:spTgt spid="264">
                                            <p:txEl>
                                              <p:pRg st="4" end="4"/>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264">
                                            <p:txEl>
                                              <p:pRg st="5" end="5"/>
                                            </p:txEl>
                                          </p:spTgt>
                                        </p:tgtEl>
                                        <p:attrNameLst>
                                          <p:attrName>style.visibility</p:attrName>
                                        </p:attrNameLst>
                                      </p:cBhvr>
                                      <p:to>
                                        <p:strVal val="visible"/>
                                      </p:to>
                                    </p:set>
                                    <p:anim calcmode="lin" valueType="num">
                                      <p:cBhvr additive="base">
                                        <p:cTn id="170" dur="500"/>
                                        <p:tgtEl>
                                          <p:spTgt spid="264">
                                            <p:txEl>
                                              <p:pRg st="5" end="5"/>
                                            </p:txEl>
                                          </p:spTgt>
                                        </p:tgtEl>
                                        <p:attrNameLst>
                                          <p:attrName>ppt_w</p:attrName>
                                        </p:attrNameLst>
                                      </p:cBhvr>
                                      <p:tavLst>
                                        <p:tav tm="0">
                                          <p:val>
                                            <p:strVal val="0"/>
                                          </p:val>
                                        </p:tav>
                                        <p:tav tm="100000">
                                          <p:val>
                                            <p:strVal val="#ppt_w"/>
                                          </p:val>
                                        </p:tav>
                                      </p:tavLst>
                                    </p:anim>
                                    <p:anim calcmode="lin" valueType="num">
                                      <p:cBhvr additive="base">
                                        <p:cTn id="171" dur="500"/>
                                        <p:tgtEl>
                                          <p:spTgt spid="264">
                                            <p:txEl>
                                              <p:pRg st="5" end="5"/>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264">
                                            <p:txEl>
                                              <p:pRg st="6" end="6"/>
                                            </p:txEl>
                                          </p:spTgt>
                                        </p:tgtEl>
                                        <p:attrNameLst>
                                          <p:attrName>style.visibility</p:attrName>
                                        </p:attrNameLst>
                                      </p:cBhvr>
                                      <p:to>
                                        <p:strVal val="visible"/>
                                      </p:to>
                                    </p:set>
                                    <p:anim calcmode="lin" valueType="num">
                                      <p:cBhvr additive="base">
                                        <p:cTn id="174" dur="500"/>
                                        <p:tgtEl>
                                          <p:spTgt spid="264">
                                            <p:txEl>
                                              <p:pRg st="6" end="6"/>
                                            </p:txEl>
                                          </p:spTgt>
                                        </p:tgtEl>
                                        <p:attrNameLst>
                                          <p:attrName>ppt_w</p:attrName>
                                        </p:attrNameLst>
                                      </p:cBhvr>
                                      <p:tavLst>
                                        <p:tav tm="0">
                                          <p:val>
                                            <p:strVal val="0"/>
                                          </p:val>
                                        </p:tav>
                                        <p:tav tm="100000">
                                          <p:val>
                                            <p:strVal val="#ppt_w"/>
                                          </p:val>
                                        </p:tav>
                                      </p:tavLst>
                                    </p:anim>
                                    <p:anim calcmode="lin" valueType="num">
                                      <p:cBhvr additive="base">
                                        <p:cTn id="175" dur="500"/>
                                        <p:tgtEl>
                                          <p:spTgt spid="264">
                                            <p:txEl>
                                              <p:pRg st="6" end="6"/>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264">
                                            <p:txEl>
                                              <p:pRg st="7" end="7"/>
                                            </p:txEl>
                                          </p:spTgt>
                                        </p:tgtEl>
                                        <p:attrNameLst>
                                          <p:attrName>style.visibility</p:attrName>
                                        </p:attrNameLst>
                                      </p:cBhvr>
                                      <p:to>
                                        <p:strVal val="visible"/>
                                      </p:to>
                                    </p:set>
                                    <p:anim calcmode="lin" valueType="num">
                                      <p:cBhvr additive="base">
                                        <p:cTn id="178" dur="500"/>
                                        <p:tgtEl>
                                          <p:spTgt spid="264">
                                            <p:txEl>
                                              <p:pRg st="7" end="7"/>
                                            </p:txEl>
                                          </p:spTgt>
                                        </p:tgtEl>
                                        <p:attrNameLst>
                                          <p:attrName>ppt_w</p:attrName>
                                        </p:attrNameLst>
                                      </p:cBhvr>
                                      <p:tavLst>
                                        <p:tav tm="0">
                                          <p:val>
                                            <p:strVal val="0"/>
                                          </p:val>
                                        </p:tav>
                                        <p:tav tm="100000">
                                          <p:val>
                                            <p:strVal val="#ppt_w"/>
                                          </p:val>
                                        </p:tav>
                                      </p:tavLst>
                                    </p:anim>
                                    <p:anim calcmode="lin" valueType="num">
                                      <p:cBhvr additive="base">
                                        <p:cTn id="179" dur="500"/>
                                        <p:tgtEl>
                                          <p:spTgt spid="264">
                                            <p:txEl>
                                              <p:pRg st="7" end="7"/>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264">
                                            <p:txEl>
                                              <p:pRg st="8" end="8"/>
                                            </p:txEl>
                                          </p:spTgt>
                                        </p:tgtEl>
                                        <p:attrNameLst>
                                          <p:attrName>style.visibility</p:attrName>
                                        </p:attrNameLst>
                                      </p:cBhvr>
                                      <p:to>
                                        <p:strVal val="visible"/>
                                      </p:to>
                                    </p:set>
                                    <p:anim calcmode="lin" valueType="num">
                                      <p:cBhvr additive="base">
                                        <p:cTn id="182" dur="500"/>
                                        <p:tgtEl>
                                          <p:spTgt spid="264">
                                            <p:txEl>
                                              <p:pRg st="8" end="8"/>
                                            </p:txEl>
                                          </p:spTgt>
                                        </p:tgtEl>
                                        <p:attrNameLst>
                                          <p:attrName>ppt_w</p:attrName>
                                        </p:attrNameLst>
                                      </p:cBhvr>
                                      <p:tavLst>
                                        <p:tav tm="0">
                                          <p:val>
                                            <p:strVal val="0"/>
                                          </p:val>
                                        </p:tav>
                                        <p:tav tm="100000">
                                          <p:val>
                                            <p:strVal val="#ppt_w"/>
                                          </p:val>
                                        </p:tav>
                                      </p:tavLst>
                                    </p:anim>
                                    <p:anim calcmode="lin" valueType="num">
                                      <p:cBhvr additive="base">
                                        <p:cTn id="183" dur="500"/>
                                        <p:tgtEl>
                                          <p:spTgt spid="264">
                                            <p:txEl>
                                              <p:pRg st="8" end="8"/>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265">
                                            <p:txEl>
                                              <p:pRg st="0" end="0"/>
                                            </p:txEl>
                                          </p:spTgt>
                                        </p:tgtEl>
                                        <p:attrNameLst>
                                          <p:attrName>style.visibility</p:attrName>
                                        </p:attrNameLst>
                                      </p:cBhvr>
                                      <p:to>
                                        <p:strVal val="visible"/>
                                      </p:to>
                                    </p:set>
                                    <p:anim calcmode="lin" valueType="num">
                                      <p:cBhvr additive="base">
                                        <p:cTn id="186" dur="500"/>
                                        <p:tgtEl>
                                          <p:spTgt spid="265">
                                            <p:txEl>
                                              <p:pRg st="0" end="0"/>
                                            </p:txEl>
                                          </p:spTgt>
                                        </p:tgtEl>
                                        <p:attrNameLst>
                                          <p:attrName>ppt_w</p:attrName>
                                        </p:attrNameLst>
                                      </p:cBhvr>
                                      <p:tavLst>
                                        <p:tav tm="0">
                                          <p:val>
                                            <p:strVal val="0"/>
                                          </p:val>
                                        </p:tav>
                                        <p:tav tm="100000">
                                          <p:val>
                                            <p:strVal val="#ppt_w"/>
                                          </p:val>
                                        </p:tav>
                                      </p:tavLst>
                                    </p:anim>
                                    <p:anim calcmode="lin" valueType="num">
                                      <p:cBhvr additive="base">
                                        <p:cTn id="187" dur="500"/>
                                        <p:tgtEl>
                                          <p:spTgt spid="265">
                                            <p:txEl>
                                              <p:pRg st="0" end="0"/>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265">
                                            <p:txEl>
                                              <p:pRg st="1" end="1"/>
                                            </p:txEl>
                                          </p:spTgt>
                                        </p:tgtEl>
                                        <p:attrNameLst>
                                          <p:attrName>style.visibility</p:attrName>
                                        </p:attrNameLst>
                                      </p:cBhvr>
                                      <p:to>
                                        <p:strVal val="visible"/>
                                      </p:to>
                                    </p:set>
                                    <p:anim calcmode="lin" valueType="num">
                                      <p:cBhvr additive="base">
                                        <p:cTn id="190" dur="500"/>
                                        <p:tgtEl>
                                          <p:spTgt spid="265">
                                            <p:txEl>
                                              <p:pRg st="1" end="1"/>
                                            </p:txEl>
                                          </p:spTgt>
                                        </p:tgtEl>
                                        <p:attrNameLst>
                                          <p:attrName>ppt_w</p:attrName>
                                        </p:attrNameLst>
                                      </p:cBhvr>
                                      <p:tavLst>
                                        <p:tav tm="0">
                                          <p:val>
                                            <p:strVal val="0"/>
                                          </p:val>
                                        </p:tav>
                                        <p:tav tm="100000">
                                          <p:val>
                                            <p:strVal val="#ppt_w"/>
                                          </p:val>
                                        </p:tav>
                                      </p:tavLst>
                                    </p:anim>
                                    <p:anim calcmode="lin" valueType="num">
                                      <p:cBhvr additive="base">
                                        <p:cTn id="191" dur="500"/>
                                        <p:tgtEl>
                                          <p:spTgt spid="265">
                                            <p:txEl>
                                              <p:pRg st="1" end="1"/>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265">
                                            <p:txEl>
                                              <p:pRg st="2" end="2"/>
                                            </p:txEl>
                                          </p:spTgt>
                                        </p:tgtEl>
                                        <p:attrNameLst>
                                          <p:attrName>style.visibility</p:attrName>
                                        </p:attrNameLst>
                                      </p:cBhvr>
                                      <p:to>
                                        <p:strVal val="visible"/>
                                      </p:to>
                                    </p:set>
                                    <p:anim calcmode="lin" valueType="num">
                                      <p:cBhvr additive="base">
                                        <p:cTn id="194" dur="500"/>
                                        <p:tgtEl>
                                          <p:spTgt spid="265">
                                            <p:txEl>
                                              <p:pRg st="2" end="2"/>
                                            </p:txEl>
                                          </p:spTgt>
                                        </p:tgtEl>
                                        <p:attrNameLst>
                                          <p:attrName>ppt_w</p:attrName>
                                        </p:attrNameLst>
                                      </p:cBhvr>
                                      <p:tavLst>
                                        <p:tav tm="0">
                                          <p:val>
                                            <p:strVal val="0"/>
                                          </p:val>
                                        </p:tav>
                                        <p:tav tm="100000">
                                          <p:val>
                                            <p:strVal val="#ppt_w"/>
                                          </p:val>
                                        </p:tav>
                                      </p:tavLst>
                                    </p:anim>
                                    <p:anim calcmode="lin" valueType="num">
                                      <p:cBhvr additive="base">
                                        <p:cTn id="195" dur="500"/>
                                        <p:tgtEl>
                                          <p:spTgt spid="265">
                                            <p:txEl>
                                              <p:pRg st="2" end="2"/>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265">
                                            <p:txEl>
                                              <p:pRg st="3" end="3"/>
                                            </p:txEl>
                                          </p:spTgt>
                                        </p:tgtEl>
                                        <p:attrNameLst>
                                          <p:attrName>style.visibility</p:attrName>
                                        </p:attrNameLst>
                                      </p:cBhvr>
                                      <p:to>
                                        <p:strVal val="visible"/>
                                      </p:to>
                                    </p:set>
                                    <p:anim calcmode="lin" valueType="num">
                                      <p:cBhvr additive="base">
                                        <p:cTn id="198" dur="500"/>
                                        <p:tgtEl>
                                          <p:spTgt spid="265">
                                            <p:txEl>
                                              <p:pRg st="3" end="3"/>
                                            </p:txEl>
                                          </p:spTgt>
                                        </p:tgtEl>
                                        <p:attrNameLst>
                                          <p:attrName>ppt_w</p:attrName>
                                        </p:attrNameLst>
                                      </p:cBhvr>
                                      <p:tavLst>
                                        <p:tav tm="0">
                                          <p:val>
                                            <p:strVal val="0"/>
                                          </p:val>
                                        </p:tav>
                                        <p:tav tm="100000">
                                          <p:val>
                                            <p:strVal val="#ppt_w"/>
                                          </p:val>
                                        </p:tav>
                                      </p:tavLst>
                                    </p:anim>
                                    <p:anim calcmode="lin" valueType="num">
                                      <p:cBhvr additive="base">
                                        <p:cTn id="199" dur="500"/>
                                        <p:tgtEl>
                                          <p:spTgt spid="265">
                                            <p:txEl>
                                              <p:pRg st="3" end="3"/>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265">
                                            <p:txEl>
                                              <p:pRg st="4" end="4"/>
                                            </p:txEl>
                                          </p:spTgt>
                                        </p:tgtEl>
                                        <p:attrNameLst>
                                          <p:attrName>style.visibility</p:attrName>
                                        </p:attrNameLst>
                                      </p:cBhvr>
                                      <p:to>
                                        <p:strVal val="visible"/>
                                      </p:to>
                                    </p:set>
                                    <p:anim calcmode="lin" valueType="num">
                                      <p:cBhvr additive="base">
                                        <p:cTn id="202" dur="500"/>
                                        <p:tgtEl>
                                          <p:spTgt spid="265">
                                            <p:txEl>
                                              <p:pRg st="4" end="4"/>
                                            </p:txEl>
                                          </p:spTgt>
                                        </p:tgtEl>
                                        <p:attrNameLst>
                                          <p:attrName>ppt_w</p:attrName>
                                        </p:attrNameLst>
                                      </p:cBhvr>
                                      <p:tavLst>
                                        <p:tav tm="0">
                                          <p:val>
                                            <p:strVal val="0"/>
                                          </p:val>
                                        </p:tav>
                                        <p:tav tm="100000">
                                          <p:val>
                                            <p:strVal val="#ppt_w"/>
                                          </p:val>
                                        </p:tav>
                                      </p:tavLst>
                                    </p:anim>
                                    <p:anim calcmode="lin" valueType="num">
                                      <p:cBhvr additive="base">
                                        <p:cTn id="203" dur="500"/>
                                        <p:tgtEl>
                                          <p:spTgt spid="265">
                                            <p:txEl>
                                              <p:pRg st="4" end="4"/>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265">
                                            <p:txEl>
                                              <p:pRg st="5" end="5"/>
                                            </p:txEl>
                                          </p:spTgt>
                                        </p:tgtEl>
                                        <p:attrNameLst>
                                          <p:attrName>style.visibility</p:attrName>
                                        </p:attrNameLst>
                                      </p:cBhvr>
                                      <p:to>
                                        <p:strVal val="visible"/>
                                      </p:to>
                                    </p:set>
                                    <p:anim calcmode="lin" valueType="num">
                                      <p:cBhvr additive="base">
                                        <p:cTn id="206" dur="500"/>
                                        <p:tgtEl>
                                          <p:spTgt spid="265">
                                            <p:txEl>
                                              <p:pRg st="5" end="5"/>
                                            </p:txEl>
                                          </p:spTgt>
                                        </p:tgtEl>
                                        <p:attrNameLst>
                                          <p:attrName>ppt_w</p:attrName>
                                        </p:attrNameLst>
                                      </p:cBhvr>
                                      <p:tavLst>
                                        <p:tav tm="0">
                                          <p:val>
                                            <p:strVal val="0"/>
                                          </p:val>
                                        </p:tav>
                                        <p:tav tm="100000">
                                          <p:val>
                                            <p:strVal val="#ppt_w"/>
                                          </p:val>
                                        </p:tav>
                                      </p:tavLst>
                                    </p:anim>
                                    <p:anim calcmode="lin" valueType="num">
                                      <p:cBhvr additive="base">
                                        <p:cTn id="207" dur="500"/>
                                        <p:tgtEl>
                                          <p:spTgt spid="265">
                                            <p:txEl>
                                              <p:pRg st="5" end="5"/>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265">
                                            <p:txEl>
                                              <p:pRg st="6" end="6"/>
                                            </p:txEl>
                                          </p:spTgt>
                                        </p:tgtEl>
                                        <p:attrNameLst>
                                          <p:attrName>style.visibility</p:attrName>
                                        </p:attrNameLst>
                                      </p:cBhvr>
                                      <p:to>
                                        <p:strVal val="visible"/>
                                      </p:to>
                                    </p:set>
                                    <p:anim calcmode="lin" valueType="num">
                                      <p:cBhvr additive="base">
                                        <p:cTn id="210" dur="500"/>
                                        <p:tgtEl>
                                          <p:spTgt spid="265">
                                            <p:txEl>
                                              <p:pRg st="6" end="6"/>
                                            </p:txEl>
                                          </p:spTgt>
                                        </p:tgtEl>
                                        <p:attrNameLst>
                                          <p:attrName>ppt_w</p:attrName>
                                        </p:attrNameLst>
                                      </p:cBhvr>
                                      <p:tavLst>
                                        <p:tav tm="0">
                                          <p:val>
                                            <p:strVal val="0"/>
                                          </p:val>
                                        </p:tav>
                                        <p:tav tm="100000">
                                          <p:val>
                                            <p:strVal val="#ppt_w"/>
                                          </p:val>
                                        </p:tav>
                                      </p:tavLst>
                                    </p:anim>
                                    <p:anim calcmode="lin" valueType="num">
                                      <p:cBhvr additive="base">
                                        <p:cTn id="211" dur="500"/>
                                        <p:tgtEl>
                                          <p:spTgt spid="265">
                                            <p:txEl>
                                              <p:pRg st="6" end="6"/>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265">
                                            <p:txEl>
                                              <p:pRg st="7" end="7"/>
                                            </p:txEl>
                                          </p:spTgt>
                                        </p:tgtEl>
                                        <p:attrNameLst>
                                          <p:attrName>style.visibility</p:attrName>
                                        </p:attrNameLst>
                                      </p:cBhvr>
                                      <p:to>
                                        <p:strVal val="visible"/>
                                      </p:to>
                                    </p:set>
                                    <p:anim calcmode="lin" valueType="num">
                                      <p:cBhvr additive="base">
                                        <p:cTn id="214" dur="500"/>
                                        <p:tgtEl>
                                          <p:spTgt spid="265">
                                            <p:txEl>
                                              <p:pRg st="7" end="7"/>
                                            </p:txEl>
                                          </p:spTgt>
                                        </p:tgtEl>
                                        <p:attrNameLst>
                                          <p:attrName>ppt_w</p:attrName>
                                        </p:attrNameLst>
                                      </p:cBhvr>
                                      <p:tavLst>
                                        <p:tav tm="0">
                                          <p:val>
                                            <p:strVal val="0"/>
                                          </p:val>
                                        </p:tav>
                                        <p:tav tm="100000">
                                          <p:val>
                                            <p:strVal val="#ppt_w"/>
                                          </p:val>
                                        </p:tav>
                                      </p:tavLst>
                                    </p:anim>
                                    <p:anim calcmode="lin" valueType="num">
                                      <p:cBhvr additive="base">
                                        <p:cTn id="215" dur="500"/>
                                        <p:tgtEl>
                                          <p:spTgt spid="265">
                                            <p:txEl>
                                              <p:pRg st="7" end="7"/>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265">
                                            <p:txEl>
                                              <p:pRg st="8" end="8"/>
                                            </p:txEl>
                                          </p:spTgt>
                                        </p:tgtEl>
                                        <p:attrNameLst>
                                          <p:attrName>style.visibility</p:attrName>
                                        </p:attrNameLst>
                                      </p:cBhvr>
                                      <p:to>
                                        <p:strVal val="visible"/>
                                      </p:to>
                                    </p:set>
                                    <p:anim calcmode="lin" valueType="num">
                                      <p:cBhvr additive="base">
                                        <p:cTn id="218" dur="500"/>
                                        <p:tgtEl>
                                          <p:spTgt spid="265">
                                            <p:txEl>
                                              <p:pRg st="8" end="8"/>
                                            </p:txEl>
                                          </p:spTgt>
                                        </p:tgtEl>
                                        <p:attrNameLst>
                                          <p:attrName>ppt_w</p:attrName>
                                        </p:attrNameLst>
                                      </p:cBhvr>
                                      <p:tavLst>
                                        <p:tav tm="0">
                                          <p:val>
                                            <p:strVal val="0"/>
                                          </p:val>
                                        </p:tav>
                                        <p:tav tm="100000">
                                          <p:val>
                                            <p:strVal val="#ppt_w"/>
                                          </p:val>
                                        </p:tav>
                                      </p:tavLst>
                                    </p:anim>
                                    <p:anim calcmode="lin" valueType="num">
                                      <p:cBhvr additive="base">
                                        <p:cTn id="219" dur="500"/>
                                        <p:tgtEl>
                                          <p:spTgt spid="265">
                                            <p:txEl>
                                              <p:pRg st="8" end="8"/>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800"/>
                                  </p:stCondLst>
                                  <p:childTnLst>
                                    <p:set>
                                      <p:cBhvr>
                                        <p:cTn id="221" dur="1" fill="hold">
                                          <p:stCondLst>
                                            <p:cond delay="0"/>
                                          </p:stCondLst>
                                        </p:cTn>
                                        <p:tgtEl>
                                          <p:spTgt spid="266"/>
                                        </p:tgtEl>
                                        <p:attrNameLst>
                                          <p:attrName>style.visibility</p:attrName>
                                        </p:attrNameLst>
                                      </p:cBhvr>
                                      <p:to>
                                        <p:strVal val="visible"/>
                                      </p:to>
                                    </p:set>
                                    <p:anim calcmode="lin" valueType="num">
                                      <p:cBhvr additive="base">
                                        <p:cTn id="222" dur="1000"/>
                                        <p:tgtEl>
                                          <p:spTgt spid="266"/>
                                        </p:tgtEl>
                                        <p:attrNameLst>
                                          <p:attrName>ppt_w</p:attrName>
                                        </p:attrNameLst>
                                      </p:cBhvr>
                                      <p:tavLst>
                                        <p:tav tm="0">
                                          <p:val>
                                            <p:strVal val="0"/>
                                          </p:val>
                                        </p:tav>
                                        <p:tav tm="100000">
                                          <p:val>
                                            <p:strVal val="#ppt_w"/>
                                          </p:val>
                                        </p:tav>
                                      </p:tavLst>
                                    </p:anim>
                                    <p:anim calcmode="lin" valueType="num">
                                      <p:cBhvr additive="base">
                                        <p:cTn id="223" dur="1000"/>
                                        <p:tgtEl>
                                          <p:spTgt spid="266"/>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267">
                                            <p:txEl>
                                              <p:pRg st="0" end="0"/>
                                            </p:txEl>
                                          </p:spTgt>
                                        </p:tgtEl>
                                        <p:attrNameLst>
                                          <p:attrName>style.visibility</p:attrName>
                                        </p:attrNameLst>
                                      </p:cBhvr>
                                      <p:to>
                                        <p:strVal val="visible"/>
                                      </p:to>
                                    </p:set>
                                    <p:anim calcmode="lin" valueType="num">
                                      <p:cBhvr additive="base">
                                        <p:cTn id="226" dur="500"/>
                                        <p:tgtEl>
                                          <p:spTgt spid="267">
                                            <p:txEl>
                                              <p:pRg st="0" end="0"/>
                                            </p:txEl>
                                          </p:spTgt>
                                        </p:tgtEl>
                                        <p:attrNameLst>
                                          <p:attrName>ppt_w</p:attrName>
                                        </p:attrNameLst>
                                      </p:cBhvr>
                                      <p:tavLst>
                                        <p:tav tm="0">
                                          <p:val>
                                            <p:strVal val="0"/>
                                          </p:val>
                                        </p:tav>
                                        <p:tav tm="100000">
                                          <p:val>
                                            <p:strVal val="#ppt_w"/>
                                          </p:val>
                                        </p:tav>
                                      </p:tavLst>
                                    </p:anim>
                                    <p:anim calcmode="lin" valueType="num">
                                      <p:cBhvr additive="base">
                                        <p:cTn id="227" dur="500"/>
                                        <p:tgtEl>
                                          <p:spTgt spid="267">
                                            <p:txEl>
                                              <p:pRg st="0" end="0"/>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267">
                                            <p:txEl>
                                              <p:pRg st="1" end="1"/>
                                            </p:txEl>
                                          </p:spTgt>
                                        </p:tgtEl>
                                        <p:attrNameLst>
                                          <p:attrName>style.visibility</p:attrName>
                                        </p:attrNameLst>
                                      </p:cBhvr>
                                      <p:to>
                                        <p:strVal val="visible"/>
                                      </p:to>
                                    </p:set>
                                    <p:anim calcmode="lin" valueType="num">
                                      <p:cBhvr additive="base">
                                        <p:cTn id="230" dur="500"/>
                                        <p:tgtEl>
                                          <p:spTgt spid="267">
                                            <p:txEl>
                                              <p:pRg st="1" end="1"/>
                                            </p:txEl>
                                          </p:spTgt>
                                        </p:tgtEl>
                                        <p:attrNameLst>
                                          <p:attrName>ppt_w</p:attrName>
                                        </p:attrNameLst>
                                      </p:cBhvr>
                                      <p:tavLst>
                                        <p:tav tm="0">
                                          <p:val>
                                            <p:strVal val="0"/>
                                          </p:val>
                                        </p:tav>
                                        <p:tav tm="100000">
                                          <p:val>
                                            <p:strVal val="#ppt_w"/>
                                          </p:val>
                                        </p:tav>
                                      </p:tavLst>
                                    </p:anim>
                                    <p:anim calcmode="lin" valueType="num">
                                      <p:cBhvr additive="base">
                                        <p:cTn id="231" dur="500"/>
                                        <p:tgtEl>
                                          <p:spTgt spid="267">
                                            <p:txEl>
                                              <p:pRg st="1" end="1"/>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267">
                                            <p:txEl>
                                              <p:pRg st="2" end="2"/>
                                            </p:txEl>
                                          </p:spTgt>
                                        </p:tgtEl>
                                        <p:attrNameLst>
                                          <p:attrName>style.visibility</p:attrName>
                                        </p:attrNameLst>
                                      </p:cBhvr>
                                      <p:to>
                                        <p:strVal val="visible"/>
                                      </p:to>
                                    </p:set>
                                    <p:anim calcmode="lin" valueType="num">
                                      <p:cBhvr additive="base">
                                        <p:cTn id="234" dur="500"/>
                                        <p:tgtEl>
                                          <p:spTgt spid="267">
                                            <p:txEl>
                                              <p:pRg st="2" end="2"/>
                                            </p:txEl>
                                          </p:spTgt>
                                        </p:tgtEl>
                                        <p:attrNameLst>
                                          <p:attrName>ppt_w</p:attrName>
                                        </p:attrNameLst>
                                      </p:cBhvr>
                                      <p:tavLst>
                                        <p:tav tm="0">
                                          <p:val>
                                            <p:strVal val="0"/>
                                          </p:val>
                                        </p:tav>
                                        <p:tav tm="100000">
                                          <p:val>
                                            <p:strVal val="#ppt_w"/>
                                          </p:val>
                                        </p:tav>
                                      </p:tavLst>
                                    </p:anim>
                                    <p:anim calcmode="lin" valueType="num">
                                      <p:cBhvr additive="base">
                                        <p:cTn id="235" dur="500"/>
                                        <p:tgtEl>
                                          <p:spTgt spid="267">
                                            <p:txEl>
                                              <p:pRg st="2" end="2"/>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267">
                                            <p:txEl>
                                              <p:pRg st="3" end="3"/>
                                            </p:txEl>
                                          </p:spTgt>
                                        </p:tgtEl>
                                        <p:attrNameLst>
                                          <p:attrName>style.visibility</p:attrName>
                                        </p:attrNameLst>
                                      </p:cBhvr>
                                      <p:to>
                                        <p:strVal val="visible"/>
                                      </p:to>
                                    </p:set>
                                    <p:anim calcmode="lin" valueType="num">
                                      <p:cBhvr additive="base">
                                        <p:cTn id="238" dur="500"/>
                                        <p:tgtEl>
                                          <p:spTgt spid="267">
                                            <p:txEl>
                                              <p:pRg st="3" end="3"/>
                                            </p:txEl>
                                          </p:spTgt>
                                        </p:tgtEl>
                                        <p:attrNameLst>
                                          <p:attrName>ppt_w</p:attrName>
                                        </p:attrNameLst>
                                      </p:cBhvr>
                                      <p:tavLst>
                                        <p:tav tm="0">
                                          <p:val>
                                            <p:strVal val="0"/>
                                          </p:val>
                                        </p:tav>
                                        <p:tav tm="100000">
                                          <p:val>
                                            <p:strVal val="#ppt_w"/>
                                          </p:val>
                                        </p:tav>
                                      </p:tavLst>
                                    </p:anim>
                                    <p:anim calcmode="lin" valueType="num">
                                      <p:cBhvr additive="base">
                                        <p:cTn id="239" dur="500"/>
                                        <p:tgtEl>
                                          <p:spTgt spid="267">
                                            <p:txEl>
                                              <p:pRg st="3" end="3"/>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267">
                                            <p:txEl>
                                              <p:pRg st="4" end="4"/>
                                            </p:txEl>
                                          </p:spTgt>
                                        </p:tgtEl>
                                        <p:attrNameLst>
                                          <p:attrName>style.visibility</p:attrName>
                                        </p:attrNameLst>
                                      </p:cBhvr>
                                      <p:to>
                                        <p:strVal val="visible"/>
                                      </p:to>
                                    </p:set>
                                    <p:anim calcmode="lin" valueType="num">
                                      <p:cBhvr additive="base">
                                        <p:cTn id="242" dur="500"/>
                                        <p:tgtEl>
                                          <p:spTgt spid="267">
                                            <p:txEl>
                                              <p:pRg st="4" end="4"/>
                                            </p:txEl>
                                          </p:spTgt>
                                        </p:tgtEl>
                                        <p:attrNameLst>
                                          <p:attrName>ppt_w</p:attrName>
                                        </p:attrNameLst>
                                      </p:cBhvr>
                                      <p:tavLst>
                                        <p:tav tm="0">
                                          <p:val>
                                            <p:strVal val="0"/>
                                          </p:val>
                                        </p:tav>
                                        <p:tav tm="100000">
                                          <p:val>
                                            <p:strVal val="#ppt_w"/>
                                          </p:val>
                                        </p:tav>
                                      </p:tavLst>
                                    </p:anim>
                                    <p:anim calcmode="lin" valueType="num">
                                      <p:cBhvr additive="base">
                                        <p:cTn id="243" dur="500"/>
                                        <p:tgtEl>
                                          <p:spTgt spid="267">
                                            <p:txEl>
                                              <p:pRg st="4" end="4"/>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267">
                                            <p:txEl>
                                              <p:pRg st="5" end="5"/>
                                            </p:txEl>
                                          </p:spTgt>
                                        </p:tgtEl>
                                        <p:attrNameLst>
                                          <p:attrName>style.visibility</p:attrName>
                                        </p:attrNameLst>
                                      </p:cBhvr>
                                      <p:to>
                                        <p:strVal val="visible"/>
                                      </p:to>
                                    </p:set>
                                    <p:anim calcmode="lin" valueType="num">
                                      <p:cBhvr additive="base">
                                        <p:cTn id="246" dur="500"/>
                                        <p:tgtEl>
                                          <p:spTgt spid="267">
                                            <p:txEl>
                                              <p:pRg st="5" end="5"/>
                                            </p:txEl>
                                          </p:spTgt>
                                        </p:tgtEl>
                                        <p:attrNameLst>
                                          <p:attrName>ppt_w</p:attrName>
                                        </p:attrNameLst>
                                      </p:cBhvr>
                                      <p:tavLst>
                                        <p:tav tm="0">
                                          <p:val>
                                            <p:strVal val="0"/>
                                          </p:val>
                                        </p:tav>
                                        <p:tav tm="100000">
                                          <p:val>
                                            <p:strVal val="#ppt_w"/>
                                          </p:val>
                                        </p:tav>
                                      </p:tavLst>
                                    </p:anim>
                                    <p:anim calcmode="lin" valueType="num">
                                      <p:cBhvr additive="base">
                                        <p:cTn id="247" dur="500"/>
                                        <p:tgtEl>
                                          <p:spTgt spid="267">
                                            <p:txEl>
                                              <p:pRg st="5" end="5"/>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267">
                                            <p:txEl>
                                              <p:pRg st="6" end="6"/>
                                            </p:txEl>
                                          </p:spTgt>
                                        </p:tgtEl>
                                        <p:attrNameLst>
                                          <p:attrName>style.visibility</p:attrName>
                                        </p:attrNameLst>
                                      </p:cBhvr>
                                      <p:to>
                                        <p:strVal val="visible"/>
                                      </p:to>
                                    </p:set>
                                    <p:anim calcmode="lin" valueType="num">
                                      <p:cBhvr additive="base">
                                        <p:cTn id="250" dur="500"/>
                                        <p:tgtEl>
                                          <p:spTgt spid="267">
                                            <p:txEl>
                                              <p:pRg st="6" end="6"/>
                                            </p:txEl>
                                          </p:spTgt>
                                        </p:tgtEl>
                                        <p:attrNameLst>
                                          <p:attrName>ppt_w</p:attrName>
                                        </p:attrNameLst>
                                      </p:cBhvr>
                                      <p:tavLst>
                                        <p:tav tm="0">
                                          <p:val>
                                            <p:strVal val="0"/>
                                          </p:val>
                                        </p:tav>
                                        <p:tav tm="100000">
                                          <p:val>
                                            <p:strVal val="#ppt_w"/>
                                          </p:val>
                                        </p:tav>
                                      </p:tavLst>
                                    </p:anim>
                                    <p:anim calcmode="lin" valueType="num">
                                      <p:cBhvr additive="base">
                                        <p:cTn id="251" dur="500"/>
                                        <p:tgtEl>
                                          <p:spTgt spid="267">
                                            <p:txEl>
                                              <p:pRg st="6" end="6"/>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267">
                                            <p:txEl>
                                              <p:pRg st="7" end="7"/>
                                            </p:txEl>
                                          </p:spTgt>
                                        </p:tgtEl>
                                        <p:attrNameLst>
                                          <p:attrName>style.visibility</p:attrName>
                                        </p:attrNameLst>
                                      </p:cBhvr>
                                      <p:to>
                                        <p:strVal val="visible"/>
                                      </p:to>
                                    </p:set>
                                    <p:anim calcmode="lin" valueType="num">
                                      <p:cBhvr additive="base">
                                        <p:cTn id="254" dur="500"/>
                                        <p:tgtEl>
                                          <p:spTgt spid="267">
                                            <p:txEl>
                                              <p:pRg st="7" end="7"/>
                                            </p:txEl>
                                          </p:spTgt>
                                        </p:tgtEl>
                                        <p:attrNameLst>
                                          <p:attrName>ppt_w</p:attrName>
                                        </p:attrNameLst>
                                      </p:cBhvr>
                                      <p:tavLst>
                                        <p:tav tm="0">
                                          <p:val>
                                            <p:strVal val="0"/>
                                          </p:val>
                                        </p:tav>
                                        <p:tav tm="100000">
                                          <p:val>
                                            <p:strVal val="#ppt_w"/>
                                          </p:val>
                                        </p:tav>
                                      </p:tavLst>
                                    </p:anim>
                                    <p:anim calcmode="lin" valueType="num">
                                      <p:cBhvr additive="base">
                                        <p:cTn id="255" dur="500"/>
                                        <p:tgtEl>
                                          <p:spTgt spid="267">
                                            <p:txEl>
                                              <p:pRg st="7" end="7"/>
                                            </p:txEl>
                                          </p:spTgt>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267">
                                            <p:txEl>
                                              <p:pRg st="8" end="8"/>
                                            </p:txEl>
                                          </p:spTgt>
                                        </p:tgtEl>
                                        <p:attrNameLst>
                                          <p:attrName>style.visibility</p:attrName>
                                        </p:attrNameLst>
                                      </p:cBhvr>
                                      <p:to>
                                        <p:strVal val="visible"/>
                                      </p:to>
                                    </p:set>
                                    <p:anim calcmode="lin" valueType="num">
                                      <p:cBhvr additive="base">
                                        <p:cTn id="258" dur="500"/>
                                        <p:tgtEl>
                                          <p:spTgt spid="267">
                                            <p:txEl>
                                              <p:pRg st="8" end="8"/>
                                            </p:txEl>
                                          </p:spTgt>
                                        </p:tgtEl>
                                        <p:attrNameLst>
                                          <p:attrName>ppt_w</p:attrName>
                                        </p:attrNameLst>
                                      </p:cBhvr>
                                      <p:tavLst>
                                        <p:tav tm="0">
                                          <p:val>
                                            <p:strVal val="0"/>
                                          </p:val>
                                        </p:tav>
                                        <p:tav tm="100000">
                                          <p:val>
                                            <p:strVal val="#ppt_w"/>
                                          </p:val>
                                        </p:tav>
                                      </p:tavLst>
                                    </p:anim>
                                    <p:anim calcmode="lin" valueType="num">
                                      <p:cBhvr additive="base">
                                        <p:cTn id="259" dur="500"/>
                                        <p:tgtEl>
                                          <p:spTgt spid="267">
                                            <p:txEl>
                                              <p:pRg st="8" end="8"/>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268">
                                            <p:txEl>
                                              <p:pRg st="0" end="0"/>
                                            </p:txEl>
                                          </p:spTgt>
                                        </p:tgtEl>
                                        <p:attrNameLst>
                                          <p:attrName>style.visibility</p:attrName>
                                        </p:attrNameLst>
                                      </p:cBhvr>
                                      <p:to>
                                        <p:strVal val="visible"/>
                                      </p:to>
                                    </p:set>
                                    <p:anim calcmode="lin" valueType="num">
                                      <p:cBhvr additive="base">
                                        <p:cTn id="262" dur="500"/>
                                        <p:tgtEl>
                                          <p:spTgt spid="268">
                                            <p:txEl>
                                              <p:pRg st="0" end="0"/>
                                            </p:txEl>
                                          </p:spTgt>
                                        </p:tgtEl>
                                        <p:attrNameLst>
                                          <p:attrName>ppt_w</p:attrName>
                                        </p:attrNameLst>
                                      </p:cBhvr>
                                      <p:tavLst>
                                        <p:tav tm="0">
                                          <p:val>
                                            <p:strVal val="0"/>
                                          </p:val>
                                        </p:tav>
                                        <p:tav tm="100000">
                                          <p:val>
                                            <p:strVal val="#ppt_w"/>
                                          </p:val>
                                        </p:tav>
                                      </p:tavLst>
                                    </p:anim>
                                    <p:anim calcmode="lin" valueType="num">
                                      <p:cBhvr additive="base">
                                        <p:cTn id="263" dur="500"/>
                                        <p:tgtEl>
                                          <p:spTgt spid="268">
                                            <p:txEl>
                                              <p:pRg st="0" end="0"/>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268">
                                            <p:txEl>
                                              <p:pRg st="1" end="1"/>
                                            </p:txEl>
                                          </p:spTgt>
                                        </p:tgtEl>
                                        <p:attrNameLst>
                                          <p:attrName>style.visibility</p:attrName>
                                        </p:attrNameLst>
                                      </p:cBhvr>
                                      <p:to>
                                        <p:strVal val="visible"/>
                                      </p:to>
                                    </p:set>
                                    <p:anim calcmode="lin" valueType="num">
                                      <p:cBhvr additive="base">
                                        <p:cTn id="266" dur="500"/>
                                        <p:tgtEl>
                                          <p:spTgt spid="268">
                                            <p:txEl>
                                              <p:pRg st="1" end="1"/>
                                            </p:txEl>
                                          </p:spTgt>
                                        </p:tgtEl>
                                        <p:attrNameLst>
                                          <p:attrName>ppt_w</p:attrName>
                                        </p:attrNameLst>
                                      </p:cBhvr>
                                      <p:tavLst>
                                        <p:tav tm="0">
                                          <p:val>
                                            <p:strVal val="0"/>
                                          </p:val>
                                        </p:tav>
                                        <p:tav tm="100000">
                                          <p:val>
                                            <p:strVal val="#ppt_w"/>
                                          </p:val>
                                        </p:tav>
                                      </p:tavLst>
                                    </p:anim>
                                    <p:anim calcmode="lin" valueType="num">
                                      <p:cBhvr additive="base">
                                        <p:cTn id="267" dur="500"/>
                                        <p:tgtEl>
                                          <p:spTgt spid="268">
                                            <p:txEl>
                                              <p:pRg st="1" end="1"/>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268">
                                            <p:txEl>
                                              <p:pRg st="2" end="2"/>
                                            </p:txEl>
                                          </p:spTgt>
                                        </p:tgtEl>
                                        <p:attrNameLst>
                                          <p:attrName>style.visibility</p:attrName>
                                        </p:attrNameLst>
                                      </p:cBhvr>
                                      <p:to>
                                        <p:strVal val="visible"/>
                                      </p:to>
                                    </p:set>
                                    <p:anim calcmode="lin" valueType="num">
                                      <p:cBhvr additive="base">
                                        <p:cTn id="270" dur="500"/>
                                        <p:tgtEl>
                                          <p:spTgt spid="268">
                                            <p:txEl>
                                              <p:pRg st="2" end="2"/>
                                            </p:txEl>
                                          </p:spTgt>
                                        </p:tgtEl>
                                        <p:attrNameLst>
                                          <p:attrName>ppt_w</p:attrName>
                                        </p:attrNameLst>
                                      </p:cBhvr>
                                      <p:tavLst>
                                        <p:tav tm="0">
                                          <p:val>
                                            <p:strVal val="0"/>
                                          </p:val>
                                        </p:tav>
                                        <p:tav tm="100000">
                                          <p:val>
                                            <p:strVal val="#ppt_w"/>
                                          </p:val>
                                        </p:tav>
                                      </p:tavLst>
                                    </p:anim>
                                    <p:anim calcmode="lin" valueType="num">
                                      <p:cBhvr additive="base">
                                        <p:cTn id="271" dur="500"/>
                                        <p:tgtEl>
                                          <p:spTgt spid="268">
                                            <p:txEl>
                                              <p:pRg st="2" end="2"/>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268">
                                            <p:txEl>
                                              <p:pRg st="3" end="3"/>
                                            </p:txEl>
                                          </p:spTgt>
                                        </p:tgtEl>
                                        <p:attrNameLst>
                                          <p:attrName>style.visibility</p:attrName>
                                        </p:attrNameLst>
                                      </p:cBhvr>
                                      <p:to>
                                        <p:strVal val="visible"/>
                                      </p:to>
                                    </p:set>
                                    <p:anim calcmode="lin" valueType="num">
                                      <p:cBhvr additive="base">
                                        <p:cTn id="274" dur="500"/>
                                        <p:tgtEl>
                                          <p:spTgt spid="268">
                                            <p:txEl>
                                              <p:pRg st="3" end="3"/>
                                            </p:txEl>
                                          </p:spTgt>
                                        </p:tgtEl>
                                        <p:attrNameLst>
                                          <p:attrName>ppt_w</p:attrName>
                                        </p:attrNameLst>
                                      </p:cBhvr>
                                      <p:tavLst>
                                        <p:tav tm="0">
                                          <p:val>
                                            <p:strVal val="0"/>
                                          </p:val>
                                        </p:tav>
                                        <p:tav tm="100000">
                                          <p:val>
                                            <p:strVal val="#ppt_w"/>
                                          </p:val>
                                        </p:tav>
                                      </p:tavLst>
                                    </p:anim>
                                    <p:anim calcmode="lin" valueType="num">
                                      <p:cBhvr additive="base">
                                        <p:cTn id="275" dur="500"/>
                                        <p:tgtEl>
                                          <p:spTgt spid="268">
                                            <p:txEl>
                                              <p:pRg st="3" end="3"/>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268">
                                            <p:txEl>
                                              <p:pRg st="4" end="4"/>
                                            </p:txEl>
                                          </p:spTgt>
                                        </p:tgtEl>
                                        <p:attrNameLst>
                                          <p:attrName>style.visibility</p:attrName>
                                        </p:attrNameLst>
                                      </p:cBhvr>
                                      <p:to>
                                        <p:strVal val="visible"/>
                                      </p:to>
                                    </p:set>
                                    <p:anim calcmode="lin" valueType="num">
                                      <p:cBhvr additive="base">
                                        <p:cTn id="278" dur="500"/>
                                        <p:tgtEl>
                                          <p:spTgt spid="268">
                                            <p:txEl>
                                              <p:pRg st="4" end="4"/>
                                            </p:txEl>
                                          </p:spTgt>
                                        </p:tgtEl>
                                        <p:attrNameLst>
                                          <p:attrName>ppt_w</p:attrName>
                                        </p:attrNameLst>
                                      </p:cBhvr>
                                      <p:tavLst>
                                        <p:tav tm="0">
                                          <p:val>
                                            <p:strVal val="0"/>
                                          </p:val>
                                        </p:tav>
                                        <p:tav tm="100000">
                                          <p:val>
                                            <p:strVal val="#ppt_w"/>
                                          </p:val>
                                        </p:tav>
                                      </p:tavLst>
                                    </p:anim>
                                    <p:anim calcmode="lin" valueType="num">
                                      <p:cBhvr additive="base">
                                        <p:cTn id="279" dur="500"/>
                                        <p:tgtEl>
                                          <p:spTgt spid="268">
                                            <p:txEl>
                                              <p:pRg st="4" end="4"/>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268">
                                            <p:txEl>
                                              <p:pRg st="5" end="5"/>
                                            </p:txEl>
                                          </p:spTgt>
                                        </p:tgtEl>
                                        <p:attrNameLst>
                                          <p:attrName>style.visibility</p:attrName>
                                        </p:attrNameLst>
                                      </p:cBhvr>
                                      <p:to>
                                        <p:strVal val="visible"/>
                                      </p:to>
                                    </p:set>
                                    <p:anim calcmode="lin" valueType="num">
                                      <p:cBhvr additive="base">
                                        <p:cTn id="282" dur="500"/>
                                        <p:tgtEl>
                                          <p:spTgt spid="268">
                                            <p:txEl>
                                              <p:pRg st="5" end="5"/>
                                            </p:txEl>
                                          </p:spTgt>
                                        </p:tgtEl>
                                        <p:attrNameLst>
                                          <p:attrName>ppt_w</p:attrName>
                                        </p:attrNameLst>
                                      </p:cBhvr>
                                      <p:tavLst>
                                        <p:tav tm="0">
                                          <p:val>
                                            <p:strVal val="0"/>
                                          </p:val>
                                        </p:tav>
                                        <p:tav tm="100000">
                                          <p:val>
                                            <p:strVal val="#ppt_w"/>
                                          </p:val>
                                        </p:tav>
                                      </p:tavLst>
                                    </p:anim>
                                    <p:anim calcmode="lin" valueType="num">
                                      <p:cBhvr additive="base">
                                        <p:cTn id="283" dur="500"/>
                                        <p:tgtEl>
                                          <p:spTgt spid="268">
                                            <p:txEl>
                                              <p:pRg st="5" end="5"/>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268">
                                            <p:txEl>
                                              <p:pRg st="6" end="6"/>
                                            </p:txEl>
                                          </p:spTgt>
                                        </p:tgtEl>
                                        <p:attrNameLst>
                                          <p:attrName>style.visibility</p:attrName>
                                        </p:attrNameLst>
                                      </p:cBhvr>
                                      <p:to>
                                        <p:strVal val="visible"/>
                                      </p:to>
                                    </p:set>
                                    <p:anim calcmode="lin" valueType="num">
                                      <p:cBhvr additive="base">
                                        <p:cTn id="286" dur="500"/>
                                        <p:tgtEl>
                                          <p:spTgt spid="268">
                                            <p:txEl>
                                              <p:pRg st="6" end="6"/>
                                            </p:txEl>
                                          </p:spTgt>
                                        </p:tgtEl>
                                        <p:attrNameLst>
                                          <p:attrName>ppt_w</p:attrName>
                                        </p:attrNameLst>
                                      </p:cBhvr>
                                      <p:tavLst>
                                        <p:tav tm="0">
                                          <p:val>
                                            <p:strVal val="0"/>
                                          </p:val>
                                        </p:tav>
                                        <p:tav tm="100000">
                                          <p:val>
                                            <p:strVal val="#ppt_w"/>
                                          </p:val>
                                        </p:tav>
                                      </p:tavLst>
                                    </p:anim>
                                    <p:anim calcmode="lin" valueType="num">
                                      <p:cBhvr additive="base">
                                        <p:cTn id="287" dur="500"/>
                                        <p:tgtEl>
                                          <p:spTgt spid="268">
                                            <p:txEl>
                                              <p:pRg st="6" end="6"/>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268">
                                            <p:txEl>
                                              <p:pRg st="7" end="7"/>
                                            </p:txEl>
                                          </p:spTgt>
                                        </p:tgtEl>
                                        <p:attrNameLst>
                                          <p:attrName>style.visibility</p:attrName>
                                        </p:attrNameLst>
                                      </p:cBhvr>
                                      <p:to>
                                        <p:strVal val="visible"/>
                                      </p:to>
                                    </p:set>
                                    <p:anim calcmode="lin" valueType="num">
                                      <p:cBhvr additive="base">
                                        <p:cTn id="290" dur="500"/>
                                        <p:tgtEl>
                                          <p:spTgt spid="268">
                                            <p:txEl>
                                              <p:pRg st="7" end="7"/>
                                            </p:txEl>
                                          </p:spTgt>
                                        </p:tgtEl>
                                        <p:attrNameLst>
                                          <p:attrName>ppt_w</p:attrName>
                                        </p:attrNameLst>
                                      </p:cBhvr>
                                      <p:tavLst>
                                        <p:tav tm="0">
                                          <p:val>
                                            <p:strVal val="0"/>
                                          </p:val>
                                        </p:tav>
                                        <p:tav tm="100000">
                                          <p:val>
                                            <p:strVal val="#ppt_w"/>
                                          </p:val>
                                        </p:tav>
                                      </p:tavLst>
                                    </p:anim>
                                    <p:anim calcmode="lin" valueType="num">
                                      <p:cBhvr additive="base">
                                        <p:cTn id="291" dur="500"/>
                                        <p:tgtEl>
                                          <p:spTgt spid="268">
                                            <p:txEl>
                                              <p:pRg st="7" end="7"/>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268">
                                            <p:txEl>
                                              <p:pRg st="8" end="8"/>
                                            </p:txEl>
                                          </p:spTgt>
                                        </p:tgtEl>
                                        <p:attrNameLst>
                                          <p:attrName>style.visibility</p:attrName>
                                        </p:attrNameLst>
                                      </p:cBhvr>
                                      <p:to>
                                        <p:strVal val="visible"/>
                                      </p:to>
                                    </p:set>
                                    <p:anim calcmode="lin" valueType="num">
                                      <p:cBhvr additive="base">
                                        <p:cTn id="294" dur="500"/>
                                        <p:tgtEl>
                                          <p:spTgt spid="268">
                                            <p:txEl>
                                              <p:pRg st="8" end="8"/>
                                            </p:txEl>
                                          </p:spTgt>
                                        </p:tgtEl>
                                        <p:attrNameLst>
                                          <p:attrName>ppt_w</p:attrName>
                                        </p:attrNameLst>
                                      </p:cBhvr>
                                      <p:tavLst>
                                        <p:tav tm="0">
                                          <p:val>
                                            <p:strVal val="0"/>
                                          </p:val>
                                        </p:tav>
                                        <p:tav tm="100000">
                                          <p:val>
                                            <p:strVal val="#ppt_w"/>
                                          </p:val>
                                        </p:tav>
                                      </p:tavLst>
                                    </p:anim>
                                    <p:anim calcmode="lin" valueType="num">
                                      <p:cBhvr additive="base">
                                        <p:cTn id="295" dur="500"/>
                                        <p:tgtEl>
                                          <p:spTgt spid="268">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with thre images">
  <p:cSld name="Text with thre images">
    <p:spTree>
      <p:nvGrpSpPr>
        <p:cNvPr id="1" name="Shape 269"/>
        <p:cNvGrpSpPr/>
        <p:nvPr/>
      </p:nvGrpSpPr>
      <p:grpSpPr>
        <a:xfrm>
          <a:off x="0" y="0"/>
          <a:ext cx="0" cy="0"/>
          <a:chOff x="0" y="0"/>
          <a:chExt cx="0" cy="0"/>
        </a:xfrm>
      </p:grpSpPr>
      <p:sp>
        <p:nvSpPr>
          <p:cNvPr id="270" name="Google Shape;270;p17"/>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71" name="Google Shape;271;p17"/>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72" name="Google Shape;272;p17"/>
          <p:cNvSpPr txBox="1">
            <a:spLocks noGrp="1"/>
          </p:cNvSpPr>
          <p:nvPr>
            <p:ph type="body" idx="3"/>
          </p:nvPr>
        </p:nvSpPr>
        <p:spPr>
          <a:xfrm>
            <a:off x="1924420" y="3605303"/>
            <a:ext cx="20976147" cy="2283309"/>
          </a:xfrm>
          <a:prstGeom prst="rect">
            <a:avLst/>
          </a:prstGeom>
          <a:noFill/>
          <a:ln>
            <a:noFill/>
          </a:ln>
        </p:spPr>
        <p:txBody>
          <a:bodyPr spcFirstLastPara="1" wrap="square" lIns="0" tIns="0" rIns="0" bIns="0" anchor="t" anchorCtr="0">
            <a:noAutofit/>
          </a:bodyPr>
          <a:lstStyle>
            <a:lvl1pPr marL="457200" marR="0" lvl="0" indent="-228600" algn="just" rtl="0">
              <a:lnSpc>
                <a:spcPct val="15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73" name="Google Shape;273;p17"/>
          <p:cNvSpPr>
            <a:spLocks noGrp="1"/>
          </p:cNvSpPr>
          <p:nvPr>
            <p:ph type="pic" idx="4"/>
          </p:nvPr>
        </p:nvSpPr>
        <p:spPr>
          <a:xfrm>
            <a:off x="1924420" y="6290471"/>
            <a:ext cx="6204645" cy="5733341"/>
          </a:xfrm>
          <a:prstGeom prst="rect">
            <a:avLst/>
          </a:prstGeom>
          <a:noFill/>
          <a:ln>
            <a:noFill/>
          </a:ln>
        </p:spPr>
      </p:sp>
      <p:sp>
        <p:nvSpPr>
          <p:cNvPr id="274" name="Google Shape;274;p17"/>
          <p:cNvSpPr txBox="1">
            <a:spLocks noGrp="1"/>
          </p:cNvSpPr>
          <p:nvPr>
            <p:ph type="body" idx="5"/>
          </p:nvPr>
        </p:nvSpPr>
        <p:spPr>
          <a:xfrm>
            <a:off x="1924410" y="12315398"/>
            <a:ext cx="620464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75" name="Google Shape;275;p17"/>
          <p:cNvSpPr>
            <a:spLocks noGrp="1"/>
          </p:cNvSpPr>
          <p:nvPr>
            <p:ph type="pic" idx="6"/>
          </p:nvPr>
        </p:nvSpPr>
        <p:spPr>
          <a:xfrm>
            <a:off x="9285029" y="6290471"/>
            <a:ext cx="6204645" cy="5733341"/>
          </a:xfrm>
          <a:prstGeom prst="rect">
            <a:avLst/>
          </a:prstGeom>
          <a:noFill/>
          <a:ln>
            <a:noFill/>
          </a:ln>
        </p:spPr>
      </p:sp>
      <p:sp>
        <p:nvSpPr>
          <p:cNvPr id="276" name="Google Shape;276;p17"/>
          <p:cNvSpPr txBox="1">
            <a:spLocks noGrp="1"/>
          </p:cNvSpPr>
          <p:nvPr>
            <p:ph type="body" idx="7"/>
          </p:nvPr>
        </p:nvSpPr>
        <p:spPr>
          <a:xfrm>
            <a:off x="9285019" y="12315398"/>
            <a:ext cx="620464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77" name="Google Shape;277;p17"/>
          <p:cNvSpPr>
            <a:spLocks noGrp="1"/>
          </p:cNvSpPr>
          <p:nvPr>
            <p:ph type="pic" idx="8"/>
          </p:nvPr>
        </p:nvSpPr>
        <p:spPr>
          <a:xfrm>
            <a:off x="16764200" y="6290471"/>
            <a:ext cx="6204645" cy="5733341"/>
          </a:xfrm>
          <a:prstGeom prst="rect">
            <a:avLst/>
          </a:prstGeom>
          <a:noFill/>
          <a:ln>
            <a:noFill/>
          </a:ln>
        </p:spPr>
      </p:sp>
      <p:sp>
        <p:nvSpPr>
          <p:cNvPr id="278" name="Google Shape;278;p17"/>
          <p:cNvSpPr txBox="1">
            <a:spLocks noGrp="1"/>
          </p:cNvSpPr>
          <p:nvPr>
            <p:ph type="body" idx="9"/>
          </p:nvPr>
        </p:nvSpPr>
        <p:spPr>
          <a:xfrm>
            <a:off x="16764190" y="12315398"/>
            <a:ext cx="620464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270">
                                            <p:txEl>
                                              <p:pRg st="0" end="0"/>
                                            </p:txEl>
                                          </p:spTgt>
                                        </p:tgtEl>
                                        <p:attrNameLst>
                                          <p:attrName>style.visibility</p:attrName>
                                        </p:attrNameLst>
                                      </p:cBhvr>
                                      <p:to>
                                        <p:strVal val="visible"/>
                                      </p:to>
                                    </p:set>
                                    <p:animEffect transition="in" filter="fade">
                                      <p:cBhvr>
                                        <p:cTn id="7" dur="400"/>
                                        <p:tgtEl>
                                          <p:spTgt spid="270">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270">
                                            <p:txEl>
                                              <p:pRg st="1" end="1"/>
                                            </p:txEl>
                                          </p:spTgt>
                                        </p:tgtEl>
                                        <p:attrNameLst>
                                          <p:attrName>style.visibility</p:attrName>
                                        </p:attrNameLst>
                                      </p:cBhvr>
                                      <p:to>
                                        <p:strVal val="visible"/>
                                      </p:to>
                                    </p:set>
                                    <p:animEffect transition="in" filter="fade">
                                      <p:cBhvr>
                                        <p:cTn id="10" dur="400"/>
                                        <p:tgtEl>
                                          <p:spTgt spid="270">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p:cTn id="13" dur="400"/>
                                        <p:tgtEl>
                                          <p:spTgt spid="270">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270">
                                            <p:txEl>
                                              <p:pRg st="3" end="3"/>
                                            </p:txEl>
                                          </p:spTgt>
                                        </p:tgtEl>
                                        <p:attrNameLst>
                                          <p:attrName>style.visibility</p:attrName>
                                        </p:attrNameLst>
                                      </p:cBhvr>
                                      <p:to>
                                        <p:strVal val="visible"/>
                                      </p:to>
                                    </p:set>
                                    <p:animEffect transition="in" filter="fade">
                                      <p:cBhvr>
                                        <p:cTn id="16" dur="400"/>
                                        <p:tgtEl>
                                          <p:spTgt spid="270">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270">
                                            <p:txEl>
                                              <p:pRg st="4" end="4"/>
                                            </p:txEl>
                                          </p:spTgt>
                                        </p:tgtEl>
                                        <p:attrNameLst>
                                          <p:attrName>style.visibility</p:attrName>
                                        </p:attrNameLst>
                                      </p:cBhvr>
                                      <p:to>
                                        <p:strVal val="visible"/>
                                      </p:to>
                                    </p:set>
                                    <p:animEffect transition="in" filter="fade">
                                      <p:cBhvr>
                                        <p:cTn id="19" dur="400"/>
                                        <p:tgtEl>
                                          <p:spTgt spid="270">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270">
                                            <p:txEl>
                                              <p:pRg st="5" end="5"/>
                                            </p:txEl>
                                          </p:spTgt>
                                        </p:tgtEl>
                                        <p:attrNameLst>
                                          <p:attrName>style.visibility</p:attrName>
                                        </p:attrNameLst>
                                      </p:cBhvr>
                                      <p:to>
                                        <p:strVal val="visible"/>
                                      </p:to>
                                    </p:set>
                                    <p:animEffect transition="in" filter="fade">
                                      <p:cBhvr>
                                        <p:cTn id="22" dur="400"/>
                                        <p:tgtEl>
                                          <p:spTgt spid="270">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270">
                                            <p:txEl>
                                              <p:pRg st="6" end="6"/>
                                            </p:txEl>
                                          </p:spTgt>
                                        </p:tgtEl>
                                        <p:attrNameLst>
                                          <p:attrName>style.visibility</p:attrName>
                                        </p:attrNameLst>
                                      </p:cBhvr>
                                      <p:to>
                                        <p:strVal val="visible"/>
                                      </p:to>
                                    </p:set>
                                    <p:animEffect transition="in" filter="fade">
                                      <p:cBhvr>
                                        <p:cTn id="25" dur="400"/>
                                        <p:tgtEl>
                                          <p:spTgt spid="270">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270">
                                            <p:txEl>
                                              <p:pRg st="7" end="7"/>
                                            </p:txEl>
                                          </p:spTgt>
                                        </p:tgtEl>
                                        <p:attrNameLst>
                                          <p:attrName>style.visibility</p:attrName>
                                        </p:attrNameLst>
                                      </p:cBhvr>
                                      <p:to>
                                        <p:strVal val="visible"/>
                                      </p:to>
                                    </p:set>
                                    <p:animEffect transition="in" filter="fade">
                                      <p:cBhvr>
                                        <p:cTn id="28" dur="400"/>
                                        <p:tgtEl>
                                          <p:spTgt spid="270">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270">
                                            <p:txEl>
                                              <p:pRg st="8" end="8"/>
                                            </p:txEl>
                                          </p:spTgt>
                                        </p:tgtEl>
                                        <p:attrNameLst>
                                          <p:attrName>style.visibility</p:attrName>
                                        </p:attrNameLst>
                                      </p:cBhvr>
                                      <p:to>
                                        <p:strVal val="visible"/>
                                      </p:to>
                                    </p:set>
                                    <p:animEffect transition="in" filter="fade">
                                      <p:cBhvr>
                                        <p:cTn id="31" dur="400"/>
                                        <p:tgtEl>
                                          <p:spTgt spid="270">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271">
                                            <p:txEl>
                                              <p:pRg st="0" end="0"/>
                                            </p:txEl>
                                          </p:spTgt>
                                        </p:tgtEl>
                                        <p:attrNameLst>
                                          <p:attrName>style.visibility</p:attrName>
                                        </p:attrNameLst>
                                      </p:cBhvr>
                                      <p:to>
                                        <p:strVal val="visible"/>
                                      </p:to>
                                    </p:set>
                                    <p:anim calcmode="lin" valueType="num">
                                      <p:cBhvr additive="base">
                                        <p:cTn id="34" dur="500"/>
                                        <p:tgtEl>
                                          <p:spTgt spid="271">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271">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271">
                                            <p:txEl>
                                              <p:pRg st="1" end="1"/>
                                            </p:txEl>
                                          </p:spTgt>
                                        </p:tgtEl>
                                        <p:attrNameLst>
                                          <p:attrName>style.visibility</p:attrName>
                                        </p:attrNameLst>
                                      </p:cBhvr>
                                      <p:to>
                                        <p:strVal val="visible"/>
                                      </p:to>
                                    </p:set>
                                    <p:anim calcmode="lin" valueType="num">
                                      <p:cBhvr additive="base">
                                        <p:cTn id="38" dur="500"/>
                                        <p:tgtEl>
                                          <p:spTgt spid="271">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271">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271">
                                            <p:txEl>
                                              <p:pRg st="2" end="2"/>
                                            </p:txEl>
                                          </p:spTgt>
                                        </p:tgtEl>
                                        <p:attrNameLst>
                                          <p:attrName>style.visibility</p:attrName>
                                        </p:attrNameLst>
                                      </p:cBhvr>
                                      <p:to>
                                        <p:strVal val="visible"/>
                                      </p:to>
                                    </p:set>
                                    <p:anim calcmode="lin" valueType="num">
                                      <p:cBhvr additive="base">
                                        <p:cTn id="42" dur="500"/>
                                        <p:tgtEl>
                                          <p:spTgt spid="271">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271">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271">
                                            <p:txEl>
                                              <p:pRg st="3" end="3"/>
                                            </p:txEl>
                                          </p:spTgt>
                                        </p:tgtEl>
                                        <p:attrNameLst>
                                          <p:attrName>style.visibility</p:attrName>
                                        </p:attrNameLst>
                                      </p:cBhvr>
                                      <p:to>
                                        <p:strVal val="visible"/>
                                      </p:to>
                                    </p:set>
                                    <p:anim calcmode="lin" valueType="num">
                                      <p:cBhvr additive="base">
                                        <p:cTn id="46" dur="500"/>
                                        <p:tgtEl>
                                          <p:spTgt spid="271">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271">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271">
                                            <p:txEl>
                                              <p:pRg st="4" end="4"/>
                                            </p:txEl>
                                          </p:spTgt>
                                        </p:tgtEl>
                                        <p:attrNameLst>
                                          <p:attrName>style.visibility</p:attrName>
                                        </p:attrNameLst>
                                      </p:cBhvr>
                                      <p:to>
                                        <p:strVal val="visible"/>
                                      </p:to>
                                    </p:set>
                                    <p:anim calcmode="lin" valueType="num">
                                      <p:cBhvr additive="base">
                                        <p:cTn id="50" dur="500"/>
                                        <p:tgtEl>
                                          <p:spTgt spid="271">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271">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271">
                                            <p:txEl>
                                              <p:pRg st="5" end="5"/>
                                            </p:txEl>
                                          </p:spTgt>
                                        </p:tgtEl>
                                        <p:attrNameLst>
                                          <p:attrName>style.visibility</p:attrName>
                                        </p:attrNameLst>
                                      </p:cBhvr>
                                      <p:to>
                                        <p:strVal val="visible"/>
                                      </p:to>
                                    </p:set>
                                    <p:anim calcmode="lin" valueType="num">
                                      <p:cBhvr additive="base">
                                        <p:cTn id="54" dur="500"/>
                                        <p:tgtEl>
                                          <p:spTgt spid="271">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271">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271">
                                            <p:txEl>
                                              <p:pRg st="6" end="6"/>
                                            </p:txEl>
                                          </p:spTgt>
                                        </p:tgtEl>
                                        <p:attrNameLst>
                                          <p:attrName>style.visibility</p:attrName>
                                        </p:attrNameLst>
                                      </p:cBhvr>
                                      <p:to>
                                        <p:strVal val="visible"/>
                                      </p:to>
                                    </p:set>
                                    <p:anim calcmode="lin" valueType="num">
                                      <p:cBhvr additive="base">
                                        <p:cTn id="58" dur="500"/>
                                        <p:tgtEl>
                                          <p:spTgt spid="271">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271">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271">
                                            <p:txEl>
                                              <p:pRg st="7" end="7"/>
                                            </p:txEl>
                                          </p:spTgt>
                                        </p:tgtEl>
                                        <p:attrNameLst>
                                          <p:attrName>style.visibility</p:attrName>
                                        </p:attrNameLst>
                                      </p:cBhvr>
                                      <p:to>
                                        <p:strVal val="visible"/>
                                      </p:to>
                                    </p:set>
                                    <p:anim calcmode="lin" valueType="num">
                                      <p:cBhvr additive="base">
                                        <p:cTn id="62" dur="500"/>
                                        <p:tgtEl>
                                          <p:spTgt spid="271">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271">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271">
                                            <p:txEl>
                                              <p:pRg st="8" end="8"/>
                                            </p:txEl>
                                          </p:spTgt>
                                        </p:tgtEl>
                                        <p:attrNameLst>
                                          <p:attrName>style.visibility</p:attrName>
                                        </p:attrNameLst>
                                      </p:cBhvr>
                                      <p:to>
                                        <p:strVal val="visible"/>
                                      </p:to>
                                    </p:set>
                                    <p:anim calcmode="lin" valueType="num">
                                      <p:cBhvr additive="base">
                                        <p:cTn id="66" dur="500"/>
                                        <p:tgtEl>
                                          <p:spTgt spid="271">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271">
                                            <p:txEl>
                                              <p:pRg st="8" end="8"/>
                                            </p:txEl>
                                          </p:spTgt>
                                        </p:tgtEl>
                                        <p:attrNameLst>
                                          <p:attrName>ppt_h</p:attrName>
                                        </p:attrNameLst>
                                      </p:cBhvr>
                                      <p:tavLst>
                                        <p:tav tm="0">
                                          <p:val>
                                            <p:strVal val="0"/>
                                          </p:val>
                                        </p:tav>
                                        <p:tav tm="100000">
                                          <p:val>
                                            <p:strVal val="#ppt_h"/>
                                          </p:val>
                                        </p:tav>
                                      </p:tavLst>
                                    </p:anim>
                                  </p:childTnLst>
                                </p:cTn>
                              </p:par>
                              <p:par>
                                <p:cTn id="68" presetID="10" presetClass="entr" presetSubtype="0" fill="hold" nodeType="withEffect">
                                  <p:stCondLst>
                                    <p:cond delay="800"/>
                                  </p:stCondLst>
                                  <p:childTnLst>
                                    <p:set>
                                      <p:cBhvr>
                                        <p:cTn id="69" dur="1" fill="hold">
                                          <p:stCondLst>
                                            <p:cond delay="0"/>
                                          </p:stCondLst>
                                        </p:cTn>
                                        <p:tgtEl>
                                          <p:spTgt spid="272">
                                            <p:txEl>
                                              <p:pRg st="0" end="0"/>
                                            </p:txEl>
                                          </p:spTgt>
                                        </p:tgtEl>
                                        <p:attrNameLst>
                                          <p:attrName>style.visibility</p:attrName>
                                        </p:attrNameLst>
                                      </p:cBhvr>
                                      <p:to>
                                        <p:strVal val="visible"/>
                                      </p:to>
                                    </p:set>
                                    <p:animEffect transition="in" filter="fade">
                                      <p:cBhvr>
                                        <p:cTn id="70" dur="500"/>
                                        <p:tgtEl>
                                          <p:spTgt spid="272">
                                            <p:txEl>
                                              <p:pRg st="0" end="0"/>
                                            </p:txEl>
                                          </p:spTgt>
                                        </p:tgtEl>
                                      </p:cBhvr>
                                    </p:animEffect>
                                  </p:childTnLst>
                                </p:cTn>
                              </p:par>
                              <p:par>
                                <p:cTn id="71" presetID="10" presetClass="entr" presetSubtype="0" fill="hold" nodeType="withEffect">
                                  <p:stCondLst>
                                    <p:cond delay="800"/>
                                  </p:stCondLst>
                                  <p:childTnLst>
                                    <p:set>
                                      <p:cBhvr>
                                        <p:cTn id="72" dur="1" fill="hold">
                                          <p:stCondLst>
                                            <p:cond delay="0"/>
                                          </p:stCondLst>
                                        </p:cTn>
                                        <p:tgtEl>
                                          <p:spTgt spid="272">
                                            <p:txEl>
                                              <p:pRg st="1" end="1"/>
                                            </p:txEl>
                                          </p:spTgt>
                                        </p:tgtEl>
                                        <p:attrNameLst>
                                          <p:attrName>style.visibility</p:attrName>
                                        </p:attrNameLst>
                                      </p:cBhvr>
                                      <p:to>
                                        <p:strVal val="visible"/>
                                      </p:to>
                                    </p:set>
                                    <p:animEffect transition="in" filter="fade">
                                      <p:cBhvr>
                                        <p:cTn id="73" dur="500"/>
                                        <p:tgtEl>
                                          <p:spTgt spid="272">
                                            <p:txEl>
                                              <p:pRg st="1" end="1"/>
                                            </p:txEl>
                                          </p:spTgt>
                                        </p:tgtEl>
                                      </p:cBhvr>
                                    </p:animEffect>
                                  </p:childTnLst>
                                </p:cTn>
                              </p:par>
                              <p:par>
                                <p:cTn id="74" presetID="10" presetClass="entr" presetSubtype="0" fill="hold" nodeType="withEffect">
                                  <p:stCondLst>
                                    <p:cond delay="800"/>
                                  </p:stCondLst>
                                  <p:childTnLst>
                                    <p:set>
                                      <p:cBhvr>
                                        <p:cTn id="75" dur="1" fill="hold">
                                          <p:stCondLst>
                                            <p:cond delay="0"/>
                                          </p:stCondLst>
                                        </p:cTn>
                                        <p:tgtEl>
                                          <p:spTgt spid="272">
                                            <p:txEl>
                                              <p:pRg st="2" end="2"/>
                                            </p:txEl>
                                          </p:spTgt>
                                        </p:tgtEl>
                                        <p:attrNameLst>
                                          <p:attrName>style.visibility</p:attrName>
                                        </p:attrNameLst>
                                      </p:cBhvr>
                                      <p:to>
                                        <p:strVal val="visible"/>
                                      </p:to>
                                    </p:set>
                                    <p:animEffect transition="in" filter="fade">
                                      <p:cBhvr>
                                        <p:cTn id="76" dur="500"/>
                                        <p:tgtEl>
                                          <p:spTgt spid="272">
                                            <p:txEl>
                                              <p:pRg st="2" end="2"/>
                                            </p:txEl>
                                          </p:spTgt>
                                        </p:tgtEl>
                                      </p:cBhvr>
                                    </p:animEffect>
                                  </p:childTnLst>
                                </p:cTn>
                              </p:par>
                              <p:par>
                                <p:cTn id="77" presetID="10" presetClass="entr" presetSubtype="0" fill="hold" nodeType="withEffect">
                                  <p:stCondLst>
                                    <p:cond delay="800"/>
                                  </p:stCondLst>
                                  <p:childTnLst>
                                    <p:set>
                                      <p:cBhvr>
                                        <p:cTn id="78" dur="1" fill="hold">
                                          <p:stCondLst>
                                            <p:cond delay="0"/>
                                          </p:stCondLst>
                                        </p:cTn>
                                        <p:tgtEl>
                                          <p:spTgt spid="272">
                                            <p:txEl>
                                              <p:pRg st="3" end="3"/>
                                            </p:txEl>
                                          </p:spTgt>
                                        </p:tgtEl>
                                        <p:attrNameLst>
                                          <p:attrName>style.visibility</p:attrName>
                                        </p:attrNameLst>
                                      </p:cBhvr>
                                      <p:to>
                                        <p:strVal val="visible"/>
                                      </p:to>
                                    </p:set>
                                    <p:animEffect transition="in" filter="fade">
                                      <p:cBhvr>
                                        <p:cTn id="79" dur="500"/>
                                        <p:tgtEl>
                                          <p:spTgt spid="272">
                                            <p:txEl>
                                              <p:pRg st="3" end="3"/>
                                            </p:txEl>
                                          </p:spTgt>
                                        </p:tgtEl>
                                      </p:cBhvr>
                                    </p:animEffect>
                                  </p:childTnLst>
                                </p:cTn>
                              </p:par>
                              <p:par>
                                <p:cTn id="80" presetID="10" presetClass="entr" presetSubtype="0" fill="hold" nodeType="withEffect">
                                  <p:stCondLst>
                                    <p:cond delay="800"/>
                                  </p:stCondLst>
                                  <p:childTnLst>
                                    <p:set>
                                      <p:cBhvr>
                                        <p:cTn id="81" dur="1" fill="hold">
                                          <p:stCondLst>
                                            <p:cond delay="0"/>
                                          </p:stCondLst>
                                        </p:cTn>
                                        <p:tgtEl>
                                          <p:spTgt spid="272">
                                            <p:txEl>
                                              <p:pRg st="4" end="4"/>
                                            </p:txEl>
                                          </p:spTgt>
                                        </p:tgtEl>
                                        <p:attrNameLst>
                                          <p:attrName>style.visibility</p:attrName>
                                        </p:attrNameLst>
                                      </p:cBhvr>
                                      <p:to>
                                        <p:strVal val="visible"/>
                                      </p:to>
                                    </p:set>
                                    <p:animEffect transition="in" filter="fade">
                                      <p:cBhvr>
                                        <p:cTn id="82" dur="500"/>
                                        <p:tgtEl>
                                          <p:spTgt spid="272">
                                            <p:txEl>
                                              <p:pRg st="4" end="4"/>
                                            </p:txEl>
                                          </p:spTgt>
                                        </p:tgtEl>
                                      </p:cBhvr>
                                    </p:animEffect>
                                  </p:childTnLst>
                                </p:cTn>
                              </p:par>
                              <p:par>
                                <p:cTn id="83" presetID="10" presetClass="entr" presetSubtype="0" fill="hold" nodeType="withEffect">
                                  <p:stCondLst>
                                    <p:cond delay="800"/>
                                  </p:stCondLst>
                                  <p:childTnLst>
                                    <p:set>
                                      <p:cBhvr>
                                        <p:cTn id="84" dur="1" fill="hold">
                                          <p:stCondLst>
                                            <p:cond delay="0"/>
                                          </p:stCondLst>
                                        </p:cTn>
                                        <p:tgtEl>
                                          <p:spTgt spid="272">
                                            <p:txEl>
                                              <p:pRg st="5" end="5"/>
                                            </p:txEl>
                                          </p:spTgt>
                                        </p:tgtEl>
                                        <p:attrNameLst>
                                          <p:attrName>style.visibility</p:attrName>
                                        </p:attrNameLst>
                                      </p:cBhvr>
                                      <p:to>
                                        <p:strVal val="visible"/>
                                      </p:to>
                                    </p:set>
                                    <p:animEffect transition="in" filter="fade">
                                      <p:cBhvr>
                                        <p:cTn id="85" dur="500"/>
                                        <p:tgtEl>
                                          <p:spTgt spid="272">
                                            <p:txEl>
                                              <p:pRg st="5" end="5"/>
                                            </p:txEl>
                                          </p:spTgt>
                                        </p:tgtEl>
                                      </p:cBhvr>
                                    </p:animEffect>
                                  </p:childTnLst>
                                </p:cTn>
                              </p:par>
                              <p:par>
                                <p:cTn id="86" presetID="10" presetClass="entr" presetSubtype="0" fill="hold" nodeType="withEffect">
                                  <p:stCondLst>
                                    <p:cond delay="800"/>
                                  </p:stCondLst>
                                  <p:childTnLst>
                                    <p:set>
                                      <p:cBhvr>
                                        <p:cTn id="87" dur="1" fill="hold">
                                          <p:stCondLst>
                                            <p:cond delay="0"/>
                                          </p:stCondLst>
                                        </p:cTn>
                                        <p:tgtEl>
                                          <p:spTgt spid="272">
                                            <p:txEl>
                                              <p:pRg st="6" end="6"/>
                                            </p:txEl>
                                          </p:spTgt>
                                        </p:tgtEl>
                                        <p:attrNameLst>
                                          <p:attrName>style.visibility</p:attrName>
                                        </p:attrNameLst>
                                      </p:cBhvr>
                                      <p:to>
                                        <p:strVal val="visible"/>
                                      </p:to>
                                    </p:set>
                                    <p:animEffect transition="in" filter="fade">
                                      <p:cBhvr>
                                        <p:cTn id="88" dur="500"/>
                                        <p:tgtEl>
                                          <p:spTgt spid="272">
                                            <p:txEl>
                                              <p:pRg st="6" end="6"/>
                                            </p:txEl>
                                          </p:spTgt>
                                        </p:tgtEl>
                                      </p:cBhvr>
                                    </p:animEffect>
                                  </p:childTnLst>
                                </p:cTn>
                              </p:par>
                              <p:par>
                                <p:cTn id="89" presetID="10" presetClass="entr" presetSubtype="0" fill="hold" nodeType="withEffect">
                                  <p:stCondLst>
                                    <p:cond delay="800"/>
                                  </p:stCondLst>
                                  <p:childTnLst>
                                    <p:set>
                                      <p:cBhvr>
                                        <p:cTn id="90" dur="1" fill="hold">
                                          <p:stCondLst>
                                            <p:cond delay="0"/>
                                          </p:stCondLst>
                                        </p:cTn>
                                        <p:tgtEl>
                                          <p:spTgt spid="272">
                                            <p:txEl>
                                              <p:pRg st="7" end="7"/>
                                            </p:txEl>
                                          </p:spTgt>
                                        </p:tgtEl>
                                        <p:attrNameLst>
                                          <p:attrName>style.visibility</p:attrName>
                                        </p:attrNameLst>
                                      </p:cBhvr>
                                      <p:to>
                                        <p:strVal val="visible"/>
                                      </p:to>
                                    </p:set>
                                    <p:animEffect transition="in" filter="fade">
                                      <p:cBhvr>
                                        <p:cTn id="91" dur="500"/>
                                        <p:tgtEl>
                                          <p:spTgt spid="272">
                                            <p:txEl>
                                              <p:pRg st="7" end="7"/>
                                            </p:txEl>
                                          </p:spTgt>
                                        </p:tgtEl>
                                      </p:cBhvr>
                                    </p:animEffect>
                                  </p:childTnLst>
                                </p:cTn>
                              </p:par>
                              <p:par>
                                <p:cTn id="92" presetID="10" presetClass="entr" presetSubtype="0" fill="hold" nodeType="withEffect">
                                  <p:stCondLst>
                                    <p:cond delay="800"/>
                                  </p:stCondLst>
                                  <p:childTnLst>
                                    <p:set>
                                      <p:cBhvr>
                                        <p:cTn id="93" dur="1" fill="hold">
                                          <p:stCondLst>
                                            <p:cond delay="0"/>
                                          </p:stCondLst>
                                        </p:cTn>
                                        <p:tgtEl>
                                          <p:spTgt spid="272">
                                            <p:txEl>
                                              <p:pRg st="8" end="8"/>
                                            </p:txEl>
                                          </p:spTgt>
                                        </p:tgtEl>
                                        <p:attrNameLst>
                                          <p:attrName>style.visibility</p:attrName>
                                        </p:attrNameLst>
                                      </p:cBhvr>
                                      <p:to>
                                        <p:strVal val="visible"/>
                                      </p:to>
                                    </p:set>
                                    <p:animEffect transition="in" filter="fade">
                                      <p:cBhvr>
                                        <p:cTn id="94" dur="500"/>
                                        <p:tgtEl>
                                          <p:spTgt spid="272">
                                            <p:txEl>
                                              <p:pRg st="8" end="8"/>
                                            </p:txEl>
                                          </p:spTgt>
                                        </p:tgtEl>
                                      </p:cBhvr>
                                    </p:animEffect>
                                  </p:childTnLst>
                                </p:cTn>
                              </p:par>
                              <p:par>
                                <p:cTn id="95" presetID="23" presetClass="entr" presetSubtype="16" fill="hold" nodeType="withEffect">
                                  <p:stCondLst>
                                    <p:cond delay="800"/>
                                  </p:stCondLst>
                                  <p:childTnLst>
                                    <p:set>
                                      <p:cBhvr>
                                        <p:cTn id="96" dur="1" fill="hold">
                                          <p:stCondLst>
                                            <p:cond delay="0"/>
                                          </p:stCondLst>
                                        </p:cTn>
                                        <p:tgtEl>
                                          <p:spTgt spid="273"/>
                                        </p:tgtEl>
                                        <p:attrNameLst>
                                          <p:attrName>style.visibility</p:attrName>
                                        </p:attrNameLst>
                                      </p:cBhvr>
                                      <p:to>
                                        <p:strVal val="visible"/>
                                      </p:to>
                                    </p:set>
                                    <p:anim calcmode="lin" valueType="num">
                                      <p:cBhvr additive="base">
                                        <p:cTn id="97" dur="1000"/>
                                        <p:tgtEl>
                                          <p:spTgt spid="273"/>
                                        </p:tgtEl>
                                        <p:attrNameLst>
                                          <p:attrName>ppt_w</p:attrName>
                                        </p:attrNameLst>
                                      </p:cBhvr>
                                      <p:tavLst>
                                        <p:tav tm="0">
                                          <p:val>
                                            <p:strVal val="0"/>
                                          </p:val>
                                        </p:tav>
                                        <p:tav tm="100000">
                                          <p:val>
                                            <p:strVal val="#ppt_w"/>
                                          </p:val>
                                        </p:tav>
                                      </p:tavLst>
                                    </p:anim>
                                    <p:anim calcmode="lin" valueType="num">
                                      <p:cBhvr additive="base">
                                        <p:cTn id="98" dur="1000"/>
                                        <p:tgtEl>
                                          <p:spTgt spid="273"/>
                                        </p:tgtEl>
                                        <p:attrNameLst>
                                          <p:attrName>ppt_h</p:attrName>
                                        </p:attrNameLst>
                                      </p:cBhvr>
                                      <p:tavLst>
                                        <p:tav tm="0">
                                          <p:val>
                                            <p:strVal val="0"/>
                                          </p:val>
                                        </p:tav>
                                        <p:tav tm="100000">
                                          <p:val>
                                            <p:strVal val="#ppt_h"/>
                                          </p:val>
                                        </p:tav>
                                      </p:tavLst>
                                    </p:anim>
                                  </p:childTnLst>
                                </p:cTn>
                              </p:par>
                            </p:childTnLst>
                          </p:cTn>
                        </p:par>
                        <p:par>
                          <p:cTn id="99" fill="hold">
                            <p:stCondLst>
                              <p:cond delay="1000"/>
                            </p:stCondLst>
                            <p:childTnLst>
                              <p:par>
                                <p:cTn id="100" presetID="10" presetClass="entr" presetSubtype="0" fill="hold" nodeType="afterEffect">
                                  <p:stCondLst>
                                    <p:cond delay="0"/>
                                  </p:stCondLst>
                                  <p:childTnLst>
                                    <p:set>
                                      <p:cBhvr>
                                        <p:cTn id="101" dur="1" fill="hold">
                                          <p:stCondLst>
                                            <p:cond delay="0"/>
                                          </p:stCondLst>
                                        </p:cTn>
                                        <p:tgtEl>
                                          <p:spTgt spid="274">
                                            <p:txEl>
                                              <p:pRg st="0" end="0"/>
                                            </p:txEl>
                                          </p:spTgt>
                                        </p:tgtEl>
                                        <p:attrNameLst>
                                          <p:attrName>style.visibility</p:attrName>
                                        </p:attrNameLst>
                                      </p:cBhvr>
                                      <p:to>
                                        <p:strVal val="visible"/>
                                      </p:to>
                                    </p:set>
                                    <p:animEffect transition="in" filter="fade">
                                      <p:cBhvr>
                                        <p:cTn id="102" dur="500"/>
                                        <p:tgtEl>
                                          <p:spTgt spid="274">
                                            <p:txEl>
                                              <p:pRg st="0" end="0"/>
                                            </p:txEl>
                                          </p:spTgt>
                                        </p:tgtEl>
                                      </p:cBhvr>
                                    </p:animEffect>
                                  </p:childTnLst>
                                </p:cTn>
                              </p:par>
                            </p:childTnLst>
                          </p:cTn>
                        </p:par>
                        <p:par>
                          <p:cTn id="103" fill="hold">
                            <p:stCondLst>
                              <p:cond delay="1500"/>
                            </p:stCondLst>
                            <p:childTnLst>
                              <p:par>
                                <p:cTn id="104" presetID="10" presetClass="entr" presetSubtype="0" fill="hold" nodeType="afterEffect">
                                  <p:stCondLst>
                                    <p:cond delay="0"/>
                                  </p:stCondLst>
                                  <p:childTnLst>
                                    <p:set>
                                      <p:cBhvr>
                                        <p:cTn id="105" dur="1" fill="hold">
                                          <p:stCondLst>
                                            <p:cond delay="0"/>
                                          </p:stCondLst>
                                        </p:cTn>
                                        <p:tgtEl>
                                          <p:spTgt spid="274">
                                            <p:txEl>
                                              <p:pRg st="1" end="1"/>
                                            </p:txEl>
                                          </p:spTgt>
                                        </p:tgtEl>
                                        <p:attrNameLst>
                                          <p:attrName>style.visibility</p:attrName>
                                        </p:attrNameLst>
                                      </p:cBhvr>
                                      <p:to>
                                        <p:strVal val="visible"/>
                                      </p:to>
                                    </p:set>
                                    <p:animEffect transition="in" filter="fade">
                                      <p:cBhvr>
                                        <p:cTn id="106" dur="500"/>
                                        <p:tgtEl>
                                          <p:spTgt spid="274">
                                            <p:txEl>
                                              <p:pRg st="1" end="1"/>
                                            </p:txEl>
                                          </p:spTgt>
                                        </p:tgtEl>
                                      </p:cBhvr>
                                    </p:animEffect>
                                  </p:childTnLst>
                                </p:cTn>
                              </p:par>
                            </p:childTnLst>
                          </p:cTn>
                        </p:par>
                        <p:par>
                          <p:cTn id="107" fill="hold">
                            <p:stCondLst>
                              <p:cond delay="2000"/>
                            </p:stCondLst>
                            <p:childTnLst>
                              <p:par>
                                <p:cTn id="108" presetID="10" presetClass="entr" presetSubtype="0" fill="hold" nodeType="afterEffect">
                                  <p:stCondLst>
                                    <p:cond delay="0"/>
                                  </p:stCondLst>
                                  <p:childTnLst>
                                    <p:set>
                                      <p:cBhvr>
                                        <p:cTn id="109" dur="1" fill="hold">
                                          <p:stCondLst>
                                            <p:cond delay="0"/>
                                          </p:stCondLst>
                                        </p:cTn>
                                        <p:tgtEl>
                                          <p:spTgt spid="274">
                                            <p:txEl>
                                              <p:pRg st="2" end="2"/>
                                            </p:txEl>
                                          </p:spTgt>
                                        </p:tgtEl>
                                        <p:attrNameLst>
                                          <p:attrName>style.visibility</p:attrName>
                                        </p:attrNameLst>
                                      </p:cBhvr>
                                      <p:to>
                                        <p:strVal val="visible"/>
                                      </p:to>
                                    </p:set>
                                    <p:animEffect transition="in" filter="fade">
                                      <p:cBhvr>
                                        <p:cTn id="110" dur="500"/>
                                        <p:tgtEl>
                                          <p:spTgt spid="274">
                                            <p:txEl>
                                              <p:pRg st="2" end="2"/>
                                            </p:txEl>
                                          </p:spTgt>
                                        </p:tgtEl>
                                      </p:cBhvr>
                                    </p:animEffect>
                                  </p:childTnLst>
                                </p:cTn>
                              </p:par>
                            </p:childTnLst>
                          </p:cTn>
                        </p:par>
                        <p:par>
                          <p:cTn id="111" fill="hold">
                            <p:stCondLst>
                              <p:cond delay="2500"/>
                            </p:stCondLst>
                            <p:childTnLst>
                              <p:par>
                                <p:cTn id="112" presetID="10" presetClass="entr" presetSubtype="0" fill="hold" nodeType="afterEffect">
                                  <p:stCondLst>
                                    <p:cond delay="0"/>
                                  </p:stCondLst>
                                  <p:childTnLst>
                                    <p:set>
                                      <p:cBhvr>
                                        <p:cTn id="113" dur="1" fill="hold">
                                          <p:stCondLst>
                                            <p:cond delay="0"/>
                                          </p:stCondLst>
                                        </p:cTn>
                                        <p:tgtEl>
                                          <p:spTgt spid="274">
                                            <p:txEl>
                                              <p:pRg st="3" end="3"/>
                                            </p:txEl>
                                          </p:spTgt>
                                        </p:tgtEl>
                                        <p:attrNameLst>
                                          <p:attrName>style.visibility</p:attrName>
                                        </p:attrNameLst>
                                      </p:cBhvr>
                                      <p:to>
                                        <p:strVal val="visible"/>
                                      </p:to>
                                    </p:set>
                                    <p:animEffect transition="in" filter="fade">
                                      <p:cBhvr>
                                        <p:cTn id="114" dur="500"/>
                                        <p:tgtEl>
                                          <p:spTgt spid="274">
                                            <p:txEl>
                                              <p:pRg st="3" end="3"/>
                                            </p:txEl>
                                          </p:spTgt>
                                        </p:tgtEl>
                                      </p:cBhvr>
                                    </p:animEffect>
                                  </p:childTnLst>
                                </p:cTn>
                              </p:par>
                            </p:childTnLst>
                          </p:cTn>
                        </p:par>
                        <p:par>
                          <p:cTn id="115" fill="hold">
                            <p:stCondLst>
                              <p:cond delay="3000"/>
                            </p:stCondLst>
                            <p:childTnLst>
                              <p:par>
                                <p:cTn id="116" presetID="10" presetClass="entr" presetSubtype="0" fill="hold" nodeType="afterEffect">
                                  <p:stCondLst>
                                    <p:cond delay="0"/>
                                  </p:stCondLst>
                                  <p:childTnLst>
                                    <p:set>
                                      <p:cBhvr>
                                        <p:cTn id="117" dur="1" fill="hold">
                                          <p:stCondLst>
                                            <p:cond delay="0"/>
                                          </p:stCondLst>
                                        </p:cTn>
                                        <p:tgtEl>
                                          <p:spTgt spid="274">
                                            <p:txEl>
                                              <p:pRg st="4" end="4"/>
                                            </p:txEl>
                                          </p:spTgt>
                                        </p:tgtEl>
                                        <p:attrNameLst>
                                          <p:attrName>style.visibility</p:attrName>
                                        </p:attrNameLst>
                                      </p:cBhvr>
                                      <p:to>
                                        <p:strVal val="visible"/>
                                      </p:to>
                                    </p:set>
                                    <p:animEffect transition="in" filter="fade">
                                      <p:cBhvr>
                                        <p:cTn id="118" dur="500"/>
                                        <p:tgtEl>
                                          <p:spTgt spid="274">
                                            <p:txEl>
                                              <p:pRg st="4" end="4"/>
                                            </p:txEl>
                                          </p:spTgt>
                                        </p:tgtEl>
                                      </p:cBhvr>
                                    </p:animEffect>
                                  </p:childTnLst>
                                </p:cTn>
                              </p:par>
                            </p:childTnLst>
                          </p:cTn>
                        </p:par>
                        <p:par>
                          <p:cTn id="119" fill="hold">
                            <p:stCondLst>
                              <p:cond delay="3500"/>
                            </p:stCondLst>
                            <p:childTnLst>
                              <p:par>
                                <p:cTn id="120" presetID="10" presetClass="entr" presetSubtype="0" fill="hold" nodeType="afterEffect">
                                  <p:stCondLst>
                                    <p:cond delay="0"/>
                                  </p:stCondLst>
                                  <p:childTnLst>
                                    <p:set>
                                      <p:cBhvr>
                                        <p:cTn id="121" dur="1" fill="hold">
                                          <p:stCondLst>
                                            <p:cond delay="0"/>
                                          </p:stCondLst>
                                        </p:cTn>
                                        <p:tgtEl>
                                          <p:spTgt spid="274">
                                            <p:txEl>
                                              <p:pRg st="5" end="5"/>
                                            </p:txEl>
                                          </p:spTgt>
                                        </p:tgtEl>
                                        <p:attrNameLst>
                                          <p:attrName>style.visibility</p:attrName>
                                        </p:attrNameLst>
                                      </p:cBhvr>
                                      <p:to>
                                        <p:strVal val="visible"/>
                                      </p:to>
                                    </p:set>
                                    <p:animEffect transition="in" filter="fade">
                                      <p:cBhvr>
                                        <p:cTn id="122" dur="500"/>
                                        <p:tgtEl>
                                          <p:spTgt spid="274">
                                            <p:txEl>
                                              <p:pRg st="5" end="5"/>
                                            </p:txEl>
                                          </p:spTgt>
                                        </p:tgtEl>
                                      </p:cBhvr>
                                    </p:animEffect>
                                  </p:childTnLst>
                                </p:cTn>
                              </p:par>
                            </p:childTnLst>
                          </p:cTn>
                        </p:par>
                        <p:par>
                          <p:cTn id="123" fill="hold">
                            <p:stCondLst>
                              <p:cond delay="4000"/>
                            </p:stCondLst>
                            <p:childTnLst>
                              <p:par>
                                <p:cTn id="124" presetID="10" presetClass="entr" presetSubtype="0" fill="hold" nodeType="afterEffect">
                                  <p:stCondLst>
                                    <p:cond delay="0"/>
                                  </p:stCondLst>
                                  <p:childTnLst>
                                    <p:set>
                                      <p:cBhvr>
                                        <p:cTn id="125" dur="1" fill="hold">
                                          <p:stCondLst>
                                            <p:cond delay="0"/>
                                          </p:stCondLst>
                                        </p:cTn>
                                        <p:tgtEl>
                                          <p:spTgt spid="274">
                                            <p:txEl>
                                              <p:pRg st="6" end="6"/>
                                            </p:txEl>
                                          </p:spTgt>
                                        </p:tgtEl>
                                        <p:attrNameLst>
                                          <p:attrName>style.visibility</p:attrName>
                                        </p:attrNameLst>
                                      </p:cBhvr>
                                      <p:to>
                                        <p:strVal val="visible"/>
                                      </p:to>
                                    </p:set>
                                    <p:animEffect transition="in" filter="fade">
                                      <p:cBhvr>
                                        <p:cTn id="126" dur="500"/>
                                        <p:tgtEl>
                                          <p:spTgt spid="274">
                                            <p:txEl>
                                              <p:pRg st="6" end="6"/>
                                            </p:txEl>
                                          </p:spTgt>
                                        </p:tgtEl>
                                      </p:cBhvr>
                                    </p:animEffect>
                                  </p:childTnLst>
                                </p:cTn>
                              </p:par>
                            </p:childTnLst>
                          </p:cTn>
                        </p:par>
                        <p:par>
                          <p:cTn id="127" fill="hold">
                            <p:stCondLst>
                              <p:cond delay="4500"/>
                            </p:stCondLst>
                            <p:childTnLst>
                              <p:par>
                                <p:cTn id="128" presetID="10" presetClass="entr" presetSubtype="0" fill="hold" nodeType="afterEffect">
                                  <p:stCondLst>
                                    <p:cond delay="0"/>
                                  </p:stCondLst>
                                  <p:childTnLst>
                                    <p:set>
                                      <p:cBhvr>
                                        <p:cTn id="129" dur="1" fill="hold">
                                          <p:stCondLst>
                                            <p:cond delay="0"/>
                                          </p:stCondLst>
                                        </p:cTn>
                                        <p:tgtEl>
                                          <p:spTgt spid="274">
                                            <p:txEl>
                                              <p:pRg st="7" end="7"/>
                                            </p:txEl>
                                          </p:spTgt>
                                        </p:tgtEl>
                                        <p:attrNameLst>
                                          <p:attrName>style.visibility</p:attrName>
                                        </p:attrNameLst>
                                      </p:cBhvr>
                                      <p:to>
                                        <p:strVal val="visible"/>
                                      </p:to>
                                    </p:set>
                                    <p:animEffect transition="in" filter="fade">
                                      <p:cBhvr>
                                        <p:cTn id="130" dur="500"/>
                                        <p:tgtEl>
                                          <p:spTgt spid="274">
                                            <p:txEl>
                                              <p:pRg st="7" end="7"/>
                                            </p:txEl>
                                          </p:spTgt>
                                        </p:tgtEl>
                                      </p:cBhvr>
                                    </p:animEffect>
                                  </p:childTnLst>
                                </p:cTn>
                              </p:par>
                            </p:childTnLst>
                          </p:cTn>
                        </p:par>
                        <p:par>
                          <p:cTn id="131" fill="hold">
                            <p:stCondLst>
                              <p:cond delay="5000"/>
                            </p:stCondLst>
                            <p:childTnLst>
                              <p:par>
                                <p:cTn id="132" presetID="10" presetClass="entr" presetSubtype="0" fill="hold" nodeType="afterEffect">
                                  <p:stCondLst>
                                    <p:cond delay="0"/>
                                  </p:stCondLst>
                                  <p:childTnLst>
                                    <p:set>
                                      <p:cBhvr>
                                        <p:cTn id="133" dur="1" fill="hold">
                                          <p:stCondLst>
                                            <p:cond delay="0"/>
                                          </p:stCondLst>
                                        </p:cTn>
                                        <p:tgtEl>
                                          <p:spTgt spid="274">
                                            <p:txEl>
                                              <p:pRg st="8" end="8"/>
                                            </p:txEl>
                                          </p:spTgt>
                                        </p:tgtEl>
                                        <p:attrNameLst>
                                          <p:attrName>style.visibility</p:attrName>
                                        </p:attrNameLst>
                                      </p:cBhvr>
                                      <p:to>
                                        <p:strVal val="visible"/>
                                      </p:to>
                                    </p:set>
                                    <p:animEffect transition="in" filter="fade">
                                      <p:cBhvr>
                                        <p:cTn id="134" dur="500"/>
                                        <p:tgtEl>
                                          <p:spTgt spid="274">
                                            <p:txEl>
                                              <p:pRg st="8" end="8"/>
                                            </p:txEl>
                                          </p:spTgt>
                                        </p:tgtEl>
                                      </p:cBhvr>
                                    </p:animEffect>
                                  </p:childTnLst>
                                </p:cTn>
                              </p:par>
                              <p:par>
                                <p:cTn id="135" presetID="23" presetClass="entr" presetSubtype="16" fill="hold" nodeType="withEffect">
                                  <p:stCondLst>
                                    <p:cond delay="800"/>
                                  </p:stCondLst>
                                  <p:childTnLst>
                                    <p:set>
                                      <p:cBhvr>
                                        <p:cTn id="136" dur="1" fill="hold">
                                          <p:stCondLst>
                                            <p:cond delay="0"/>
                                          </p:stCondLst>
                                        </p:cTn>
                                        <p:tgtEl>
                                          <p:spTgt spid="275"/>
                                        </p:tgtEl>
                                        <p:attrNameLst>
                                          <p:attrName>style.visibility</p:attrName>
                                        </p:attrNameLst>
                                      </p:cBhvr>
                                      <p:to>
                                        <p:strVal val="visible"/>
                                      </p:to>
                                    </p:set>
                                    <p:anim calcmode="lin" valueType="num">
                                      <p:cBhvr additive="base">
                                        <p:cTn id="137" dur="1000"/>
                                        <p:tgtEl>
                                          <p:spTgt spid="275"/>
                                        </p:tgtEl>
                                        <p:attrNameLst>
                                          <p:attrName>ppt_w</p:attrName>
                                        </p:attrNameLst>
                                      </p:cBhvr>
                                      <p:tavLst>
                                        <p:tav tm="0">
                                          <p:val>
                                            <p:strVal val="0"/>
                                          </p:val>
                                        </p:tav>
                                        <p:tav tm="100000">
                                          <p:val>
                                            <p:strVal val="#ppt_w"/>
                                          </p:val>
                                        </p:tav>
                                      </p:tavLst>
                                    </p:anim>
                                    <p:anim calcmode="lin" valueType="num">
                                      <p:cBhvr additive="base">
                                        <p:cTn id="138" dur="1000"/>
                                        <p:tgtEl>
                                          <p:spTgt spid="275"/>
                                        </p:tgtEl>
                                        <p:attrNameLst>
                                          <p:attrName>ppt_h</p:attrName>
                                        </p:attrNameLst>
                                      </p:cBhvr>
                                      <p:tavLst>
                                        <p:tav tm="0">
                                          <p:val>
                                            <p:strVal val="0"/>
                                          </p:val>
                                        </p:tav>
                                        <p:tav tm="100000">
                                          <p:val>
                                            <p:strVal val="#ppt_h"/>
                                          </p:val>
                                        </p:tav>
                                      </p:tavLst>
                                    </p:anim>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276">
                                            <p:txEl>
                                              <p:pRg st="0" end="0"/>
                                            </p:txEl>
                                          </p:spTgt>
                                        </p:tgtEl>
                                        <p:attrNameLst>
                                          <p:attrName>style.visibility</p:attrName>
                                        </p:attrNameLst>
                                      </p:cBhvr>
                                      <p:to>
                                        <p:strVal val="visible"/>
                                      </p:to>
                                    </p:set>
                                    <p:animEffect transition="in" filter="fade">
                                      <p:cBhvr>
                                        <p:cTn id="142" dur="500"/>
                                        <p:tgtEl>
                                          <p:spTgt spid="276">
                                            <p:txEl>
                                              <p:pRg st="0" end="0"/>
                                            </p:txEl>
                                          </p:spTgt>
                                        </p:tgtEl>
                                      </p:cBhvr>
                                    </p:animEffect>
                                  </p:childTnLst>
                                </p:cTn>
                              </p:par>
                            </p:childTnLst>
                          </p:cTn>
                        </p:par>
                        <p:par>
                          <p:cTn id="143" fill="hold">
                            <p:stCondLst>
                              <p:cond delay="6500"/>
                            </p:stCondLst>
                            <p:childTnLst>
                              <p:par>
                                <p:cTn id="144" presetID="10" presetClass="entr" presetSubtype="0" fill="hold" nodeType="afterEffect">
                                  <p:stCondLst>
                                    <p:cond delay="0"/>
                                  </p:stCondLst>
                                  <p:childTnLst>
                                    <p:set>
                                      <p:cBhvr>
                                        <p:cTn id="145" dur="1" fill="hold">
                                          <p:stCondLst>
                                            <p:cond delay="0"/>
                                          </p:stCondLst>
                                        </p:cTn>
                                        <p:tgtEl>
                                          <p:spTgt spid="276">
                                            <p:txEl>
                                              <p:pRg st="1" end="1"/>
                                            </p:txEl>
                                          </p:spTgt>
                                        </p:tgtEl>
                                        <p:attrNameLst>
                                          <p:attrName>style.visibility</p:attrName>
                                        </p:attrNameLst>
                                      </p:cBhvr>
                                      <p:to>
                                        <p:strVal val="visible"/>
                                      </p:to>
                                    </p:set>
                                    <p:animEffect transition="in" filter="fade">
                                      <p:cBhvr>
                                        <p:cTn id="146" dur="500"/>
                                        <p:tgtEl>
                                          <p:spTgt spid="276">
                                            <p:txEl>
                                              <p:pRg st="1" end="1"/>
                                            </p:txEl>
                                          </p:spTgt>
                                        </p:tgtEl>
                                      </p:cBhvr>
                                    </p:animEffect>
                                  </p:childTnLst>
                                </p:cTn>
                              </p:par>
                            </p:childTnLst>
                          </p:cTn>
                        </p:par>
                        <p:par>
                          <p:cTn id="147" fill="hold">
                            <p:stCondLst>
                              <p:cond delay="7000"/>
                            </p:stCondLst>
                            <p:childTnLst>
                              <p:par>
                                <p:cTn id="148" presetID="10" presetClass="entr" presetSubtype="0" fill="hold" nodeType="afterEffect">
                                  <p:stCondLst>
                                    <p:cond delay="0"/>
                                  </p:stCondLst>
                                  <p:childTnLst>
                                    <p:set>
                                      <p:cBhvr>
                                        <p:cTn id="149" dur="1" fill="hold">
                                          <p:stCondLst>
                                            <p:cond delay="0"/>
                                          </p:stCondLst>
                                        </p:cTn>
                                        <p:tgtEl>
                                          <p:spTgt spid="276">
                                            <p:txEl>
                                              <p:pRg st="2" end="2"/>
                                            </p:txEl>
                                          </p:spTgt>
                                        </p:tgtEl>
                                        <p:attrNameLst>
                                          <p:attrName>style.visibility</p:attrName>
                                        </p:attrNameLst>
                                      </p:cBhvr>
                                      <p:to>
                                        <p:strVal val="visible"/>
                                      </p:to>
                                    </p:set>
                                    <p:animEffect transition="in" filter="fade">
                                      <p:cBhvr>
                                        <p:cTn id="150" dur="500"/>
                                        <p:tgtEl>
                                          <p:spTgt spid="276">
                                            <p:txEl>
                                              <p:pRg st="2" end="2"/>
                                            </p:txEl>
                                          </p:spTgt>
                                        </p:tgtEl>
                                      </p:cBhvr>
                                    </p:animEffect>
                                  </p:childTnLst>
                                </p:cTn>
                              </p:par>
                            </p:childTnLst>
                          </p:cTn>
                        </p:par>
                        <p:par>
                          <p:cTn id="151" fill="hold">
                            <p:stCondLst>
                              <p:cond delay="7500"/>
                            </p:stCondLst>
                            <p:childTnLst>
                              <p:par>
                                <p:cTn id="152" presetID="10" presetClass="entr" presetSubtype="0" fill="hold" nodeType="afterEffect">
                                  <p:stCondLst>
                                    <p:cond delay="0"/>
                                  </p:stCondLst>
                                  <p:childTnLst>
                                    <p:set>
                                      <p:cBhvr>
                                        <p:cTn id="153" dur="1" fill="hold">
                                          <p:stCondLst>
                                            <p:cond delay="0"/>
                                          </p:stCondLst>
                                        </p:cTn>
                                        <p:tgtEl>
                                          <p:spTgt spid="276">
                                            <p:txEl>
                                              <p:pRg st="3" end="3"/>
                                            </p:txEl>
                                          </p:spTgt>
                                        </p:tgtEl>
                                        <p:attrNameLst>
                                          <p:attrName>style.visibility</p:attrName>
                                        </p:attrNameLst>
                                      </p:cBhvr>
                                      <p:to>
                                        <p:strVal val="visible"/>
                                      </p:to>
                                    </p:set>
                                    <p:animEffect transition="in" filter="fade">
                                      <p:cBhvr>
                                        <p:cTn id="154" dur="500"/>
                                        <p:tgtEl>
                                          <p:spTgt spid="276">
                                            <p:txEl>
                                              <p:pRg st="3" end="3"/>
                                            </p:txEl>
                                          </p:spTgt>
                                        </p:tgtEl>
                                      </p:cBhvr>
                                    </p:animEffect>
                                  </p:childTnLst>
                                </p:cTn>
                              </p:par>
                            </p:childTnLst>
                          </p:cTn>
                        </p:par>
                        <p:par>
                          <p:cTn id="155" fill="hold">
                            <p:stCondLst>
                              <p:cond delay="8000"/>
                            </p:stCondLst>
                            <p:childTnLst>
                              <p:par>
                                <p:cTn id="156" presetID="10" presetClass="entr" presetSubtype="0" fill="hold" nodeType="afterEffect">
                                  <p:stCondLst>
                                    <p:cond delay="0"/>
                                  </p:stCondLst>
                                  <p:childTnLst>
                                    <p:set>
                                      <p:cBhvr>
                                        <p:cTn id="157" dur="1" fill="hold">
                                          <p:stCondLst>
                                            <p:cond delay="0"/>
                                          </p:stCondLst>
                                        </p:cTn>
                                        <p:tgtEl>
                                          <p:spTgt spid="276">
                                            <p:txEl>
                                              <p:pRg st="4" end="4"/>
                                            </p:txEl>
                                          </p:spTgt>
                                        </p:tgtEl>
                                        <p:attrNameLst>
                                          <p:attrName>style.visibility</p:attrName>
                                        </p:attrNameLst>
                                      </p:cBhvr>
                                      <p:to>
                                        <p:strVal val="visible"/>
                                      </p:to>
                                    </p:set>
                                    <p:animEffect transition="in" filter="fade">
                                      <p:cBhvr>
                                        <p:cTn id="158" dur="500"/>
                                        <p:tgtEl>
                                          <p:spTgt spid="276">
                                            <p:txEl>
                                              <p:pRg st="4" end="4"/>
                                            </p:txEl>
                                          </p:spTgt>
                                        </p:tgtEl>
                                      </p:cBhvr>
                                    </p:animEffect>
                                  </p:childTnLst>
                                </p:cTn>
                              </p:par>
                            </p:childTnLst>
                          </p:cTn>
                        </p:par>
                        <p:par>
                          <p:cTn id="159" fill="hold">
                            <p:stCondLst>
                              <p:cond delay="8500"/>
                            </p:stCondLst>
                            <p:childTnLst>
                              <p:par>
                                <p:cTn id="160" presetID="10" presetClass="entr" presetSubtype="0" fill="hold" nodeType="afterEffect">
                                  <p:stCondLst>
                                    <p:cond delay="0"/>
                                  </p:stCondLst>
                                  <p:childTnLst>
                                    <p:set>
                                      <p:cBhvr>
                                        <p:cTn id="161" dur="1" fill="hold">
                                          <p:stCondLst>
                                            <p:cond delay="0"/>
                                          </p:stCondLst>
                                        </p:cTn>
                                        <p:tgtEl>
                                          <p:spTgt spid="276">
                                            <p:txEl>
                                              <p:pRg st="5" end="5"/>
                                            </p:txEl>
                                          </p:spTgt>
                                        </p:tgtEl>
                                        <p:attrNameLst>
                                          <p:attrName>style.visibility</p:attrName>
                                        </p:attrNameLst>
                                      </p:cBhvr>
                                      <p:to>
                                        <p:strVal val="visible"/>
                                      </p:to>
                                    </p:set>
                                    <p:animEffect transition="in" filter="fade">
                                      <p:cBhvr>
                                        <p:cTn id="162" dur="500"/>
                                        <p:tgtEl>
                                          <p:spTgt spid="276">
                                            <p:txEl>
                                              <p:pRg st="5" end="5"/>
                                            </p:txEl>
                                          </p:spTgt>
                                        </p:tgtEl>
                                      </p:cBhvr>
                                    </p:animEffect>
                                  </p:childTnLst>
                                </p:cTn>
                              </p:par>
                            </p:childTnLst>
                          </p:cTn>
                        </p:par>
                        <p:par>
                          <p:cTn id="163" fill="hold">
                            <p:stCondLst>
                              <p:cond delay="9000"/>
                            </p:stCondLst>
                            <p:childTnLst>
                              <p:par>
                                <p:cTn id="164" presetID="10" presetClass="entr" presetSubtype="0" fill="hold" nodeType="afterEffect">
                                  <p:stCondLst>
                                    <p:cond delay="0"/>
                                  </p:stCondLst>
                                  <p:childTnLst>
                                    <p:set>
                                      <p:cBhvr>
                                        <p:cTn id="165" dur="1" fill="hold">
                                          <p:stCondLst>
                                            <p:cond delay="0"/>
                                          </p:stCondLst>
                                        </p:cTn>
                                        <p:tgtEl>
                                          <p:spTgt spid="276">
                                            <p:txEl>
                                              <p:pRg st="6" end="6"/>
                                            </p:txEl>
                                          </p:spTgt>
                                        </p:tgtEl>
                                        <p:attrNameLst>
                                          <p:attrName>style.visibility</p:attrName>
                                        </p:attrNameLst>
                                      </p:cBhvr>
                                      <p:to>
                                        <p:strVal val="visible"/>
                                      </p:to>
                                    </p:set>
                                    <p:animEffect transition="in" filter="fade">
                                      <p:cBhvr>
                                        <p:cTn id="166" dur="500"/>
                                        <p:tgtEl>
                                          <p:spTgt spid="276">
                                            <p:txEl>
                                              <p:pRg st="6" end="6"/>
                                            </p:txEl>
                                          </p:spTgt>
                                        </p:tgtEl>
                                      </p:cBhvr>
                                    </p:animEffect>
                                  </p:childTnLst>
                                </p:cTn>
                              </p:par>
                            </p:childTnLst>
                          </p:cTn>
                        </p:par>
                        <p:par>
                          <p:cTn id="167" fill="hold">
                            <p:stCondLst>
                              <p:cond delay="9500"/>
                            </p:stCondLst>
                            <p:childTnLst>
                              <p:par>
                                <p:cTn id="168" presetID="10" presetClass="entr" presetSubtype="0" fill="hold" nodeType="afterEffect">
                                  <p:stCondLst>
                                    <p:cond delay="0"/>
                                  </p:stCondLst>
                                  <p:childTnLst>
                                    <p:set>
                                      <p:cBhvr>
                                        <p:cTn id="169" dur="1" fill="hold">
                                          <p:stCondLst>
                                            <p:cond delay="0"/>
                                          </p:stCondLst>
                                        </p:cTn>
                                        <p:tgtEl>
                                          <p:spTgt spid="276">
                                            <p:txEl>
                                              <p:pRg st="7" end="7"/>
                                            </p:txEl>
                                          </p:spTgt>
                                        </p:tgtEl>
                                        <p:attrNameLst>
                                          <p:attrName>style.visibility</p:attrName>
                                        </p:attrNameLst>
                                      </p:cBhvr>
                                      <p:to>
                                        <p:strVal val="visible"/>
                                      </p:to>
                                    </p:set>
                                    <p:animEffect transition="in" filter="fade">
                                      <p:cBhvr>
                                        <p:cTn id="170" dur="500"/>
                                        <p:tgtEl>
                                          <p:spTgt spid="276">
                                            <p:txEl>
                                              <p:pRg st="7" end="7"/>
                                            </p:txEl>
                                          </p:spTgt>
                                        </p:tgtEl>
                                      </p:cBhvr>
                                    </p:animEffect>
                                  </p:childTnLst>
                                </p:cTn>
                              </p:par>
                            </p:childTnLst>
                          </p:cTn>
                        </p:par>
                        <p:par>
                          <p:cTn id="171" fill="hold">
                            <p:stCondLst>
                              <p:cond delay="10000"/>
                            </p:stCondLst>
                            <p:childTnLst>
                              <p:par>
                                <p:cTn id="172" presetID="10" presetClass="entr" presetSubtype="0" fill="hold" nodeType="afterEffect">
                                  <p:stCondLst>
                                    <p:cond delay="0"/>
                                  </p:stCondLst>
                                  <p:childTnLst>
                                    <p:set>
                                      <p:cBhvr>
                                        <p:cTn id="173" dur="1" fill="hold">
                                          <p:stCondLst>
                                            <p:cond delay="0"/>
                                          </p:stCondLst>
                                        </p:cTn>
                                        <p:tgtEl>
                                          <p:spTgt spid="276">
                                            <p:txEl>
                                              <p:pRg st="8" end="8"/>
                                            </p:txEl>
                                          </p:spTgt>
                                        </p:tgtEl>
                                        <p:attrNameLst>
                                          <p:attrName>style.visibility</p:attrName>
                                        </p:attrNameLst>
                                      </p:cBhvr>
                                      <p:to>
                                        <p:strVal val="visible"/>
                                      </p:to>
                                    </p:set>
                                    <p:animEffect transition="in" filter="fade">
                                      <p:cBhvr>
                                        <p:cTn id="174" dur="500"/>
                                        <p:tgtEl>
                                          <p:spTgt spid="276">
                                            <p:txEl>
                                              <p:pRg st="8" end="8"/>
                                            </p:txEl>
                                          </p:spTgt>
                                        </p:tgtEl>
                                      </p:cBhvr>
                                    </p:animEffect>
                                  </p:childTnLst>
                                </p:cTn>
                              </p:par>
                              <p:par>
                                <p:cTn id="175" presetID="23" presetClass="entr" presetSubtype="16" fill="hold" nodeType="withEffect">
                                  <p:stCondLst>
                                    <p:cond delay="800"/>
                                  </p:stCondLst>
                                  <p:childTnLst>
                                    <p:set>
                                      <p:cBhvr>
                                        <p:cTn id="176" dur="1" fill="hold">
                                          <p:stCondLst>
                                            <p:cond delay="0"/>
                                          </p:stCondLst>
                                        </p:cTn>
                                        <p:tgtEl>
                                          <p:spTgt spid="277"/>
                                        </p:tgtEl>
                                        <p:attrNameLst>
                                          <p:attrName>style.visibility</p:attrName>
                                        </p:attrNameLst>
                                      </p:cBhvr>
                                      <p:to>
                                        <p:strVal val="visible"/>
                                      </p:to>
                                    </p:set>
                                    <p:anim calcmode="lin" valueType="num">
                                      <p:cBhvr additive="base">
                                        <p:cTn id="177" dur="1000"/>
                                        <p:tgtEl>
                                          <p:spTgt spid="277"/>
                                        </p:tgtEl>
                                        <p:attrNameLst>
                                          <p:attrName>ppt_w</p:attrName>
                                        </p:attrNameLst>
                                      </p:cBhvr>
                                      <p:tavLst>
                                        <p:tav tm="0">
                                          <p:val>
                                            <p:strVal val="0"/>
                                          </p:val>
                                        </p:tav>
                                        <p:tav tm="100000">
                                          <p:val>
                                            <p:strVal val="#ppt_w"/>
                                          </p:val>
                                        </p:tav>
                                      </p:tavLst>
                                    </p:anim>
                                    <p:anim calcmode="lin" valueType="num">
                                      <p:cBhvr additive="base">
                                        <p:cTn id="178" dur="1000"/>
                                        <p:tgtEl>
                                          <p:spTgt spid="277"/>
                                        </p:tgtEl>
                                        <p:attrNameLst>
                                          <p:attrName>ppt_h</p:attrName>
                                        </p:attrNameLst>
                                      </p:cBhvr>
                                      <p:tavLst>
                                        <p:tav tm="0">
                                          <p:val>
                                            <p:strVal val="0"/>
                                          </p:val>
                                        </p:tav>
                                        <p:tav tm="100000">
                                          <p:val>
                                            <p:strVal val="#ppt_h"/>
                                          </p:val>
                                        </p:tav>
                                      </p:tavLst>
                                    </p:anim>
                                  </p:childTnLst>
                                </p:cTn>
                              </p:par>
                            </p:childTnLst>
                          </p:cTn>
                        </p:par>
                        <p:par>
                          <p:cTn id="179" fill="hold">
                            <p:stCondLst>
                              <p:cond delay="11000"/>
                            </p:stCondLst>
                            <p:childTnLst>
                              <p:par>
                                <p:cTn id="180" presetID="10" presetClass="entr" presetSubtype="0" fill="hold" nodeType="afterEffect">
                                  <p:stCondLst>
                                    <p:cond delay="0"/>
                                  </p:stCondLst>
                                  <p:childTnLst>
                                    <p:set>
                                      <p:cBhvr>
                                        <p:cTn id="181" dur="1" fill="hold">
                                          <p:stCondLst>
                                            <p:cond delay="0"/>
                                          </p:stCondLst>
                                        </p:cTn>
                                        <p:tgtEl>
                                          <p:spTgt spid="278">
                                            <p:txEl>
                                              <p:pRg st="0" end="0"/>
                                            </p:txEl>
                                          </p:spTgt>
                                        </p:tgtEl>
                                        <p:attrNameLst>
                                          <p:attrName>style.visibility</p:attrName>
                                        </p:attrNameLst>
                                      </p:cBhvr>
                                      <p:to>
                                        <p:strVal val="visible"/>
                                      </p:to>
                                    </p:set>
                                    <p:animEffect transition="in" filter="fade">
                                      <p:cBhvr>
                                        <p:cTn id="182" dur="500"/>
                                        <p:tgtEl>
                                          <p:spTgt spid="278">
                                            <p:txEl>
                                              <p:pRg st="0" end="0"/>
                                            </p:txEl>
                                          </p:spTgt>
                                        </p:tgtEl>
                                      </p:cBhvr>
                                    </p:animEffect>
                                  </p:childTnLst>
                                </p:cTn>
                              </p:par>
                            </p:childTnLst>
                          </p:cTn>
                        </p:par>
                        <p:par>
                          <p:cTn id="183" fill="hold">
                            <p:stCondLst>
                              <p:cond delay="11500"/>
                            </p:stCondLst>
                            <p:childTnLst>
                              <p:par>
                                <p:cTn id="184" presetID="10" presetClass="entr" presetSubtype="0" fill="hold" nodeType="afterEffect">
                                  <p:stCondLst>
                                    <p:cond delay="0"/>
                                  </p:stCondLst>
                                  <p:childTnLst>
                                    <p:set>
                                      <p:cBhvr>
                                        <p:cTn id="185" dur="1" fill="hold">
                                          <p:stCondLst>
                                            <p:cond delay="0"/>
                                          </p:stCondLst>
                                        </p:cTn>
                                        <p:tgtEl>
                                          <p:spTgt spid="278">
                                            <p:txEl>
                                              <p:pRg st="1" end="1"/>
                                            </p:txEl>
                                          </p:spTgt>
                                        </p:tgtEl>
                                        <p:attrNameLst>
                                          <p:attrName>style.visibility</p:attrName>
                                        </p:attrNameLst>
                                      </p:cBhvr>
                                      <p:to>
                                        <p:strVal val="visible"/>
                                      </p:to>
                                    </p:set>
                                    <p:animEffect transition="in" filter="fade">
                                      <p:cBhvr>
                                        <p:cTn id="186" dur="500"/>
                                        <p:tgtEl>
                                          <p:spTgt spid="278">
                                            <p:txEl>
                                              <p:pRg st="1" end="1"/>
                                            </p:txEl>
                                          </p:spTgt>
                                        </p:tgtEl>
                                      </p:cBhvr>
                                    </p:animEffect>
                                  </p:childTnLst>
                                </p:cTn>
                              </p:par>
                            </p:childTnLst>
                          </p:cTn>
                        </p:par>
                        <p:par>
                          <p:cTn id="187" fill="hold">
                            <p:stCondLst>
                              <p:cond delay="12000"/>
                            </p:stCondLst>
                            <p:childTnLst>
                              <p:par>
                                <p:cTn id="188" presetID="10" presetClass="entr" presetSubtype="0" fill="hold" nodeType="afterEffect">
                                  <p:stCondLst>
                                    <p:cond delay="0"/>
                                  </p:stCondLst>
                                  <p:childTnLst>
                                    <p:set>
                                      <p:cBhvr>
                                        <p:cTn id="189" dur="1" fill="hold">
                                          <p:stCondLst>
                                            <p:cond delay="0"/>
                                          </p:stCondLst>
                                        </p:cTn>
                                        <p:tgtEl>
                                          <p:spTgt spid="278">
                                            <p:txEl>
                                              <p:pRg st="2" end="2"/>
                                            </p:txEl>
                                          </p:spTgt>
                                        </p:tgtEl>
                                        <p:attrNameLst>
                                          <p:attrName>style.visibility</p:attrName>
                                        </p:attrNameLst>
                                      </p:cBhvr>
                                      <p:to>
                                        <p:strVal val="visible"/>
                                      </p:to>
                                    </p:set>
                                    <p:animEffect transition="in" filter="fade">
                                      <p:cBhvr>
                                        <p:cTn id="190" dur="500"/>
                                        <p:tgtEl>
                                          <p:spTgt spid="278">
                                            <p:txEl>
                                              <p:pRg st="2" end="2"/>
                                            </p:txEl>
                                          </p:spTgt>
                                        </p:tgtEl>
                                      </p:cBhvr>
                                    </p:animEffect>
                                  </p:childTnLst>
                                </p:cTn>
                              </p:par>
                            </p:childTnLst>
                          </p:cTn>
                        </p:par>
                        <p:par>
                          <p:cTn id="191" fill="hold">
                            <p:stCondLst>
                              <p:cond delay="12500"/>
                            </p:stCondLst>
                            <p:childTnLst>
                              <p:par>
                                <p:cTn id="192" presetID="10" presetClass="entr" presetSubtype="0" fill="hold" nodeType="afterEffect">
                                  <p:stCondLst>
                                    <p:cond delay="0"/>
                                  </p:stCondLst>
                                  <p:childTnLst>
                                    <p:set>
                                      <p:cBhvr>
                                        <p:cTn id="193" dur="1" fill="hold">
                                          <p:stCondLst>
                                            <p:cond delay="0"/>
                                          </p:stCondLst>
                                        </p:cTn>
                                        <p:tgtEl>
                                          <p:spTgt spid="278">
                                            <p:txEl>
                                              <p:pRg st="3" end="3"/>
                                            </p:txEl>
                                          </p:spTgt>
                                        </p:tgtEl>
                                        <p:attrNameLst>
                                          <p:attrName>style.visibility</p:attrName>
                                        </p:attrNameLst>
                                      </p:cBhvr>
                                      <p:to>
                                        <p:strVal val="visible"/>
                                      </p:to>
                                    </p:set>
                                    <p:animEffect transition="in" filter="fade">
                                      <p:cBhvr>
                                        <p:cTn id="194" dur="500"/>
                                        <p:tgtEl>
                                          <p:spTgt spid="278">
                                            <p:txEl>
                                              <p:pRg st="3" end="3"/>
                                            </p:txEl>
                                          </p:spTgt>
                                        </p:tgtEl>
                                      </p:cBhvr>
                                    </p:animEffect>
                                  </p:childTnLst>
                                </p:cTn>
                              </p:par>
                            </p:childTnLst>
                          </p:cTn>
                        </p:par>
                        <p:par>
                          <p:cTn id="195" fill="hold">
                            <p:stCondLst>
                              <p:cond delay="13000"/>
                            </p:stCondLst>
                            <p:childTnLst>
                              <p:par>
                                <p:cTn id="196" presetID="10" presetClass="entr" presetSubtype="0" fill="hold" nodeType="afterEffect">
                                  <p:stCondLst>
                                    <p:cond delay="0"/>
                                  </p:stCondLst>
                                  <p:childTnLst>
                                    <p:set>
                                      <p:cBhvr>
                                        <p:cTn id="197" dur="1" fill="hold">
                                          <p:stCondLst>
                                            <p:cond delay="0"/>
                                          </p:stCondLst>
                                        </p:cTn>
                                        <p:tgtEl>
                                          <p:spTgt spid="278">
                                            <p:txEl>
                                              <p:pRg st="4" end="4"/>
                                            </p:txEl>
                                          </p:spTgt>
                                        </p:tgtEl>
                                        <p:attrNameLst>
                                          <p:attrName>style.visibility</p:attrName>
                                        </p:attrNameLst>
                                      </p:cBhvr>
                                      <p:to>
                                        <p:strVal val="visible"/>
                                      </p:to>
                                    </p:set>
                                    <p:animEffect transition="in" filter="fade">
                                      <p:cBhvr>
                                        <p:cTn id="198" dur="500"/>
                                        <p:tgtEl>
                                          <p:spTgt spid="278">
                                            <p:txEl>
                                              <p:pRg st="4" end="4"/>
                                            </p:txEl>
                                          </p:spTgt>
                                        </p:tgtEl>
                                      </p:cBhvr>
                                    </p:animEffect>
                                  </p:childTnLst>
                                </p:cTn>
                              </p:par>
                            </p:childTnLst>
                          </p:cTn>
                        </p:par>
                        <p:par>
                          <p:cTn id="199" fill="hold">
                            <p:stCondLst>
                              <p:cond delay="13500"/>
                            </p:stCondLst>
                            <p:childTnLst>
                              <p:par>
                                <p:cTn id="200" presetID="10" presetClass="entr" presetSubtype="0" fill="hold" nodeType="afterEffect">
                                  <p:stCondLst>
                                    <p:cond delay="0"/>
                                  </p:stCondLst>
                                  <p:childTnLst>
                                    <p:set>
                                      <p:cBhvr>
                                        <p:cTn id="201" dur="1" fill="hold">
                                          <p:stCondLst>
                                            <p:cond delay="0"/>
                                          </p:stCondLst>
                                        </p:cTn>
                                        <p:tgtEl>
                                          <p:spTgt spid="278">
                                            <p:txEl>
                                              <p:pRg st="5" end="5"/>
                                            </p:txEl>
                                          </p:spTgt>
                                        </p:tgtEl>
                                        <p:attrNameLst>
                                          <p:attrName>style.visibility</p:attrName>
                                        </p:attrNameLst>
                                      </p:cBhvr>
                                      <p:to>
                                        <p:strVal val="visible"/>
                                      </p:to>
                                    </p:set>
                                    <p:animEffect transition="in" filter="fade">
                                      <p:cBhvr>
                                        <p:cTn id="202" dur="500"/>
                                        <p:tgtEl>
                                          <p:spTgt spid="278">
                                            <p:txEl>
                                              <p:pRg st="5" end="5"/>
                                            </p:txEl>
                                          </p:spTgt>
                                        </p:tgtEl>
                                      </p:cBhvr>
                                    </p:animEffect>
                                  </p:childTnLst>
                                </p:cTn>
                              </p:par>
                            </p:childTnLst>
                          </p:cTn>
                        </p:par>
                        <p:par>
                          <p:cTn id="203" fill="hold">
                            <p:stCondLst>
                              <p:cond delay="14000"/>
                            </p:stCondLst>
                            <p:childTnLst>
                              <p:par>
                                <p:cTn id="204" presetID="10" presetClass="entr" presetSubtype="0" fill="hold" nodeType="afterEffect">
                                  <p:stCondLst>
                                    <p:cond delay="0"/>
                                  </p:stCondLst>
                                  <p:childTnLst>
                                    <p:set>
                                      <p:cBhvr>
                                        <p:cTn id="205" dur="1" fill="hold">
                                          <p:stCondLst>
                                            <p:cond delay="0"/>
                                          </p:stCondLst>
                                        </p:cTn>
                                        <p:tgtEl>
                                          <p:spTgt spid="278">
                                            <p:txEl>
                                              <p:pRg st="6" end="6"/>
                                            </p:txEl>
                                          </p:spTgt>
                                        </p:tgtEl>
                                        <p:attrNameLst>
                                          <p:attrName>style.visibility</p:attrName>
                                        </p:attrNameLst>
                                      </p:cBhvr>
                                      <p:to>
                                        <p:strVal val="visible"/>
                                      </p:to>
                                    </p:set>
                                    <p:animEffect transition="in" filter="fade">
                                      <p:cBhvr>
                                        <p:cTn id="206" dur="500"/>
                                        <p:tgtEl>
                                          <p:spTgt spid="278">
                                            <p:txEl>
                                              <p:pRg st="6" end="6"/>
                                            </p:txEl>
                                          </p:spTgt>
                                        </p:tgtEl>
                                      </p:cBhvr>
                                    </p:animEffect>
                                  </p:childTnLst>
                                </p:cTn>
                              </p:par>
                            </p:childTnLst>
                          </p:cTn>
                        </p:par>
                        <p:par>
                          <p:cTn id="207" fill="hold">
                            <p:stCondLst>
                              <p:cond delay="14500"/>
                            </p:stCondLst>
                            <p:childTnLst>
                              <p:par>
                                <p:cTn id="208" presetID="10" presetClass="entr" presetSubtype="0" fill="hold" nodeType="afterEffect">
                                  <p:stCondLst>
                                    <p:cond delay="0"/>
                                  </p:stCondLst>
                                  <p:childTnLst>
                                    <p:set>
                                      <p:cBhvr>
                                        <p:cTn id="209" dur="1" fill="hold">
                                          <p:stCondLst>
                                            <p:cond delay="0"/>
                                          </p:stCondLst>
                                        </p:cTn>
                                        <p:tgtEl>
                                          <p:spTgt spid="278">
                                            <p:txEl>
                                              <p:pRg st="7" end="7"/>
                                            </p:txEl>
                                          </p:spTgt>
                                        </p:tgtEl>
                                        <p:attrNameLst>
                                          <p:attrName>style.visibility</p:attrName>
                                        </p:attrNameLst>
                                      </p:cBhvr>
                                      <p:to>
                                        <p:strVal val="visible"/>
                                      </p:to>
                                    </p:set>
                                    <p:animEffect transition="in" filter="fade">
                                      <p:cBhvr>
                                        <p:cTn id="210" dur="500"/>
                                        <p:tgtEl>
                                          <p:spTgt spid="278">
                                            <p:txEl>
                                              <p:pRg st="7" end="7"/>
                                            </p:txEl>
                                          </p:spTgt>
                                        </p:tgtEl>
                                      </p:cBhvr>
                                    </p:animEffect>
                                  </p:childTnLst>
                                </p:cTn>
                              </p:par>
                            </p:childTnLst>
                          </p:cTn>
                        </p:par>
                        <p:par>
                          <p:cTn id="211" fill="hold">
                            <p:stCondLst>
                              <p:cond delay="15000"/>
                            </p:stCondLst>
                            <p:childTnLst>
                              <p:par>
                                <p:cTn id="212" presetID="10" presetClass="entr" presetSubtype="0" fill="hold" nodeType="afterEffect">
                                  <p:stCondLst>
                                    <p:cond delay="0"/>
                                  </p:stCondLst>
                                  <p:childTnLst>
                                    <p:set>
                                      <p:cBhvr>
                                        <p:cTn id="213" dur="1" fill="hold">
                                          <p:stCondLst>
                                            <p:cond delay="0"/>
                                          </p:stCondLst>
                                        </p:cTn>
                                        <p:tgtEl>
                                          <p:spTgt spid="278">
                                            <p:txEl>
                                              <p:pRg st="8" end="8"/>
                                            </p:txEl>
                                          </p:spTgt>
                                        </p:tgtEl>
                                        <p:attrNameLst>
                                          <p:attrName>style.visibility</p:attrName>
                                        </p:attrNameLst>
                                      </p:cBhvr>
                                      <p:to>
                                        <p:strVal val="visible"/>
                                      </p:to>
                                    </p:set>
                                    <p:animEffect transition="in" filter="fade">
                                      <p:cBhvr>
                                        <p:cTn id="214" dur="500"/>
                                        <p:tgtEl>
                                          <p:spTgt spid="2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pictures with descriptions">
  <p:cSld name="Three pictures with descriptions">
    <p:spTree>
      <p:nvGrpSpPr>
        <p:cNvPr id="1" name="Shape 279"/>
        <p:cNvGrpSpPr/>
        <p:nvPr/>
      </p:nvGrpSpPr>
      <p:grpSpPr>
        <a:xfrm>
          <a:off x="0" y="0"/>
          <a:ext cx="0" cy="0"/>
          <a:chOff x="0" y="0"/>
          <a:chExt cx="0" cy="0"/>
        </a:xfrm>
      </p:grpSpPr>
      <p:sp>
        <p:nvSpPr>
          <p:cNvPr id="280" name="Google Shape;280;p18"/>
          <p:cNvSpPr txBox="1">
            <a:spLocks noGrp="1"/>
          </p:cNvSpPr>
          <p:nvPr>
            <p:ph type="body" idx="1"/>
          </p:nvPr>
        </p:nvSpPr>
        <p:spPr>
          <a:xfrm>
            <a:off x="1924417" y="4572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81" name="Google Shape;281;p18"/>
          <p:cNvSpPr txBox="1">
            <a:spLocks noGrp="1"/>
          </p:cNvSpPr>
          <p:nvPr>
            <p:ph type="body" idx="2"/>
          </p:nvPr>
        </p:nvSpPr>
        <p:spPr>
          <a:xfrm>
            <a:off x="1924417" y="15453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82" name="Google Shape;282;p18"/>
          <p:cNvSpPr/>
          <p:nvPr/>
        </p:nvSpPr>
        <p:spPr>
          <a:xfrm>
            <a:off x="2722024" y="8695615"/>
            <a:ext cx="1258868" cy="1259997"/>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83" name="Google Shape;283;p18"/>
          <p:cNvSpPr txBox="1">
            <a:spLocks noGrp="1"/>
          </p:cNvSpPr>
          <p:nvPr>
            <p:ph type="body" idx="3"/>
          </p:nvPr>
        </p:nvSpPr>
        <p:spPr>
          <a:xfrm>
            <a:off x="1875286" y="3001524"/>
            <a:ext cx="643496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84" name="Google Shape;284;p18"/>
          <p:cNvSpPr txBox="1">
            <a:spLocks noGrp="1"/>
          </p:cNvSpPr>
          <p:nvPr>
            <p:ph type="body" idx="4"/>
          </p:nvPr>
        </p:nvSpPr>
        <p:spPr>
          <a:xfrm>
            <a:off x="2780934" y="884956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85" name="Google Shape;285;p18"/>
          <p:cNvSpPr/>
          <p:nvPr/>
        </p:nvSpPr>
        <p:spPr>
          <a:xfrm>
            <a:off x="4525120" y="8695615"/>
            <a:ext cx="1258868" cy="1259997"/>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86" name="Google Shape;286;p18"/>
          <p:cNvSpPr txBox="1">
            <a:spLocks noGrp="1"/>
          </p:cNvSpPr>
          <p:nvPr>
            <p:ph type="body" idx="5"/>
          </p:nvPr>
        </p:nvSpPr>
        <p:spPr>
          <a:xfrm>
            <a:off x="4569469" y="884956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87" name="Google Shape;287;p18"/>
          <p:cNvSpPr/>
          <p:nvPr/>
        </p:nvSpPr>
        <p:spPr>
          <a:xfrm>
            <a:off x="6434982" y="8695615"/>
            <a:ext cx="1258868" cy="1259997"/>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88" name="Google Shape;288;p18"/>
          <p:cNvSpPr txBox="1">
            <a:spLocks noGrp="1"/>
          </p:cNvSpPr>
          <p:nvPr>
            <p:ph type="body" idx="6"/>
          </p:nvPr>
        </p:nvSpPr>
        <p:spPr>
          <a:xfrm>
            <a:off x="6511364" y="878851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89" name="Google Shape;289;p18"/>
          <p:cNvSpPr txBox="1">
            <a:spLocks noGrp="1"/>
          </p:cNvSpPr>
          <p:nvPr>
            <p:ph type="body" idx="7"/>
          </p:nvPr>
        </p:nvSpPr>
        <p:spPr>
          <a:xfrm>
            <a:off x="1875289" y="10237711"/>
            <a:ext cx="6434968" cy="2501688"/>
          </a:xfrm>
          <a:prstGeom prst="rect">
            <a:avLst/>
          </a:prstGeom>
          <a:noFill/>
          <a:ln>
            <a:noFill/>
          </a:ln>
        </p:spPr>
        <p:txBody>
          <a:bodyPr spcFirstLastPara="1" wrap="square" lIns="0" tIns="0" rIns="0" bIns="0" anchor="t" anchorCtr="0">
            <a:noAutofit/>
          </a:bodyPr>
          <a:lstStyle>
            <a:lvl1pPr marL="457200" marR="0" lvl="0" indent="-228600" algn="ct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90" name="Google Shape;290;p18"/>
          <p:cNvSpPr>
            <a:spLocks noGrp="1"/>
          </p:cNvSpPr>
          <p:nvPr>
            <p:ph type="pic" idx="8"/>
          </p:nvPr>
        </p:nvSpPr>
        <p:spPr>
          <a:xfrm>
            <a:off x="1875286" y="4026909"/>
            <a:ext cx="6434968" cy="4170944"/>
          </a:xfrm>
          <a:prstGeom prst="rect">
            <a:avLst/>
          </a:prstGeom>
          <a:noFill/>
          <a:ln>
            <a:noFill/>
          </a:ln>
        </p:spPr>
      </p:sp>
      <p:sp>
        <p:nvSpPr>
          <p:cNvPr id="291" name="Google Shape;291;p18"/>
          <p:cNvSpPr/>
          <p:nvPr/>
        </p:nvSpPr>
        <p:spPr>
          <a:xfrm>
            <a:off x="10073294" y="8695615"/>
            <a:ext cx="1258868" cy="1259997"/>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92" name="Google Shape;292;p18"/>
          <p:cNvSpPr txBox="1">
            <a:spLocks noGrp="1"/>
          </p:cNvSpPr>
          <p:nvPr>
            <p:ph type="body" idx="9"/>
          </p:nvPr>
        </p:nvSpPr>
        <p:spPr>
          <a:xfrm>
            <a:off x="9226559" y="3001524"/>
            <a:ext cx="643496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93" name="Google Shape;293;p18"/>
          <p:cNvSpPr txBox="1">
            <a:spLocks noGrp="1"/>
          </p:cNvSpPr>
          <p:nvPr>
            <p:ph type="body" idx="13"/>
          </p:nvPr>
        </p:nvSpPr>
        <p:spPr>
          <a:xfrm>
            <a:off x="10132207" y="884956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94" name="Google Shape;294;p18"/>
          <p:cNvSpPr/>
          <p:nvPr/>
        </p:nvSpPr>
        <p:spPr>
          <a:xfrm>
            <a:off x="11876393" y="8695615"/>
            <a:ext cx="1258868" cy="1259997"/>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95" name="Google Shape;295;p18"/>
          <p:cNvSpPr txBox="1">
            <a:spLocks noGrp="1"/>
          </p:cNvSpPr>
          <p:nvPr>
            <p:ph type="body" idx="14"/>
          </p:nvPr>
        </p:nvSpPr>
        <p:spPr>
          <a:xfrm>
            <a:off x="11920741" y="884956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96" name="Google Shape;296;p18"/>
          <p:cNvSpPr/>
          <p:nvPr/>
        </p:nvSpPr>
        <p:spPr>
          <a:xfrm>
            <a:off x="13786255" y="8695615"/>
            <a:ext cx="1258868" cy="1259997"/>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97" name="Google Shape;297;p18"/>
          <p:cNvSpPr txBox="1">
            <a:spLocks noGrp="1"/>
          </p:cNvSpPr>
          <p:nvPr>
            <p:ph type="body" idx="15"/>
          </p:nvPr>
        </p:nvSpPr>
        <p:spPr>
          <a:xfrm>
            <a:off x="13862637" y="878851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98" name="Google Shape;298;p18"/>
          <p:cNvSpPr txBox="1">
            <a:spLocks noGrp="1"/>
          </p:cNvSpPr>
          <p:nvPr>
            <p:ph type="body" idx="16"/>
          </p:nvPr>
        </p:nvSpPr>
        <p:spPr>
          <a:xfrm>
            <a:off x="9226561" y="10237711"/>
            <a:ext cx="6434968" cy="2501688"/>
          </a:xfrm>
          <a:prstGeom prst="rect">
            <a:avLst/>
          </a:prstGeom>
          <a:noFill/>
          <a:ln>
            <a:noFill/>
          </a:ln>
        </p:spPr>
        <p:txBody>
          <a:bodyPr spcFirstLastPara="1" wrap="square" lIns="0" tIns="0" rIns="0" bIns="0" anchor="t" anchorCtr="0">
            <a:noAutofit/>
          </a:bodyPr>
          <a:lstStyle>
            <a:lvl1pPr marL="457200" marR="0" lvl="0" indent="-228600" algn="ct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99" name="Google Shape;299;p18"/>
          <p:cNvSpPr>
            <a:spLocks noGrp="1"/>
          </p:cNvSpPr>
          <p:nvPr>
            <p:ph type="pic" idx="17"/>
          </p:nvPr>
        </p:nvSpPr>
        <p:spPr>
          <a:xfrm>
            <a:off x="9226559" y="4026909"/>
            <a:ext cx="6434968" cy="4170944"/>
          </a:xfrm>
          <a:prstGeom prst="rect">
            <a:avLst/>
          </a:prstGeom>
          <a:noFill/>
          <a:ln>
            <a:noFill/>
          </a:ln>
        </p:spPr>
      </p:sp>
      <p:sp>
        <p:nvSpPr>
          <p:cNvPr id="300" name="Google Shape;300;p18"/>
          <p:cNvSpPr/>
          <p:nvPr/>
        </p:nvSpPr>
        <p:spPr>
          <a:xfrm>
            <a:off x="17319754" y="8695615"/>
            <a:ext cx="1258868" cy="1259997"/>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01" name="Google Shape;301;p18"/>
          <p:cNvSpPr txBox="1">
            <a:spLocks noGrp="1"/>
          </p:cNvSpPr>
          <p:nvPr>
            <p:ph type="body" idx="18"/>
          </p:nvPr>
        </p:nvSpPr>
        <p:spPr>
          <a:xfrm>
            <a:off x="16473019" y="3001524"/>
            <a:ext cx="643496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02" name="Google Shape;302;p18"/>
          <p:cNvSpPr txBox="1">
            <a:spLocks noGrp="1"/>
          </p:cNvSpPr>
          <p:nvPr>
            <p:ph type="body" idx="19"/>
          </p:nvPr>
        </p:nvSpPr>
        <p:spPr>
          <a:xfrm>
            <a:off x="17378665" y="884956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03" name="Google Shape;303;p18"/>
          <p:cNvSpPr/>
          <p:nvPr/>
        </p:nvSpPr>
        <p:spPr>
          <a:xfrm>
            <a:off x="19122853" y="8695615"/>
            <a:ext cx="1258868" cy="1259997"/>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04" name="Google Shape;304;p18"/>
          <p:cNvSpPr txBox="1">
            <a:spLocks noGrp="1"/>
          </p:cNvSpPr>
          <p:nvPr>
            <p:ph type="body" idx="20"/>
          </p:nvPr>
        </p:nvSpPr>
        <p:spPr>
          <a:xfrm>
            <a:off x="19167202" y="884956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05" name="Google Shape;305;p18"/>
          <p:cNvSpPr/>
          <p:nvPr/>
        </p:nvSpPr>
        <p:spPr>
          <a:xfrm>
            <a:off x="21032712" y="8695615"/>
            <a:ext cx="1258868" cy="1259997"/>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06" name="Google Shape;306;p18"/>
          <p:cNvSpPr txBox="1">
            <a:spLocks noGrp="1"/>
          </p:cNvSpPr>
          <p:nvPr>
            <p:ph type="body" idx="21"/>
          </p:nvPr>
        </p:nvSpPr>
        <p:spPr>
          <a:xfrm>
            <a:off x="21109097" y="878851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07" name="Google Shape;307;p18"/>
          <p:cNvSpPr txBox="1">
            <a:spLocks noGrp="1"/>
          </p:cNvSpPr>
          <p:nvPr>
            <p:ph type="body" idx="22"/>
          </p:nvPr>
        </p:nvSpPr>
        <p:spPr>
          <a:xfrm>
            <a:off x="16473019" y="10237711"/>
            <a:ext cx="6434968" cy="2501688"/>
          </a:xfrm>
          <a:prstGeom prst="rect">
            <a:avLst/>
          </a:prstGeom>
          <a:noFill/>
          <a:ln>
            <a:noFill/>
          </a:ln>
        </p:spPr>
        <p:txBody>
          <a:bodyPr spcFirstLastPara="1" wrap="square" lIns="0" tIns="0" rIns="0" bIns="0" anchor="t" anchorCtr="0">
            <a:noAutofit/>
          </a:bodyPr>
          <a:lstStyle>
            <a:lvl1pPr marL="457200" marR="0" lvl="0" indent="-228600" algn="ct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08" name="Google Shape;308;p18"/>
          <p:cNvSpPr>
            <a:spLocks noGrp="1"/>
          </p:cNvSpPr>
          <p:nvPr>
            <p:ph type="pic" idx="23"/>
          </p:nvPr>
        </p:nvSpPr>
        <p:spPr>
          <a:xfrm>
            <a:off x="16473019" y="4026909"/>
            <a:ext cx="6434968" cy="4170944"/>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280">
                                            <p:txEl>
                                              <p:pRg st="0" end="0"/>
                                            </p:txEl>
                                          </p:spTgt>
                                        </p:tgtEl>
                                        <p:attrNameLst>
                                          <p:attrName>style.visibility</p:attrName>
                                        </p:attrNameLst>
                                      </p:cBhvr>
                                      <p:to>
                                        <p:strVal val="visible"/>
                                      </p:to>
                                    </p:set>
                                    <p:animEffect transition="in" filter="fade">
                                      <p:cBhvr>
                                        <p:cTn id="7" dur="400"/>
                                        <p:tgtEl>
                                          <p:spTgt spid="280">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280">
                                            <p:txEl>
                                              <p:pRg st="1" end="1"/>
                                            </p:txEl>
                                          </p:spTgt>
                                        </p:tgtEl>
                                        <p:attrNameLst>
                                          <p:attrName>style.visibility</p:attrName>
                                        </p:attrNameLst>
                                      </p:cBhvr>
                                      <p:to>
                                        <p:strVal val="visible"/>
                                      </p:to>
                                    </p:set>
                                    <p:animEffect transition="in" filter="fade">
                                      <p:cBhvr>
                                        <p:cTn id="10" dur="400"/>
                                        <p:tgtEl>
                                          <p:spTgt spid="280">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280">
                                            <p:txEl>
                                              <p:pRg st="2" end="2"/>
                                            </p:txEl>
                                          </p:spTgt>
                                        </p:tgtEl>
                                        <p:attrNameLst>
                                          <p:attrName>style.visibility</p:attrName>
                                        </p:attrNameLst>
                                      </p:cBhvr>
                                      <p:to>
                                        <p:strVal val="visible"/>
                                      </p:to>
                                    </p:set>
                                    <p:animEffect transition="in" filter="fade">
                                      <p:cBhvr>
                                        <p:cTn id="13" dur="400"/>
                                        <p:tgtEl>
                                          <p:spTgt spid="280">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280">
                                            <p:txEl>
                                              <p:pRg st="3" end="3"/>
                                            </p:txEl>
                                          </p:spTgt>
                                        </p:tgtEl>
                                        <p:attrNameLst>
                                          <p:attrName>style.visibility</p:attrName>
                                        </p:attrNameLst>
                                      </p:cBhvr>
                                      <p:to>
                                        <p:strVal val="visible"/>
                                      </p:to>
                                    </p:set>
                                    <p:animEffect transition="in" filter="fade">
                                      <p:cBhvr>
                                        <p:cTn id="16" dur="400"/>
                                        <p:tgtEl>
                                          <p:spTgt spid="280">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280">
                                            <p:txEl>
                                              <p:pRg st="4" end="4"/>
                                            </p:txEl>
                                          </p:spTgt>
                                        </p:tgtEl>
                                        <p:attrNameLst>
                                          <p:attrName>style.visibility</p:attrName>
                                        </p:attrNameLst>
                                      </p:cBhvr>
                                      <p:to>
                                        <p:strVal val="visible"/>
                                      </p:to>
                                    </p:set>
                                    <p:animEffect transition="in" filter="fade">
                                      <p:cBhvr>
                                        <p:cTn id="19" dur="400"/>
                                        <p:tgtEl>
                                          <p:spTgt spid="280">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280">
                                            <p:txEl>
                                              <p:pRg st="5" end="5"/>
                                            </p:txEl>
                                          </p:spTgt>
                                        </p:tgtEl>
                                        <p:attrNameLst>
                                          <p:attrName>style.visibility</p:attrName>
                                        </p:attrNameLst>
                                      </p:cBhvr>
                                      <p:to>
                                        <p:strVal val="visible"/>
                                      </p:to>
                                    </p:set>
                                    <p:animEffect transition="in" filter="fade">
                                      <p:cBhvr>
                                        <p:cTn id="22" dur="400"/>
                                        <p:tgtEl>
                                          <p:spTgt spid="280">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280">
                                            <p:txEl>
                                              <p:pRg st="6" end="6"/>
                                            </p:txEl>
                                          </p:spTgt>
                                        </p:tgtEl>
                                        <p:attrNameLst>
                                          <p:attrName>style.visibility</p:attrName>
                                        </p:attrNameLst>
                                      </p:cBhvr>
                                      <p:to>
                                        <p:strVal val="visible"/>
                                      </p:to>
                                    </p:set>
                                    <p:animEffect transition="in" filter="fade">
                                      <p:cBhvr>
                                        <p:cTn id="25" dur="400"/>
                                        <p:tgtEl>
                                          <p:spTgt spid="280">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280">
                                            <p:txEl>
                                              <p:pRg st="7" end="7"/>
                                            </p:txEl>
                                          </p:spTgt>
                                        </p:tgtEl>
                                        <p:attrNameLst>
                                          <p:attrName>style.visibility</p:attrName>
                                        </p:attrNameLst>
                                      </p:cBhvr>
                                      <p:to>
                                        <p:strVal val="visible"/>
                                      </p:to>
                                    </p:set>
                                    <p:animEffect transition="in" filter="fade">
                                      <p:cBhvr>
                                        <p:cTn id="28" dur="400"/>
                                        <p:tgtEl>
                                          <p:spTgt spid="280">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280">
                                            <p:txEl>
                                              <p:pRg st="8" end="8"/>
                                            </p:txEl>
                                          </p:spTgt>
                                        </p:tgtEl>
                                        <p:attrNameLst>
                                          <p:attrName>style.visibility</p:attrName>
                                        </p:attrNameLst>
                                      </p:cBhvr>
                                      <p:to>
                                        <p:strVal val="visible"/>
                                      </p:to>
                                    </p:set>
                                    <p:animEffect transition="in" filter="fade">
                                      <p:cBhvr>
                                        <p:cTn id="31" dur="400"/>
                                        <p:tgtEl>
                                          <p:spTgt spid="280">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281">
                                            <p:txEl>
                                              <p:pRg st="0" end="0"/>
                                            </p:txEl>
                                          </p:spTgt>
                                        </p:tgtEl>
                                        <p:attrNameLst>
                                          <p:attrName>style.visibility</p:attrName>
                                        </p:attrNameLst>
                                      </p:cBhvr>
                                      <p:to>
                                        <p:strVal val="visible"/>
                                      </p:to>
                                    </p:set>
                                    <p:anim calcmode="lin" valueType="num">
                                      <p:cBhvr additive="base">
                                        <p:cTn id="34" dur="500"/>
                                        <p:tgtEl>
                                          <p:spTgt spid="281">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281">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281">
                                            <p:txEl>
                                              <p:pRg st="1" end="1"/>
                                            </p:txEl>
                                          </p:spTgt>
                                        </p:tgtEl>
                                        <p:attrNameLst>
                                          <p:attrName>style.visibility</p:attrName>
                                        </p:attrNameLst>
                                      </p:cBhvr>
                                      <p:to>
                                        <p:strVal val="visible"/>
                                      </p:to>
                                    </p:set>
                                    <p:anim calcmode="lin" valueType="num">
                                      <p:cBhvr additive="base">
                                        <p:cTn id="38" dur="500"/>
                                        <p:tgtEl>
                                          <p:spTgt spid="281">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281">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281">
                                            <p:txEl>
                                              <p:pRg st="2" end="2"/>
                                            </p:txEl>
                                          </p:spTgt>
                                        </p:tgtEl>
                                        <p:attrNameLst>
                                          <p:attrName>style.visibility</p:attrName>
                                        </p:attrNameLst>
                                      </p:cBhvr>
                                      <p:to>
                                        <p:strVal val="visible"/>
                                      </p:to>
                                    </p:set>
                                    <p:anim calcmode="lin" valueType="num">
                                      <p:cBhvr additive="base">
                                        <p:cTn id="42" dur="500"/>
                                        <p:tgtEl>
                                          <p:spTgt spid="281">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281">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281">
                                            <p:txEl>
                                              <p:pRg st="3" end="3"/>
                                            </p:txEl>
                                          </p:spTgt>
                                        </p:tgtEl>
                                        <p:attrNameLst>
                                          <p:attrName>style.visibility</p:attrName>
                                        </p:attrNameLst>
                                      </p:cBhvr>
                                      <p:to>
                                        <p:strVal val="visible"/>
                                      </p:to>
                                    </p:set>
                                    <p:anim calcmode="lin" valueType="num">
                                      <p:cBhvr additive="base">
                                        <p:cTn id="46" dur="500"/>
                                        <p:tgtEl>
                                          <p:spTgt spid="281">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281">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281">
                                            <p:txEl>
                                              <p:pRg st="4" end="4"/>
                                            </p:txEl>
                                          </p:spTgt>
                                        </p:tgtEl>
                                        <p:attrNameLst>
                                          <p:attrName>style.visibility</p:attrName>
                                        </p:attrNameLst>
                                      </p:cBhvr>
                                      <p:to>
                                        <p:strVal val="visible"/>
                                      </p:to>
                                    </p:set>
                                    <p:anim calcmode="lin" valueType="num">
                                      <p:cBhvr additive="base">
                                        <p:cTn id="50" dur="500"/>
                                        <p:tgtEl>
                                          <p:spTgt spid="281">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281">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281">
                                            <p:txEl>
                                              <p:pRg st="5" end="5"/>
                                            </p:txEl>
                                          </p:spTgt>
                                        </p:tgtEl>
                                        <p:attrNameLst>
                                          <p:attrName>style.visibility</p:attrName>
                                        </p:attrNameLst>
                                      </p:cBhvr>
                                      <p:to>
                                        <p:strVal val="visible"/>
                                      </p:to>
                                    </p:set>
                                    <p:anim calcmode="lin" valueType="num">
                                      <p:cBhvr additive="base">
                                        <p:cTn id="54" dur="500"/>
                                        <p:tgtEl>
                                          <p:spTgt spid="281">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281">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281">
                                            <p:txEl>
                                              <p:pRg st="6" end="6"/>
                                            </p:txEl>
                                          </p:spTgt>
                                        </p:tgtEl>
                                        <p:attrNameLst>
                                          <p:attrName>style.visibility</p:attrName>
                                        </p:attrNameLst>
                                      </p:cBhvr>
                                      <p:to>
                                        <p:strVal val="visible"/>
                                      </p:to>
                                    </p:set>
                                    <p:anim calcmode="lin" valueType="num">
                                      <p:cBhvr additive="base">
                                        <p:cTn id="58" dur="500"/>
                                        <p:tgtEl>
                                          <p:spTgt spid="281">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281">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281">
                                            <p:txEl>
                                              <p:pRg st="7" end="7"/>
                                            </p:txEl>
                                          </p:spTgt>
                                        </p:tgtEl>
                                        <p:attrNameLst>
                                          <p:attrName>style.visibility</p:attrName>
                                        </p:attrNameLst>
                                      </p:cBhvr>
                                      <p:to>
                                        <p:strVal val="visible"/>
                                      </p:to>
                                    </p:set>
                                    <p:anim calcmode="lin" valueType="num">
                                      <p:cBhvr additive="base">
                                        <p:cTn id="62" dur="500"/>
                                        <p:tgtEl>
                                          <p:spTgt spid="281">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281">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281">
                                            <p:txEl>
                                              <p:pRg st="8" end="8"/>
                                            </p:txEl>
                                          </p:spTgt>
                                        </p:tgtEl>
                                        <p:attrNameLst>
                                          <p:attrName>style.visibility</p:attrName>
                                        </p:attrNameLst>
                                      </p:cBhvr>
                                      <p:to>
                                        <p:strVal val="visible"/>
                                      </p:to>
                                    </p:set>
                                    <p:anim calcmode="lin" valueType="num">
                                      <p:cBhvr additive="base">
                                        <p:cTn id="66" dur="500"/>
                                        <p:tgtEl>
                                          <p:spTgt spid="281">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281">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283">
                                            <p:txEl>
                                              <p:pRg st="0" end="0"/>
                                            </p:txEl>
                                          </p:spTgt>
                                        </p:tgtEl>
                                        <p:attrNameLst>
                                          <p:attrName>style.visibility</p:attrName>
                                        </p:attrNameLst>
                                      </p:cBhvr>
                                      <p:to>
                                        <p:strVal val="visible"/>
                                      </p:to>
                                    </p:set>
                                    <p:anim calcmode="lin" valueType="num">
                                      <p:cBhvr additive="base">
                                        <p:cTn id="70" dur="500"/>
                                        <p:tgtEl>
                                          <p:spTgt spid="283">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283">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283">
                                            <p:txEl>
                                              <p:pRg st="1" end="1"/>
                                            </p:txEl>
                                          </p:spTgt>
                                        </p:tgtEl>
                                        <p:attrNameLst>
                                          <p:attrName>style.visibility</p:attrName>
                                        </p:attrNameLst>
                                      </p:cBhvr>
                                      <p:to>
                                        <p:strVal val="visible"/>
                                      </p:to>
                                    </p:set>
                                    <p:anim calcmode="lin" valueType="num">
                                      <p:cBhvr additive="base">
                                        <p:cTn id="74" dur="500"/>
                                        <p:tgtEl>
                                          <p:spTgt spid="283">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283">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283">
                                            <p:txEl>
                                              <p:pRg st="2" end="2"/>
                                            </p:txEl>
                                          </p:spTgt>
                                        </p:tgtEl>
                                        <p:attrNameLst>
                                          <p:attrName>style.visibility</p:attrName>
                                        </p:attrNameLst>
                                      </p:cBhvr>
                                      <p:to>
                                        <p:strVal val="visible"/>
                                      </p:to>
                                    </p:set>
                                    <p:anim calcmode="lin" valueType="num">
                                      <p:cBhvr additive="base">
                                        <p:cTn id="78" dur="500"/>
                                        <p:tgtEl>
                                          <p:spTgt spid="283">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283">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283">
                                            <p:txEl>
                                              <p:pRg st="3" end="3"/>
                                            </p:txEl>
                                          </p:spTgt>
                                        </p:tgtEl>
                                        <p:attrNameLst>
                                          <p:attrName>style.visibility</p:attrName>
                                        </p:attrNameLst>
                                      </p:cBhvr>
                                      <p:to>
                                        <p:strVal val="visible"/>
                                      </p:to>
                                    </p:set>
                                    <p:anim calcmode="lin" valueType="num">
                                      <p:cBhvr additive="base">
                                        <p:cTn id="82" dur="500"/>
                                        <p:tgtEl>
                                          <p:spTgt spid="283">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283">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283">
                                            <p:txEl>
                                              <p:pRg st="4" end="4"/>
                                            </p:txEl>
                                          </p:spTgt>
                                        </p:tgtEl>
                                        <p:attrNameLst>
                                          <p:attrName>style.visibility</p:attrName>
                                        </p:attrNameLst>
                                      </p:cBhvr>
                                      <p:to>
                                        <p:strVal val="visible"/>
                                      </p:to>
                                    </p:set>
                                    <p:anim calcmode="lin" valueType="num">
                                      <p:cBhvr additive="base">
                                        <p:cTn id="86" dur="500"/>
                                        <p:tgtEl>
                                          <p:spTgt spid="283">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283">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283">
                                            <p:txEl>
                                              <p:pRg st="5" end="5"/>
                                            </p:txEl>
                                          </p:spTgt>
                                        </p:tgtEl>
                                        <p:attrNameLst>
                                          <p:attrName>style.visibility</p:attrName>
                                        </p:attrNameLst>
                                      </p:cBhvr>
                                      <p:to>
                                        <p:strVal val="visible"/>
                                      </p:to>
                                    </p:set>
                                    <p:anim calcmode="lin" valueType="num">
                                      <p:cBhvr additive="base">
                                        <p:cTn id="90" dur="500"/>
                                        <p:tgtEl>
                                          <p:spTgt spid="283">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283">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283">
                                            <p:txEl>
                                              <p:pRg st="6" end="6"/>
                                            </p:txEl>
                                          </p:spTgt>
                                        </p:tgtEl>
                                        <p:attrNameLst>
                                          <p:attrName>style.visibility</p:attrName>
                                        </p:attrNameLst>
                                      </p:cBhvr>
                                      <p:to>
                                        <p:strVal val="visible"/>
                                      </p:to>
                                    </p:set>
                                    <p:anim calcmode="lin" valueType="num">
                                      <p:cBhvr additive="base">
                                        <p:cTn id="94" dur="500"/>
                                        <p:tgtEl>
                                          <p:spTgt spid="283">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283">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283">
                                            <p:txEl>
                                              <p:pRg st="7" end="7"/>
                                            </p:txEl>
                                          </p:spTgt>
                                        </p:tgtEl>
                                        <p:attrNameLst>
                                          <p:attrName>style.visibility</p:attrName>
                                        </p:attrNameLst>
                                      </p:cBhvr>
                                      <p:to>
                                        <p:strVal val="visible"/>
                                      </p:to>
                                    </p:set>
                                    <p:anim calcmode="lin" valueType="num">
                                      <p:cBhvr additive="base">
                                        <p:cTn id="98" dur="500"/>
                                        <p:tgtEl>
                                          <p:spTgt spid="283">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283">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283">
                                            <p:txEl>
                                              <p:pRg st="8" end="8"/>
                                            </p:txEl>
                                          </p:spTgt>
                                        </p:tgtEl>
                                        <p:attrNameLst>
                                          <p:attrName>style.visibility</p:attrName>
                                        </p:attrNameLst>
                                      </p:cBhvr>
                                      <p:to>
                                        <p:strVal val="visible"/>
                                      </p:to>
                                    </p:set>
                                    <p:anim calcmode="lin" valueType="num">
                                      <p:cBhvr additive="base">
                                        <p:cTn id="102" dur="500"/>
                                        <p:tgtEl>
                                          <p:spTgt spid="283">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283">
                                            <p:txEl>
                                              <p:pRg st="8" end="8"/>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282"/>
                                        </p:tgtEl>
                                        <p:attrNameLst>
                                          <p:attrName>style.visibility</p:attrName>
                                        </p:attrNameLst>
                                      </p:cBhvr>
                                      <p:to>
                                        <p:strVal val="visible"/>
                                      </p:to>
                                    </p:set>
                                    <p:anim calcmode="lin" valueType="num">
                                      <p:cBhvr additive="base">
                                        <p:cTn id="106" dur="500"/>
                                        <p:tgtEl>
                                          <p:spTgt spid="282"/>
                                        </p:tgtEl>
                                        <p:attrNameLst>
                                          <p:attrName>ppt_w</p:attrName>
                                        </p:attrNameLst>
                                      </p:cBhvr>
                                      <p:tavLst>
                                        <p:tav tm="0">
                                          <p:val>
                                            <p:strVal val="0"/>
                                          </p:val>
                                        </p:tav>
                                        <p:tav tm="100000">
                                          <p:val>
                                            <p:strVal val="#ppt_w"/>
                                          </p:val>
                                        </p:tav>
                                      </p:tavLst>
                                    </p:anim>
                                    <p:anim calcmode="lin" valueType="num">
                                      <p:cBhvr additive="base">
                                        <p:cTn id="107" dur="500"/>
                                        <p:tgtEl>
                                          <p:spTgt spid="282"/>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284">
                                            <p:txEl>
                                              <p:pRg st="0" end="0"/>
                                            </p:txEl>
                                          </p:spTgt>
                                        </p:tgtEl>
                                        <p:attrNameLst>
                                          <p:attrName>style.visibility</p:attrName>
                                        </p:attrNameLst>
                                      </p:cBhvr>
                                      <p:to>
                                        <p:strVal val="visible"/>
                                      </p:to>
                                    </p:set>
                                    <p:anim calcmode="lin" valueType="num">
                                      <p:cBhvr additive="base">
                                        <p:cTn id="110" dur="500"/>
                                        <p:tgtEl>
                                          <p:spTgt spid="284">
                                            <p:txEl>
                                              <p:pRg st="0" end="0"/>
                                            </p:txEl>
                                          </p:spTgt>
                                        </p:tgtEl>
                                        <p:attrNameLst>
                                          <p:attrName>ppt_w</p:attrName>
                                        </p:attrNameLst>
                                      </p:cBhvr>
                                      <p:tavLst>
                                        <p:tav tm="0">
                                          <p:val>
                                            <p:strVal val="0"/>
                                          </p:val>
                                        </p:tav>
                                        <p:tav tm="100000">
                                          <p:val>
                                            <p:strVal val="#ppt_w"/>
                                          </p:val>
                                        </p:tav>
                                      </p:tavLst>
                                    </p:anim>
                                    <p:anim calcmode="lin" valueType="num">
                                      <p:cBhvr additive="base">
                                        <p:cTn id="111" dur="500"/>
                                        <p:tgtEl>
                                          <p:spTgt spid="284">
                                            <p:txEl>
                                              <p:pRg st="0" end="0"/>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284">
                                            <p:txEl>
                                              <p:pRg st="1" end="1"/>
                                            </p:txEl>
                                          </p:spTgt>
                                        </p:tgtEl>
                                        <p:attrNameLst>
                                          <p:attrName>style.visibility</p:attrName>
                                        </p:attrNameLst>
                                      </p:cBhvr>
                                      <p:to>
                                        <p:strVal val="visible"/>
                                      </p:to>
                                    </p:set>
                                    <p:anim calcmode="lin" valueType="num">
                                      <p:cBhvr additive="base">
                                        <p:cTn id="114" dur="500"/>
                                        <p:tgtEl>
                                          <p:spTgt spid="284">
                                            <p:txEl>
                                              <p:pRg st="1" end="1"/>
                                            </p:txEl>
                                          </p:spTgt>
                                        </p:tgtEl>
                                        <p:attrNameLst>
                                          <p:attrName>ppt_w</p:attrName>
                                        </p:attrNameLst>
                                      </p:cBhvr>
                                      <p:tavLst>
                                        <p:tav tm="0">
                                          <p:val>
                                            <p:strVal val="0"/>
                                          </p:val>
                                        </p:tav>
                                        <p:tav tm="100000">
                                          <p:val>
                                            <p:strVal val="#ppt_w"/>
                                          </p:val>
                                        </p:tav>
                                      </p:tavLst>
                                    </p:anim>
                                    <p:anim calcmode="lin" valueType="num">
                                      <p:cBhvr additive="base">
                                        <p:cTn id="115" dur="500"/>
                                        <p:tgtEl>
                                          <p:spTgt spid="284">
                                            <p:txEl>
                                              <p:pRg st="1" end="1"/>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284">
                                            <p:txEl>
                                              <p:pRg st="2" end="2"/>
                                            </p:txEl>
                                          </p:spTgt>
                                        </p:tgtEl>
                                        <p:attrNameLst>
                                          <p:attrName>style.visibility</p:attrName>
                                        </p:attrNameLst>
                                      </p:cBhvr>
                                      <p:to>
                                        <p:strVal val="visible"/>
                                      </p:to>
                                    </p:set>
                                    <p:anim calcmode="lin" valueType="num">
                                      <p:cBhvr additive="base">
                                        <p:cTn id="118" dur="500"/>
                                        <p:tgtEl>
                                          <p:spTgt spid="284">
                                            <p:txEl>
                                              <p:pRg st="2" end="2"/>
                                            </p:txEl>
                                          </p:spTgt>
                                        </p:tgtEl>
                                        <p:attrNameLst>
                                          <p:attrName>ppt_w</p:attrName>
                                        </p:attrNameLst>
                                      </p:cBhvr>
                                      <p:tavLst>
                                        <p:tav tm="0">
                                          <p:val>
                                            <p:strVal val="0"/>
                                          </p:val>
                                        </p:tav>
                                        <p:tav tm="100000">
                                          <p:val>
                                            <p:strVal val="#ppt_w"/>
                                          </p:val>
                                        </p:tav>
                                      </p:tavLst>
                                    </p:anim>
                                    <p:anim calcmode="lin" valueType="num">
                                      <p:cBhvr additive="base">
                                        <p:cTn id="119" dur="500"/>
                                        <p:tgtEl>
                                          <p:spTgt spid="284">
                                            <p:txEl>
                                              <p:pRg st="2" end="2"/>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284">
                                            <p:txEl>
                                              <p:pRg st="3" end="3"/>
                                            </p:txEl>
                                          </p:spTgt>
                                        </p:tgtEl>
                                        <p:attrNameLst>
                                          <p:attrName>style.visibility</p:attrName>
                                        </p:attrNameLst>
                                      </p:cBhvr>
                                      <p:to>
                                        <p:strVal val="visible"/>
                                      </p:to>
                                    </p:set>
                                    <p:anim calcmode="lin" valueType="num">
                                      <p:cBhvr additive="base">
                                        <p:cTn id="122" dur="500"/>
                                        <p:tgtEl>
                                          <p:spTgt spid="284">
                                            <p:txEl>
                                              <p:pRg st="3" end="3"/>
                                            </p:txEl>
                                          </p:spTgt>
                                        </p:tgtEl>
                                        <p:attrNameLst>
                                          <p:attrName>ppt_w</p:attrName>
                                        </p:attrNameLst>
                                      </p:cBhvr>
                                      <p:tavLst>
                                        <p:tav tm="0">
                                          <p:val>
                                            <p:strVal val="0"/>
                                          </p:val>
                                        </p:tav>
                                        <p:tav tm="100000">
                                          <p:val>
                                            <p:strVal val="#ppt_w"/>
                                          </p:val>
                                        </p:tav>
                                      </p:tavLst>
                                    </p:anim>
                                    <p:anim calcmode="lin" valueType="num">
                                      <p:cBhvr additive="base">
                                        <p:cTn id="123" dur="500"/>
                                        <p:tgtEl>
                                          <p:spTgt spid="284">
                                            <p:txEl>
                                              <p:pRg st="3" end="3"/>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284">
                                            <p:txEl>
                                              <p:pRg st="4" end="4"/>
                                            </p:txEl>
                                          </p:spTgt>
                                        </p:tgtEl>
                                        <p:attrNameLst>
                                          <p:attrName>style.visibility</p:attrName>
                                        </p:attrNameLst>
                                      </p:cBhvr>
                                      <p:to>
                                        <p:strVal val="visible"/>
                                      </p:to>
                                    </p:set>
                                    <p:anim calcmode="lin" valueType="num">
                                      <p:cBhvr additive="base">
                                        <p:cTn id="126" dur="500"/>
                                        <p:tgtEl>
                                          <p:spTgt spid="284">
                                            <p:txEl>
                                              <p:pRg st="4" end="4"/>
                                            </p:txEl>
                                          </p:spTgt>
                                        </p:tgtEl>
                                        <p:attrNameLst>
                                          <p:attrName>ppt_w</p:attrName>
                                        </p:attrNameLst>
                                      </p:cBhvr>
                                      <p:tavLst>
                                        <p:tav tm="0">
                                          <p:val>
                                            <p:strVal val="0"/>
                                          </p:val>
                                        </p:tav>
                                        <p:tav tm="100000">
                                          <p:val>
                                            <p:strVal val="#ppt_w"/>
                                          </p:val>
                                        </p:tav>
                                      </p:tavLst>
                                    </p:anim>
                                    <p:anim calcmode="lin" valueType="num">
                                      <p:cBhvr additive="base">
                                        <p:cTn id="127" dur="500"/>
                                        <p:tgtEl>
                                          <p:spTgt spid="284">
                                            <p:txEl>
                                              <p:pRg st="4" end="4"/>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284">
                                            <p:txEl>
                                              <p:pRg st="5" end="5"/>
                                            </p:txEl>
                                          </p:spTgt>
                                        </p:tgtEl>
                                        <p:attrNameLst>
                                          <p:attrName>style.visibility</p:attrName>
                                        </p:attrNameLst>
                                      </p:cBhvr>
                                      <p:to>
                                        <p:strVal val="visible"/>
                                      </p:to>
                                    </p:set>
                                    <p:anim calcmode="lin" valueType="num">
                                      <p:cBhvr additive="base">
                                        <p:cTn id="130" dur="500"/>
                                        <p:tgtEl>
                                          <p:spTgt spid="284">
                                            <p:txEl>
                                              <p:pRg st="5" end="5"/>
                                            </p:txEl>
                                          </p:spTgt>
                                        </p:tgtEl>
                                        <p:attrNameLst>
                                          <p:attrName>ppt_w</p:attrName>
                                        </p:attrNameLst>
                                      </p:cBhvr>
                                      <p:tavLst>
                                        <p:tav tm="0">
                                          <p:val>
                                            <p:strVal val="0"/>
                                          </p:val>
                                        </p:tav>
                                        <p:tav tm="100000">
                                          <p:val>
                                            <p:strVal val="#ppt_w"/>
                                          </p:val>
                                        </p:tav>
                                      </p:tavLst>
                                    </p:anim>
                                    <p:anim calcmode="lin" valueType="num">
                                      <p:cBhvr additive="base">
                                        <p:cTn id="131" dur="500"/>
                                        <p:tgtEl>
                                          <p:spTgt spid="284">
                                            <p:txEl>
                                              <p:pRg st="5" end="5"/>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284">
                                            <p:txEl>
                                              <p:pRg st="6" end="6"/>
                                            </p:txEl>
                                          </p:spTgt>
                                        </p:tgtEl>
                                        <p:attrNameLst>
                                          <p:attrName>style.visibility</p:attrName>
                                        </p:attrNameLst>
                                      </p:cBhvr>
                                      <p:to>
                                        <p:strVal val="visible"/>
                                      </p:to>
                                    </p:set>
                                    <p:anim calcmode="lin" valueType="num">
                                      <p:cBhvr additive="base">
                                        <p:cTn id="134" dur="500"/>
                                        <p:tgtEl>
                                          <p:spTgt spid="284">
                                            <p:txEl>
                                              <p:pRg st="6" end="6"/>
                                            </p:txEl>
                                          </p:spTgt>
                                        </p:tgtEl>
                                        <p:attrNameLst>
                                          <p:attrName>ppt_w</p:attrName>
                                        </p:attrNameLst>
                                      </p:cBhvr>
                                      <p:tavLst>
                                        <p:tav tm="0">
                                          <p:val>
                                            <p:strVal val="0"/>
                                          </p:val>
                                        </p:tav>
                                        <p:tav tm="100000">
                                          <p:val>
                                            <p:strVal val="#ppt_w"/>
                                          </p:val>
                                        </p:tav>
                                      </p:tavLst>
                                    </p:anim>
                                    <p:anim calcmode="lin" valueType="num">
                                      <p:cBhvr additive="base">
                                        <p:cTn id="135" dur="500"/>
                                        <p:tgtEl>
                                          <p:spTgt spid="284">
                                            <p:txEl>
                                              <p:pRg st="6" end="6"/>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284">
                                            <p:txEl>
                                              <p:pRg st="7" end="7"/>
                                            </p:txEl>
                                          </p:spTgt>
                                        </p:tgtEl>
                                        <p:attrNameLst>
                                          <p:attrName>style.visibility</p:attrName>
                                        </p:attrNameLst>
                                      </p:cBhvr>
                                      <p:to>
                                        <p:strVal val="visible"/>
                                      </p:to>
                                    </p:set>
                                    <p:anim calcmode="lin" valueType="num">
                                      <p:cBhvr additive="base">
                                        <p:cTn id="138" dur="500"/>
                                        <p:tgtEl>
                                          <p:spTgt spid="284">
                                            <p:txEl>
                                              <p:pRg st="7" end="7"/>
                                            </p:txEl>
                                          </p:spTgt>
                                        </p:tgtEl>
                                        <p:attrNameLst>
                                          <p:attrName>ppt_w</p:attrName>
                                        </p:attrNameLst>
                                      </p:cBhvr>
                                      <p:tavLst>
                                        <p:tav tm="0">
                                          <p:val>
                                            <p:strVal val="0"/>
                                          </p:val>
                                        </p:tav>
                                        <p:tav tm="100000">
                                          <p:val>
                                            <p:strVal val="#ppt_w"/>
                                          </p:val>
                                        </p:tav>
                                      </p:tavLst>
                                    </p:anim>
                                    <p:anim calcmode="lin" valueType="num">
                                      <p:cBhvr additive="base">
                                        <p:cTn id="139" dur="500"/>
                                        <p:tgtEl>
                                          <p:spTgt spid="284">
                                            <p:txEl>
                                              <p:pRg st="7" end="7"/>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284">
                                            <p:txEl>
                                              <p:pRg st="8" end="8"/>
                                            </p:txEl>
                                          </p:spTgt>
                                        </p:tgtEl>
                                        <p:attrNameLst>
                                          <p:attrName>style.visibility</p:attrName>
                                        </p:attrNameLst>
                                      </p:cBhvr>
                                      <p:to>
                                        <p:strVal val="visible"/>
                                      </p:to>
                                    </p:set>
                                    <p:anim calcmode="lin" valueType="num">
                                      <p:cBhvr additive="base">
                                        <p:cTn id="142" dur="500"/>
                                        <p:tgtEl>
                                          <p:spTgt spid="284">
                                            <p:txEl>
                                              <p:pRg st="8" end="8"/>
                                            </p:txEl>
                                          </p:spTgt>
                                        </p:tgtEl>
                                        <p:attrNameLst>
                                          <p:attrName>ppt_w</p:attrName>
                                        </p:attrNameLst>
                                      </p:cBhvr>
                                      <p:tavLst>
                                        <p:tav tm="0">
                                          <p:val>
                                            <p:strVal val="0"/>
                                          </p:val>
                                        </p:tav>
                                        <p:tav tm="100000">
                                          <p:val>
                                            <p:strVal val="#ppt_w"/>
                                          </p:val>
                                        </p:tav>
                                      </p:tavLst>
                                    </p:anim>
                                    <p:anim calcmode="lin" valueType="num">
                                      <p:cBhvr additive="base">
                                        <p:cTn id="143" dur="500"/>
                                        <p:tgtEl>
                                          <p:spTgt spid="284">
                                            <p:txEl>
                                              <p:pRg st="8" end="8"/>
                                            </p:txEl>
                                          </p:spTgt>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285"/>
                                        </p:tgtEl>
                                        <p:attrNameLst>
                                          <p:attrName>style.visibility</p:attrName>
                                        </p:attrNameLst>
                                      </p:cBhvr>
                                      <p:to>
                                        <p:strVal val="visible"/>
                                      </p:to>
                                    </p:set>
                                    <p:anim calcmode="lin" valueType="num">
                                      <p:cBhvr additive="base">
                                        <p:cTn id="146" dur="500"/>
                                        <p:tgtEl>
                                          <p:spTgt spid="285"/>
                                        </p:tgtEl>
                                        <p:attrNameLst>
                                          <p:attrName>ppt_w</p:attrName>
                                        </p:attrNameLst>
                                      </p:cBhvr>
                                      <p:tavLst>
                                        <p:tav tm="0">
                                          <p:val>
                                            <p:strVal val="0"/>
                                          </p:val>
                                        </p:tav>
                                        <p:tav tm="100000">
                                          <p:val>
                                            <p:strVal val="#ppt_w"/>
                                          </p:val>
                                        </p:tav>
                                      </p:tavLst>
                                    </p:anim>
                                    <p:anim calcmode="lin" valueType="num">
                                      <p:cBhvr additive="base">
                                        <p:cTn id="147" dur="500"/>
                                        <p:tgtEl>
                                          <p:spTgt spid="285"/>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286">
                                            <p:txEl>
                                              <p:pRg st="0" end="0"/>
                                            </p:txEl>
                                          </p:spTgt>
                                        </p:tgtEl>
                                        <p:attrNameLst>
                                          <p:attrName>style.visibility</p:attrName>
                                        </p:attrNameLst>
                                      </p:cBhvr>
                                      <p:to>
                                        <p:strVal val="visible"/>
                                      </p:to>
                                    </p:set>
                                    <p:anim calcmode="lin" valueType="num">
                                      <p:cBhvr additive="base">
                                        <p:cTn id="150" dur="500"/>
                                        <p:tgtEl>
                                          <p:spTgt spid="286">
                                            <p:txEl>
                                              <p:pRg st="0" end="0"/>
                                            </p:txEl>
                                          </p:spTgt>
                                        </p:tgtEl>
                                        <p:attrNameLst>
                                          <p:attrName>ppt_w</p:attrName>
                                        </p:attrNameLst>
                                      </p:cBhvr>
                                      <p:tavLst>
                                        <p:tav tm="0">
                                          <p:val>
                                            <p:strVal val="0"/>
                                          </p:val>
                                        </p:tav>
                                        <p:tav tm="100000">
                                          <p:val>
                                            <p:strVal val="#ppt_w"/>
                                          </p:val>
                                        </p:tav>
                                      </p:tavLst>
                                    </p:anim>
                                    <p:anim calcmode="lin" valueType="num">
                                      <p:cBhvr additive="base">
                                        <p:cTn id="151" dur="500"/>
                                        <p:tgtEl>
                                          <p:spTgt spid="286">
                                            <p:txEl>
                                              <p:pRg st="0" end="0"/>
                                            </p:txEl>
                                          </p:spTgt>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286">
                                            <p:txEl>
                                              <p:pRg st="1" end="1"/>
                                            </p:txEl>
                                          </p:spTgt>
                                        </p:tgtEl>
                                        <p:attrNameLst>
                                          <p:attrName>style.visibility</p:attrName>
                                        </p:attrNameLst>
                                      </p:cBhvr>
                                      <p:to>
                                        <p:strVal val="visible"/>
                                      </p:to>
                                    </p:set>
                                    <p:anim calcmode="lin" valueType="num">
                                      <p:cBhvr additive="base">
                                        <p:cTn id="154" dur="500"/>
                                        <p:tgtEl>
                                          <p:spTgt spid="286">
                                            <p:txEl>
                                              <p:pRg st="1" end="1"/>
                                            </p:txEl>
                                          </p:spTgt>
                                        </p:tgtEl>
                                        <p:attrNameLst>
                                          <p:attrName>ppt_w</p:attrName>
                                        </p:attrNameLst>
                                      </p:cBhvr>
                                      <p:tavLst>
                                        <p:tav tm="0">
                                          <p:val>
                                            <p:strVal val="0"/>
                                          </p:val>
                                        </p:tav>
                                        <p:tav tm="100000">
                                          <p:val>
                                            <p:strVal val="#ppt_w"/>
                                          </p:val>
                                        </p:tav>
                                      </p:tavLst>
                                    </p:anim>
                                    <p:anim calcmode="lin" valueType="num">
                                      <p:cBhvr additive="base">
                                        <p:cTn id="155" dur="500"/>
                                        <p:tgtEl>
                                          <p:spTgt spid="286">
                                            <p:txEl>
                                              <p:pRg st="1" end="1"/>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286">
                                            <p:txEl>
                                              <p:pRg st="2" end="2"/>
                                            </p:txEl>
                                          </p:spTgt>
                                        </p:tgtEl>
                                        <p:attrNameLst>
                                          <p:attrName>style.visibility</p:attrName>
                                        </p:attrNameLst>
                                      </p:cBhvr>
                                      <p:to>
                                        <p:strVal val="visible"/>
                                      </p:to>
                                    </p:set>
                                    <p:anim calcmode="lin" valueType="num">
                                      <p:cBhvr additive="base">
                                        <p:cTn id="158" dur="500"/>
                                        <p:tgtEl>
                                          <p:spTgt spid="286">
                                            <p:txEl>
                                              <p:pRg st="2" end="2"/>
                                            </p:txEl>
                                          </p:spTgt>
                                        </p:tgtEl>
                                        <p:attrNameLst>
                                          <p:attrName>ppt_w</p:attrName>
                                        </p:attrNameLst>
                                      </p:cBhvr>
                                      <p:tavLst>
                                        <p:tav tm="0">
                                          <p:val>
                                            <p:strVal val="0"/>
                                          </p:val>
                                        </p:tav>
                                        <p:tav tm="100000">
                                          <p:val>
                                            <p:strVal val="#ppt_w"/>
                                          </p:val>
                                        </p:tav>
                                      </p:tavLst>
                                    </p:anim>
                                    <p:anim calcmode="lin" valueType="num">
                                      <p:cBhvr additive="base">
                                        <p:cTn id="159" dur="500"/>
                                        <p:tgtEl>
                                          <p:spTgt spid="286">
                                            <p:txEl>
                                              <p:pRg st="2" end="2"/>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286">
                                            <p:txEl>
                                              <p:pRg st="3" end="3"/>
                                            </p:txEl>
                                          </p:spTgt>
                                        </p:tgtEl>
                                        <p:attrNameLst>
                                          <p:attrName>style.visibility</p:attrName>
                                        </p:attrNameLst>
                                      </p:cBhvr>
                                      <p:to>
                                        <p:strVal val="visible"/>
                                      </p:to>
                                    </p:set>
                                    <p:anim calcmode="lin" valueType="num">
                                      <p:cBhvr additive="base">
                                        <p:cTn id="162" dur="500"/>
                                        <p:tgtEl>
                                          <p:spTgt spid="286">
                                            <p:txEl>
                                              <p:pRg st="3" end="3"/>
                                            </p:txEl>
                                          </p:spTgt>
                                        </p:tgtEl>
                                        <p:attrNameLst>
                                          <p:attrName>ppt_w</p:attrName>
                                        </p:attrNameLst>
                                      </p:cBhvr>
                                      <p:tavLst>
                                        <p:tav tm="0">
                                          <p:val>
                                            <p:strVal val="0"/>
                                          </p:val>
                                        </p:tav>
                                        <p:tav tm="100000">
                                          <p:val>
                                            <p:strVal val="#ppt_w"/>
                                          </p:val>
                                        </p:tav>
                                      </p:tavLst>
                                    </p:anim>
                                    <p:anim calcmode="lin" valueType="num">
                                      <p:cBhvr additive="base">
                                        <p:cTn id="163" dur="500"/>
                                        <p:tgtEl>
                                          <p:spTgt spid="286">
                                            <p:txEl>
                                              <p:pRg st="3" end="3"/>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286">
                                            <p:txEl>
                                              <p:pRg st="4" end="4"/>
                                            </p:txEl>
                                          </p:spTgt>
                                        </p:tgtEl>
                                        <p:attrNameLst>
                                          <p:attrName>style.visibility</p:attrName>
                                        </p:attrNameLst>
                                      </p:cBhvr>
                                      <p:to>
                                        <p:strVal val="visible"/>
                                      </p:to>
                                    </p:set>
                                    <p:anim calcmode="lin" valueType="num">
                                      <p:cBhvr additive="base">
                                        <p:cTn id="166" dur="500"/>
                                        <p:tgtEl>
                                          <p:spTgt spid="286">
                                            <p:txEl>
                                              <p:pRg st="4" end="4"/>
                                            </p:txEl>
                                          </p:spTgt>
                                        </p:tgtEl>
                                        <p:attrNameLst>
                                          <p:attrName>ppt_w</p:attrName>
                                        </p:attrNameLst>
                                      </p:cBhvr>
                                      <p:tavLst>
                                        <p:tav tm="0">
                                          <p:val>
                                            <p:strVal val="0"/>
                                          </p:val>
                                        </p:tav>
                                        <p:tav tm="100000">
                                          <p:val>
                                            <p:strVal val="#ppt_w"/>
                                          </p:val>
                                        </p:tav>
                                      </p:tavLst>
                                    </p:anim>
                                    <p:anim calcmode="lin" valueType="num">
                                      <p:cBhvr additive="base">
                                        <p:cTn id="167" dur="500"/>
                                        <p:tgtEl>
                                          <p:spTgt spid="286">
                                            <p:txEl>
                                              <p:pRg st="4" end="4"/>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286">
                                            <p:txEl>
                                              <p:pRg st="5" end="5"/>
                                            </p:txEl>
                                          </p:spTgt>
                                        </p:tgtEl>
                                        <p:attrNameLst>
                                          <p:attrName>style.visibility</p:attrName>
                                        </p:attrNameLst>
                                      </p:cBhvr>
                                      <p:to>
                                        <p:strVal val="visible"/>
                                      </p:to>
                                    </p:set>
                                    <p:anim calcmode="lin" valueType="num">
                                      <p:cBhvr additive="base">
                                        <p:cTn id="170" dur="500"/>
                                        <p:tgtEl>
                                          <p:spTgt spid="286">
                                            <p:txEl>
                                              <p:pRg st="5" end="5"/>
                                            </p:txEl>
                                          </p:spTgt>
                                        </p:tgtEl>
                                        <p:attrNameLst>
                                          <p:attrName>ppt_w</p:attrName>
                                        </p:attrNameLst>
                                      </p:cBhvr>
                                      <p:tavLst>
                                        <p:tav tm="0">
                                          <p:val>
                                            <p:strVal val="0"/>
                                          </p:val>
                                        </p:tav>
                                        <p:tav tm="100000">
                                          <p:val>
                                            <p:strVal val="#ppt_w"/>
                                          </p:val>
                                        </p:tav>
                                      </p:tavLst>
                                    </p:anim>
                                    <p:anim calcmode="lin" valueType="num">
                                      <p:cBhvr additive="base">
                                        <p:cTn id="171" dur="500"/>
                                        <p:tgtEl>
                                          <p:spTgt spid="286">
                                            <p:txEl>
                                              <p:pRg st="5" end="5"/>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286">
                                            <p:txEl>
                                              <p:pRg st="6" end="6"/>
                                            </p:txEl>
                                          </p:spTgt>
                                        </p:tgtEl>
                                        <p:attrNameLst>
                                          <p:attrName>style.visibility</p:attrName>
                                        </p:attrNameLst>
                                      </p:cBhvr>
                                      <p:to>
                                        <p:strVal val="visible"/>
                                      </p:to>
                                    </p:set>
                                    <p:anim calcmode="lin" valueType="num">
                                      <p:cBhvr additive="base">
                                        <p:cTn id="174" dur="500"/>
                                        <p:tgtEl>
                                          <p:spTgt spid="286">
                                            <p:txEl>
                                              <p:pRg st="6" end="6"/>
                                            </p:txEl>
                                          </p:spTgt>
                                        </p:tgtEl>
                                        <p:attrNameLst>
                                          <p:attrName>ppt_w</p:attrName>
                                        </p:attrNameLst>
                                      </p:cBhvr>
                                      <p:tavLst>
                                        <p:tav tm="0">
                                          <p:val>
                                            <p:strVal val="0"/>
                                          </p:val>
                                        </p:tav>
                                        <p:tav tm="100000">
                                          <p:val>
                                            <p:strVal val="#ppt_w"/>
                                          </p:val>
                                        </p:tav>
                                      </p:tavLst>
                                    </p:anim>
                                    <p:anim calcmode="lin" valueType="num">
                                      <p:cBhvr additive="base">
                                        <p:cTn id="175" dur="500"/>
                                        <p:tgtEl>
                                          <p:spTgt spid="286">
                                            <p:txEl>
                                              <p:pRg st="6" end="6"/>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286">
                                            <p:txEl>
                                              <p:pRg st="7" end="7"/>
                                            </p:txEl>
                                          </p:spTgt>
                                        </p:tgtEl>
                                        <p:attrNameLst>
                                          <p:attrName>style.visibility</p:attrName>
                                        </p:attrNameLst>
                                      </p:cBhvr>
                                      <p:to>
                                        <p:strVal val="visible"/>
                                      </p:to>
                                    </p:set>
                                    <p:anim calcmode="lin" valueType="num">
                                      <p:cBhvr additive="base">
                                        <p:cTn id="178" dur="500"/>
                                        <p:tgtEl>
                                          <p:spTgt spid="286">
                                            <p:txEl>
                                              <p:pRg st="7" end="7"/>
                                            </p:txEl>
                                          </p:spTgt>
                                        </p:tgtEl>
                                        <p:attrNameLst>
                                          <p:attrName>ppt_w</p:attrName>
                                        </p:attrNameLst>
                                      </p:cBhvr>
                                      <p:tavLst>
                                        <p:tav tm="0">
                                          <p:val>
                                            <p:strVal val="0"/>
                                          </p:val>
                                        </p:tav>
                                        <p:tav tm="100000">
                                          <p:val>
                                            <p:strVal val="#ppt_w"/>
                                          </p:val>
                                        </p:tav>
                                      </p:tavLst>
                                    </p:anim>
                                    <p:anim calcmode="lin" valueType="num">
                                      <p:cBhvr additive="base">
                                        <p:cTn id="179" dur="500"/>
                                        <p:tgtEl>
                                          <p:spTgt spid="286">
                                            <p:txEl>
                                              <p:pRg st="7" end="7"/>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286">
                                            <p:txEl>
                                              <p:pRg st="8" end="8"/>
                                            </p:txEl>
                                          </p:spTgt>
                                        </p:tgtEl>
                                        <p:attrNameLst>
                                          <p:attrName>style.visibility</p:attrName>
                                        </p:attrNameLst>
                                      </p:cBhvr>
                                      <p:to>
                                        <p:strVal val="visible"/>
                                      </p:to>
                                    </p:set>
                                    <p:anim calcmode="lin" valueType="num">
                                      <p:cBhvr additive="base">
                                        <p:cTn id="182" dur="500"/>
                                        <p:tgtEl>
                                          <p:spTgt spid="286">
                                            <p:txEl>
                                              <p:pRg st="8" end="8"/>
                                            </p:txEl>
                                          </p:spTgt>
                                        </p:tgtEl>
                                        <p:attrNameLst>
                                          <p:attrName>ppt_w</p:attrName>
                                        </p:attrNameLst>
                                      </p:cBhvr>
                                      <p:tavLst>
                                        <p:tav tm="0">
                                          <p:val>
                                            <p:strVal val="0"/>
                                          </p:val>
                                        </p:tav>
                                        <p:tav tm="100000">
                                          <p:val>
                                            <p:strVal val="#ppt_w"/>
                                          </p:val>
                                        </p:tav>
                                      </p:tavLst>
                                    </p:anim>
                                    <p:anim calcmode="lin" valueType="num">
                                      <p:cBhvr additive="base">
                                        <p:cTn id="183" dur="500"/>
                                        <p:tgtEl>
                                          <p:spTgt spid="286">
                                            <p:txEl>
                                              <p:pRg st="8" end="8"/>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287"/>
                                        </p:tgtEl>
                                        <p:attrNameLst>
                                          <p:attrName>style.visibility</p:attrName>
                                        </p:attrNameLst>
                                      </p:cBhvr>
                                      <p:to>
                                        <p:strVal val="visible"/>
                                      </p:to>
                                    </p:set>
                                    <p:anim calcmode="lin" valueType="num">
                                      <p:cBhvr additive="base">
                                        <p:cTn id="186" dur="500"/>
                                        <p:tgtEl>
                                          <p:spTgt spid="287"/>
                                        </p:tgtEl>
                                        <p:attrNameLst>
                                          <p:attrName>ppt_w</p:attrName>
                                        </p:attrNameLst>
                                      </p:cBhvr>
                                      <p:tavLst>
                                        <p:tav tm="0">
                                          <p:val>
                                            <p:strVal val="0"/>
                                          </p:val>
                                        </p:tav>
                                        <p:tav tm="100000">
                                          <p:val>
                                            <p:strVal val="#ppt_w"/>
                                          </p:val>
                                        </p:tav>
                                      </p:tavLst>
                                    </p:anim>
                                    <p:anim calcmode="lin" valueType="num">
                                      <p:cBhvr additive="base">
                                        <p:cTn id="187" dur="500"/>
                                        <p:tgtEl>
                                          <p:spTgt spid="287"/>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288">
                                            <p:txEl>
                                              <p:pRg st="0" end="0"/>
                                            </p:txEl>
                                          </p:spTgt>
                                        </p:tgtEl>
                                        <p:attrNameLst>
                                          <p:attrName>style.visibility</p:attrName>
                                        </p:attrNameLst>
                                      </p:cBhvr>
                                      <p:to>
                                        <p:strVal val="visible"/>
                                      </p:to>
                                    </p:set>
                                    <p:anim calcmode="lin" valueType="num">
                                      <p:cBhvr additive="base">
                                        <p:cTn id="190" dur="500"/>
                                        <p:tgtEl>
                                          <p:spTgt spid="288">
                                            <p:txEl>
                                              <p:pRg st="0" end="0"/>
                                            </p:txEl>
                                          </p:spTgt>
                                        </p:tgtEl>
                                        <p:attrNameLst>
                                          <p:attrName>ppt_w</p:attrName>
                                        </p:attrNameLst>
                                      </p:cBhvr>
                                      <p:tavLst>
                                        <p:tav tm="0">
                                          <p:val>
                                            <p:strVal val="0"/>
                                          </p:val>
                                        </p:tav>
                                        <p:tav tm="100000">
                                          <p:val>
                                            <p:strVal val="#ppt_w"/>
                                          </p:val>
                                        </p:tav>
                                      </p:tavLst>
                                    </p:anim>
                                    <p:anim calcmode="lin" valueType="num">
                                      <p:cBhvr additive="base">
                                        <p:cTn id="191" dur="500"/>
                                        <p:tgtEl>
                                          <p:spTgt spid="288">
                                            <p:txEl>
                                              <p:pRg st="0" end="0"/>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288">
                                            <p:txEl>
                                              <p:pRg st="1" end="1"/>
                                            </p:txEl>
                                          </p:spTgt>
                                        </p:tgtEl>
                                        <p:attrNameLst>
                                          <p:attrName>style.visibility</p:attrName>
                                        </p:attrNameLst>
                                      </p:cBhvr>
                                      <p:to>
                                        <p:strVal val="visible"/>
                                      </p:to>
                                    </p:set>
                                    <p:anim calcmode="lin" valueType="num">
                                      <p:cBhvr additive="base">
                                        <p:cTn id="194" dur="500"/>
                                        <p:tgtEl>
                                          <p:spTgt spid="288">
                                            <p:txEl>
                                              <p:pRg st="1" end="1"/>
                                            </p:txEl>
                                          </p:spTgt>
                                        </p:tgtEl>
                                        <p:attrNameLst>
                                          <p:attrName>ppt_w</p:attrName>
                                        </p:attrNameLst>
                                      </p:cBhvr>
                                      <p:tavLst>
                                        <p:tav tm="0">
                                          <p:val>
                                            <p:strVal val="0"/>
                                          </p:val>
                                        </p:tav>
                                        <p:tav tm="100000">
                                          <p:val>
                                            <p:strVal val="#ppt_w"/>
                                          </p:val>
                                        </p:tav>
                                      </p:tavLst>
                                    </p:anim>
                                    <p:anim calcmode="lin" valueType="num">
                                      <p:cBhvr additive="base">
                                        <p:cTn id="195" dur="500"/>
                                        <p:tgtEl>
                                          <p:spTgt spid="288">
                                            <p:txEl>
                                              <p:pRg st="1" end="1"/>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288">
                                            <p:txEl>
                                              <p:pRg st="2" end="2"/>
                                            </p:txEl>
                                          </p:spTgt>
                                        </p:tgtEl>
                                        <p:attrNameLst>
                                          <p:attrName>style.visibility</p:attrName>
                                        </p:attrNameLst>
                                      </p:cBhvr>
                                      <p:to>
                                        <p:strVal val="visible"/>
                                      </p:to>
                                    </p:set>
                                    <p:anim calcmode="lin" valueType="num">
                                      <p:cBhvr additive="base">
                                        <p:cTn id="198" dur="500"/>
                                        <p:tgtEl>
                                          <p:spTgt spid="288">
                                            <p:txEl>
                                              <p:pRg st="2" end="2"/>
                                            </p:txEl>
                                          </p:spTgt>
                                        </p:tgtEl>
                                        <p:attrNameLst>
                                          <p:attrName>ppt_w</p:attrName>
                                        </p:attrNameLst>
                                      </p:cBhvr>
                                      <p:tavLst>
                                        <p:tav tm="0">
                                          <p:val>
                                            <p:strVal val="0"/>
                                          </p:val>
                                        </p:tav>
                                        <p:tav tm="100000">
                                          <p:val>
                                            <p:strVal val="#ppt_w"/>
                                          </p:val>
                                        </p:tav>
                                      </p:tavLst>
                                    </p:anim>
                                    <p:anim calcmode="lin" valueType="num">
                                      <p:cBhvr additive="base">
                                        <p:cTn id="199" dur="500"/>
                                        <p:tgtEl>
                                          <p:spTgt spid="288">
                                            <p:txEl>
                                              <p:pRg st="2" end="2"/>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288">
                                            <p:txEl>
                                              <p:pRg st="3" end="3"/>
                                            </p:txEl>
                                          </p:spTgt>
                                        </p:tgtEl>
                                        <p:attrNameLst>
                                          <p:attrName>style.visibility</p:attrName>
                                        </p:attrNameLst>
                                      </p:cBhvr>
                                      <p:to>
                                        <p:strVal val="visible"/>
                                      </p:to>
                                    </p:set>
                                    <p:anim calcmode="lin" valueType="num">
                                      <p:cBhvr additive="base">
                                        <p:cTn id="202" dur="500"/>
                                        <p:tgtEl>
                                          <p:spTgt spid="288">
                                            <p:txEl>
                                              <p:pRg st="3" end="3"/>
                                            </p:txEl>
                                          </p:spTgt>
                                        </p:tgtEl>
                                        <p:attrNameLst>
                                          <p:attrName>ppt_w</p:attrName>
                                        </p:attrNameLst>
                                      </p:cBhvr>
                                      <p:tavLst>
                                        <p:tav tm="0">
                                          <p:val>
                                            <p:strVal val="0"/>
                                          </p:val>
                                        </p:tav>
                                        <p:tav tm="100000">
                                          <p:val>
                                            <p:strVal val="#ppt_w"/>
                                          </p:val>
                                        </p:tav>
                                      </p:tavLst>
                                    </p:anim>
                                    <p:anim calcmode="lin" valueType="num">
                                      <p:cBhvr additive="base">
                                        <p:cTn id="203" dur="500"/>
                                        <p:tgtEl>
                                          <p:spTgt spid="288">
                                            <p:txEl>
                                              <p:pRg st="3" end="3"/>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288">
                                            <p:txEl>
                                              <p:pRg st="4" end="4"/>
                                            </p:txEl>
                                          </p:spTgt>
                                        </p:tgtEl>
                                        <p:attrNameLst>
                                          <p:attrName>style.visibility</p:attrName>
                                        </p:attrNameLst>
                                      </p:cBhvr>
                                      <p:to>
                                        <p:strVal val="visible"/>
                                      </p:to>
                                    </p:set>
                                    <p:anim calcmode="lin" valueType="num">
                                      <p:cBhvr additive="base">
                                        <p:cTn id="206" dur="500"/>
                                        <p:tgtEl>
                                          <p:spTgt spid="288">
                                            <p:txEl>
                                              <p:pRg st="4" end="4"/>
                                            </p:txEl>
                                          </p:spTgt>
                                        </p:tgtEl>
                                        <p:attrNameLst>
                                          <p:attrName>ppt_w</p:attrName>
                                        </p:attrNameLst>
                                      </p:cBhvr>
                                      <p:tavLst>
                                        <p:tav tm="0">
                                          <p:val>
                                            <p:strVal val="0"/>
                                          </p:val>
                                        </p:tav>
                                        <p:tav tm="100000">
                                          <p:val>
                                            <p:strVal val="#ppt_w"/>
                                          </p:val>
                                        </p:tav>
                                      </p:tavLst>
                                    </p:anim>
                                    <p:anim calcmode="lin" valueType="num">
                                      <p:cBhvr additive="base">
                                        <p:cTn id="207" dur="500"/>
                                        <p:tgtEl>
                                          <p:spTgt spid="288">
                                            <p:txEl>
                                              <p:pRg st="4" end="4"/>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288">
                                            <p:txEl>
                                              <p:pRg st="5" end="5"/>
                                            </p:txEl>
                                          </p:spTgt>
                                        </p:tgtEl>
                                        <p:attrNameLst>
                                          <p:attrName>style.visibility</p:attrName>
                                        </p:attrNameLst>
                                      </p:cBhvr>
                                      <p:to>
                                        <p:strVal val="visible"/>
                                      </p:to>
                                    </p:set>
                                    <p:anim calcmode="lin" valueType="num">
                                      <p:cBhvr additive="base">
                                        <p:cTn id="210" dur="500"/>
                                        <p:tgtEl>
                                          <p:spTgt spid="288">
                                            <p:txEl>
                                              <p:pRg st="5" end="5"/>
                                            </p:txEl>
                                          </p:spTgt>
                                        </p:tgtEl>
                                        <p:attrNameLst>
                                          <p:attrName>ppt_w</p:attrName>
                                        </p:attrNameLst>
                                      </p:cBhvr>
                                      <p:tavLst>
                                        <p:tav tm="0">
                                          <p:val>
                                            <p:strVal val="0"/>
                                          </p:val>
                                        </p:tav>
                                        <p:tav tm="100000">
                                          <p:val>
                                            <p:strVal val="#ppt_w"/>
                                          </p:val>
                                        </p:tav>
                                      </p:tavLst>
                                    </p:anim>
                                    <p:anim calcmode="lin" valueType="num">
                                      <p:cBhvr additive="base">
                                        <p:cTn id="211" dur="500"/>
                                        <p:tgtEl>
                                          <p:spTgt spid="288">
                                            <p:txEl>
                                              <p:pRg st="5" end="5"/>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288">
                                            <p:txEl>
                                              <p:pRg st="6" end="6"/>
                                            </p:txEl>
                                          </p:spTgt>
                                        </p:tgtEl>
                                        <p:attrNameLst>
                                          <p:attrName>style.visibility</p:attrName>
                                        </p:attrNameLst>
                                      </p:cBhvr>
                                      <p:to>
                                        <p:strVal val="visible"/>
                                      </p:to>
                                    </p:set>
                                    <p:anim calcmode="lin" valueType="num">
                                      <p:cBhvr additive="base">
                                        <p:cTn id="214" dur="500"/>
                                        <p:tgtEl>
                                          <p:spTgt spid="288">
                                            <p:txEl>
                                              <p:pRg st="6" end="6"/>
                                            </p:txEl>
                                          </p:spTgt>
                                        </p:tgtEl>
                                        <p:attrNameLst>
                                          <p:attrName>ppt_w</p:attrName>
                                        </p:attrNameLst>
                                      </p:cBhvr>
                                      <p:tavLst>
                                        <p:tav tm="0">
                                          <p:val>
                                            <p:strVal val="0"/>
                                          </p:val>
                                        </p:tav>
                                        <p:tav tm="100000">
                                          <p:val>
                                            <p:strVal val="#ppt_w"/>
                                          </p:val>
                                        </p:tav>
                                      </p:tavLst>
                                    </p:anim>
                                    <p:anim calcmode="lin" valueType="num">
                                      <p:cBhvr additive="base">
                                        <p:cTn id="215" dur="500"/>
                                        <p:tgtEl>
                                          <p:spTgt spid="288">
                                            <p:txEl>
                                              <p:pRg st="6" end="6"/>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288">
                                            <p:txEl>
                                              <p:pRg st="7" end="7"/>
                                            </p:txEl>
                                          </p:spTgt>
                                        </p:tgtEl>
                                        <p:attrNameLst>
                                          <p:attrName>style.visibility</p:attrName>
                                        </p:attrNameLst>
                                      </p:cBhvr>
                                      <p:to>
                                        <p:strVal val="visible"/>
                                      </p:to>
                                    </p:set>
                                    <p:anim calcmode="lin" valueType="num">
                                      <p:cBhvr additive="base">
                                        <p:cTn id="218" dur="500"/>
                                        <p:tgtEl>
                                          <p:spTgt spid="288">
                                            <p:txEl>
                                              <p:pRg st="7" end="7"/>
                                            </p:txEl>
                                          </p:spTgt>
                                        </p:tgtEl>
                                        <p:attrNameLst>
                                          <p:attrName>ppt_w</p:attrName>
                                        </p:attrNameLst>
                                      </p:cBhvr>
                                      <p:tavLst>
                                        <p:tav tm="0">
                                          <p:val>
                                            <p:strVal val="0"/>
                                          </p:val>
                                        </p:tav>
                                        <p:tav tm="100000">
                                          <p:val>
                                            <p:strVal val="#ppt_w"/>
                                          </p:val>
                                        </p:tav>
                                      </p:tavLst>
                                    </p:anim>
                                    <p:anim calcmode="lin" valueType="num">
                                      <p:cBhvr additive="base">
                                        <p:cTn id="219" dur="500"/>
                                        <p:tgtEl>
                                          <p:spTgt spid="288">
                                            <p:txEl>
                                              <p:pRg st="7" end="7"/>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288">
                                            <p:txEl>
                                              <p:pRg st="8" end="8"/>
                                            </p:txEl>
                                          </p:spTgt>
                                        </p:tgtEl>
                                        <p:attrNameLst>
                                          <p:attrName>style.visibility</p:attrName>
                                        </p:attrNameLst>
                                      </p:cBhvr>
                                      <p:to>
                                        <p:strVal val="visible"/>
                                      </p:to>
                                    </p:set>
                                    <p:anim calcmode="lin" valueType="num">
                                      <p:cBhvr additive="base">
                                        <p:cTn id="222" dur="500"/>
                                        <p:tgtEl>
                                          <p:spTgt spid="288">
                                            <p:txEl>
                                              <p:pRg st="8" end="8"/>
                                            </p:txEl>
                                          </p:spTgt>
                                        </p:tgtEl>
                                        <p:attrNameLst>
                                          <p:attrName>ppt_w</p:attrName>
                                        </p:attrNameLst>
                                      </p:cBhvr>
                                      <p:tavLst>
                                        <p:tav tm="0">
                                          <p:val>
                                            <p:strVal val="0"/>
                                          </p:val>
                                        </p:tav>
                                        <p:tav tm="100000">
                                          <p:val>
                                            <p:strVal val="#ppt_w"/>
                                          </p:val>
                                        </p:tav>
                                      </p:tavLst>
                                    </p:anim>
                                    <p:anim calcmode="lin" valueType="num">
                                      <p:cBhvr additive="base">
                                        <p:cTn id="223" dur="500"/>
                                        <p:tgtEl>
                                          <p:spTgt spid="288">
                                            <p:txEl>
                                              <p:pRg st="8" end="8"/>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289">
                                            <p:txEl>
                                              <p:pRg st="0" end="0"/>
                                            </p:txEl>
                                          </p:spTgt>
                                        </p:tgtEl>
                                        <p:attrNameLst>
                                          <p:attrName>style.visibility</p:attrName>
                                        </p:attrNameLst>
                                      </p:cBhvr>
                                      <p:to>
                                        <p:strVal val="visible"/>
                                      </p:to>
                                    </p:set>
                                    <p:anim calcmode="lin" valueType="num">
                                      <p:cBhvr additive="base">
                                        <p:cTn id="226" dur="500"/>
                                        <p:tgtEl>
                                          <p:spTgt spid="289">
                                            <p:txEl>
                                              <p:pRg st="0" end="0"/>
                                            </p:txEl>
                                          </p:spTgt>
                                        </p:tgtEl>
                                        <p:attrNameLst>
                                          <p:attrName>ppt_w</p:attrName>
                                        </p:attrNameLst>
                                      </p:cBhvr>
                                      <p:tavLst>
                                        <p:tav tm="0">
                                          <p:val>
                                            <p:strVal val="0"/>
                                          </p:val>
                                        </p:tav>
                                        <p:tav tm="100000">
                                          <p:val>
                                            <p:strVal val="#ppt_w"/>
                                          </p:val>
                                        </p:tav>
                                      </p:tavLst>
                                    </p:anim>
                                    <p:anim calcmode="lin" valueType="num">
                                      <p:cBhvr additive="base">
                                        <p:cTn id="227" dur="500"/>
                                        <p:tgtEl>
                                          <p:spTgt spid="289">
                                            <p:txEl>
                                              <p:pRg st="0" end="0"/>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289">
                                            <p:txEl>
                                              <p:pRg st="1" end="1"/>
                                            </p:txEl>
                                          </p:spTgt>
                                        </p:tgtEl>
                                        <p:attrNameLst>
                                          <p:attrName>style.visibility</p:attrName>
                                        </p:attrNameLst>
                                      </p:cBhvr>
                                      <p:to>
                                        <p:strVal val="visible"/>
                                      </p:to>
                                    </p:set>
                                    <p:anim calcmode="lin" valueType="num">
                                      <p:cBhvr additive="base">
                                        <p:cTn id="230" dur="500"/>
                                        <p:tgtEl>
                                          <p:spTgt spid="289">
                                            <p:txEl>
                                              <p:pRg st="1" end="1"/>
                                            </p:txEl>
                                          </p:spTgt>
                                        </p:tgtEl>
                                        <p:attrNameLst>
                                          <p:attrName>ppt_w</p:attrName>
                                        </p:attrNameLst>
                                      </p:cBhvr>
                                      <p:tavLst>
                                        <p:tav tm="0">
                                          <p:val>
                                            <p:strVal val="0"/>
                                          </p:val>
                                        </p:tav>
                                        <p:tav tm="100000">
                                          <p:val>
                                            <p:strVal val="#ppt_w"/>
                                          </p:val>
                                        </p:tav>
                                      </p:tavLst>
                                    </p:anim>
                                    <p:anim calcmode="lin" valueType="num">
                                      <p:cBhvr additive="base">
                                        <p:cTn id="231" dur="500"/>
                                        <p:tgtEl>
                                          <p:spTgt spid="289">
                                            <p:txEl>
                                              <p:pRg st="1" end="1"/>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289">
                                            <p:txEl>
                                              <p:pRg st="2" end="2"/>
                                            </p:txEl>
                                          </p:spTgt>
                                        </p:tgtEl>
                                        <p:attrNameLst>
                                          <p:attrName>style.visibility</p:attrName>
                                        </p:attrNameLst>
                                      </p:cBhvr>
                                      <p:to>
                                        <p:strVal val="visible"/>
                                      </p:to>
                                    </p:set>
                                    <p:anim calcmode="lin" valueType="num">
                                      <p:cBhvr additive="base">
                                        <p:cTn id="234" dur="500"/>
                                        <p:tgtEl>
                                          <p:spTgt spid="289">
                                            <p:txEl>
                                              <p:pRg st="2" end="2"/>
                                            </p:txEl>
                                          </p:spTgt>
                                        </p:tgtEl>
                                        <p:attrNameLst>
                                          <p:attrName>ppt_w</p:attrName>
                                        </p:attrNameLst>
                                      </p:cBhvr>
                                      <p:tavLst>
                                        <p:tav tm="0">
                                          <p:val>
                                            <p:strVal val="0"/>
                                          </p:val>
                                        </p:tav>
                                        <p:tav tm="100000">
                                          <p:val>
                                            <p:strVal val="#ppt_w"/>
                                          </p:val>
                                        </p:tav>
                                      </p:tavLst>
                                    </p:anim>
                                    <p:anim calcmode="lin" valueType="num">
                                      <p:cBhvr additive="base">
                                        <p:cTn id="235" dur="500"/>
                                        <p:tgtEl>
                                          <p:spTgt spid="289">
                                            <p:txEl>
                                              <p:pRg st="2" end="2"/>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289">
                                            <p:txEl>
                                              <p:pRg st="3" end="3"/>
                                            </p:txEl>
                                          </p:spTgt>
                                        </p:tgtEl>
                                        <p:attrNameLst>
                                          <p:attrName>style.visibility</p:attrName>
                                        </p:attrNameLst>
                                      </p:cBhvr>
                                      <p:to>
                                        <p:strVal val="visible"/>
                                      </p:to>
                                    </p:set>
                                    <p:anim calcmode="lin" valueType="num">
                                      <p:cBhvr additive="base">
                                        <p:cTn id="238" dur="500"/>
                                        <p:tgtEl>
                                          <p:spTgt spid="289">
                                            <p:txEl>
                                              <p:pRg st="3" end="3"/>
                                            </p:txEl>
                                          </p:spTgt>
                                        </p:tgtEl>
                                        <p:attrNameLst>
                                          <p:attrName>ppt_w</p:attrName>
                                        </p:attrNameLst>
                                      </p:cBhvr>
                                      <p:tavLst>
                                        <p:tav tm="0">
                                          <p:val>
                                            <p:strVal val="0"/>
                                          </p:val>
                                        </p:tav>
                                        <p:tav tm="100000">
                                          <p:val>
                                            <p:strVal val="#ppt_w"/>
                                          </p:val>
                                        </p:tav>
                                      </p:tavLst>
                                    </p:anim>
                                    <p:anim calcmode="lin" valueType="num">
                                      <p:cBhvr additive="base">
                                        <p:cTn id="239" dur="500"/>
                                        <p:tgtEl>
                                          <p:spTgt spid="289">
                                            <p:txEl>
                                              <p:pRg st="3" end="3"/>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289">
                                            <p:txEl>
                                              <p:pRg st="4" end="4"/>
                                            </p:txEl>
                                          </p:spTgt>
                                        </p:tgtEl>
                                        <p:attrNameLst>
                                          <p:attrName>style.visibility</p:attrName>
                                        </p:attrNameLst>
                                      </p:cBhvr>
                                      <p:to>
                                        <p:strVal val="visible"/>
                                      </p:to>
                                    </p:set>
                                    <p:anim calcmode="lin" valueType="num">
                                      <p:cBhvr additive="base">
                                        <p:cTn id="242" dur="500"/>
                                        <p:tgtEl>
                                          <p:spTgt spid="289">
                                            <p:txEl>
                                              <p:pRg st="4" end="4"/>
                                            </p:txEl>
                                          </p:spTgt>
                                        </p:tgtEl>
                                        <p:attrNameLst>
                                          <p:attrName>ppt_w</p:attrName>
                                        </p:attrNameLst>
                                      </p:cBhvr>
                                      <p:tavLst>
                                        <p:tav tm="0">
                                          <p:val>
                                            <p:strVal val="0"/>
                                          </p:val>
                                        </p:tav>
                                        <p:tav tm="100000">
                                          <p:val>
                                            <p:strVal val="#ppt_w"/>
                                          </p:val>
                                        </p:tav>
                                      </p:tavLst>
                                    </p:anim>
                                    <p:anim calcmode="lin" valueType="num">
                                      <p:cBhvr additive="base">
                                        <p:cTn id="243" dur="500"/>
                                        <p:tgtEl>
                                          <p:spTgt spid="289">
                                            <p:txEl>
                                              <p:pRg st="4" end="4"/>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289">
                                            <p:txEl>
                                              <p:pRg st="5" end="5"/>
                                            </p:txEl>
                                          </p:spTgt>
                                        </p:tgtEl>
                                        <p:attrNameLst>
                                          <p:attrName>style.visibility</p:attrName>
                                        </p:attrNameLst>
                                      </p:cBhvr>
                                      <p:to>
                                        <p:strVal val="visible"/>
                                      </p:to>
                                    </p:set>
                                    <p:anim calcmode="lin" valueType="num">
                                      <p:cBhvr additive="base">
                                        <p:cTn id="246" dur="500"/>
                                        <p:tgtEl>
                                          <p:spTgt spid="289">
                                            <p:txEl>
                                              <p:pRg st="5" end="5"/>
                                            </p:txEl>
                                          </p:spTgt>
                                        </p:tgtEl>
                                        <p:attrNameLst>
                                          <p:attrName>ppt_w</p:attrName>
                                        </p:attrNameLst>
                                      </p:cBhvr>
                                      <p:tavLst>
                                        <p:tav tm="0">
                                          <p:val>
                                            <p:strVal val="0"/>
                                          </p:val>
                                        </p:tav>
                                        <p:tav tm="100000">
                                          <p:val>
                                            <p:strVal val="#ppt_w"/>
                                          </p:val>
                                        </p:tav>
                                      </p:tavLst>
                                    </p:anim>
                                    <p:anim calcmode="lin" valueType="num">
                                      <p:cBhvr additive="base">
                                        <p:cTn id="247" dur="500"/>
                                        <p:tgtEl>
                                          <p:spTgt spid="289">
                                            <p:txEl>
                                              <p:pRg st="5" end="5"/>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289">
                                            <p:txEl>
                                              <p:pRg st="6" end="6"/>
                                            </p:txEl>
                                          </p:spTgt>
                                        </p:tgtEl>
                                        <p:attrNameLst>
                                          <p:attrName>style.visibility</p:attrName>
                                        </p:attrNameLst>
                                      </p:cBhvr>
                                      <p:to>
                                        <p:strVal val="visible"/>
                                      </p:to>
                                    </p:set>
                                    <p:anim calcmode="lin" valueType="num">
                                      <p:cBhvr additive="base">
                                        <p:cTn id="250" dur="500"/>
                                        <p:tgtEl>
                                          <p:spTgt spid="289">
                                            <p:txEl>
                                              <p:pRg st="6" end="6"/>
                                            </p:txEl>
                                          </p:spTgt>
                                        </p:tgtEl>
                                        <p:attrNameLst>
                                          <p:attrName>ppt_w</p:attrName>
                                        </p:attrNameLst>
                                      </p:cBhvr>
                                      <p:tavLst>
                                        <p:tav tm="0">
                                          <p:val>
                                            <p:strVal val="0"/>
                                          </p:val>
                                        </p:tav>
                                        <p:tav tm="100000">
                                          <p:val>
                                            <p:strVal val="#ppt_w"/>
                                          </p:val>
                                        </p:tav>
                                      </p:tavLst>
                                    </p:anim>
                                    <p:anim calcmode="lin" valueType="num">
                                      <p:cBhvr additive="base">
                                        <p:cTn id="251" dur="500"/>
                                        <p:tgtEl>
                                          <p:spTgt spid="289">
                                            <p:txEl>
                                              <p:pRg st="6" end="6"/>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289">
                                            <p:txEl>
                                              <p:pRg st="7" end="7"/>
                                            </p:txEl>
                                          </p:spTgt>
                                        </p:tgtEl>
                                        <p:attrNameLst>
                                          <p:attrName>style.visibility</p:attrName>
                                        </p:attrNameLst>
                                      </p:cBhvr>
                                      <p:to>
                                        <p:strVal val="visible"/>
                                      </p:to>
                                    </p:set>
                                    <p:anim calcmode="lin" valueType="num">
                                      <p:cBhvr additive="base">
                                        <p:cTn id="254" dur="500"/>
                                        <p:tgtEl>
                                          <p:spTgt spid="289">
                                            <p:txEl>
                                              <p:pRg st="7" end="7"/>
                                            </p:txEl>
                                          </p:spTgt>
                                        </p:tgtEl>
                                        <p:attrNameLst>
                                          <p:attrName>ppt_w</p:attrName>
                                        </p:attrNameLst>
                                      </p:cBhvr>
                                      <p:tavLst>
                                        <p:tav tm="0">
                                          <p:val>
                                            <p:strVal val="0"/>
                                          </p:val>
                                        </p:tav>
                                        <p:tav tm="100000">
                                          <p:val>
                                            <p:strVal val="#ppt_w"/>
                                          </p:val>
                                        </p:tav>
                                      </p:tavLst>
                                    </p:anim>
                                    <p:anim calcmode="lin" valueType="num">
                                      <p:cBhvr additive="base">
                                        <p:cTn id="255" dur="500"/>
                                        <p:tgtEl>
                                          <p:spTgt spid="289">
                                            <p:txEl>
                                              <p:pRg st="7" end="7"/>
                                            </p:txEl>
                                          </p:spTgt>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289">
                                            <p:txEl>
                                              <p:pRg st="8" end="8"/>
                                            </p:txEl>
                                          </p:spTgt>
                                        </p:tgtEl>
                                        <p:attrNameLst>
                                          <p:attrName>style.visibility</p:attrName>
                                        </p:attrNameLst>
                                      </p:cBhvr>
                                      <p:to>
                                        <p:strVal val="visible"/>
                                      </p:to>
                                    </p:set>
                                    <p:anim calcmode="lin" valueType="num">
                                      <p:cBhvr additive="base">
                                        <p:cTn id="258" dur="500"/>
                                        <p:tgtEl>
                                          <p:spTgt spid="289">
                                            <p:txEl>
                                              <p:pRg st="8" end="8"/>
                                            </p:txEl>
                                          </p:spTgt>
                                        </p:tgtEl>
                                        <p:attrNameLst>
                                          <p:attrName>ppt_w</p:attrName>
                                        </p:attrNameLst>
                                      </p:cBhvr>
                                      <p:tavLst>
                                        <p:tav tm="0">
                                          <p:val>
                                            <p:strVal val="0"/>
                                          </p:val>
                                        </p:tav>
                                        <p:tav tm="100000">
                                          <p:val>
                                            <p:strVal val="#ppt_w"/>
                                          </p:val>
                                        </p:tav>
                                      </p:tavLst>
                                    </p:anim>
                                    <p:anim calcmode="lin" valueType="num">
                                      <p:cBhvr additive="base">
                                        <p:cTn id="259" dur="500"/>
                                        <p:tgtEl>
                                          <p:spTgt spid="289">
                                            <p:txEl>
                                              <p:pRg st="8" end="8"/>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800"/>
                                  </p:stCondLst>
                                  <p:childTnLst>
                                    <p:set>
                                      <p:cBhvr>
                                        <p:cTn id="261" dur="1" fill="hold">
                                          <p:stCondLst>
                                            <p:cond delay="0"/>
                                          </p:stCondLst>
                                        </p:cTn>
                                        <p:tgtEl>
                                          <p:spTgt spid="290"/>
                                        </p:tgtEl>
                                        <p:attrNameLst>
                                          <p:attrName>style.visibility</p:attrName>
                                        </p:attrNameLst>
                                      </p:cBhvr>
                                      <p:to>
                                        <p:strVal val="visible"/>
                                      </p:to>
                                    </p:set>
                                    <p:anim calcmode="lin" valueType="num">
                                      <p:cBhvr additive="base">
                                        <p:cTn id="262" dur="1000"/>
                                        <p:tgtEl>
                                          <p:spTgt spid="290"/>
                                        </p:tgtEl>
                                        <p:attrNameLst>
                                          <p:attrName>ppt_w</p:attrName>
                                        </p:attrNameLst>
                                      </p:cBhvr>
                                      <p:tavLst>
                                        <p:tav tm="0">
                                          <p:val>
                                            <p:strVal val="0"/>
                                          </p:val>
                                        </p:tav>
                                        <p:tav tm="100000">
                                          <p:val>
                                            <p:strVal val="#ppt_w"/>
                                          </p:val>
                                        </p:tav>
                                      </p:tavLst>
                                    </p:anim>
                                    <p:anim calcmode="lin" valueType="num">
                                      <p:cBhvr additive="base">
                                        <p:cTn id="263" dur="1000"/>
                                        <p:tgtEl>
                                          <p:spTgt spid="290"/>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292">
                                            <p:txEl>
                                              <p:pRg st="0" end="0"/>
                                            </p:txEl>
                                          </p:spTgt>
                                        </p:tgtEl>
                                        <p:attrNameLst>
                                          <p:attrName>style.visibility</p:attrName>
                                        </p:attrNameLst>
                                      </p:cBhvr>
                                      <p:to>
                                        <p:strVal val="visible"/>
                                      </p:to>
                                    </p:set>
                                    <p:anim calcmode="lin" valueType="num">
                                      <p:cBhvr additive="base">
                                        <p:cTn id="266" dur="500"/>
                                        <p:tgtEl>
                                          <p:spTgt spid="292">
                                            <p:txEl>
                                              <p:pRg st="0" end="0"/>
                                            </p:txEl>
                                          </p:spTgt>
                                        </p:tgtEl>
                                        <p:attrNameLst>
                                          <p:attrName>ppt_w</p:attrName>
                                        </p:attrNameLst>
                                      </p:cBhvr>
                                      <p:tavLst>
                                        <p:tav tm="0">
                                          <p:val>
                                            <p:strVal val="0"/>
                                          </p:val>
                                        </p:tav>
                                        <p:tav tm="100000">
                                          <p:val>
                                            <p:strVal val="#ppt_w"/>
                                          </p:val>
                                        </p:tav>
                                      </p:tavLst>
                                    </p:anim>
                                    <p:anim calcmode="lin" valueType="num">
                                      <p:cBhvr additive="base">
                                        <p:cTn id="267" dur="500"/>
                                        <p:tgtEl>
                                          <p:spTgt spid="292">
                                            <p:txEl>
                                              <p:pRg st="0" end="0"/>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292">
                                            <p:txEl>
                                              <p:pRg st="1" end="1"/>
                                            </p:txEl>
                                          </p:spTgt>
                                        </p:tgtEl>
                                        <p:attrNameLst>
                                          <p:attrName>style.visibility</p:attrName>
                                        </p:attrNameLst>
                                      </p:cBhvr>
                                      <p:to>
                                        <p:strVal val="visible"/>
                                      </p:to>
                                    </p:set>
                                    <p:anim calcmode="lin" valueType="num">
                                      <p:cBhvr additive="base">
                                        <p:cTn id="270" dur="500"/>
                                        <p:tgtEl>
                                          <p:spTgt spid="292">
                                            <p:txEl>
                                              <p:pRg st="1" end="1"/>
                                            </p:txEl>
                                          </p:spTgt>
                                        </p:tgtEl>
                                        <p:attrNameLst>
                                          <p:attrName>ppt_w</p:attrName>
                                        </p:attrNameLst>
                                      </p:cBhvr>
                                      <p:tavLst>
                                        <p:tav tm="0">
                                          <p:val>
                                            <p:strVal val="0"/>
                                          </p:val>
                                        </p:tav>
                                        <p:tav tm="100000">
                                          <p:val>
                                            <p:strVal val="#ppt_w"/>
                                          </p:val>
                                        </p:tav>
                                      </p:tavLst>
                                    </p:anim>
                                    <p:anim calcmode="lin" valueType="num">
                                      <p:cBhvr additive="base">
                                        <p:cTn id="271" dur="500"/>
                                        <p:tgtEl>
                                          <p:spTgt spid="292">
                                            <p:txEl>
                                              <p:pRg st="1" end="1"/>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292">
                                            <p:txEl>
                                              <p:pRg st="2" end="2"/>
                                            </p:txEl>
                                          </p:spTgt>
                                        </p:tgtEl>
                                        <p:attrNameLst>
                                          <p:attrName>style.visibility</p:attrName>
                                        </p:attrNameLst>
                                      </p:cBhvr>
                                      <p:to>
                                        <p:strVal val="visible"/>
                                      </p:to>
                                    </p:set>
                                    <p:anim calcmode="lin" valueType="num">
                                      <p:cBhvr additive="base">
                                        <p:cTn id="274" dur="500"/>
                                        <p:tgtEl>
                                          <p:spTgt spid="292">
                                            <p:txEl>
                                              <p:pRg st="2" end="2"/>
                                            </p:txEl>
                                          </p:spTgt>
                                        </p:tgtEl>
                                        <p:attrNameLst>
                                          <p:attrName>ppt_w</p:attrName>
                                        </p:attrNameLst>
                                      </p:cBhvr>
                                      <p:tavLst>
                                        <p:tav tm="0">
                                          <p:val>
                                            <p:strVal val="0"/>
                                          </p:val>
                                        </p:tav>
                                        <p:tav tm="100000">
                                          <p:val>
                                            <p:strVal val="#ppt_w"/>
                                          </p:val>
                                        </p:tav>
                                      </p:tavLst>
                                    </p:anim>
                                    <p:anim calcmode="lin" valueType="num">
                                      <p:cBhvr additive="base">
                                        <p:cTn id="275" dur="500"/>
                                        <p:tgtEl>
                                          <p:spTgt spid="292">
                                            <p:txEl>
                                              <p:pRg st="2" end="2"/>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292">
                                            <p:txEl>
                                              <p:pRg st="3" end="3"/>
                                            </p:txEl>
                                          </p:spTgt>
                                        </p:tgtEl>
                                        <p:attrNameLst>
                                          <p:attrName>style.visibility</p:attrName>
                                        </p:attrNameLst>
                                      </p:cBhvr>
                                      <p:to>
                                        <p:strVal val="visible"/>
                                      </p:to>
                                    </p:set>
                                    <p:anim calcmode="lin" valueType="num">
                                      <p:cBhvr additive="base">
                                        <p:cTn id="278" dur="500"/>
                                        <p:tgtEl>
                                          <p:spTgt spid="292">
                                            <p:txEl>
                                              <p:pRg st="3" end="3"/>
                                            </p:txEl>
                                          </p:spTgt>
                                        </p:tgtEl>
                                        <p:attrNameLst>
                                          <p:attrName>ppt_w</p:attrName>
                                        </p:attrNameLst>
                                      </p:cBhvr>
                                      <p:tavLst>
                                        <p:tav tm="0">
                                          <p:val>
                                            <p:strVal val="0"/>
                                          </p:val>
                                        </p:tav>
                                        <p:tav tm="100000">
                                          <p:val>
                                            <p:strVal val="#ppt_w"/>
                                          </p:val>
                                        </p:tav>
                                      </p:tavLst>
                                    </p:anim>
                                    <p:anim calcmode="lin" valueType="num">
                                      <p:cBhvr additive="base">
                                        <p:cTn id="279" dur="500"/>
                                        <p:tgtEl>
                                          <p:spTgt spid="292">
                                            <p:txEl>
                                              <p:pRg st="3" end="3"/>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292">
                                            <p:txEl>
                                              <p:pRg st="4" end="4"/>
                                            </p:txEl>
                                          </p:spTgt>
                                        </p:tgtEl>
                                        <p:attrNameLst>
                                          <p:attrName>style.visibility</p:attrName>
                                        </p:attrNameLst>
                                      </p:cBhvr>
                                      <p:to>
                                        <p:strVal val="visible"/>
                                      </p:to>
                                    </p:set>
                                    <p:anim calcmode="lin" valueType="num">
                                      <p:cBhvr additive="base">
                                        <p:cTn id="282" dur="500"/>
                                        <p:tgtEl>
                                          <p:spTgt spid="292">
                                            <p:txEl>
                                              <p:pRg st="4" end="4"/>
                                            </p:txEl>
                                          </p:spTgt>
                                        </p:tgtEl>
                                        <p:attrNameLst>
                                          <p:attrName>ppt_w</p:attrName>
                                        </p:attrNameLst>
                                      </p:cBhvr>
                                      <p:tavLst>
                                        <p:tav tm="0">
                                          <p:val>
                                            <p:strVal val="0"/>
                                          </p:val>
                                        </p:tav>
                                        <p:tav tm="100000">
                                          <p:val>
                                            <p:strVal val="#ppt_w"/>
                                          </p:val>
                                        </p:tav>
                                      </p:tavLst>
                                    </p:anim>
                                    <p:anim calcmode="lin" valueType="num">
                                      <p:cBhvr additive="base">
                                        <p:cTn id="283" dur="500"/>
                                        <p:tgtEl>
                                          <p:spTgt spid="292">
                                            <p:txEl>
                                              <p:pRg st="4" end="4"/>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292">
                                            <p:txEl>
                                              <p:pRg st="5" end="5"/>
                                            </p:txEl>
                                          </p:spTgt>
                                        </p:tgtEl>
                                        <p:attrNameLst>
                                          <p:attrName>style.visibility</p:attrName>
                                        </p:attrNameLst>
                                      </p:cBhvr>
                                      <p:to>
                                        <p:strVal val="visible"/>
                                      </p:to>
                                    </p:set>
                                    <p:anim calcmode="lin" valueType="num">
                                      <p:cBhvr additive="base">
                                        <p:cTn id="286" dur="500"/>
                                        <p:tgtEl>
                                          <p:spTgt spid="292">
                                            <p:txEl>
                                              <p:pRg st="5" end="5"/>
                                            </p:txEl>
                                          </p:spTgt>
                                        </p:tgtEl>
                                        <p:attrNameLst>
                                          <p:attrName>ppt_w</p:attrName>
                                        </p:attrNameLst>
                                      </p:cBhvr>
                                      <p:tavLst>
                                        <p:tav tm="0">
                                          <p:val>
                                            <p:strVal val="0"/>
                                          </p:val>
                                        </p:tav>
                                        <p:tav tm="100000">
                                          <p:val>
                                            <p:strVal val="#ppt_w"/>
                                          </p:val>
                                        </p:tav>
                                      </p:tavLst>
                                    </p:anim>
                                    <p:anim calcmode="lin" valueType="num">
                                      <p:cBhvr additive="base">
                                        <p:cTn id="287" dur="500"/>
                                        <p:tgtEl>
                                          <p:spTgt spid="292">
                                            <p:txEl>
                                              <p:pRg st="5" end="5"/>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292">
                                            <p:txEl>
                                              <p:pRg st="6" end="6"/>
                                            </p:txEl>
                                          </p:spTgt>
                                        </p:tgtEl>
                                        <p:attrNameLst>
                                          <p:attrName>style.visibility</p:attrName>
                                        </p:attrNameLst>
                                      </p:cBhvr>
                                      <p:to>
                                        <p:strVal val="visible"/>
                                      </p:to>
                                    </p:set>
                                    <p:anim calcmode="lin" valueType="num">
                                      <p:cBhvr additive="base">
                                        <p:cTn id="290" dur="500"/>
                                        <p:tgtEl>
                                          <p:spTgt spid="292">
                                            <p:txEl>
                                              <p:pRg st="6" end="6"/>
                                            </p:txEl>
                                          </p:spTgt>
                                        </p:tgtEl>
                                        <p:attrNameLst>
                                          <p:attrName>ppt_w</p:attrName>
                                        </p:attrNameLst>
                                      </p:cBhvr>
                                      <p:tavLst>
                                        <p:tav tm="0">
                                          <p:val>
                                            <p:strVal val="0"/>
                                          </p:val>
                                        </p:tav>
                                        <p:tav tm="100000">
                                          <p:val>
                                            <p:strVal val="#ppt_w"/>
                                          </p:val>
                                        </p:tav>
                                      </p:tavLst>
                                    </p:anim>
                                    <p:anim calcmode="lin" valueType="num">
                                      <p:cBhvr additive="base">
                                        <p:cTn id="291" dur="500"/>
                                        <p:tgtEl>
                                          <p:spTgt spid="292">
                                            <p:txEl>
                                              <p:pRg st="6" end="6"/>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292">
                                            <p:txEl>
                                              <p:pRg st="7" end="7"/>
                                            </p:txEl>
                                          </p:spTgt>
                                        </p:tgtEl>
                                        <p:attrNameLst>
                                          <p:attrName>style.visibility</p:attrName>
                                        </p:attrNameLst>
                                      </p:cBhvr>
                                      <p:to>
                                        <p:strVal val="visible"/>
                                      </p:to>
                                    </p:set>
                                    <p:anim calcmode="lin" valueType="num">
                                      <p:cBhvr additive="base">
                                        <p:cTn id="294" dur="500"/>
                                        <p:tgtEl>
                                          <p:spTgt spid="292">
                                            <p:txEl>
                                              <p:pRg st="7" end="7"/>
                                            </p:txEl>
                                          </p:spTgt>
                                        </p:tgtEl>
                                        <p:attrNameLst>
                                          <p:attrName>ppt_w</p:attrName>
                                        </p:attrNameLst>
                                      </p:cBhvr>
                                      <p:tavLst>
                                        <p:tav tm="0">
                                          <p:val>
                                            <p:strVal val="0"/>
                                          </p:val>
                                        </p:tav>
                                        <p:tav tm="100000">
                                          <p:val>
                                            <p:strVal val="#ppt_w"/>
                                          </p:val>
                                        </p:tav>
                                      </p:tavLst>
                                    </p:anim>
                                    <p:anim calcmode="lin" valueType="num">
                                      <p:cBhvr additive="base">
                                        <p:cTn id="295" dur="500"/>
                                        <p:tgtEl>
                                          <p:spTgt spid="292">
                                            <p:txEl>
                                              <p:pRg st="7" end="7"/>
                                            </p:txEl>
                                          </p:spTgt>
                                        </p:tgtEl>
                                        <p:attrNameLst>
                                          <p:attrName>ppt_h</p:attrName>
                                        </p:attrNameLst>
                                      </p:cBhvr>
                                      <p:tavLst>
                                        <p:tav tm="0">
                                          <p:val>
                                            <p:strVal val="0"/>
                                          </p:val>
                                        </p:tav>
                                        <p:tav tm="100000">
                                          <p:val>
                                            <p:strVal val="#ppt_h"/>
                                          </p:val>
                                        </p:tav>
                                      </p:tavLst>
                                    </p:anim>
                                  </p:childTnLst>
                                </p:cTn>
                              </p:par>
                              <p:par>
                                <p:cTn id="296" presetID="23" presetClass="entr" presetSubtype="16" fill="hold" nodeType="withEffect">
                                  <p:stCondLst>
                                    <p:cond delay="200"/>
                                  </p:stCondLst>
                                  <p:childTnLst>
                                    <p:set>
                                      <p:cBhvr>
                                        <p:cTn id="297" dur="1" fill="hold">
                                          <p:stCondLst>
                                            <p:cond delay="0"/>
                                          </p:stCondLst>
                                        </p:cTn>
                                        <p:tgtEl>
                                          <p:spTgt spid="292">
                                            <p:txEl>
                                              <p:pRg st="8" end="8"/>
                                            </p:txEl>
                                          </p:spTgt>
                                        </p:tgtEl>
                                        <p:attrNameLst>
                                          <p:attrName>style.visibility</p:attrName>
                                        </p:attrNameLst>
                                      </p:cBhvr>
                                      <p:to>
                                        <p:strVal val="visible"/>
                                      </p:to>
                                    </p:set>
                                    <p:anim calcmode="lin" valueType="num">
                                      <p:cBhvr additive="base">
                                        <p:cTn id="298" dur="500"/>
                                        <p:tgtEl>
                                          <p:spTgt spid="292">
                                            <p:txEl>
                                              <p:pRg st="8" end="8"/>
                                            </p:txEl>
                                          </p:spTgt>
                                        </p:tgtEl>
                                        <p:attrNameLst>
                                          <p:attrName>ppt_w</p:attrName>
                                        </p:attrNameLst>
                                      </p:cBhvr>
                                      <p:tavLst>
                                        <p:tav tm="0">
                                          <p:val>
                                            <p:strVal val="0"/>
                                          </p:val>
                                        </p:tav>
                                        <p:tav tm="100000">
                                          <p:val>
                                            <p:strVal val="#ppt_w"/>
                                          </p:val>
                                        </p:tav>
                                      </p:tavLst>
                                    </p:anim>
                                    <p:anim calcmode="lin" valueType="num">
                                      <p:cBhvr additive="base">
                                        <p:cTn id="299" dur="500"/>
                                        <p:tgtEl>
                                          <p:spTgt spid="292">
                                            <p:txEl>
                                              <p:pRg st="8" end="8"/>
                                            </p:txEl>
                                          </p:spTgt>
                                        </p:tgtEl>
                                        <p:attrNameLst>
                                          <p:attrName>ppt_h</p:attrName>
                                        </p:attrNameLst>
                                      </p:cBhvr>
                                      <p:tavLst>
                                        <p:tav tm="0">
                                          <p:val>
                                            <p:strVal val="0"/>
                                          </p:val>
                                        </p:tav>
                                        <p:tav tm="100000">
                                          <p:val>
                                            <p:strVal val="#ppt_h"/>
                                          </p:val>
                                        </p:tav>
                                      </p:tavLst>
                                    </p:anim>
                                  </p:childTnLst>
                                </p:cTn>
                              </p:par>
                              <p:par>
                                <p:cTn id="300" presetID="23" presetClass="entr" presetSubtype="16" fill="hold" nodeType="withEffect">
                                  <p:stCondLst>
                                    <p:cond delay="200"/>
                                  </p:stCondLst>
                                  <p:childTnLst>
                                    <p:set>
                                      <p:cBhvr>
                                        <p:cTn id="301" dur="1" fill="hold">
                                          <p:stCondLst>
                                            <p:cond delay="0"/>
                                          </p:stCondLst>
                                        </p:cTn>
                                        <p:tgtEl>
                                          <p:spTgt spid="291"/>
                                        </p:tgtEl>
                                        <p:attrNameLst>
                                          <p:attrName>style.visibility</p:attrName>
                                        </p:attrNameLst>
                                      </p:cBhvr>
                                      <p:to>
                                        <p:strVal val="visible"/>
                                      </p:to>
                                    </p:set>
                                    <p:anim calcmode="lin" valueType="num">
                                      <p:cBhvr additive="base">
                                        <p:cTn id="302" dur="500"/>
                                        <p:tgtEl>
                                          <p:spTgt spid="291"/>
                                        </p:tgtEl>
                                        <p:attrNameLst>
                                          <p:attrName>ppt_w</p:attrName>
                                        </p:attrNameLst>
                                      </p:cBhvr>
                                      <p:tavLst>
                                        <p:tav tm="0">
                                          <p:val>
                                            <p:strVal val="0"/>
                                          </p:val>
                                        </p:tav>
                                        <p:tav tm="100000">
                                          <p:val>
                                            <p:strVal val="#ppt_w"/>
                                          </p:val>
                                        </p:tav>
                                      </p:tavLst>
                                    </p:anim>
                                    <p:anim calcmode="lin" valueType="num">
                                      <p:cBhvr additive="base">
                                        <p:cTn id="303" dur="500"/>
                                        <p:tgtEl>
                                          <p:spTgt spid="291"/>
                                        </p:tgtEl>
                                        <p:attrNameLst>
                                          <p:attrName>ppt_h</p:attrName>
                                        </p:attrNameLst>
                                      </p:cBhvr>
                                      <p:tavLst>
                                        <p:tav tm="0">
                                          <p:val>
                                            <p:strVal val="0"/>
                                          </p:val>
                                        </p:tav>
                                        <p:tav tm="100000">
                                          <p:val>
                                            <p:strVal val="#ppt_h"/>
                                          </p:val>
                                        </p:tav>
                                      </p:tavLst>
                                    </p:anim>
                                  </p:childTnLst>
                                </p:cTn>
                              </p:par>
                              <p:par>
                                <p:cTn id="304" presetID="23" presetClass="entr" presetSubtype="16" fill="hold" nodeType="withEffect">
                                  <p:stCondLst>
                                    <p:cond delay="200"/>
                                  </p:stCondLst>
                                  <p:childTnLst>
                                    <p:set>
                                      <p:cBhvr>
                                        <p:cTn id="305" dur="1" fill="hold">
                                          <p:stCondLst>
                                            <p:cond delay="0"/>
                                          </p:stCondLst>
                                        </p:cTn>
                                        <p:tgtEl>
                                          <p:spTgt spid="293">
                                            <p:txEl>
                                              <p:pRg st="0" end="0"/>
                                            </p:txEl>
                                          </p:spTgt>
                                        </p:tgtEl>
                                        <p:attrNameLst>
                                          <p:attrName>style.visibility</p:attrName>
                                        </p:attrNameLst>
                                      </p:cBhvr>
                                      <p:to>
                                        <p:strVal val="visible"/>
                                      </p:to>
                                    </p:set>
                                    <p:anim calcmode="lin" valueType="num">
                                      <p:cBhvr additive="base">
                                        <p:cTn id="306" dur="500"/>
                                        <p:tgtEl>
                                          <p:spTgt spid="293">
                                            <p:txEl>
                                              <p:pRg st="0" end="0"/>
                                            </p:txEl>
                                          </p:spTgt>
                                        </p:tgtEl>
                                        <p:attrNameLst>
                                          <p:attrName>ppt_w</p:attrName>
                                        </p:attrNameLst>
                                      </p:cBhvr>
                                      <p:tavLst>
                                        <p:tav tm="0">
                                          <p:val>
                                            <p:strVal val="0"/>
                                          </p:val>
                                        </p:tav>
                                        <p:tav tm="100000">
                                          <p:val>
                                            <p:strVal val="#ppt_w"/>
                                          </p:val>
                                        </p:tav>
                                      </p:tavLst>
                                    </p:anim>
                                    <p:anim calcmode="lin" valueType="num">
                                      <p:cBhvr additive="base">
                                        <p:cTn id="307" dur="500"/>
                                        <p:tgtEl>
                                          <p:spTgt spid="293">
                                            <p:txEl>
                                              <p:pRg st="0" end="0"/>
                                            </p:txEl>
                                          </p:spTgt>
                                        </p:tgtEl>
                                        <p:attrNameLst>
                                          <p:attrName>ppt_h</p:attrName>
                                        </p:attrNameLst>
                                      </p:cBhvr>
                                      <p:tavLst>
                                        <p:tav tm="0">
                                          <p:val>
                                            <p:strVal val="0"/>
                                          </p:val>
                                        </p:tav>
                                        <p:tav tm="100000">
                                          <p:val>
                                            <p:strVal val="#ppt_h"/>
                                          </p:val>
                                        </p:tav>
                                      </p:tavLst>
                                    </p:anim>
                                  </p:childTnLst>
                                </p:cTn>
                              </p:par>
                              <p:par>
                                <p:cTn id="308" presetID="23" presetClass="entr" presetSubtype="16" fill="hold" nodeType="withEffect">
                                  <p:stCondLst>
                                    <p:cond delay="200"/>
                                  </p:stCondLst>
                                  <p:childTnLst>
                                    <p:set>
                                      <p:cBhvr>
                                        <p:cTn id="309" dur="1" fill="hold">
                                          <p:stCondLst>
                                            <p:cond delay="0"/>
                                          </p:stCondLst>
                                        </p:cTn>
                                        <p:tgtEl>
                                          <p:spTgt spid="293">
                                            <p:txEl>
                                              <p:pRg st="1" end="1"/>
                                            </p:txEl>
                                          </p:spTgt>
                                        </p:tgtEl>
                                        <p:attrNameLst>
                                          <p:attrName>style.visibility</p:attrName>
                                        </p:attrNameLst>
                                      </p:cBhvr>
                                      <p:to>
                                        <p:strVal val="visible"/>
                                      </p:to>
                                    </p:set>
                                    <p:anim calcmode="lin" valueType="num">
                                      <p:cBhvr additive="base">
                                        <p:cTn id="310" dur="500"/>
                                        <p:tgtEl>
                                          <p:spTgt spid="293">
                                            <p:txEl>
                                              <p:pRg st="1" end="1"/>
                                            </p:txEl>
                                          </p:spTgt>
                                        </p:tgtEl>
                                        <p:attrNameLst>
                                          <p:attrName>ppt_w</p:attrName>
                                        </p:attrNameLst>
                                      </p:cBhvr>
                                      <p:tavLst>
                                        <p:tav tm="0">
                                          <p:val>
                                            <p:strVal val="0"/>
                                          </p:val>
                                        </p:tav>
                                        <p:tav tm="100000">
                                          <p:val>
                                            <p:strVal val="#ppt_w"/>
                                          </p:val>
                                        </p:tav>
                                      </p:tavLst>
                                    </p:anim>
                                    <p:anim calcmode="lin" valueType="num">
                                      <p:cBhvr additive="base">
                                        <p:cTn id="311" dur="500"/>
                                        <p:tgtEl>
                                          <p:spTgt spid="293">
                                            <p:txEl>
                                              <p:pRg st="1" end="1"/>
                                            </p:txEl>
                                          </p:spTgt>
                                        </p:tgtEl>
                                        <p:attrNameLst>
                                          <p:attrName>ppt_h</p:attrName>
                                        </p:attrNameLst>
                                      </p:cBhvr>
                                      <p:tavLst>
                                        <p:tav tm="0">
                                          <p:val>
                                            <p:strVal val="0"/>
                                          </p:val>
                                        </p:tav>
                                        <p:tav tm="100000">
                                          <p:val>
                                            <p:strVal val="#ppt_h"/>
                                          </p:val>
                                        </p:tav>
                                      </p:tavLst>
                                    </p:anim>
                                  </p:childTnLst>
                                </p:cTn>
                              </p:par>
                              <p:par>
                                <p:cTn id="312" presetID="23" presetClass="entr" presetSubtype="16" fill="hold" nodeType="withEffect">
                                  <p:stCondLst>
                                    <p:cond delay="200"/>
                                  </p:stCondLst>
                                  <p:childTnLst>
                                    <p:set>
                                      <p:cBhvr>
                                        <p:cTn id="313" dur="1" fill="hold">
                                          <p:stCondLst>
                                            <p:cond delay="0"/>
                                          </p:stCondLst>
                                        </p:cTn>
                                        <p:tgtEl>
                                          <p:spTgt spid="293">
                                            <p:txEl>
                                              <p:pRg st="2" end="2"/>
                                            </p:txEl>
                                          </p:spTgt>
                                        </p:tgtEl>
                                        <p:attrNameLst>
                                          <p:attrName>style.visibility</p:attrName>
                                        </p:attrNameLst>
                                      </p:cBhvr>
                                      <p:to>
                                        <p:strVal val="visible"/>
                                      </p:to>
                                    </p:set>
                                    <p:anim calcmode="lin" valueType="num">
                                      <p:cBhvr additive="base">
                                        <p:cTn id="314" dur="500"/>
                                        <p:tgtEl>
                                          <p:spTgt spid="293">
                                            <p:txEl>
                                              <p:pRg st="2" end="2"/>
                                            </p:txEl>
                                          </p:spTgt>
                                        </p:tgtEl>
                                        <p:attrNameLst>
                                          <p:attrName>ppt_w</p:attrName>
                                        </p:attrNameLst>
                                      </p:cBhvr>
                                      <p:tavLst>
                                        <p:tav tm="0">
                                          <p:val>
                                            <p:strVal val="0"/>
                                          </p:val>
                                        </p:tav>
                                        <p:tav tm="100000">
                                          <p:val>
                                            <p:strVal val="#ppt_w"/>
                                          </p:val>
                                        </p:tav>
                                      </p:tavLst>
                                    </p:anim>
                                    <p:anim calcmode="lin" valueType="num">
                                      <p:cBhvr additive="base">
                                        <p:cTn id="315" dur="500"/>
                                        <p:tgtEl>
                                          <p:spTgt spid="293">
                                            <p:txEl>
                                              <p:pRg st="2" end="2"/>
                                            </p:txEl>
                                          </p:spTgt>
                                        </p:tgtEl>
                                        <p:attrNameLst>
                                          <p:attrName>ppt_h</p:attrName>
                                        </p:attrNameLst>
                                      </p:cBhvr>
                                      <p:tavLst>
                                        <p:tav tm="0">
                                          <p:val>
                                            <p:strVal val="0"/>
                                          </p:val>
                                        </p:tav>
                                        <p:tav tm="100000">
                                          <p:val>
                                            <p:strVal val="#ppt_h"/>
                                          </p:val>
                                        </p:tav>
                                      </p:tavLst>
                                    </p:anim>
                                  </p:childTnLst>
                                </p:cTn>
                              </p:par>
                              <p:par>
                                <p:cTn id="316" presetID="23" presetClass="entr" presetSubtype="16" fill="hold" nodeType="withEffect">
                                  <p:stCondLst>
                                    <p:cond delay="200"/>
                                  </p:stCondLst>
                                  <p:childTnLst>
                                    <p:set>
                                      <p:cBhvr>
                                        <p:cTn id="317" dur="1" fill="hold">
                                          <p:stCondLst>
                                            <p:cond delay="0"/>
                                          </p:stCondLst>
                                        </p:cTn>
                                        <p:tgtEl>
                                          <p:spTgt spid="293">
                                            <p:txEl>
                                              <p:pRg st="3" end="3"/>
                                            </p:txEl>
                                          </p:spTgt>
                                        </p:tgtEl>
                                        <p:attrNameLst>
                                          <p:attrName>style.visibility</p:attrName>
                                        </p:attrNameLst>
                                      </p:cBhvr>
                                      <p:to>
                                        <p:strVal val="visible"/>
                                      </p:to>
                                    </p:set>
                                    <p:anim calcmode="lin" valueType="num">
                                      <p:cBhvr additive="base">
                                        <p:cTn id="318" dur="500"/>
                                        <p:tgtEl>
                                          <p:spTgt spid="293">
                                            <p:txEl>
                                              <p:pRg st="3" end="3"/>
                                            </p:txEl>
                                          </p:spTgt>
                                        </p:tgtEl>
                                        <p:attrNameLst>
                                          <p:attrName>ppt_w</p:attrName>
                                        </p:attrNameLst>
                                      </p:cBhvr>
                                      <p:tavLst>
                                        <p:tav tm="0">
                                          <p:val>
                                            <p:strVal val="0"/>
                                          </p:val>
                                        </p:tav>
                                        <p:tav tm="100000">
                                          <p:val>
                                            <p:strVal val="#ppt_w"/>
                                          </p:val>
                                        </p:tav>
                                      </p:tavLst>
                                    </p:anim>
                                    <p:anim calcmode="lin" valueType="num">
                                      <p:cBhvr additive="base">
                                        <p:cTn id="319" dur="500"/>
                                        <p:tgtEl>
                                          <p:spTgt spid="293">
                                            <p:txEl>
                                              <p:pRg st="3" end="3"/>
                                            </p:txEl>
                                          </p:spTgt>
                                        </p:tgtEl>
                                        <p:attrNameLst>
                                          <p:attrName>ppt_h</p:attrName>
                                        </p:attrNameLst>
                                      </p:cBhvr>
                                      <p:tavLst>
                                        <p:tav tm="0">
                                          <p:val>
                                            <p:strVal val="0"/>
                                          </p:val>
                                        </p:tav>
                                        <p:tav tm="100000">
                                          <p:val>
                                            <p:strVal val="#ppt_h"/>
                                          </p:val>
                                        </p:tav>
                                      </p:tavLst>
                                    </p:anim>
                                  </p:childTnLst>
                                </p:cTn>
                              </p:par>
                              <p:par>
                                <p:cTn id="320" presetID="23" presetClass="entr" presetSubtype="16" fill="hold" nodeType="withEffect">
                                  <p:stCondLst>
                                    <p:cond delay="200"/>
                                  </p:stCondLst>
                                  <p:childTnLst>
                                    <p:set>
                                      <p:cBhvr>
                                        <p:cTn id="321" dur="1" fill="hold">
                                          <p:stCondLst>
                                            <p:cond delay="0"/>
                                          </p:stCondLst>
                                        </p:cTn>
                                        <p:tgtEl>
                                          <p:spTgt spid="293">
                                            <p:txEl>
                                              <p:pRg st="4" end="4"/>
                                            </p:txEl>
                                          </p:spTgt>
                                        </p:tgtEl>
                                        <p:attrNameLst>
                                          <p:attrName>style.visibility</p:attrName>
                                        </p:attrNameLst>
                                      </p:cBhvr>
                                      <p:to>
                                        <p:strVal val="visible"/>
                                      </p:to>
                                    </p:set>
                                    <p:anim calcmode="lin" valueType="num">
                                      <p:cBhvr additive="base">
                                        <p:cTn id="322" dur="500"/>
                                        <p:tgtEl>
                                          <p:spTgt spid="293">
                                            <p:txEl>
                                              <p:pRg st="4" end="4"/>
                                            </p:txEl>
                                          </p:spTgt>
                                        </p:tgtEl>
                                        <p:attrNameLst>
                                          <p:attrName>ppt_w</p:attrName>
                                        </p:attrNameLst>
                                      </p:cBhvr>
                                      <p:tavLst>
                                        <p:tav tm="0">
                                          <p:val>
                                            <p:strVal val="0"/>
                                          </p:val>
                                        </p:tav>
                                        <p:tav tm="100000">
                                          <p:val>
                                            <p:strVal val="#ppt_w"/>
                                          </p:val>
                                        </p:tav>
                                      </p:tavLst>
                                    </p:anim>
                                    <p:anim calcmode="lin" valueType="num">
                                      <p:cBhvr additive="base">
                                        <p:cTn id="323" dur="500"/>
                                        <p:tgtEl>
                                          <p:spTgt spid="293">
                                            <p:txEl>
                                              <p:pRg st="4" end="4"/>
                                            </p:txEl>
                                          </p:spTgt>
                                        </p:tgtEl>
                                        <p:attrNameLst>
                                          <p:attrName>ppt_h</p:attrName>
                                        </p:attrNameLst>
                                      </p:cBhvr>
                                      <p:tavLst>
                                        <p:tav tm="0">
                                          <p:val>
                                            <p:strVal val="0"/>
                                          </p:val>
                                        </p:tav>
                                        <p:tav tm="100000">
                                          <p:val>
                                            <p:strVal val="#ppt_h"/>
                                          </p:val>
                                        </p:tav>
                                      </p:tavLst>
                                    </p:anim>
                                  </p:childTnLst>
                                </p:cTn>
                              </p:par>
                              <p:par>
                                <p:cTn id="324" presetID="23" presetClass="entr" presetSubtype="16" fill="hold" nodeType="withEffect">
                                  <p:stCondLst>
                                    <p:cond delay="200"/>
                                  </p:stCondLst>
                                  <p:childTnLst>
                                    <p:set>
                                      <p:cBhvr>
                                        <p:cTn id="325" dur="1" fill="hold">
                                          <p:stCondLst>
                                            <p:cond delay="0"/>
                                          </p:stCondLst>
                                        </p:cTn>
                                        <p:tgtEl>
                                          <p:spTgt spid="293">
                                            <p:txEl>
                                              <p:pRg st="5" end="5"/>
                                            </p:txEl>
                                          </p:spTgt>
                                        </p:tgtEl>
                                        <p:attrNameLst>
                                          <p:attrName>style.visibility</p:attrName>
                                        </p:attrNameLst>
                                      </p:cBhvr>
                                      <p:to>
                                        <p:strVal val="visible"/>
                                      </p:to>
                                    </p:set>
                                    <p:anim calcmode="lin" valueType="num">
                                      <p:cBhvr additive="base">
                                        <p:cTn id="326" dur="500"/>
                                        <p:tgtEl>
                                          <p:spTgt spid="293">
                                            <p:txEl>
                                              <p:pRg st="5" end="5"/>
                                            </p:txEl>
                                          </p:spTgt>
                                        </p:tgtEl>
                                        <p:attrNameLst>
                                          <p:attrName>ppt_w</p:attrName>
                                        </p:attrNameLst>
                                      </p:cBhvr>
                                      <p:tavLst>
                                        <p:tav tm="0">
                                          <p:val>
                                            <p:strVal val="0"/>
                                          </p:val>
                                        </p:tav>
                                        <p:tav tm="100000">
                                          <p:val>
                                            <p:strVal val="#ppt_w"/>
                                          </p:val>
                                        </p:tav>
                                      </p:tavLst>
                                    </p:anim>
                                    <p:anim calcmode="lin" valueType="num">
                                      <p:cBhvr additive="base">
                                        <p:cTn id="327" dur="500"/>
                                        <p:tgtEl>
                                          <p:spTgt spid="293">
                                            <p:txEl>
                                              <p:pRg st="5" end="5"/>
                                            </p:txEl>
                                          </p:spTgt>
                                        </p:tgtEl>
                                        <p:attrNameLst>
                                          <p:attrName>ppt_h</p:attrName>
                                        </p:attrNameLst>
                                      </p:cBhvr>
                                      <p:tavLst>
                                        <p:tav tm="0">
                                          <p:val>
                                            <p:strVal val="0"/>
                                          </p:val>
                                        </p:tav>
                                        <p:tav tm="100000">
                                          <p:val>
                                            <p:strVal val="#ppt_h"/>
                                          </p:val>
                                        </p:tav>
                                      </p:tavLst>
                                    </p:anim>
                                  </p:childTnLst>
                                </p:cTn>
                              </p:par>
                              <p:par>
                                <p:cTn id="328" presetID="23" presetClass="entr" presetSubtype="16" fill="hold" nodeType="withEffect">
                                  <p:stCondLst>
                                    <p:cond delay="200"/>
                                  </p:stCondLst>
                                  <p:childTnLst>
                                    <p:set>
                                      <p:cBhvr>
                                        <p:cTn id="329" dur="1" fill="hold">
                                          <p:stCondLst>
                                            <p:cond delay="0"/>
                                          </p:stCondLst>
                                        </p:cTn>
                                        <p:tgtEl>
                                          <p:spTgt spid="293">
                                            <p:txEl>
                                              <p:pRg st="6" end="6"/>
                                            </p:txEl>
                                          </p:spTgt>
                                        </p:tgtEl>
                                        <p:attrNameLst>
                                          <p:attrName>style.visibility</p:attrName>
                                        </p:attrNameLst>
                                      </p:cBhvr>
                                      <p:to>
                                        <p:strVal val="visible"/>
                                      </p:to>
                                    </p:set>
                                    <p:anim calcmode="lin" valueType="num">
                                      <p:cBhvr additive="base">
                                        <p:cTn id="330" dur="500"/>
                                        <p:tgtEl>
                                          <p:spTgt spid="293">
                                            <p:txEl>
                                              <p:pRg st="6" end="6"/>
                                            </p:txEl>
                                          </p:spTgt>
                                        </p:tgtEl>
                                        <p:attrNameLst>
                                          <p:attrName>ppt_w</p:attrName>
                                        </p:attrNameLst>
                                      </p:cBhvr>
                                      <p:tavLst>
                                        <p:tav tm="0">
                                          <p:val>
                                            <p:strVal val="0"/>
                                          </p:val>
                                        </p:tav>
                                        <p:tav tm="100000">
                                          <p:val>
                                            <p:strVal val="#ppt_w"/>
                                          </p:val>
                                        </p:tav>
                                      </p:tavLst>
                                    </p:anim>
                                    <p:anim calcmode="lin" valueType="num">
                                      <p:cBhvr additive="base">
                                        <p:cTn id="331" dur="500"/>
                                        <p:tgtEl>
                                          <p:spTgt spid="293">
                                            <p:txEl>
                                              <p:pRg st="6" end="6"/>
                                            </p:txEl>
                                          </p:spTgt>
                                        </p:tgtEl>
                                        <p:attrNameLst>
                                          <p:attrName>ppt_h</p:attrName>
                                        </p:attrNameLst>
                                      </p:cBhvr>
                                      <p:tavLst>
                                        <p:tav tm="0">
                                          <p:val>
                                            <p:strVal val="0"/>
                                          </p:val>
                                        </p:tav>
                                        <p:tav tm="100000">
                                          <p:val>
                                            <p:strVal val="#ppt_h"/>
                                          </p:val>
                                        </p:tav>
                                      </p:tavLst>
                                    </p:anim>
                                  </p:childTnLst>
                                </p:cTn>
                              </p:par>
                              <p:par>
                                <p:cTn id="332" presetID="23" presetClass="entr" presetSubtype="16" fill="hold" nodeType="withEffect">
                                  <p:stCondLst>
                                    <p:cond delay="200"/>
                                  </p:stCondLst>
                                  <p:childTnLst>
                                    <p:set>
                                      <p:cBhvr>
                                        <p:cTn id="333" dur="1" fill="hold">
                                          <p:stCondLst>
                                            <p:cond delay="0"/>
                                          </p:stCondLst>
                                        </p:cTn>
                                        <p:tgtEl>
                                          <p:spTgt spid="293">
                                            <p:txEl>
                                              <p:pRg st="7" end="7"/>
                                            </p:txEl>
                                          </p:spTgt>
                                        </p:tgtEl>
                                        <p:attrNameLst>
                                          <p:attrName>style.visibility</p:attrName>
                                        </p:attrNameLst>
                                      </p:cBhvr>
                                      <p:to>
                                        <p:strVal val="visible"/>
                                      </p:to>
                                    </p:set>
                                    <p:anim calcmode="lin" valueType="num">
                                      <p:cBhvr additive="base">
                                        <p:cTn id="334" dur="500"/>
                                        <p:tgtEl>
                                          <p:spTgt spid="293">
                                            <p:txEl>
                                              <p:pRg st="7" end="7"/>
                                            </p:txEl>
                                          </p:spTgt>
                                        </p:tgtEl>
                                        <p:attrNameLst>
                                          <p:attrName>ppt_w</p:attrName>
                                        </p:attrNameLst>
                                      </p:cBhvr>
                                      <p:tavLst>
                                        <p:tav tm="0">
                                          <p:val>
                                            <p:strVal val="0"/>
                                          </p:val>
                                        </p:tav>
                                        <p:tav tm="100000">
                                          <p:val>
                                            <p:strVal val="#ppt_w"/>
                                          </p:val>
                                        </p:tav>
                                      </p:tavLst>
                                    </p:anim>
                                    <p:anim calcmode="lin" valueType="num">
                                      <p:cBhvr additive="base">
                                        <p:cTn id="335" dur="500"/>
                                        <p:tgtEl>
                                          <p:spTgt spid="293">
                                            <p:txEl>
                                              <p:pRg st="7" end="7"/>
                                            </p:txEl>
                                          </p:spTgt>
                                        </p:tgtEl>
                                        <p:attrNameLst>
                                          <p:attrName>ppt_h</p:attrName>
                                        </p:attrNameLst>
                                      </p:cBhvr>
                                      <p:tavLst>
                                        <p:tav tm="0">
                                          <p:val>
                                            <p:strVal val="0"/>
                                          </p:val>
                                        </p:tav>
                                        <p:tav tm="100000">
                                          <p:val>
                                            <p:strVal val="#ppt_h"/>
                                          </p:val>
                                        </p:tav>
                                      </p:tavLst>
                                    </p:anim>
                                  </p:childTnLst>
                                </p:cTn>
                              </p:par>
                              <p:par>
                                <p:cTn id="336" presetID="23" presetClass="entr" presetSubtype="16" fill="hold" nodeType="withEffect">
                                  <p:stCondLst>
                                    <p:cond delay="200"/>
                                  </p:stCondLst>
                                  <p:childTnLst>
                                    <p:set>
                                      <p:cBhvr>
                                        <p:cTn id="337" dur="1" fill="hold">
                                          <p:stCondLst>
                                            <p:cond delay="0"/>
                                          </p:stCondLst>
                                        </p:cTn>
                                        <p:tgtEl>
                                          <p:spTgt spid="293">
                                            <p:txEl>
                                              <p:pRg st="8" end="8"/>
                                            </p:txEl>
                                          </p:spTgt>
                                        </p:tgtEl>
                                        <p:attrNameLst>
                                          <p:attrName>style.visibility</p:attrName>
                                        </p:attrNameLst>
                                      </p:cBhvr>
                                      <p:to>
                                        <p:strVal val="visible"/>
                                      </p:to>
                                    </p:set>
                                    <p:anim calcmode="lin" valueType="num">
                                      <p:cBhvr additive="base">
                                        <p:cTn id="338" dur="500"/>
                                        <p:tgtEl>
                                          <p:spTgt spid="293">
                                            <p:txEl>
                                              <p:pRg st="8" end="8"/>
                                            </p:txEl>
                                          </p:spTgt>
                                        </p:tgtEl>
                                        <p:attrNameLst>
                                          <p:attrName>ppt_w</p:attrName>
                                        </p:attrNameLst>
                                      </p:cBhvr>
                                      <p:tavLst>
                                        <p:tav tm="0">
                                          <p:val>
                                            <p:strVal val="0"/>
                                          </p:val>
                                        </p:tav>
                                        <p:tav tm="100000">
                                          <p:val>
                                            <p:strVal val="#ppt_w"/>
                                          </p:val>
                                        </p:tav>
                                      </p:tavLst>
                                    </p:anim>
                                    <p:anim calcmode="lin" valueType="num">
                                      <p:cBhvr additive="base">
                                        <p:cTn id="339" dur="500"/>
                                        <p:tgtEl>
                                          <p:spTgt spid="293">
                                            <p:txEl>
                                              <p:pRg st="8" end="8"/>
                                            </p:txEl>
                                          </p:spTgt>
                                        </p:tgtEl>
                                        <p:attrNameLst>
                                          <p:attrName>ppt_h</p:attrName>
                                        </p:attrNameLst>
                                      </p:cBhvr>
                                      <p:tavLst>
                                        <p:tav tm="0">
                                          <p:val>
                                            <p:strVal val="0"/>
                                          </p:val>
                                        </p:tav>
                                        <p:tav tm="100000">
                                          <p:val>
                                            <p:strVal val="#ppt_h"/>
                                          </p:val>
                                        </p:tav>
                                      </p:tavLst>
                                    </p:anim>
                                  </p:childTnLst>
                                </p:cTn>
                              </p:par>
                              <p:par>
                                <p:cTn id="340" presetID="23" presetClass="entr" presetSubtype="16" fill="hold" nodeType="withEffect">
                                  <p:stCondLst>
                                    <p:cond delay="200"/>
                                  </p:stCondLst>
                                  <p:childTnLst>
                                    <p:set>
                                      <p:cBhvr>
                                        <p:cTn id="341" dur="1" fill="hold">
                                          <p:stCondLst>
                                            <p:cond delay="0"/>
                                          </p:stCondLst>
                                        </p:cTn>
                                        <p:tgtEl>
                                          <p:spTgt spid="294"/>
                                        </p:tgtEl>
                                        <p:attrNameLst>
                                          <p:attrName>style.visibility</p:attrName>
                                        </p:attrNameLst>
                                      </p:cBhvr>
                                      <p:to>
                                        <p:strVal val="visible"/>
                                      </p:to>
                                    </p:set>
                                    <p:anim calcmode="lin" valueType="num">
                                      <p:cBhvr additive="base">
                                        <p:cTn id="342" dur="500"/>
                                        <p:tgtEl>
                                          <p:spTgt spid="294"/>
                                        </p:tgtEl>
                                        <p:attrNameLst>
                                          <p:attrName>ppt_w</p:attrName>
                                        </p:attrNameLst>
                                      </p:cBhvr>
                                      <p:tavLst>
                                        <p:tav tm="0">
                                          <p:val>
                                            <p:strVal val="0"/>
                                          </p:val>
                                        </p:tav>
                                        <p:tav tm="100000">
                                          <p:val>
                                            <p:strVal val="#ppt_w"/>
                                          </p:val>
                                        </p:tav>
                                      </p:tavLst>
                                    </p:anim>
                                    <p:anim calcmode="lin" valueType="num">
                                      <p:cBhvr additive="base">
                                        <p:cTn id="343" dur="500"/>
                                        <p:tgtEl>
                                          <p:spTgt spid="294"/>
                                        </p:tgtEl>
                                        <p:attrNameLst>
                                          <p:attrName>ppt_h</p:attrName>
                                        </p:attrNameLst>
                                      </p:cBhvr>
                                      <p:tavLst>
                                        <p:tav tm="0">
                                          <p:val>
                                            <p:strVal val="0"/>
                                          </p:val>
                                        </p:tav>
                                        <p:tav tm="100000">
                                          <p:val>
                                            <p:strVal val="#ppt_h"/>
                                          </p:val>
                                        </p:tav>
                                      </p:tavLst>
                                    </p:anim>
                                  </p:childTnLst>
                                </p:cTn>
                              </p:par>
                              <p:par>
                                <p:cTn id="344" presetID="23" presetClass="entr" presetSubtype="16" fill="hold" nodeType="withEffect">
                                  <p:stCondLst>
                                    <p:cond delay="200"/>
                                  </p:stCondLst>
                                  <p:childTnLst>
                                    <p:set>
                                      <p:cBhvr>
                                        <p:cTn id="345" dur="1" fill="hold">
                                          <p:stCondLst>
                                            <p:cond delay="0"/>
                                          </p:stCondLst>
                                        </p:cTn>
                                        <p:tgtEl>
                                          <p:spTgt spid="295">
                                            <p:txEl>
                                              <p:pRg st="0" end="0"/>
                                            </p:txEl>
                                          </p:spTgt>
                                        </p:tgtEl>
                                        <p:attrNameLst>
                                          <p:attrName>style.visibility</p:attrName>
                                        </p:attrNameLst>
                                      </p:cBhvr>
                                      <p:to>
                                        <p:strVal val="visible"/>
                                      </p:to>
                                    </p:set>
                                    <p:anim calcmode="lin" valueType="num">
                                      <p:cBhvr additive="base">
                                        <p:cTn id="346" dur="500"/>
                                        <p:tgtEl>
                                          <p:spTgt spid="295">
                                            <p:txEl>
                                              <p:pRg st="0" end="0"/>
                                            </p:txEl>
                                          </p:spTgt>
                                        </p:tgtEl>
                                        <p:attrNameLst>
                                          <p:attrName>ppt_w</p:attrName>
                                        </p:attrNameLst>
                                      </p:cBhvr>
                                      <p:tavLst>
                                        <p:tav tm="0">
                                          <p:val>
                                            <p:strVal val="0"/>
                                          </p:val>
                                        </p:tav>
                                        <p:tav tm="100000">
                                          <p:val>
                                            <p:strVal val="#ppt_w"/>
                                          </p:val>
                                        </p:tav>
                                      </p:tavLst>
                                    </p:anim>
                                    <p:anim calcmode="lin" valueType="num">
                                      <p:cBhvr additive="base">
                                        <p:cTn id="347" dur="500"/>
                                        <p:tgtEl>
                                          <p:spTgt spid="295">
                                            <p:txEl>
                                              <p:pRg st="0" end="0"/>
                                            </p:txEl>
                                          </p:spTgt>
                                        </p:tgtEl>
                                        <p:attrNameLst>
                                          <p:attrName>ppt_h</p:attrName>
                                        </p:attrNameLst>
                                      </p:cBhvr>
                                      <p:tavLst>
                                        <p:tav tm="0">
                                          <p:val>
                                            <p:strVal val="0"/>
                                          </p:val>
                                        </p:tav>
                                        <p:tav tm="100000">
                                          <p:val>
                                            <p:strVal val="#ppt_h"/>
                                          </p:val>
                                        </p:tav>
                                      </p:tavLst>
                                    </p:anim>
                                  </p:childTnLst>
                                </p:cTn>
                              </p:par>
                              <p:par>
                                <p:cTn id="348" presetID="23" presetClass="entr" presetSubtype="16" fill="hold" nodeType="withEffect">
                                  <p:stCondLst>
                                    <p:cond delay="200"/>
                                  </p:stCondLst>
                                  <p:childTnLst>
                                    <p:set>
                                      <p:cBhvr>
                                        <p:cTn id="349" dur="1" fill="hold">
                                          <p:stCondLst>
                                            <p:cond delay="0"/>
                                          </p:stCondLst>
                                        </p:cTn>
                                        <p:tgtEl>
                                          <p:spTgt spid="295">
                                            <p:txEl>
                                              <p:pRg st="1" end="1"/>
                                            </p:txEl>
                                          </p:spTgt>
                                        </p:tgtEl>
                                        <p:attrNameLst>
                                          <p:attrName>style.visibility</p:attrName>
                                        </p:attrNameLst>
                                      </p:cBhvr>
                                      <p:to>
                                        <p:strVal val="visible"/>
                                      </p:to>
                                    </p:set>
                                    <p:anim calcmode="lin" valueType="num">
                                      <p:cBhvr additive="base">
                                        <p:cTn id="350" dur="500"/>
                                        <p:tgtEl>
                                          <p:spTgt spid="295">
                                            <p:txEl>
                                              <p:pRg st="1" end="1"/>
                                            </p:txEl>
                                          </p:spTgt>
                                        </p:tgtEl>
                                        <p:attrNameLst>
                                          <p:attrName>ppt_w</p:attrName>
                                        </p:attrNameLst>
                                      </p:cBhvr>
                                      <p:tavLst>
                                        <p:tav tm="0">
                                          <p:val>
                                            <p:strVal val="0"/>
                                          </p:val>
                                        </p:tav>
                                        <p:tav tm="100000">
                                          <p:val>
                                            <p:strVal val="#ppt_w"/>
                                          </p:val>
                                        </p:tav>
                                      </p:tavLst>
                                    </p:anim>
                                    <p:anim calcmode="lin" valueType="num">
                                      <p:cBhvr additive="base">
                                        <p:cTn id="351" dur="500"/>
                                        <p:tgtEl>
                                          <p:spTgt spid="295">
                                            <p:txEl>
                                              <p:pRg st="1" end="1"/>
                                            </p:txEl>
                                          </p:spTgt>
                                        </p:tgtEl>
                                        <p:attrNameLst>
                                          <p:attrName>ppt_h</p:attrName>
                                        </p:attrNameLst>
                                      </p:cBhvr>
                                      <p:tavLst>
                                        <p:tav tm="0">
                                          <p:val>
                                            <p:strVal val="0"/>
                                          </p:val>
                                        </p:tav>
                                        <p:tav tm="100000">
                                          <p:val>
                                            <p:strVal val="#ppt_h"/>
                                          </p:val>
                                        </p:tav>
                                      </p:tavLst>
                                    </p:anim>
                                  </p:childTnLst>
                                </p:cTn>
                              </p:par>
                              <p:par>
                                <p:cTn id="352" presetID="23" presetClass="entr" presetSubtype="16" fill="hold" nodeType="withEffect">
                                  <p:stCondLst>
                                    <p:cond delay="200"/>
                                  </p:stCondLst>
                                  <p:childTnLst>
                                    <p:set>
                                      <p:cBhvr>
                                        <p:cTn id="353" dur="1" fill="hold">
                                          <p:stCondLst>
                                            <p:cond delay="0"/>
                                          </p:stCondLst>
                                        </p:cTn>
                                        <p:tgtEl>
                                          <p:spTgt spid="295">
                                            <p:txEl>
                                              <p:pRg st="2" end="2"/>
                                            </p:txEl>
                                          </p:spTgt>
                                        </p:tgtEl>
                                        <p:attrNameLst>
                                          <p:attrName>style.visibility</p:attrName>
                                        </p:attrNameLst>
                                      </p:cBhvr>
                                      <p:to>
                                        <p:strVal val="visible"/>
                                      </p:to>
                                    </p:set>
                                    <p:anim calcmode="lin" valueType="num">
                                      <p:cBhvr additive="base">
                                        <p:cTn id="354" dur="500"/>
                                        <p:tgtEl>
                                          <p:spTgt spid="295">
                                            <p:txEl>
                                              <p:pRg st="2" end="2"/>
                                            </p:txEl>
                                          </p:spTgt>
                                        </p:tgtEl>
                                        <p:attrNameLst>
                                          <p:attrName>ppt_w</p:attrName>
                                        </p:attrNameLst>
                                      </p:cBhvr>
                                      <p:tavLst>
                                        <p:tav tm="0">
                                          <p:val>
                                            <p:strVal val="0"/>
                                          </p:val>
                                        </p:tav>
                                        <p:tav tm="100000">
                                          <p:val>
                                            <p:strVal val="#ppt_w"/>
                                          </p:val>
                                        </p:tav>
                                      </p:tavLst>
                                    </p:anim>
                                    <p:anim calcmode="lin" valueType="num">
                                      <p:cBhvr additive="base">
                                        <p:cTn id="355" dur="500"/>
                                        <p:tgtEl>
                                          <p:spTgt spid="295">
                                            <p:txEl>
                                              <p:pRg st="2" end="2"/>
                                            </p:txEl>
                                          </p:spTgt>
                                        </p:tgtEl>
                                        <p:attrNameLst>
                                          <p:attrName>ppt_h</p:attrName>
                                        </p:attrNameLst>
                                      </p:cBhvr>
                                      <p:tavLst>
                                        <p:tav tm="0">
                                          <p:val>
                                            <p:strVal val="0"/>
                                          </p:val>
                                        </p:tav>
                                        <p:tav tm="100000">
                                          <p:val>
                                            <p:strVal val="#ppt_h"/>
                                          </p:val>
                                        </p:tav>
                                      </p:tavLst>
                                    </p:anim>
                                  </p:childTnLst>
                                </p:cTn>
                              </p:par>
                              <p:par>
                                <p:cTn id="356" presetID="23" presetClass="entr" presetSubtype="16" fill="hold" nodeType="withEffect">
                                  <p:stCondLst>
                                    <p:cond delay="200"/>
                                  </p:stCondLst>
                                  <p:childTnLst>
                                    <p:set>
                                      <p:cBhvr>
                                        <p:cTn id="357" dur="1" fill="hold">
                                          <p:stCondLst>
                                            <p:cond delay="0"/>
                                          </p:stCondLst>
                                        </p:cTn>
                                        <p:tgtEl>
                                          <p:spTgt spid="295">
                                            <p:txEl>
                                              <p:pRg st="3" end="3"/>
                                            </p:txEl>
                                          </p:spTgt>
                                        </p:tgtEl>
                                        <p:attrNameLst>
                                          <p:attrName>style.visibility</p:attrName>
                                        </p:attrNameLst>
                                      </p:cBhvr>
                                      <p:to>
                                        <p:strVal val="visible"/>
                                      </p:to>
                                    </p:set>
                                    <p:anim calcmode="lin" valueType="num">
                                      <p:cBhvr additive="base">
                                        <p:cTn id="358" dur="500"/>
                                        <p:tgtEl>
                                          <p:spTgt spid="295">
                                            <p:txEl>
                                              <p:pRg st="3" end="3"/>
                                            </p:txEl>
                                          </p:spTgt>
                                        </p:tgtEl>
                                        <p:attrNameLst>
                                          <p:attrName>ppt_w</p:attrName>
                                        </p:attrNameLst>
                                      </p:cBhvr>
                                      <p:tavLst>
                                        <p:tav tm="0">
                                          <p:val>
                                            <p:strVal val="0"/>
                                          </p:val>
                                        </p:tav>
                                        <p:tav tm="100000">
                                          <p:val>
                                            <p:strVal val="#ppt_w"/>
                                          </p:val>
                                        </p:tav>
                                      </p:tavLst>
                                    </p:anim>
                                    <p:anim calcmode="lin" valueType="num">
                                      <p:cBhvr additive="base">
                                        <p:cTn id="359" dur="500"/>
                                        <p:tgtEl>
                                          <p:spTgt spid="295">
                                            <p:txEl>
                                              <p:pRg st="3" end="3"/>
                                            </p:txEl>
                                          </p:spTgt>
                                        </p:tgtEl>
                                        <p:attrNameLst>
                                          <p:attrName>ppt_h</p:attrName>
                                        </p:attrNameLst>
                                      </p:cBhvr>
                                      <p:tavLst>
                                        <p:tav tm="0">
                                          <p:val>
                                            <p:strVal val="0"/>
                                          </p:val>
                                        </p:tav>
                                        <p:tav tm="100000">
                                          <p:val>
                                            <p:strVal val="#ppt_h"/>
                                          </p:val>
                                        </p:tav>
                                      </p:tavLst>
                                    </p:anim>
                                  </p:childTnLst>
                                </p:cTn>
                              </p:par>
                              <p:par>
                                <p:cTn id="360" presetID="23" presetClass="entr" presetSubtype="16" fill="hold" nodeType="withEffect">
                                  <p:stCondLst>
                                    <p:cond delay="200"/>
                                  </p:stCondLst>
                                  <p:childTnLst>
                                    <p:set>
                                      <p:cBhvr>
                                        <p:cTn id="361" dur="1" fill="hold">
                                          <p:stCondLst>
                                            <p:cond delay="0"/>
                                          </p:stCondLst>
                                        </p:cTn>
                                        <p:tgtEl>
                                          <p:spTgt spid="295">
                                            <p:txEl>
                                              <p:pRg st="4" end="4"/>
                                            </p:txEl>
                                          </p:spTgt>
                                        </p:tgtEl>
                                        <p:attrNameLst>
                                          <p:attrName>style.visibility</p:attrName>
                                        </p:attrNameLst>
                                      </p:cBhvr>
                                      <p:to>
                                        <p:strVal val="visible"/>
                                      </p:to>
                                    </p:set>
                                    <p:anim calcmode="lin" valueType="num">
                                      <p:cBhvr additive="base">
                                        <p:cTn id="362" dur="500"/>
                                        <p:tgtEl>
                                          <p:spTgt spid="295">
                                            <p:txEl>
                                              <p:pRg st="4" end="4"/>
                                            </p:txEl>
                                          </p:spTgt>
                                        </p:tgtEl>
                                        <p:attrNameLst>
                                          <p:attrName>ppt_w</p:attrName>
                                        </p:attrNameLst>
                                      </p:cBhvr>
                                      <p:tavLst>
                                        <p:tav tm="0">
                                          <p:val>
                                            <p:strVal val="0"/>
                                          </p:val>
                                        </p:tav>
                                        <p:tav tm="100000">
                                          <p:val>
                                            <p:strVal val="#ppt_w"/>
                                          </p:val>
                                        </p:tav>
                                      </p:tavLst>
                                    </p:anim>
                                    <p:anim calcmode="lin" valueType="num">
                                      <p:cBhvr additive="base">
                                        <p:cTn id="363" dur="500"/>
                                        <p:tgtEl>
                                          <p:spTgt spid="295">
                                            <p:txEl>
                                              <p:pRg st="4" end="4"/>
                                            </p:txEl>
                                          </p:spTgt>
                                        </p:tgtEl>
                                        <p:attrNameLst>
                                          <p:attrName>ppt_h</p:attrName>
                                        </p:attrNameLst>
                                      </p:cBhvr>
                                      <p:tavLst>
                                        <p:tav tm="0">
                                          <p:val>
                                            <p:strVal val="0"/>
                                          </p:val>
                                        </p:tav>
                                        <p:tav tm="100000">
                                          <p:val>
                                            <p:strVal val="#ppt_h"/>
                                          </p:val>
                                        </p:tav>
                                      </p:tavLst>
                                    </p:anim>
                                  </p:childTnLst>
                                </p:cTn>
                              </p:par>
                              <p:par>
                                <p:cTn id="364" presetID="23" presetClass="entr" presetSubtype="16" fill="hold" nodeType="withEffect">
                                  <p:stCondLst>
                                    <p:cond delay="200"/>
                                  </p:stCondLst>
                                  <p:childTnLst>
                                    <p:set>
                                      <p:cBhvr>
                                        <p:cTn id="365" dur="1" fill="hold">
                                          <p:stCondLst>
                                            <p:cond delay="0"/>
                                          </p:stCondLst>
                                        </p:cTn>
                                        <p:tgtEl>
                                          <p:spTgt spid="295">
                                            <p:txEl>
                                              <p:pRg st="5" end="5"/>
                                            </p:txEl>
                                          </p:spTgt>
                                        </p:tgtEl>
                                        <p:attrNameLst>
                                          <p:attrName>style.visibility</p:attrName>
                                        </p:attrNameLst>
                                      </p:cBhvr>
                                      <p:to>
                                        <p:strVal val="visible"/>
                                      </p:to>
                                    </p:set>
                                    <p:anim calcmode="lin" valueType="num">
                                      <p:cBhvr additive="base">
                                        <p:cTn id="366" dur="500"/>
                                        <p:tgtEl>
                                          <p:spTgt spid="295">
                                            <p:txEl>
                                              <p:pRg st="5" end="5"/>
                                            </p:txEl>
                                          </p:spTgt>
                                        </p:tgtEl>
                                        <p:attrNameLst>
                                          <p:attrName>ppt_w</p:attrName>
                                        </p:attrNameLst>
                                      </p:cBhvr>
                                      <p:tavLst>
                                        <p:tav tm="0">
                                          <p:val>
                                            <p:strVal val="0"/>
                                          </p:val>
                                        </p:tav>
                                        <p:tav tm="100000">
                                          <p:val>
                                            <p:strVal val="#ppt_w"/>
                                          </p:val>
                                        </p:tav>
                                      </p:tavLst>
                                    </p:anim>
                                    <p:anim calcmode="lin" valueType="num">
                                      <p:cBhvr additive="base">
                                        <p:cTn id="367" dur="500"/>
                                        <p:tgtEl>
                                          <p:spTgt spid="295">
                                            <p:txEl>
                                              <p:pRg st="5" end="5"/>
                                            </p:txEl>
                                          </p:spTgt>
                                        </p:tgtEl>
                                        <p:attrNameLst>
                                          <p:attrName>ppt_h</p:attrName>
                                        </p:attrNameLst>
                                      </p:cBhvr>
                                      <p:tavLst>
                                        <p:tav tm="0">
                                          <p:val>
                                            <p:strVal val="0"/>
                                          </p:val>
                                        </p:tav>
                                        <p:tav tm="100000">
                                          <p:val>
                                            <p:strVal val="#ppt_h"/>
                                          </p:val>
                                        </p:tav>
                                      </p:tavLst>
                                    </p:anim>
                                  </p:childTnLst>
                                </p:cTn>
                              </p:par>
                              <p:par>
                                <p:cTn id="368" presetID="23" presetClass="entr" presetSubtype="16" fill="hold" nodeType="withEffect">
                                  <p:stCondLst>
                                    <p:cond delay="200"/>
                                  </p:stCondLst>
                                  <p:childTnLst>
                                    <p:set>
                                      <p:cBhvr>
                                        <p:cTn id="369" dur="1" fill="hold">
                                          <p:stCondLst>
                                            <p:cond delay="0"/>
                                          </p:stCondLst>
                                        </p:cTn>
                                        <p:tgtEl>
                                          <p:spTgt spid="295">
                                            <p:txEl>
                                              <p:pRg st="6" end="6"/>
                                            </p:txEl>
                                          </p:spTgt>
                                        </p:tgtEl>
                                        <p:attrNameLst>
                                          <p:attrName>style.visibility</p:attrName>
                                        </p:attrNameLst>
                                      </p:cBhvr>
                                      <p:to>
                                        <p:strVal val="visible"/>
                                      </p:to>
                                    </p:set>
                                    <p:anim calcmode="lin" valueType="num">
                                      <p:cBhvr additive="base">
                                        <p:cTn id="370" dur="500"/>
                                        <p:tgtEl>
                                          <p:spTgt spid="295">
                                            <p:txEl>
                                              <p:pRg st="6" end="6"/>
                                            </p:txEl>
                                          </p:spTgt>
                                        </p:tgtEl>
                                        <p:attrNameLst>
                                          <p:attrName>ppt_w</p:attrName>
                                        </p:attrNameLst>
                                      </p:cBhvr>
                                      <p:tavLst>
                                        <p:tav tm="0">
                                          <p:val>
                                            <p:strVal val="0"/>
                                          </p:val>
                                        </p:tav>
                                        <p:tav tm="100000">
                                          <p:val>
                                            <p:strVal val="#ppt_w"/>
                                          </p:val>
                                        </p:tav>
                                      </p:tavLst>
                                    </p:anim>
                                    <p:anim calcmode="lin" valueType="num">
                                      <p:cBhvr additive="base">
                                        <p:cTn id="371" dur="500"/>
                                        <p:tgtEl>
                                          <p:spTgt spid="295">
                                            <p:txEl>
                                              <p:pRg st="6" end="6"/>
                                            </p:txEl>
                                          </p:spTgt>
                                        </p:tgtEl>
                                        <p:attrNameLst>
                                          <p:attrName>ppt_h</p:attrName>
                                        </p:attrNameLst>
                                      </p:cBhvr>
                                      <p:tavLst>
                                        <p:tav tm="0">
                                          <p:val>
                                            <p:strVal val="0"/>
                                          </p:val>
                                        </p:tav>
                                        <p:tav tm="100000">
                                          <p:val>
                                            <p:strVal val="#ppt_h"/>
                                          </p:val>
                                        </p:tav>
                                      </p:tavLst>
                                    </p:anim>
                                  </p:childTnLst>
                                </p:cTn>
                              </p:par>
                              <p:par>
                                <p:cTn id="372" presetID="23" presetClass="entr" presetSubtype="16" fill="hold" nodeType="withEffect">
                                  <p:stCondLst>
                                    <p:cond delay="200"/>
                                  </p:stCondLst>
                                  <p:childTnLst>
                                    <p:set>
                                      <p:cBhvr>
                                        <p:cTn id="373" dur="1" fill="hold">
                                          <p:stCondLst>
                                            <p:cond delay="0"/>
                                          </p:stCondLst>
                                        </p:cTn>
                                        <p:tgtEl>
                                          <p:spTgt spid="295">
                                            <p:txEl>
                                              <p:pRg st="7" end="7"/>
                                            </p:txEl>
                                          </p:spTgt>
                                        </p:tgtEl>
                                        <p:attrNameLst>
                                          <p:attrName>style.visibility</p:attrName>
                                        </p:attrNameLst>
                                      </p:cBhvr>
                                      <p:to>
                                        <p:strVal val="visible"/>
                                      </p:to>
                                    </p:set>
                                    <p:anim calcmode="lin" valueType="num">
                                      <p:cBhvr additive="base">
                                        <p:cTn id="374" dur="500"/>
                                        <p:tgtEl>
                                          <p:spTgt spid="295">
                                            <p:txEl>
                                              <p:pRg st="7" end="7"/>
                                            </p:txEl>
                                          </p:spTgt>
                                        </p:tgtEl>
                                        <p:attrNameLst>
                                          <p:attrName>ppt_w</p:attrName>
                                        </p:attrNameLst>
                                      </p:cBhvr>
                                      <p:tavLst>
                                        <p:tav tm="0">
                                          <p:val>
                                            <p:strVal val="0"/>
                                          </p:val>
                                        </p:tav>
                                        <p:tav tm="100000">
                                          <p:val>
                                            <p:strVal val="#ppt_w"/>
                                          </p:val>
                                        </p:tav>
                                      </p:tavLst>
                                    </p:anim>
                                    <p:anim calcmode="lin" valueType="num">
                                      <p:cBhvr additive="base">
                                        <p:cTn id="375" dur="500"/>
                                        <p:tgtEl>
                                          <p:spTgt spid="295">
                                            <p:txEl>
                                              <p:pRg st="7" end="7"/>
                                            </p:txEl>
                                          </p:spTgt>
                                        </p:tgtEl>
                                        <p:attrNameLst>
                                          <p:attrName>ppt_h</p:attrName>
                                        </p:attrNameLst>
                                      </p:cBhvr>
                                      <p:tavLst>
                                        <p:tav tm="0">
                                          <p:val>
                                            <p:strVal val="0"/>
                                          </p:val>
                                        </p:tav>
                                        <p:tav tm="100000">
                                          <p:val>
                                            <p:strVal val="#ppt_h"/>
                                          </p:val>
                                        </p:tav>
                                      </p:tavLst>
                                    </p:anim>
                                  </p:childTnLst>
                                </p:cTn>
                              </p:par>
                              <p:par>
                                <p:cTn id="376" presetID="23" presetClass="entr" presetSubtype="16" fill="hold" nodeType="withEffect">
                                  <p:stCondLst>
                                    <p:cond delay="200"/>
                                  </p:stCondLst>
                                  <p:childTnLst>
                                    <p:set>
                                      <p:cBhvr>
                                        <p:cTn id="377" dur="1" fill="hold">
                                          <p:stCondLst>
                                            <p:cond delay="0"/>
                                          </p:stCondLst>
                                        </p:cTn>
                                        <p:tgtEl>
                                          <p:spTgt spid="295">
                                            <p:txEl>
                                              <p:pRg st="8" end="8"/>
                                            </p:txEl>
                                          </p:spTgt>
                                        </p:tgtEl>
                                        <p:attrNameLst>
                                          <p:attrName>style.visibility</p:attrName>
                                        </p:attrNameLst>
                                      </p:cBhvr>
                                      <p:to>
                                        <p:strVal val="visible"/>
                                      </p:to>
                                    </p:set>
                                    <p:anim calcmode="lin" valueType="num">
                                      <p:cBhvr additive="base">
                                        <p:cTn id="378" dur="500"/>
                                        <p:tgtEl>
                                          <p:spTgt spid="295">
                                            <p:txEl>
                                              <p:pRg st="8" end="8"/>
                                            </p:txEl>
                                          </p:spTgt>
                                        </p:tgtEl>
                                        <p:attrNameLst>
                                          <p:attrName>ppt_w</p:attrName>
                                        </p:attrNameLst>
                                      </p:cBhvr>
                                      <p:tavLst>
                                        <p:tav tm="0">
                                          <p:val>
                                            <p:strVal val="0"/>
                                          </p:val>
                                        </p:tav>
                                        <p:tav tm="100000">
                                          <p:val>
                                            <p:strVal val="#ppt_w"/>
                                          </p:val>
                                        </p:tav>
                                      </p:tavLst>
                                    </p:anim>
                                    <p:anim calcmode="lin" valueType="num">
                                      <p:cBhvr additive="base">
                                        <p:cTn id="379" dur="500"/>
                                        <p:tgtEl>
                                          <p:spTgt spid="295">
                                            <p:txEl>
                                              <p:pRg st="8" end="8"/>
                                            </p:txEl>
                                          </p:spTgt>
                                        </p:tgtEl>
                                        <p:attrNameLst>
                                          <p:attrName>ppt_h</p:attrName>
                                        </p:attrNameLst>
                                      </p:cBhvr>
                                      <p:tavLst>
                                        <p:tav tm="0">
                                          <p:val>
                                            <p:strVal val="0"/>
                                          </p:val>
                                        </p:tav>
                                        <p:tav tm="100000">
                                          <p:val>
                                            <p:strVal val="#ppt_h"/>
                                          </p:val>
                                        </p:tav>
                                      </p:tavLst>
                                    </p:anim>
                                  </p:childTnLst>
                                </p:cTn>
                              </p:par>
                              <p:par>
                                <p:cTn id="380" presetID="23" presetClass="entr" presetSubtype="16" fill="hold" nodeType="withEffect">
                                  <p:stCondLst>
                                    <p:cond delay="200"/>
                                  </p:stCondLst>
                                  <p:childTnLst>
                                    <p:set>
                                      <p:cBhvr>
                                        <p:cTn id="381" dur="1" fill="hold">
                                          <p:stCondLst>
                                            <p:cond delay="0"/>
                                          </p:stCondLst>
                                        </p:cTn>
                                        <p:tgtEl>
                                          <p:spTgt spid="296"/>
                                        </p:tgtEl>
                                        <p:attrNameLst>
                                          <p:attrName>style.visibility</p:attrName>
                                        </p:attrNameLst>
                                      </p:cBhvr>
                                      <p:to>
                                        <p:strVal val="visible"/>
                                      </p:to>
                                    </p:set>
                                    <p:anim calcmode="lin" valueType="num">
                                      <p:cBhvr additive="base">
                                        <p:cTn id="382" dur="500"/>
                                        <p:tgtEl>
                                          <p:spTgt spid="296"/>
                                        </p:tgtEl>
                                        <p:attrNameLst>
                                          <p:attrName>ppt_w</p:attrName>
                                        </p:attrNameLst>
                                      </p:cBhvr>
                                      <p:tavLst>
                                        <p:tav tm="0">
                                          <p:val>
                                            <p:strVal val="0"/>
                                          </p:val>
                                        </p:tav>
                                        <p:tav tm="100000">
                                          <p:val>
                                            <p:strVal val="#ppt_w"/>
                                          </p:val>
                                        </p:tav>
                                      </p:tavLst>
                                    </p:anim>
                                    <p:anim calcmode="lin" valueType="num">
                                      <p:cBhvr additive="base">
                                        <p:cTn id="383" dur="500"/>
                                        <p:tgtEl>
                                          <p:spTgt spid="296"/>
                                        </p:tgtEl>
                                        <p:attrNameLst>
                                          <p:attrName>ppt_h</p:attrName>
                                        </p:attrNameLst>
                                      </p:cBhvr>
                                      <p:tavLst>
                                        <p:tav tm="0">
                                          <p:val>
                                            <p:strVal val="0"/>
                                          </p:val>
                                        </p:tav>
                                        <p:tav tm="100000">
                                          <p:val>
                                            <p:strVal val="#ppt_h"/>
                                          </p:val>
                                        </p:tav>
                                      </p:tavLst>
                                    </p:anim>
                                  </p:childTnLst>
                                </p:cTn>
                              </p:par>
                              <p:par>
                                <p:cTn id="384" presetID="23" presetClass="entr" presetSubtype="16" fill="hold" nodeType="withEffect">
                                  <p:stCondLst>
                                    <p:cond delay="200"/>
                                  </p:stCondLst>
                                  <p:childTnLst>
                                    <p:set>
                                      <p:cBhvr>
                                        <p:cTn id="385" dur="1" fill="hold">
                                          <p:stCondLst>
                                            <p:cond delay="0"/>
                                          </p:stCondLst>
                                        </p:cTn>
                                        <p:tgtEl>
                                          <p:spTgt spid="297">
                                            <p:txEl>
                                              <p:pRg st="0" end="0"/>
                                            </p:txEl>
                                          </p:spTgt>
                                        </p:tgtEl>
                                        <p:attrNameLst>
                                          <p:attrName>style.visibility</p:attrName>
                                        </p:attrNameLst>
                                      </p:cBhvr>
                                      <p:to>
                                        <p:strVal val="visible"/>
                                      </p:to>
                                    </p:set>
                                    <p:anim calcmode="lin" valueType="num">
                                      <p:cBhvr additive="base">
                                        <p:cTn id="386" dur="500"/>
                                        <p:tgtEl>
                                          <p:spTgt spid="297">
                                            <p:txEl>
                                              <p:pRg st="0" end="0"/>
                                            </p:txEl>
                                          </p:spTgt>
                                        </p:tgtEl>
                                        <p:attrNameLst>
                                          <p:attrName>ppt_w</p:attrName>
                                        </p:attrNameLst>
                                      </p:cBhvr>
                                      <p:tavLst>
                                        <p:tav tm="0">
                                          <p:val>
                                            <p:strVal val="0"/>
                                          </p:val>
                                        </p:tav>
                                        <p:tav tm="100000">
                                          <p:val>
                                            <p:strVal val="#ppt_w"/>
                                          </p:val>
                                        </p:tav>
                                      </p:tavLst>
                                    </p:anim>
                                    <p:anim calcmode="lin" valueType="num">
                                      <p:cBhvr additive="base">
                                        <p:cTn id="387" dur="500"/>
                                        <p:tgtEl>
                                          <p:spTgt spid="297">
                                            <p:txEl>
                                              <p:pRg st="0" end="0"/>
                                            </p:txEl>
                                          </p:spTgt>
                                        </p:tgtEl>
                                        <p:attrNameLst>
                                          <p:attrName>ppt_h</p:attrName>
                                        </p:attrNameLst>
                                      </p:cBhvr>
                                      <p:tavLst>
                                        <p:tav tm="0">
                                          <p:val>
                                            <p:strVal val="0"/>
                                          </p:val>
                                        </p:tav>
                                        <p:tav tm="100000">
                                          <p:val>
                                            <p:strVal val="#ppt_h"/>
                                          </p:val>
                                        </p:tav>
                                      </p:tavLst>
                                    </p:anim>
                                  </p:childTnLst>
                                </p:cTn>
                              </p:par>
                              <p:par>
                                <p:cTn id="388" presetID="23" presetClass="entr" presetSubtype="16" fill="hold" nodeType="withEffect">
                                  <p:stCondLst>
                                    <p:cond delay="200"/>
                                  </p:stCondLst>
                                  <p:childTnLst>
                                    <p:set>
                                      <p:cBhvr>
                                        <p:cTn id="389" dur="1" fill="hold">
                                          <p:stCondLst>
                                            <p:cond delay="0"/>
                                          </p:stCondLst>
                                        </p:cTn>
                                        <p:tgtEl>
                                          <p:spTgt spid="297">
                                            <p:txEl>
                                              <p:pRg st="1" end="1"/>
                                            </p:txEl>
                                          </p:spTgt>
                                        </p:tgtEl>
                                        <p:attrNameLst>
                                          <p:attrName>style.visibility</p:attrName>
                                        </p:attrNameLst>
                                      </p:cBhvr>
                                      <p:to>
                                        <p:strVal val="visible"/>
                                      </p:to>
                                    </p:set>
                                    <p:anim calcmode="lin" valueType="num">
                                      <p:cBhvr additive="base">
                                        <p:cTn id="390" dur="500"/>
                                        <p:tgtEl>
                                          <p:spTgt spid="297">
                                            <p:txEl>
                                              <p:pRg st="1" end="1"/>
                                            </p:txEl>
                                          </p:spTgt>
                                        </p:tgtEl>
                                        <p:attrNameLst>
                                          <p:attrName>ppt_w</p:attrName>
                                        </p:attrNameLst>
                                      </p:cBhvr>
                                      <p:tavLst>
                                        <p:tav tm="0">
                                          <p:val>
                                            <p:strVal val="0"/>
                                          </p:val>
                                        </p:tav>
                                        <p:tav tm="100000">
                                          <p:val>
                                            <p:strVal val="#ppt_w"/>
                                          </p:val>
                                        </p:tav>
                                      </p:tavLst>
                                    </p:anim>
                                    <p:anim calcmode="lin" valueType="num">
                                      <p:cBhvr additive="base">
                                        <p:cTn id="391" dur="500"/>
                                        <p:tgtEl>
                                          <p:spTgt spid="297">
                                            <p:txEl>
                                              <p:pRg st="1" end="1"/>
                                            </p:txEl>
                                          </p:spTgt>
                                        </p:tgtEl>
                                        <p:attrNameLst>
                                          <p:attrName>ppt_h</p:attrName>
                                        </p:attrNameLst>
                                      </p:cBhvr>
                                      <p:tavLst>
                                        <p:tav tm="0">
                                          <p:val>
                                            <p:strVal val="0"/>
                                          </p:val>
                                        </p:tav>
                                        <p:tav tm="100000">
                                          <p:val>
                                            <p:strVal val="#ppt_h"/>
                                          </p:val>
                                        </p:tav>
                                      </p:tavLst>
                                    </p:anim>
                                  </p:childTnLst>
                                </p:cTn>
                              </p:par>
                              <p:par>
                                <p:cTn id="392" presetID="23" presetClass="entr" presetSubtype="16" fill="hold" nodeType="withEffect">
                                  <p:stCondLst>
                                    <p:cond delay="200"/>
                                  </p:stCondLst>
                                  <p:childTnLst>
                                    <p:set>
                                      <p:cBhvr>
                                        <p:cTn id="393" dur="1" fill="hold">
                                          <p:stCondLst>
                                            <p:cond delay="0"/>
                                          </p:stCondLst>
                                        </p:cTn>
                                        <p:tgtEl>
                                          <p:spTgt spid="297">
                                            <p:txEl>
                                              <p:pRg st="2" end="2"/>
                                            </p:txEl>
                                          </p:spTgt>
                                        </p:tgtEl>
                                        <p:attrNameLst>
                                          <p:attrName>style.visibility</p:attrName>
                                        </p:attrNameLst>
                                      </p:cBhvr>
                                      <p:to>
                                        <p:strVal val="visible"/>
                                      </p:to>
                                    </p:set>
                                    <p:anim calcmode="lin" valueType="num">
                                      <p:cBhvr additive="base">
                                        <p:cTn id="394" dur="500"/>
                                        <p:tgtEl>
                                          <p:spTgt spid="297">
                                            <p:txEl>
                                              <p:pRg st="2" end="2"/>
                                            </p:txEl>
                                          </p:spTgt>
                                        </p:tgtEl>
                                        <p:attrNameLst>
                                          <p:attrName>ppt_w</p:attrName>
                                        </p:attrNameLst>
                                      </p:cBhvr>
                                      <p:tavLst>
                                        <p:tav tm="0">
                                          <p:val>
                                            <p:strVal val="0"/>
                                          </p:val>
                                        </p:tav>
                                        <p:tav tm="100000">
                                          <p:val>
                                            <p:strVal val="#ppt_w"/>
                                          </p:val>
                                        </p:tav>
                                      </p:tavLst>
                                    </p:anim>
                                    <p:anim calcmode="lin" valueType="num">
                                      <p:cBhvr additive="base">
                                        <p:cTn id="395" dur="500"/>
                                        <p:tgtEl>
                                          <p:spTgt spid="297">
                                            <p:txEl>
                                              <p:pRg st="2" end="2"/>
                                            </p:txEl>
                                          </p:spTgt>
                                        </p:tgtEl>
                                        <p:attrNameLst>
                                          <p:attrName>ppt_h</p:attrName>
                                        </p:attrNameLst>
                                      </p:cBhvr>
                                      <p:tavLst>
                                        <p:tav tm="0">
                                          <p:val>
                                            <p:strVal val="0"/>
                                          </p:val>
                                        </p:tav>
                                        <p:tav tm="100000">
                                          <p:val>
                                            <p:strVal val="#ppt_h"/>
                                          </p:val>
                                        </p:tav>
                                      </p:tavLst>
                                    </p:anim>
                                  </p:childTnLst>
                                </p:cTn>
                              </p:par>
                              <p:par>
                                <p:cTn id="396" presetID="23" presetClass="entr" presetSubtype="16" fill="hold" nodeType="withEffect">
                                  <p:stCondLst>
                                    <p:cond delay="200"/>
                                  </p:stCondLst>
                                  <p:childTnLst>
                                    <p:set>
                                      <p:cBhvr>
                                        <p:cTn id="397" dur="1" fill="hold">
                                          <p:stCondLst>
                                            <p:cond delay="0"/>
                                          </p:stCondLst>
                                        </p:cTn>
                                        <p:tgtEl>
                                          <p:spTgt spid="297">
                                            <p:txEl>
                                              <p:pRg st="3" end="3"/>
                                            </p:txEl>
                                          </p:spTgt>
                                        </p:tgtEl>
                                        <p:attrNameLst>
                                          <p:attrName>style.visibility</p:attrName>
                                        </p:attrNameLst>
                                      </p:cBhvr>
                                      <p:to>
                                        <p:strVal val="visible"/>
                                      </p:to>
                                    </p:set>
                                    <p:anim calcmode="lin" valueType="num">
                                      <p:cBhvr additive="base">
                                        <p:cTn id="398" dur="500"/>
                                        <p:tgtEl>
                                          <p:spTgt spid="297">
                                            <p:txEl>
                                              <p:pRg st="3" end="3"/>
                                            </p:txEl>
                                          </p:spTgt>
                                        </p:tgtEl>
                                        <p:attrNameLst>
                                          <p:attrName>ppt_w</p:attrName>
                                        </p:attrNameLst>
                                      </p:cBhvr>
                                      <p:tavLst>
                                        <p:tav tm="0">
                                          <p:val>
                                            <p:strVal val="0"/>
                                          </p:val>
                                        </p:tav>
                                        <p:tav tm="100000">
                                          <p:val>
                                            <p:strVal val="#ppt_w"/>
                                          </p:val>
                                        </p:tav>
                                      </p:tavLst>
                                    </p:anim>
                                    <p:anim calcmode="lin" valueType="num">
                                      <p:cBhvr additive="base">
                                        <p:cTn id="399" dur="500"/>
                                        <p:tgtEl>
                                          <p:spTgt spid="297">
                                            <p:txEl>
                                              <p:pRg st="3" end="3"/>
                                            </p:txEl>
                                          </p:spTgt>
                                        </p:tgtEl>
                                        <p:attrNameLst>
                                          <p:attrName>ppt_h</p:attrName>
                                        </p:attrNameLst>
                                      </p:cBhvr>
                                      <p:tavLst>
                                        <p:tav tm="0">
                                          <p:val>
                                            <p:strVal val="0"/>
                                          </p:val>
                                        </p:tav>
                                        <p:tav tm="100000">
                                          <p:val>
                                            <p:strVal val="#ppt_h"/>
                                          </p:val>
                                        </p:tav>
                                      </p:tavLst>
                                    </p:anim>
                                  </p:childTnLst>
                                </p:cTn>
                              </p:par>
                              <p:par>
                                <p:cTn id="400" presetID="23" presetClass="entr" presetSubtype="16" fill="hold" nodeType="withEffect">
                                  <p:stCondLst>
                                    <p:cond delay="200"/>
                                  </p:stCondLst>
                                  <p:childTnLst>
                                    <p:set>
                                      <p:cBhvr>
                                        <p:cTn id="401" dur="1" fill="hold">
                                          <p:stCondLst>
                                            <p:cond delay="0"/>
                                          </p:stCondLst>
                                        </p:cTn>
                                        <p:tgtEl>
                                          <p:spTgt spid="297">
                                            <p:txEl>
                                              <p:pRg st="4" end="4"/>
                                            </p:txEl>
                                          </p:spTgt>
                                        </p:tgtEl>
                                        <p:attrNameLst>
                                          <p:attrName>style.visibility</p:attrName>
                                        </p:attrNameLst>
                                      </p:cBhvr>
                                      <p:to>
                                        <p:strVal val="visible"/>
                                      </p:to>
                                    </p:set>
                                    <p:anim calcmode="lin" valueType="num">
                                      <p:cBhvr additive="base">
                                        <p:cTn id="402" dur="500"/>
                                        <p:tgtEl>
                                          <p:spTgt spid="297">
                                            <p:txEl>
                                              <p:pRg st="4" end="4"/>
                                            </p:txEl>
                                          </p:spTgt>
                                        </p:tgtEl>
                                        <p:attrNameLst>
                                          <p:attrName>ppt_w</p:attrName>
                                        </p:attrNameLst>
                                      </p:cBhvr>
                                      <p:tavLst>
                                        <p:tav tm="0">
                                          <p:val>
                                            <p:strVal val="0"/>
                                          </p:val>
                                        </p:tav>
                                        <p:tav tm="100000">
                                          <p:val>
                                            <p:strVal val="#ppt_w"/>
                                          </p:val>
                                        </p:tav>
                                      </p:tavLst>
                                    </p:anim>
                                    <p:anim calcmode="lin" valueType="num">
                                      <p:cBhvr additive="base">
                                        <p:cTn id="403" dur="500"/>
                                        <p:tgtEl>
                                          <p:spTgt spid="297">
                                            <p:txEl>
                                              <p:pRg st="4" end="4"/>
                                            </p:txEl>
                                          </p:spTgt>
                                        </p:tgtEl>
                                        <p:attrNameLst>
                                          <p:attrName>ppt_h</p:attrName>
                                        </p:attrNameLst>
                                      </p:cBhvr>
                                      <p:tavLst>
                                        <p:tav tm="0">
                                          <p:val>
                                            <p:strVal val="0"/>
                                          </p:val>
                                        </p:tav>
                                        <p:tav tm="100000">
                                          <p:val>
                                            <p:strVal val="#ppt_h"/>
                                          </p:val>
                                        </p:tav>
                                      </p:tavLst>
                                    </p:anim>
                                  </p:childTnLst>
                                </p:cTn>
                              </p:par>
                              <p:par>
                                <p:cTn id="404" presetID="23" presetClass="entr" presetSubtype="16" fill="hold" nodeType="withEffect">
                                  <p:stCondLst>
                                    <p:cond delay="200"/>
                                  </p:stCondLst>
                                  <p:childTnLst>
                                    <p:set>
                                      <p:cBhvr>
                                        <p:cTn id="405" dur="1" fill="hold">
                                          <p:stCondLst>
                                            <p:cond delay="0"/>
                                          </p:stCondLst>
                                        </p:cTn>
                                        <p:tgtEl>
                                          <p:spTgt spid="297">
                                            <p:txEl>
                                              <p:pRg st="5" end="5"/>
                                            </p:txEl>
                                          </p:spTgt>
                                        </p:tgtEl>
                                        <p:attrNameLst>
                                          <p:attrName>style.visibility</p:attrName>
                                        </p:attrNameLst>
                                      </p:cBhvr>
                                      <p:to>
                                        <p:strVal val="visible"/>
                                      </p:to>
                                    </p:set>
                                    <p:anim calcmode="lin" valueType="num">
                                      <p:cBhvr additive="base">
                                        <p:cTn id="406" dur="500"/>
                                        <p:tgtEl>
                                          <p:spTgt spid="297">
                                            <p:txEl>
                                              <p:pRg st="5" end="5"/>
                                            </p:txEl>
                                          </p:spTgt>
                                        </p:tgtEl>
                                        <p:attrNameLst>
                                          <p:attrName>ppt_w</p:attrName>
                                        </p:attrNameLst>
                                      </p:cBhvr>
                                      <p:tavLst>
                                        <p:tav tm="0">
                                          <p:val>
                                            <p:strVal val="0"/>
                                          </p:val>
                                        </p:tav>
                                        <p:tav tm="100000">
                                          <p:val>
                                            <p:strVal val="#ppt_w"/>
                                          </p:val>
                                        </p:tav>
                                      </p:tavLst>
                                    </p:anim>
                                    <p:anim calcmode="lin" valueType="num">
                                      <p:cBhvr additive="base">
                                        <p:cTn id="407" dur="500"/>
                                        <p:tgtEl>
                                          <p:spTgt spid="297">
                                            <p:txEl>
                                              <p:pRg st="5" end="5"/>
                                            </p:txEl>
                                          </p:spTgt>
                                        </p:tgtEl>
                                        <p:attrNameLst>
                                          <p:attrName>ppt_h</p:attrName>
                                        </p:attrNameLst>
                                      </p:cBhvr>
                                      <p:tavLst>
                                        <p:tav tm="0">
                                          <p:val>
                                            <p:strVal val="0"/>
                                          </p:val>
                                        </p:tav>
                                        <p:tav tm="100000">
                                          <p:val>
                                            <p:strVal val="#ppt_h"/>
                                          </p:val>
                                        </p:tav>
                                      </p:tavLst>
                                    </p:anim>
                                  </p:childTnLst>
                                </p:cTn>
                              </p:par>
                              <p:par>
                                <p:cTn id="408" presetID="23" presetClass="entr" presetSubtype="16" fill="hold" nodeType="withEffect">
                                  <p:stCondLst>
                                    <p:cond delay="200"/>
                                  </p:stCondLst>
                                  <p:childTnLst>
                                    <p:set>
                                      <p:cBhvr>
                                        <p:cTn id="409" dur="1" fill="hold">
                                          <p:stCondLst>
                                            <p:cond delay="0"/>
                                          </p:stCondLst>
                                        </p:cTn>
                                        <p:tgtEl>
                                          <p:spTgt spid="297">
                                            <p:txEl>
                                              <p:pRg st="6" end="6"/>
                                            </p:txEl>
                                          </p:spTgt>
                                        </p:tgtEl>
                                        <p:attrNameLst>
                                          <p:attrName>style.visibility</p:attrName>
                                        </p:attrNameLst>
                                      </p:cBhvr>
                                      <p:to>
                                        <p:strVal val="visible"/>
                                      </p:to>
                                    </p:set>
                                    <p:anim calcmode="lin" valueType="num">
                                      <p:cBhvr additive="base">
                                        <p:cTn id="410" dur="500"/>
                                        <p:tgtEl>
                                          <p:spTgt spid="297">
                                            <p:txEl>
                                              <p:pRg st="6" end="6"/>
                                            </p:txEl>
                                          </p:spTgt>
                                        </p:tgtEl>
                                        <p:attrNameLst>
                                          <p:attrName>ppt_w</p:attrName>
                                        </p:attrNameLst>
                                      </p:cBhvr>
                                      <p:tavLst>
                                        <p:tav tm="0">
                                          <p:val>
                                            <p:strVal val="0"/>
                                          </p:val>
                                        </p:tav>
                                        <p:tav tm="100000">
                                          <p:val>
                                            <p:strVal val="#ppt_w"/>
                                          </p:val>
                                        </p:tav>
                                      </p:tavLst>
                                    </p:anim>
                                    <p:anim calcmode="lin" valueType="num">
                                      <p:cBhvr additive="base">
                                        <p:cTn id="411" dur="500"/>
                                        <p:tgtEl>
                                          <p:spTgt spid="297">
                                            <p:txEl>
                                              <p:pRg st="6" end="6"/>
                                            </p:txEl>
                                          </p:spTgt>
                                        </p:tgtEl>
                                        <p:attrNameLst>
                                          <p:attrName>ppt_h</p:attrName>
                                        </p:attrNameLst>
                                      </p:cBhvr>
                                      <p:tavLst>
                                        <p:tav tm="0">
                                          <p:val>
                                            <p:strVal val="0"/>
                                          </p:val>
                                        </p:tav>
                                        <p:tav tm="100000">
                                          <p:val>
                                            <p:strVal val="#ppt_h"/>
                                          </p:val>
                                        </p:tav>
                                      </p:tavLst>
                                    </p:anim>
                                  </p:childTnLst>
                                </p:cTn>
                              </p:par>
                              <p:par>
                                <p:cTn id="412" presetID="23" presetClass="entr" presetSubtype="16" fill="hold" nodeType="withEffect">
                                  <p:stCondLst>
                                    <p:cond delay="200"/>
                                  </p:stCondLst>
                                  <p:childTnLst>
                                    <p:set>
                                      <p:cBhvr>
                                        <p:cTn id="413" dur="1" fill="hold">
                                          <p:stCondLst>
                                            <p:cond delay="0"/>
                                          </p:stCondLst>
                                        </p:cTn>
                                        <p:tgtEl>
                                          <p:spTgt spid="297">
                                            <p:txEl>
                                              <p:pRg st="7" end="7"/>
                                            </p:txEl>
                                          </p:spTgt>
                                        </p:tgtEl>
                                        <p:attrNameLst>
                                          <p:attrName>style.visibility</p:attrName>
                                        </p:attrNameLst>
                                      </p:cBhvr>
                                      <p:to>
                                        <p:strVal val="visible"/>
                                      </p:to>
                                    </p:set>
                                    <p:anim calcmode="lin" valueType="num">
                                      <p:cBhvr additive="base">
                                        <p:cTn id="414" dur="500"/>
                                        <p:tgtEl>
                                          <p:spTgt spid="297">
                                            <p:txEl>
                                              <p:pRg st="7" end="7"/>
                                            </p:txEl>
                                          </p:spTgt>
                                        </p:tgtEl>
                                        <p:attrNameLst>
                                          <p:attrName>ppt_w</p:attrName>
                                        </p:attrNameLst>
                                      </p:cBhvr>
                                      <p:tavLst>
                                        <p:tav tm="0">
                                          <p:val>
                                            <p:strVal val="0"/>
                                          </p:val>
                                        </p:tav>
                                        <p:tav tm="100000">
                                          <p:val>
                                            <p:strVal val="#ppt_w"/>
                                          </p:val>
                                        </p:tav>
                                      </p:tavLst>
                                    </p:anim>
                                    <p:anim calcmode="lin" valueType="num">
                                      <p:cBhvr additive="base">
                                        <p:cTn id="415" dur="500"/>
                                        <p:tgtEl>
                                          <p:spTgt spid="297">
                                            <p:txEl>
                                              <p:pRg st="7" end="7"/>
                                            </p:txEl>
                                          </p:spTgt>
                                        </p:tgtEl>
                                        <p:attrNameLst>
                                          <p:attrName>ppt_h</p:attrName>
                                        </p:attrNameLst>
                                      </p:cBhvr>
                                      <p:tavLst>
                                        <p:tav tm="0">
                                          <p:val>
                                            <p:strVal val="0"/>
                                          </p:val>
                                        </p:tav>
                                        <p:tav tm="100000">
                                          <p:val>
                                            <p:strVal val="#ppt_h"/>
                                          </p:val>
                                        </p:tav>
                                      </p:tavLst>
                                    </p:anim>
                                  </p:childTnLst>
                                </p:cTn>
                              </p:par>
                              <p:par>
                                <p:cTn id="416" presetID="23" presetClass="entr" presetSubtype="16" fill="hold" nodeType="withEffect">
                                  <p:stCondLst>
                                    <p:cond delay="200"/>
                                  </p:stCondLst>
                                  <p:childTnLst>
                                    <p:set>
                                      <p:cBhvr>
                                        <p:cTn id="417" dur="1" fill="hold">
                                          <p:stCondLst>
                                            <p:cond delay="0"/>
                                          </p:stCondLst>
                                        </p:cTn>
                                        <p:tgtEl>
                                          <p:spTgt spid="297">
                                            <p:txEl>
                                              <p:pRg st="8" end="8"/>
                                            </p:txEl>
                                          </p:spTgt>
                                        </p:tgtEl>
                                        <p:attrNameLst>
                                          <p:attrName>style.visibility</p:attrName>
                                        </p:attrNameLst>
                                      </p:cBhvr>
                                      <p:to>
                                        <p:strVal val="visible"/>
                                      </p:to>
                                    </p:set>
                                    <p:anim calcmode="lin" valueType="num">
                                      <p:cBhvr additive="base">
                                        <p:cTn id="418" dur="500"/>
                                        <p:tgtEl>
                                          <p:spTgt spid="297">
                                            <p:txEl>
                                              <p:pRg st="8" end="8"/>
                                            </p:txEl>
                                          </p:spTgt>
                                        </p:tgtEl>
                                        <p:attrNameLst>
                                          <p:attrName>ppt_w</p:attrName>
                                        </p:attrNameLst>
                                      </p:cBhvr>
                                      <p:tavLst>
                                        <p:tav tm="0">
                                          <p:val>
                                            <p:strVal val="0"/>
                                          </p:val>
                                        </p:tav>
                                        <p:tav tm="100000">
                                          <p:val>
                                            <p:strVal val="#ppt_w"/>
                                          </p:val>
                                        </p:tav>
                                      </p:tavLst>
                                    </p:anim>
                                    <p:anim calcmode="lin" valueType="num">
                                      <p:cBhvr additive="base">
                                        <p:cTn id="419" dur="500"/>
                                        <p:tgtEl>
                                          <p:spTgt spid="297">
                                            <p:txEl>
                                              <p:pRg st="8" end="8"/>
                                            </p:txEl>
                                          </p:spTgt>
                                        </p:tgtEl>
                                        <p:attrNameLst>
                                          <p:attrName>ppt_h</p:attrName>
                                        </p:attrNameLst>
                                      </p:cBhvr>
                                      <p:tavLst>
                                        <p:tav tm="0">
                                          <p:val>
                                            <p:strVal val="0"/>
                                          </p:val>
                                        </p:tav>
                                        <p:tav tm="100000">
                                          <p:val>
                                            <p:strVal val="#ppt_h"/>
                                          </p:val>
                                        </p:tav>
                                      </p:tavLst>
                                    </p:anim>
                                  </p:childTnLst>
                                </p:cTn>
                              </p:par>
                              <p:par>
                                <p:cTn id="420" presetID="23" presetClass="entr" presetSubtype="16" fill="hold" nodeType="withEffect">
                                  <p:stCondLst>
                                    <p:cond delay="200"/>
                                  </p:stCondLst>
                                  <p:childTnLst>
                                    <p:set>
                                      <p:cBhvr>
                                        <p:cTn id="421" dur="1" fill="hold">
                                          <p:stCondLst>
                                            <p:cond delay="0"/>
                                          </p:stCondLst>
                                        </p:cTn>
                                        <p:tgtEl>
                                          <p:spTgt spid="298">
                                            <p:txEl>
                                              <p:pRg st="0" end="0"/>
                                            </p:txEl>
                                          </p:spTgt>
                                        </p:tgtEl>
                                        <p:attrNameLst>
                                          <p:attrName>style.visibility</p:attrName>
                                        </p:attrNameLst>
                                      </p:cBhvr>
                                      <p:to>
                                        <p:strVal val="visible"/>
                                      </p:to>
                                    </p:set>
                                    <p:anim calcmode="lin" valueType="num">
                                      <p:cBhvr additive="base">
                                        <p:cTn id="422" dur="500"/>
                                        <p:tgtEl>
                                          <p:spTgt spid="298">
                                            <p:txEl>
                                              <p:pRg st="0" end="0"/>
                                            </p:txEl>
                                          </p:spTgt>
                                        </p:tgtEl>
                                        <p:attrNameLst>
                                          <p:attrName>ppt_w</p:attrName>
                                        </p:attrNameLst>
                                      </p:cBhvr>
                                      <p:tavLst>
                                        <p:tav tm="0">
                                          <p:val>
                                            <p:strVal val="0"/>
                                          </p:val>
                                        </p:tav>
                                        <p:tav tm="100000">
                                          <p:val>
                                            <p:strVal val="#ppt_w"/>
                                          </p:val>
                                        </p:tav>
                                      </p:tavLst>
                                    </p:anim>
                                    <p:anim calcmode="lin" valueType="num">
                                      <p:cBhvr additive="base">
                                        <p:cTn id="423" dur="500"/>
                                        <p:tgtEl>
                                          <p:spTgt spid="298">
                                            <p:txEl>
                                              <p:pRg st="0" end="0"/>
                                            </p:txEl>
                                          </p:spTgt>
                                        </p:tgtEl>
                                        <p:attrNameLst>
                                          <p:attrName>ppt_h</p:attrName>
                                        </p:attrNameLst>
                                      </p:cBhvr>
                                      <p:tavLst>
                                        <p:tav tm="0">
                                          <p:val>
                                            <p:strVal val="0"/>
                                          </p:val>
                                        </p:tav>
                                        <p:tav tm="100000">
                                          <p:val>
                                            <p:strVal val="#ppt_h"/>
                                          </p:val>
                                        </p:tav>
                                      </p:tavLst>
                                    </p:anim>
                                  </p:childTnLst>
                                </p:cTn>
                              </p:par>
                              <p:par>
                                <p:cTn id="424" presetID="23" presetClass="entr" presetSubtype="16" fill="hold" nodeType="withEffect">
                                  <p:stCondLst>
                                    <p:cond delay="200"/>
                                  </p:stCondLst>
                                  <p:childTnLst>
                                    <p:set>
                                      <p:cBhvr>
                                        <p:cTn id="425" dur="1" fill="hold">
                                          <p:stCondLst>
                                            <p:cond delay="0"/>
                                          </p:stCondLst>
                                        </p:cTn>
                                        <p:tgtEl>
                                          <p:spTgt spid="298">
                                            <p:txEl>
                                              <p:pRg st="1" end="1"/>
                                            </p:txEl>
                                          </p:spTgt>
                                        </p:tgtEl>
                                        <p:attrNameLst>
                                          <p:attrName>style.visibility</p:attrName>
                                        </p:attrNameLst>
                                      </p:cBhvr>
                                      <p:to>
                                        <p:strVal val="visible"/>
                                      </p:to>
                                    </p:set>
                                    <p:anim calcmode="lin" valueType="num">
                                      <p:cBhvr additive="base">
                                        <p:cTn id="426" dur="500"/>
                                        <p:tgtEl>
                                          <p:spTgt spid="298">
                                            <p:txEl>
                                              <p:pRg st="1" end="1"/>
                                            </p:txEl>
                                          </p:spTgt>
                                        </p:tgtEl>
                                        <p:attrNameLst>
                                          <p:attrName>ppt_w</p:attrName>
                                        </p:attrNameLst>
                                      </p:cBhvr>
                                      <p:tavLst>
                                        <p:tav tm="0">
                                          <p:val>
                                            <p:strVal val="0"/>
                                          </p:val>
                                        </p:tav>
                                        <p:tav tm="100000">
                                          <p:val>
                                            <p:strVal val="#ppt_w"/>
                                          </p:val>
                                        </p:tav>
                                      </p:tavLst>
                                    </p:anim>
                                    <p:anim calcmode="lin" valueType="num">
                                      <p:cBhvr additive="base">
                                        <p:cTn id="427" dur="500"/>
                                        <p:tgtEl>
                                          <p:spTgt spid="298">
                                            <p:txEl>
                                              <p:pRg st="1" end="1"/>
                                            </p:txEl>
                                          </p:spTgt>
                                        </p:tgtEl>
                                        <p:attrNameLst>
                                          <p:attrName>ppt_h</p:attrName>
                                        </p:attrNameLst>
                                      </p:cBhvr>
                                      <p:tavLst>
                                        <p:tav tm="0">
                                          <p:val>
                                            <p:strVal val="0"/>
                                          </p:val>
                                        </p:tav>
                                        <p:tav tm="100000">
                                          <p:val>
                                            <p:strVal val="#ppt_h"/>
                                          </p:val>
                                        </p:tav>
                                      </p:tavLst>
                                    </p:anim>
                                  </p:childTnLst>
                                </p:cTn>
                              </p:par>
                              <p:par>
                                <p:cTn id="428" presetID="23" presetClass="entr" presetSubtype="16" fill="hold" nodeType="withEffect">
                                  <p:stCondLst>
                                    <p:cond delay="200"/>
                                  </p:stCondLst>
                                  <p:childTnLst>
                                    <p:set>
                                      <p:cBhvr>
                                        <p:cTn id="429" dur="1" fill="hold">
                                          <p:stCondLst>
                                            <p:cond delay="0"/>
                                          </p:stCondLst>
                                        </p:cTn>
                                        <p:tgtEl>
                                          <p:spTgt spid="298">
                                            <p:txEl>
                                              <p:pRg st="2" end="2"/>
                                            </p:txEl>
                                          </p:spTgt>
                                        </p:tgtEl>
                                        <p:attrNameLst>
                                          <p:attrName>style.visibility</p:attrName>
                                        </p:attrNameLst>
                                      </p:cBhvr>
                                      <p:to>
                                        <p:strVal val="visible"/>
                                      </p:to>
                                    </p:set>
                                    <p:anim calcmode="lin" valueType="num">
                                      <p:cBhvr additive="base">
                                        <p:cTn id="430" dur="500"/>
                                        <p:tgtEl>
                                          <p:spTgt spid="298">
                                            <p:txEl>
                                              <p:pRg st="2" end="2"/>
                                            </p:txEl>
                                          </p:spTgt>
                                        </p:tgtEl>
                                        <p:attrNameLst>
                                          <p:attrName>ppt_w</p:attrName>
                                        </p:attrNameLst>
                                      </p:cBhvr>
                                      <p:tavLst>
                                        <p:tav tm="0">
                                          <p:val>
                                            <p:strVal val="0"/>
                                          </p:val>
                                        </p:tav>
                                        <p:tav tm="100000">
                                          <p:val>
                                            <p:strVal val="#ppt_w"/>
                                          </p:val>
                                        </p:tav>
                                      </p:tavLst>
                                    </p:anim>
                                    <p:anim calcmode="lin" valueType="num">
                                      <p:cBhvr additive="base">
                                        <p:cTn id="431" dur="500"/>
                                        <p:tgtEl>
                                          <p:spTgt spid="298">
                                            <p:txEl>
                                              <p:pRg st="2" end="2"/>
                                            </p:txEl>
                                          </p:spTgt>
                                        </p:tgtEl>
                                        <p:attrNameLst>
                                          <p:attrName>ppt_h</p:attrName>
                                        </p:attrNameLst>
                                      </p:cBhvr>
                                      <p:tavLst>
                                        <p:tav tm="0">
                                          <p:val>
                                            <p:strVal val="0"/>
                                          </p:val>
                                        </p:tav>
                                        <p:tav tm="100000">
                                          <p:val>
                                            <p:strVal val="#ppt_h"/>
                                          </p:val>
                                        </p:tav>
                                      </p:tavLst>
                                    </p:anim>
                                  </p:childTnLst>
                                </p:cTn>
                              </p:par>
                              <p:par>
                                <p:cTn id="432" presetID="23" presetClass="entr" presetSubtype="16" fill="hold" nodeType="withEffect">
                                  <p:stCondLst>
                                    <p:cond delay="200"/>
                                  </p:stCondLst>
                                  <p:childTnLst>
                                    <p:set>
                                      <p:cBhvr>
                                        <p:cTn id="433" dur="1" fill="hold">
                                          <p:stCondLst>
                                            <p:cond delay="0"/>
                                          </p:stCondLst>
                                        </p:cTn>
                                        <p:tgtEl>
                                          <p:spTgt spid="298">
                                            <p:txEl>
                                              <p:pRg st="3" end="3"/>
                                            </p:txEl>
                                          </p:spTgt>
                                        </p:tgtEl>
                                        <p:attrNameLst>
                                          <p:attrName>style.visibility</p:attrName>
                                        </p:attrNameLst>
                                      </p:cBhvr>
                                      <p:to>
                                        <p:strVal val="visible"/>
                                      </p:to>
                                    </p:set>
                                    <p:anim calcmode="lin" valueType="num">
                                      <p:cBhvr additive="base">
                                        <p:cTn id="434" dur="500"/>
                                        <p:tgtEl>
                                          <p:spTgt spid="298">
                                            <p:txEl>
                                              <p:pRg st="3" end="3"/>
                                            </p:txEl>
                                          </p:spTgt>
                                        </p:tgtEl>
                                        <p:attrNameLst>
                                          <p:attrName>ppt_w</p:attrName>
                                        </p:attrNameLst>
                                      </p:cBhvr>
                                      <p:tavLst>
                                        <p:tav tm="0">
                                          <p:val>
                                            <p:strVal val="0"/>
                                          </p:val>
                                        </p:tav>
                                        <p:tav tm="100000">
                                          <p:val>
                                            <p:strVal val="#ppt_w"/>
                                          </p:val>
                                        </p:tav>
                                      </p:tavLst>
                                    </p:anim>
                                    <p:anim calcmode="lin" valueType="num">
                                      <p:cBhvr additive="base">
                                        <p:cTn id="435" dur="500"/>
                                        <p:tgtEl>
                                          <p:spTgt spid="298">
                                            <p:txEl>
                                              <p:pRg st="3" end="3"/>
                                            </p:txEl>
                                          </p:spTgt>
                                        </p:tgtEl>
                                        <p:attrNameLst>
                                          <p:attrName>ppt_h</p:attrName>
                                        </p:attrNameLst>
                                      </p:cBhvr>
                                      <p:tavLst>
                                        <p:tav tm="0">
                                          <p:val>
                                            <p:strVal val="0"/>
                                          </p:val>
                                        </p:tav>
                                        <p:tav tm="100000">
                                          <p:val>
                                            <p:strVal val="#ppt_h"/>
                                          </p:val>
                                        </p:tav>
                                      </p:tavLst>
                                    </p:anim>
                                  </p:childTnLst>
                                </p:cTn>
                              </p:par>
                              <p:par>
                                <p:cTn id="436" presetID="23" presetClass="entr" presetSubtype="16" fill="hold" nodeType="withEffect">
                                  <p:stCondLst>
                                    <p:cond delay="200"/>
                                  </p:stCondLst>
                                  <p:childTnLst>
                                    <p:set>
                                      <p:cBhvr>
                                        <p:cTn id="437" dur="1" fill="hold">
                                          <p:stCondLst>
                                            <p:cond delay="0"/>
                                          </p:stCondLst>
                                        </p:cTn>
                                        <p:tgtEl>
                                          <p:spTgt spid="298">
                                            <p:txEl>
                                              <p:pRg st="4" end="4"/>
                                            </p:txEl>
                                          </p:spTgt>
                                        </p:tgtEl>
                                        <p:attrNameLst>
                                          <p:attrName>style.visibility</p:attrName>
                                        </p:attrNameLst>
                                      </p:cBhvr>
                                      <p:to>
                                        <p:strVal val="visible"/>
                                      </p:to>
                                    </p:set>
                                    <p:anim calcmode="lin" valueType="num">
                                      <p:cBhvr additive="base">
                                        <p:cTn id="438" dur="500"/>
                                        <p:tgtEl>
                                          <p:spTgt spid="298">
                                            <p:txEl>
                                              <p:pRg st="4" end="4"/>
                                            </p:txEl>
                                          </p:spTgt>
                                        </p:tgtEl>
                                        <p:attrNameLst>
                                          <p:attrName>ppt_w</p:attrName>
                                        </p:attrNameLst>
                                      </p:cBhvr>
                                      <p:tavLst>
                                        <p:tav tm="0">
                                          <p:val>
                                            <p:strVal val="0"/>
                                          </p:val>
                                        </p:tav>
                                        <p:tav tm="100000">
                                          <p:val>
                                            <p:strVal val="#ppt_w"/>
                                          </p:val>
                                        </p:tav>
                                      </p:tavLst>
                                    </p:anim>
                                    <p:anim calcmode="lin" valueType="num">
                                      <p:cBhvr additive="base">
                                        <p:cTn id="439" dur="500"/>
                                        <p:tgtEl>
                                          <p:spTgt spid="298">
                                            <p:txEl>
                                              <p:pRg st="4" end="4"/>
                                            </p:txEl>
                                          </p:spTgt>
                                        </p:tgtEl>
                                        <p:attrNameLst>
                                          <p:attrName>ppt_h</p:attrName>
                                        </p:attrNameLst>
                                      </p:cBhvr>
                                      <p:tavLst>
                                        <p:tav tm="0">
                                          <p:val>
                                            <p:strVal val="0"/>
                                          </p:val>
                                        </p:tav>
                                        <p:tav tm="100000">
                                          <p:val>
                                            <p:strVal val="#ppt_h"/>
                                          </p:val>
                                        </p:tav>
                                      </p:tavLst>
                                    </p:anim>
                                  </p:childTnLst>
                                </p:cTn>
                              </p:par>
                              <p:par>
                                <p:cTn id="440" presetID="23" presetClass="entr" presetSubtype="16" fill="hold" nodeType="withEffect">
                                  <p:stCondLst>
                                    <p:cond delay="200"/>
                                  </p:stCondLst>
                                  <p:childTnLst>
                                    <p:set>
                                      <p:cBhvr>
                                        <p:cTn id="441" dur="1" fill="hold">
                                          <p:stCondLst>
                                            <p:cond delay="0"/>
                                          </p:stCondLst>
                                        </p:cTn>
                                        <p:tgtEl>
                                          <p:spTgt spid="298">
                                            <p:txEl>
                                              <p:pRg st="5" end="5"/>
                                            </p:txEl>
                                          </p:spTgt>
                                        </p:tgtEl>
                                        <p:attrNameLst>
                                          <p:attrName>style.visibility</p:attrName>
                                        </p:attrNameLst>
                                      </p:cBhvr>
                                      <p:to>
                                        <p:strVal val="visible"/>
                                      </p:to>
                                    </p:set>
                                    <p:anim calcmode="lin" valueType="num">
                                      <p:cBhvr additive="base">
                                        <p:cTn id="442" dur="500"/>
                                        <p:tgtEl>
                                          <p:spTgt spid="298">
                                            <p:txEl>
                                              <p:pRg st="5" end="5"/>
                                            </p:txEl>
                                          </p:spTgt>
                                        </p:tgtEl>
                                        <p:attrNameLst>
                                          <p:attrName>ppt_w</p:attrName>
                                        </p:attrNameLst>
                                      </p:cBhvr>
                                      <p:tavLst>
                                        <p:tav tm="0">
                                          <p:val>
                                            <p:strVal val="0"/>
                                          </p:val>
                                        </p:tav>
                                        <p:tav tm="100000">
                                          <p:val>
                                            <p:strVal val="#ppt_w"/>
                                          </p:val>
                                        </p:tav>
                                      </p:tavLst>
                                    </p:anim>
                                    <p:anim calcmode="lin" valueType="num">
                                      <p:cBhvr additive="base">
                                        <p:cTn id="443" dur="500"/>
                                        <p:tgtEl>
                                          <p:spTgt spid="298">
                                            <p:txEl>
                                              <p:pRg st="5" end="5"/>
                                            </p:txEl>
                                          </p:spTgt>
                                        </p:tgtEl>
                                        <p:attrNameLst>
                                          <p:attrName>ppt_h</p:attrName>
                                        </p:attrNameLst>
                                      </p:cBhvr>
                                      <p:tavLst>
                                        <p:tav tm="0">
                                          <p:val>
                                            <p:strVal val="0"/>
                                          </p:val>
                                        </p:tav>
                                        <p:tav tm="100000">
                                          <p:val>
                                            <p:strVal val="#ppt_h"/>
                                          </p:val>
                                        </p:tav>
                                      </p:tavLst>
                                    </p:anim>
                                  </p:childTnLst>
                                </p:cTn>
                              </p:par>
                              <p:par>
                                <p:cTn id="444" presetID="23" presetClass="entr" presetSubtype="16" fill="hold" nodeType="withEffect">
                                  <p:stCondLst>
                                    <p:cond delay="200"/>
                                  </p:stCondLst>
                                  <p:childTnLst>
                                    <p:set>
                                      <p:cBhvr>
                                        <p:cTn id="445" dur="1" fill="hold">
                                          <p:stCondLst>
                                            <p:cond delay="0"/>
                                          </p:stCondLst>
                                        </p:cTn>
                                        <p:tgtEl>
                                          <p:spTgt spid="298">
                                            <p:txEl>
                                              <p:pRg st="6" end="6"/>
                                            </p:txEl>
                                          </p:spTgt>
                                        </p:tgtEl>
                                        <p:attrNameLst>
                                          <p:attrName>style.visibility</p:attrName>
                                        </p:attrNameLst>
                                      </p:cBhvr>
                                      <p:to>
                                        <p:strVal val="visible"/>
                                      </p:to>
                                    </p:set>
                                    <p:anim calcmode="lin" valueType="num">
                                      <p:cBhvr additive="base">
                                        <p:cTn id="446" dur="500"/>
                                        <p:tgtEl>
                                          <p:spTgt spid="298">
                                            <p:txEl>
                                              <p:pRg st="6" end="6"/>
                                            </p:txEl>
                                          </p:spTgt>
                                        </p:tgtEl>
                                        <p:attrNameLst>
                                          <p:attrName>ppt_w</p:attrName>
                                        </p:attrNameLst>
                                      </p:cBhvr>
                                      <p:tavLst>
                                        <p:tav tm="0">
                                          <p:val>
                                            <p:strVal val="0"/>
                                          </p:val>
                                        </p:tav>
                                        <p:tav tm="100000">
                                          <p:val>
                                            <p:strVal val="#ppt_w"/>
                                          </p:val>
                                        </p:tav>
                                      </p:tavLst>
                                    </p:anim>
                                    <p:anim calcmode="lin" valueType="num">
                                      <p:cBhvr additive="base">
                                        <p:cTn id="447" dur="500"/>
                                        <p:tgtEl>
                                          <p:spTgt spid="298">
                                            <p:txEl>
                                              <p:pRg st="6" end="6"/>
                                            </p:txEl>
                                          </p:spTgt>
                                        </p:tgtEl>
                                        <p:attrNameLst>
                                          <p:attrName>ppt_h</p:attrName>
                                        </p:attrNameLst>
                                      </p:cBhvr>
                                      <p:tavLst>
                                        <p:tav tm="0">
                                          <p:val>
                                            <p:strVal val="0"/>
                                          </p:val>
                                        </p:tav>
                                        <p:tav tm="100000">
                                          <p:val>
                                            <p:strVal val="#ppt_h"/>
                                          </p:val>
                                        </p:tav>
                                      </p:tavLst>
                                    </p:anim>
                                  </p:childTnLst>
                                </p:cTn>
                              </p:par>
                              <p:par>
                                <p:cTn id="448" presetID="23" presetClass="entr" presetSubtype="16" fill="hold" nodeType="withEffect">
                                  <p:stCondLst>
                                    <p:cond delay="200"/>
                                  </p:stCondLst>
                                  <p:childTnLst>
                                    <p:set>
                                      <p:cBhvr>
                                        <p:cTn id="449" dur="1" fill="hold">
                                          <p:stCondLst>
                                            <p:cond delay="0"/>
                                          </p:stCondLst>
                                        </p:cTn>
                                        <p:tgtEl>
                                          <p:spTgt spid="298">
                                            <p:txEl>
                                              <p:pRg st="7" end="7"/>
                                            </p:txEl>
                                          </p:spTgt>
                                        </p:tgtEl>
                                        <p:attrNameLst>
                                          <p:attrName>style.visibility</p:attrName>
                                        </p:attrNameLst>
                                      </p:cBhvr>
                                      <p:to>
                                        <p:strVal val="visible"/>
                                      </p:to>
                                    </p:set>
                                    <p:anim calcmode="lin" valueType="num">
                                      <p:cBhvr additive="base">
                                        <p:cTn id="450" dur="500"/>
                                        <p:tgtEl>
                                          <p:spTgt spid="298">
                                            <p:txEl>
                                              <p:pRg st="7" end="7"/>
                                            </p:txEl>
                                          </p:spTgt>
                                        </p:tgtEl>
                                        <p:attrNameLst>
                                          <p:attrName>ppt_w</p:attrName>
                                        </p:attrNameLst>
                                      </p:cBhvr>
                                      <p:tavLst>
                                        <p:tav tm="0">
                                          <p:val>
                                            <p:strVal val="0"/>
                                          </p:val>
                                        </p:tav>
                                        <p:tav tm="100000">
                                          <p:val>
                                            <p:strVal val="#ppt_w"/>
                                          </p:val>
                                        </p:tav>
                                      </p:tavLst>
                                    </p:anim>
                                    <p:anim calcmode="lin" valueType="num">
                                      <p:cBhvr additive="base">
                                        <p:cTn id="451" dur="500"/>
                                        <p:tgtEl>
                                          <p:spTgt spid="298">
                                            <p:txEl>
                                              <p:pRg st="7" end="7"/>
                                            </p:txEl>
                                          </p:spTgt>
                                        </p:tgtEl>
                                        <p:attrNameLst>
                                          <p:attrName>ppt_h</p:attrName>
                                        </p:attrNameLst>
                                      </p:cBhvr>
                                      <p:tavLst>
                                        <p:tav tm="0">
                                          <p:val>
                                            <p:strVal val="0"/>
                                          </p:val>
                                        </p:tav>
                                        <p:tav tm="100000">
                                          <p:val>
                                            <p:strVal val="#ppt_h"/>
                                          </p:val>
                                        </p:tav>
                                      </p:tavLst>
                                    </p:anim>
                                  </p:childTnLst>
                                </p:cTn>
                              </p:par>
                              <p:par>
                                <p:cTn id="452" presetID="23" presetClass="entr" presetSubtype="16" fill="hold" nodeType="withEffect">
                                  <p:stCondLst>
                                    <p:cond delay="200"/>
                                  </p:stCondLst>
                                  <p:childTnLst>
                                    <p:set>
                                      <p:cBhvr>
                                        <p:cTn id="453" dur="1" fill="hold">
                                          <p:stCondLst>
                                            <p:cond delay="0"/>
                                          </p:stCondLst>
                                        </p:cTn>
                                        <p:tgtEl>
                                          <p:spTgt spid="298">
                                            <p:txEl>
                                              <p:pRg st="8" end="8"/>
                                            </p:txEl>
                                          </p:spTgt>
                                        </p:tgtEl>
                                        <p:attrNameLst>
                                          <p:attrName>style.visibility</p:attrName>
                                        </p:attrNameLst>
                                      </p:cBhvr>
                                      <p:to>
                                        <p:strVal val="visible"/>
                                      </p:to>
                                    </p:set>
                                    <p:anim calcmode="lin" valueType="num">
                                      <p:cBhvr additive="base">
                                        <p:cTn id="454" dur="500"/>
                                        <p:tgtEl>
                                          <p:spTgt spid="298">
                                            <p:txEl>
                                              <p:pRg st="8" end="8"/>
                                            </p:txEl>
                                          </p:spTgt>
                                        </p:tgtEl>
                                        <p:attrNameLst>
                                          <p:attrName>ppt_w</p:attrName>
                                        </p:attrNameLst>
                                      </p:cBhvr>
                                      <p:tavLst>
                                        <p:tav tm="0">
                                          <p:val>
                                            <p:strVal val="0"/>
                                          </p:val>
                                        </p:tav>
                                        <p:tav tm="100000">
                                          <p:val>
                                            <p:strVal val="#ppt_w"/>
                                          </p:val>
                                        </p:tav>
                                      </p:tavLst>
                                    </p:anim>
                                    <p:anim calcmode="lin" valueType="num">
                                      <p:cBhvr additive="base">
                                        <p:cTn id="455" dur="500"/>
                                        <p:tgtEl>
                                          <p:spTgt spid="298">
                                            <p:txEl>
                                              <p:pRg st="8" end="8"/>
                                            </p:txEl>
                                          </p:spTgt>
                                        </p:tgtEl>
                                        <p:attrNameLst>
                                          <p:attrName>ppt_h</p:attrName>
                                        </p:attrNameLst>
                                      </p:cBhvr>
                                      <p:tavLst>
                                        <p:tav tm="0">
                                          <p:val>
                                            <p:strVal val="0"/>
                                          </p:val>
                                        </p:tav>
                                        <p:tav tm="100000">
                                          <p:val>
                                            <p:strVal val="#ppt_h"/>
                                          </p:val>
                                        </p:tav>
                                      </p:tavLst>
                                    </p:anim>
                                  </p:childTnLst>
                                </p:cTn>
                              </p:par>
                              <p:par>
                                <p:cTn id="456" presetID="23" presetClass="entr" presetSubtype="16" fill="hold" nodeType="withEffect">
                                  <p:stCondLst>
                                    <p:cond delay="800"/>
                                  </p:stCondLst>
                                  <p:childTnLst>
                                    <p:set>
                                      <p:cBhvr>
                                        <p:cTn id="457" dur="1" fill="hold">
                                          <p:stCondLst>
                                            <p:cond delay="0"/>
                                          </p:stCondLst>
                                        </p:cTn>
                                        <p:tgtEl>
                                          <p:spTgt spid="299"/>
                                        </p:tgtEl>
                                        <p:attrNameLst>
                                          <p:attrName>style.visibility</p:attrName>
                                        </p:attrNameLst>
                                      </p:cBhvr>
                                      <p:to>
                                        <p:strVal val="visible"/>
                                      </p:to>
                                    </p:set>
                                    <p:anim calcmode="lin" valueType="num">
                                      <p:cBhvr additive="base">
                                        <p:cTn id="458" dur="1000"/>
                                        <p:tgtEl>
                                          <p:spTgt spid="299"/>
                                        </p:tgtEl>
                                        <p:attrNameLst>
                                          <p:attrName>ppt_w</p:attrName>
                                        </p:attrNameLst>
                                      </p:cBhvr>
                                      <p:tavLst>
                                        <p:tav tm="0">
                                          <p:val>
                                            <p:strVal val="0"/>
                                          </p:val>
                                        </p:tav>
                                        <p:tav tm="100000">
                                          <p:val>
                                            <p:strVal val="#ppt_w"/>
                                          </p:val>
                                        </p:tav>
                                      </p:tavLst>
                                    </p:anim>
                                    <p:anim calcmode="lin" valueType="num">
                                      <p:cBhvr additive="base">
                                        <p:cTn id="459" dur="1000"/>
                                        <p:tgtEl>
                                          <p:spTgt spid="299"/>
                                        </p:tgtEl>
                                        <p:attrNameLst>
                                          <p:attrName>ppt_h</p:attrName>
                                        </p:attrNameLst>
                                      </p:cBhvr>
                                      <p:tavLst>
                                        <p:tav tm="0">
                                          <p:val>
                                            <p:strVal val="0"/>
                                          </p:val>
                                        </p:tav>
                                        <p:tav tm="100000">
                                          <p:val>
                                            <p:strVal val="#ppt_h"/>
                                          </p:val>
                                        </p:tav>
                                      </p:tavLst>
                                    </p:anim>
                                  </p:childTnLst>
                                </p:cTn>
                              </p:par>
                              <p:par>
                                <p:cTn id="460" presetID="23" presetClass="entr" presetSubtype="16" fill="hold" nodeType="withEffect">
                                  <p:stCondLst>
                                    <p:cond delay="200"/>
                                  </p:stCondLst>
                                  <p:childTnLst>
                                    <p:set>
                                      <p:cBhvr>
                                        <p:cTn id="461" dur="1" fill="hold">
                                          <p:stCondLst>
                                            <p:cond delay="0"/>
                                          </p:stCondLst>
                                        </p:cTn>
                                        <p:tgtEl>
                                          <p:spTgt spid="301">
                                            <p:txEl>
                                              <p:pRg st="0" end="0"/>
                                            </p:txEl>
                                          </p:spTgt>
                                        </p:tgtEl>
                                        <p:attrNameLst>
                                          <p:attrName>style.visibility</p:attrName>
                                        </p:attrNameLst>
                                      </p:cBhvr>
                                      <p:to>
                                        <p:strVal val="visible"/>
                                      </p:to>
                                    </p:set>
                                    <p:anim calcmode="lin" valueType="num">
                                      <p:cBhvr additive="base">
                                        <p:cTn id="462" dur="500"/>
                                        <p:tgtEl>
                                          <p:spTgt spid="301">
                                            <p:txEl>
                                              <p:pRg st="0" end="0"/>
                                            </p:txEl>
                                          </p:spTgt>
                                        </p:tgtEl>
                                        <p:attrNameLst>
                                          <p:attrName>ppt_w</p:attrName>
                                        </p:attrNameLst>
                                      </p:cBhvr>
                                      <p:tavLst>
                                        <p:tav tm="0">
                                          <p:val>
                                            <p:strVal val="0"/>
                                          </p:val>
                                        </p:tav>
                                        <p:tav tm="100000">
                                          <p:val>
                                            <p:strVal val="#ppt_w"/>
                                          </p:val>
                                        </p:tav>
                                      </p:tavLst>
                                    </p:anim>
                                    <p:anim calcmode="lin" valueType="num">
                                      <p:cBhvr additive="base">
                                        <p:cTn id="463" dur="500"/>
                                        <p:tgtEl>
                                          <p:spTgt spid="301">
                                            <p:txEl>
                                              <p:pRg st="0" end="0"/>
                                            </p:txEl>
                                          </p:spTgt>
                                        </p:tgtEl>
                                        <p:attrNameLst>
                                          <p:attrName>ppt_h</p:attrName>
                                        </p:attrNameLst>
                                      </p:cBhvr>
                                      <p:tavLst>
                                        <p:tav tm="0">
                                          <p:val>
                                            <p:strVal val="0"/>
                                          </p:val>
                                        </p:tav>
                                        <p:tav tm="100000">
                                          <p:val>
                                            <p:strVal val="#ppt_h"/>
                                          </p:val>
                                        </p:tav>
                                      </p:tavLst>
                                    </p:anim>
                                  </p:childTnLst>
                                </p:cTn>
                              </p:par>
                              <p:par>
                                <p:cTn id="464" presetID="23" presetClass="entr" presetSubtype="16" fill="hold" nodeType="withEffect">
                                  <p:stCondLst>
                                    <p:cond delay="200"/>
                                  </p:stCondLst>
                                  <p:childTnLst>
                                    <p:set>
                                      <p:cBhvr>
                                        <p:cTn id="465" dur="1" fill="hold">
                                          <p:stCondLst>
                                            <p:cond delay="0"/>
                                          </p:stCondLst>
                                        </p:cTn>
                                        <p:tgtEl>
                                          <p:spTgt spid="301">
                                            <p:txEl>
                                              <p:pRg st="1" end="1"/>
                                            </p:txEl>
                                          </p:spTgt>
                                        </p:tgtEl>
                                        <p:attrNameLst>
                                          <p:attrName>style.visibility</p:attrName>
                                        </p:attrNameLst>
                                      </p:cBhvr>
                                      <p:to>
                                        <p:strVal val="visible"/>
                                      </p:to>
                                    </p:set>
                                    <p:anim calcmode="lin" valueType="num">
                                      <p:cBhvr additive="base">
                                        <p:cTn id="466" dur="500"/>
                                        <p:tgtEl>
                                          <p:spTgt spid="301">
                                            <p:txEl>
                                              <p:pRg st="1" end="1"/>
                                            </p:txEl>
                                          </p:spTgt>
                                        </p:tgtEl>
                                        <p:attrNameLst>
                                          <p:attrName>ppt_w</p:attrName>
                                        </p:attrNameLst>
                                      </p:cBhvr>
                                      <p:tavLst>
                                        <p:tav tm="0">
                                          <p:val>
                                            <p:strVal val="0"/>
                                          </p:val>
                                        </p:tav>
                                        <p:tav tm="100000">
                                          <p:val>
                                            <p:strVal val="#ppt_w"/>
                                          </p:val>
                                        </p:tav>
                                      </p:tavLst>
                                    </p:anim>
                                    <p:anim calcmode="lin" valueType="num">
                                      <p:cBhvr additive="base">
                                        <p:cTn id="467" dur="500"/>
                                        <p:tgtEl>
                                          <p:spTgt spid="301">
                                            <p:txEl>
                                              <p:pRg st="1" end="1"/>
                                            </p:txEl>
                                          </p:spTgt>
                                        </p:tgtEl>
                                        <p:attrNameLst>
                                          <p:attrName>ppt_h</p:attrName>
                                        </p:attrNameLst>
                                      </p:cBhvr>
                                      <p:tavLst>
                                        <p:tav tm="0">
                                          <p:val>
                                            <p:strVal val="0"/>
                                          </p:val>
                                        </p:tav>
                                        <p:tav tm="100000">
                                          <p:val>
                                            <p:strVal val="#ppt_h"/>
                                          </p:val>
                                        </p:tav>
                                      </p:tavLst>
                                    </p:anim>
                                  </p:childTnLst>
                                </p:cTn>
                              </p:par>
                              <p:par>
                                <p:cTn id="468" presetID="23" presetClass="entr" presetSubtype="16" fill="hold" nodeType="withEffect">
                                  <p:stCondLst>
                                    <p:cond delay="200"/>
                                  </p:stCondLst>
                                  <p:childTnLst>
                                    <p:set>
                                      <p:cBhvr>
                                        <p:cTn id="469" dur="1" fill="hold">
                                          <p:stCondLst>
                                            <p:cond delay="0"/>
                                          </p:stCondLst>
                                        </p:cTn>
                                        <p:tgtEl>
                                          <p:spTgt spid="301">
                                            <p:txEl>
                                              <p:pRg st="2" end="2"/>
                                            </p:txEl>
                                          </p:spTgt>
                                        </p:tgtEl>
                                        <p:attrNameLst>
                                          <p:attrName>style.visibility</p:attrName>
                                        </p:attrNameLst>
                                      </p:cBhvr>
                                      <p:to>
                                        <p:strVal val="visible"/>
                                      </p:to>
                                    </p:set>
                                    <p:anim calcmode="lin" valueType="num">
                                      <p:cBhvr additive="base">
                                        <p:cTn id="470" dur="500"/>
                                        <p:tgtEl>
                                          <p:spTgt spid="301">
                                            <p:txEl>
                                              <p:pRg st="2" end="2"/>
                                            </p:txEl>
                                          </p:spTgt>
                                        </p:tgtEl>
                                        <p:attrNameLst>
                                          <p:attrName>ppt_w</p:attrName>
                                        </p:attrNameLst>
                                      </p:cBhvr>
                                      <p:tavLst>
                                        <p:tav tm="0">
                                          <p:val>
                                            <p:strVal val="0"/>
                                          </p:val>
                                        </p:tav>
                                        <p:tav tm="100000">
                                          <p:val>
                                            <p:strVal val="#ppt_w"/>
                                          </p:val>
                                        </p:tav>
                                      </p:tavLst>
                                    </p:anim>
                                    <p:anim calcmode="lin" valueType="num">
                                      <p:cBhvr additive="base">
                                        <p:cTn id="471" dur="500"/>
                                        <p:tgtEl>
                                          <p:spTgt spid="301">
                                            <p:txEl>
                                              <p:pRg st="2" end="2"/>
                                            </p:txEl>
                                          </p:spTgt>
                                        </p:tgtEl>
                                        <p:attrNameLst>
                                          <p:attrName>ppt_h</p:attrName>
                                        </p:attrNameLst>
                                      </p:cBhvr>
                                      <p:tavLst>
                                        <p:tav tm="0">
                                          <p:val>
                                            <p:strVal val="0"/>
                                          </p:val>
                                        </p:tav>
                                        <p:tav tm="100000">
                                          <p:val>
                                            <p:strVal val="#ppt_h"/>
                                          </p:val>
                                        </p:tav>
                                      </p:tavLst>
                                    </p:anim>
                                  </p:childTnLst>
                                </p:cTn>
                              </p:par>
                              <p:par>
                                <p:cTn id="472" presetID="23" presetClass="entr" presetSubtype="16" fill="hold" nodeType="withEffect">
                                  <p:stCondLst>
                                    <p:cond delay="200"/>
                                  </p:stCondLst>
                                  <p:childTnLst>
                                    <p:set>
                                      <p:cBhvr>
                                        <p:cTn id="473" dur="1" fill="hold">
                                          <p:stCondLst>
                                            <p:cond delay="0"/>
                                          </p:stCondLst>
                                        </p:cTn>
                                        <p:tgtEl>
                                          <p:spTgt spid="301">
                                            <p:txEl>
                                              <p:pRg st="3" end="3"/>
                                            </p:txEl>
                                          </p:spTgt>
                                        </p:tgtEl>
                                        <p:attrNameLst>
                                          <p:attrName>style.visibility</p:attrName>
                                        </p:attrNameLst>
                                      </p:cBhvr>
                                      <p:to>
                                        <p:strVal val="visible"/>
                                      </p:to>
                                    </p:set>
                                    <p:anim calcmode="lin" valueType="num">
                                      <p:cBhvr additive="base">
                                        <p:cTn id="474" dur="500"/>
                                        <p:tgtEl>
                                          <p:spTgt spid="301">
                                            <p:txEl>
                                              <p:pRg st="3" end="3"/>
                                            </p:txEl>
                                          </p:spTgt>
                                        </p:tgtEl>
                                        <p:attrNameLst>
                                          <p:attrName>ppt_w</p:attrName>
                                        </p:attrNameLst>
                                      </p:cBhvr>
                                      <p:tavLst>
                                        <p:tav tm="0">
                                          <p:val>
                                            <p:strVal val="0"/>
                                          </p:val>
                                        </p:tav>
                                        <p:tav tm="100000">
                                          <p:val>
                                            <p:strVal val="#ppt_w"/>
                                          </p:val>
                                        </p:tav>
                                      </p:tavLst>
                                    </p:anim>
                                    <p:anim calcmode="lin" valueType="num">
                                      <p:cBhvr additive="base">
                                        <p:cTn id="475" dur="500"/>
                                        <p:tgtEl>
                                          <p:spTgt spid="301">
                                            <p:txEl>
                                              <p:pRg st="3" end="3"/>
                                            </p:txEl>
                                          </p:spTgt>
                                        </p:tgtEl>
                                        <p:attrNameLst>
                                          <p:attrName>ppt_h</p:attrName>
                                        </p:attrNameLst>
                                      </p:cBhvr>
                                      <p:tavLst>
                                        <p:tav tm="0">
                                          <p:val>
                                            <p:strVal val="0"/>
                                          </p:val>
                                        </p:tav>
                                        <p:tav tm="100000">
                                          <p:val>
                                            <p:strVal val="#ppt_h"/>
                                          </p:val>
                                        </p:tav>
                                      </p:tavLst>
                                    </p:anim>
                                  </p:childTnLst>
                                </p:cTn>
                              </p:par>
                              <p:par>
                                <p:cTn id="476" presetID="23" presetClass="entr" presetSubtype="16" fill="hold" nodeType="withEffect">
                                  <p:stCondLst>
                                    <p:cond delay="200"/>
                                  </p:stCondLst>
                                  <p:childTnLst>
                                    <p:set>
                                      <p:cBhvr>
                                        <p:cTn id="477" dur="1" fill="hold">
                                          <p:stCondLst>
                                            <p:cond delay="0"/>
                                          </p:stCondLst>
                                        </p:cTn>
                                        <p:tgtEl>
                                          <p:spTgt spid="301">
                                            <p:txEl>
                                              <p:pRg st="4" end="4"/>
                                            </p:txEl>
                                          </p:spTgt>
                                        </p:tgtEl>
                                        <p:attrNameLst>
                                          <p:attrName>style.visibility</p:attrName>
                                        </p:attrNameLst>
                                      </p:cBhvr>
                                      <p:to>
                                        <p:strVal val="visible"/>
                                      </p:to>
                                    </p:set>
                                    <p:anim calcmode="lin" valueType="num">
                                      <p:cBhvr additive="base">
                                        <p:cTn id="478" dur="500"/>
                                        <p:tgtEl>
                                          <p:spTgt spid="301">
                                            <p:txEl>
                                              <p:pRg st="4" end="4"/>
                                            </p:txEl>
                                          </p:spTgt>
                                        </p:tgtEl>
                                        <p:attrNameLst>
                                          <p:attrName>ppt_w</p:attrName>
                                        </p:attrNameLst>
                                      </p:cBhvr>
                                      <p:tavLst>
                                        <p:tav tm="0">
                                          <p:val>
                                            <p:strVal val="0"/>
                                          </p:val>
                                        </p:tav>
                                        <p:tav tm="100000">
                                          <p:val>
                                            <p:strVal val="#ppt_w"/>
                                          </p:val>
                                        </p:tav>
                                      </p:tavLst>
                                    </p:anim>
                                    <p:anim calcmode="lin" valueType="num">
                                      <p:cBhvr additive="base">
                                        <p:cTn id="479" dur="500"/>
                                        <p:tgtEl>
                                          <p:spTgt spid="301">
                                            <p:txEl>
                                              <p:pRg st="4" end="4"/>
                                            </p:txEl>
                                          </p:spTgt>
                                        </p:tgtEl>
                                        <p:attrNameLst>
                                          <p:attrName>ppt_h</p:attrName>
                                        </p:attrNameLst>
                                      </p:cBhvr>
                                      <p:tavLst>
                                        <p:tav tm="0">
                                          <p:val>
                                            <p:strVal val="0"/>
                                          </p:val>
                                        </p:tav>
                                        <p:tav tm="100000">
                                          <p:val>
                                            <p:strVal val="#ppt_h"/>
                                          </p:val>
                                        </p:tav>
                                      </p:tavLst>
                                    </p:anim>
                                  </p:childTnLst>
                                </p:cTn>
                              </p:par>
                              <p:par>
                                <p:cTn id="480" presetID="23" presetClass="entr" presetSubtype="16" fill="hold" nodeType="withEffect">
                                  <p:stCondLst>
                                    <p:cond delay="200"/>
                                  </p:stCondLst>
                                  <p:childTnLst>
                                    <p:set>
                                      <p:cBhvr>
                                        <p:cTn id="481" dur="1" fill="hold">
                                          <p:stCondLst>
                                            <p:cond delay="0"/>
                                          </p:stCondLst>
                                        </p:cTn>
                                        <p:tgtEl>
                                          <p:spTgt spid="301">
                                            <p:txEl>
                                              <p:pRg st="5" end="5"/>
                                            </p:txEl>
                                          </p:spTgt>
                                        </p:tgtEl>
                                        <p:attrNameLst>
                                          <p:attrName>style.visibility</p:attrName>
                                        </p:attrNameLst>
                                      </p:cBhvr>
                                      <p:to>
                                        <p:strVal val="visible"/>
                                      </p:to>
                                    </p:set>
                                    <p:anim calcmode="lin" valueType="num">
                                      <p:cBhvr additive="base">
                                        <p:cTn id="482" dur="500"/>
                                        <p:tgtEl>
                                          <p:spTgt spid="301">
                                            <p:txEl>
                                              <p:pRg st="5" end="5"/>
                                            </p:txEl>
                                          </p:spTgt>
                                        </p:tgtEl>
                                        <p:attrNameLst>
                                          <p:attrName>ppt_w</p:attrName>
                                        </p:attrNameLst>
                                      </p:cBhvr>
                                      <p:tavLst>
                                        <p:tav tm="0">
                                          <p:val>
                                            <p:strVal val="0"/>
                                          </p:val>
                                        </p:tav>
                                        <p:tav tm="100000">
                                          <p:val>
                                            <p:strVal val="#ppt_w"/>
                                          </p:val>
                                        </p:tav>
                                      </p:tavLst>
                                    </p:anim>
                                    <p:anim calcmode="lin" valueType="num">
                                      <p:cBhvr additive="base">
                                        <p:cTn id="483" dur="500"/>
                                        <p:tgtEl>
                                          <p:spTgt spid="301">
                                            <p:txEl>
                                              <p:pRg st="5" end="5"/>
                                            </p:txEl>
                                          </p:spTgt>
                                        </p:tgtEl>
                                        <p:attrNameLst>
                                          <p:attrName>ppt_h</p:attrName>
                                        </p:attrNameLst>
                                      </p:cBhvr>
                                      <p:tavLst>
                                        <p:tav tm="0">
                                          <p:val>
                                            <p:strVal val="0"/>
                                          </p:val>
                                        </p:tav>
                                        <p:tav tm="100000">
                                          <p:val>
                                            <p:strVal val="#ppt_h"/>
                                          </p:val>
                                        </p:tav>
                                      </p:tavLst>
                                    </p:anim>
                                  </p:childTnLst>
                                </p:cTn>
                              </p:par>
                              <p:par>
                                <p:cTn id="484" presetID="23" presetClass="entr" presetSubtype="16" fill="hold" nodeType="withEffect">
                                  <p:stCondLst>
                                    <p:cond delay="200"/>
                                  </p:stCondLst>
                                  <p:childTnLst>
                                    <p:set>
                                      <p:cBhvr>
                                        <p:cTn id="485" dur="1" fill="hold">
                                          <p:stCondLst>
                                            <p:cond delay="0"/>
                                          </p:stCondLst>
                                        </p:cTn>
                                        <p:tgtEl>
                                          <p:spTgt spid="301">
                                            <p:txEl>
                                              <p:pRg st="6" end="6"/>
                                            </p:txEl>
                                          </p:spTgt>
                                        </p:tgtEl>
                                        <p:attrNameLst>
                                          <p:attrName>style.visibility</p:attrName>
                                        </p:attrNameLst>
                                      </p:cBhvr>
                                      <p:to>
                                        <p:strVal val="visible"/>
                                      </p:to>
                                    </p:set>
                                    <p:anim calcmode="lin" valueType="num">
                                      <p:cBhvr additive="base">
                                        <p:cTn id="486" dur="500"/>
                                        <p:tgtEl>
                                          <p:spTgt spid="301">
                                            <p:txEl>
                                              <p:pRg st="6" end="6"/>
                                            </p:txEl>
                                          </p:spTgt>
                                        </p:tgtEl>
                                        <p:attrNameLst>
                                          <p:attrName>ppt_w</p:attrName>
                                        </p:attrNameLst>
                                      </p:cBhvr>
                                      <p:tavLst>
                                        <p:tav tm="0">
                                          <p:val>
                                            <p:strVal val="0"/>
                                          </p:val>
                                        </p:tav>
                                        <p:tav tm="100000">
                                          <p:val>
                                            <p:strVal val="#ppt_w"/>
                                          </p:val>
                                        </p:tav>
                                      </p:tavLst>
                                    </p:anim>
                                    <p:anim calcmode="lin" valueType="num">
                                      <p:cBhvr additive="base">
                                        <p:cTn id="487" dur="500"/>
                                        <p:tgtEl>
                                          <p:spTgt spid="301">
                                            <p:txEl>
                                              <p:pRg st="6" end="6"/>
                                            </p:txEl>
                                          </p:spTgt>
                                        </p:tgtEl>
                                        <p:attrNameLst>
                                          <p:attrName>ppt_h</p:attrName>
                                        </p:attrNameLst>
                                      </p:cBhvr>
                                      <p:tavLst>
                                        <p:tav tm="0">
                                          <p:val>
                                            <p:strVal val="0"/>
                                          </p:val>
                                        </p:tav>
                                        <p:tav tm="100000">
                                          <p:val>
                                            <p:strVal val="#ppt_h"/>
                                          </p:val>
                                        </p:tav>
                                      </p:tavLst>
                                    </p:anim>
                                  </p:childTnLst>
                                </p:cTn>
                              </p:par>
                              <p:par>
                                <p:cTn id="488" presetID="23" presetClass="entr" presetSubtype="16" fill="hold" nodeType="withEffect">
                                  <p:stCondLst>
                                    <p:cond delay="200"/>
                                  </p:stCondLst>
                                  <p:childTnLst>
                                    <p:set>
                                      <p:cBhvr>
                                        <p:cTn id="489" dur="1" fill="hold">
                                          <p:stCondLst>
                                            <p:cond delay="0"/>
                                          </p:stCondLst>
                                        </p:cTn>
                                        <p:tgtEl>
                                          <p:spTgt spid="301">
                                            <p:txEl>
                                              <p:pRg st="7" end="7"/>
                                            </p:txEl>
                                          </p:spTgt>
                                        </p:tgtEl>
                                        <p:attrNameLst>
                                          <p:attrName>style.visibility</p:attrName>
                                        </p:attrNameLst>
                                      </p:cBhvr>
                                      <p:to>
                                        <p:strVal val="visible"/>
                                      </p:to>
                                    </p:set>
                                    <p:anim calcmode="lin" valueType="num">
                                      <p:cBhvr additive="base">
                                        <p:cTn id="490" dur="500"/>
                                        <p:tgtEl>
                                          <p:spTgt spid="301">
                                            <p:txEl>
                                              <p:pRg st="7" end="7"/>
                                            </p:txEl>
                                          </p:spTgt>
                                        </p:tgtEl>
                                        <p:attrNameLst>
                                          <p:attrName>ppt_w</p:attrName>
                                        </p:attrNameLst>
                                      </p:cBhvr>
                                      <p:tavLst>
                                        <p:tav tm="0">
                                          <p:val>
                                            <p:strVal val="0"/>
                                          </p:val>
                                        </p:tav>
                                        <p:tav tm="100000">
                                          <p:val>
                                            <p:strVal val="#ppt_w"/>
                                          </p:val>
                                        </p:tav>
                                      </p:tavLst>
                                    </p:anim>
                                    <p:anim calcmode="lin" valueType="num">
                                      <p:cBhvr additive="base">
                                        <p:cTn id="491" dur="500"/>
                                        <p:tgtEl>
                                          <p:spTgt spid="301">
                                            <p:txEl>
                                              <p:pRg st="7" end="7"/>
                                            </p:txEl>
                                          </p:spTgt>
                                        </p:tgtEl>
                                        <p:attrNameLst>
                                          <p:attrName>ppt_h</p:attrName>
                                        </p:attrNameLst>
                                      </p:cBhvr>
                                      <p:tavLst>
                                        <p:tav tm="0">
                                          <p:val>
                                            <p:strVal val="0"/>
                                          </p:val>
                                        </p:tav>
                                        <p:tav tm="100000">
                                          <p:val>
                                            <p:strVal val="#ppt_h"/>
                                          </p:val>
                                        </p:tav>
                                      </p:tavLst>
                                    </p:anim>
                                  </p:childTnLst>
                                </p:cTn>
                              </p:par>
                              <p:par>
                                <p:cTn id="492" presetID="23" presetClass="entr" presetSubtype="16" fill="hold" nodeType="withEffect">
                                  <p:stCondLst>
                                    <p:cond delay="200"/>
                                  </p:stCondLst>
                                  <p:childTnLst>
                                    <p:set>
                                      <p:cBhvr>
                                        <p:cTn id="493" dur="1" fill="hold">
                                          <p:stCondLst>
                                            <p:cond delay="0"/>
                                          </p:stCondLst>
                                        </p:cTn>
                                        <p:tgtEl>
                                          <p:spTgt spid="301">
                                            <p:txEl>
                                              <p:pRg st="8" end="8"/>
                                            </p:txEl>
                                          </p:spTgt>
                                        </p:tgtEl>
                                        <p:attrNameLst>
                                          <p:attrName>style.visibility</p:attrName>
                                        </p:attrNameLst>
                                      </p:cBhvr>
                                      <p:to>
                                        <p:strVal val="visible"/>
                                      </p:to>
                                    </p:set>
                                    <p:anim calcmode="lin" valueType="num">
                                      <p:cBhvr additive="base">
                                        <p:cTn id="494" dur="500"/>
                                        <p:tgtEl>
                                          <p:spTgt spid="301">
                                            <p:txEl>
                                              <p:pRg st="8" end="8"/>
                                            </p:txEl>
                                          </p:spTgt>
                                        </p:tgtEl>
                                        <p:attrNameLst>
                                          <p:attrName>ppt_w</p:attrName>
                                        </p:attrNameLst>
                                      </p:cBhvr>
                                      <p:tavLst>
                                        <p:tav tm="0">
                                          <p:val>
                                            <p:strVal val="0"/>
                                          </p:val>
                                        </p:tav>
                                        <p:tav tm="100000">
                                          <p:val>
                                            <p:strVal val="#ppt_w"/>
                                          </p:val>
                                        </p:tav>
                                      </p:tavLst>
                                    </p:anim>
                                    <p:anim calcmode="lin" valueType="num">
                                      <p:cBhvr additive="base">
                                        <p:cTn id="495" dur="500"/>
                                        <p:tgtEl>
                                          <p:spTgt spid="301">
                                            <p:txEl>
                                              <p:pRg st="8" end="8"/>
                                            </p:txEl>
                                          </p:spTgt>
                                        </p:tgtEl>
                                        <p:attrNameLst>
                                          <p:attrName>ppt_h</p:attrName>
                                        </p:attrNameLst>
                                      </p:cBhvr>
                                      <p:tavLst>
                                        <p:tav tm="0">
                                          <p:val>
                                            <p:strVal val="0"/>
                                          </p:val>
                                        </p:tav>
                                        <p:tav tm="100000">
                                          <p:val>
                                            <p:strVal val="#ppt_h"/>
                                          </p:val>
                                        </p:tav>
                                      </p:tavLst>
                                    </p:anim>
                                  </p:childTnLst>
                                </p:cTn>
                              </p:par>
                              <p:par>
                                <p:cTn id="496" presetID="23" presetClass="entr" presetSubtype="16" fill="hold" nodeType="withEffect">
                                  <p:stCondLst>
                                    <p:cond delay="200"/>
                                  </p:stCondLst>
                                  <p:childTnLst>
                                    <p:set>
                                      <p:cBhvr>
                                        <p:cTn id="497" dur="1" fill="hold">
                                          <p:stCondLst>
                                            <p:cond delay="0"/>
                                          </p:stCondLst>
                                        </p:cTn>
                                        <p:tgtEl>
                                          <p:spTgt spid="300"/>
                                        </p:tgtEl>
                                        <p:attrNameLst>
                                          <p:attrName>style.visibility</p:attrName>
                                        </p:attrNameLst>
                                      </p:cBhvr>
                                      <p:to>
                                        <p:strVal val="visible"/>
                                      </p:to>
                                    </p:set>
                                    <p:anim calcmode="lin" valueType="num">
                                      <p:cBhvr additive="base">
                                        <p:cTn id="498" dur="500"/>
                                        <p:tgtEl>
                                          <p:spTgt spid="300"/>
                                        </p:tgtEl>
                                        <p:attrNameLst>
                                          <p:attrName>ppt_w</p:attrName>
                                        </p:attrNameLst>
                                      </p:cBhvr>
                                      <p:tavLst>
                                        <p:tav tm="0">
                                          <p:val>
                                            <p:strVal val="0"/>
                                          </p:val>
                                        </p:tav>
                                        <p:tav tm="100000">
                                          <p:val>
                                            <p:strVal val="#ppt_w"/>
                                          </p:val>
                                        </p:tav>
                                      </p:tavLst>
                                    </p:anim>
                                    <p:anim calcmode="lin" valueType="num">
                                      <p:cBhvr additive="base">
                                        <p:cTn id="499" dur="500"/>
                                        <p:tgtEl>
                                          <p:spTgt spid="300"/>
                                        </p:tgtEl>
                                        <p:attrNameLst>
                                          <p:attrName>ppt_h</p:attrName>
                                        </p:attrNameLst>
                                      </p:cBhvr>
                                      <p:tavLst>
                                        <p:tav tm="0">
                                          <p:val>
                                            <p:strVal val="0"/>
                                          </p:val>
                                        </p:tav>
                                        <p:tav tm="100000">
                                          <p:val>
                                            <p:strVal val="#ppt_h"/>
                                          </p:val>
                                        </p:tav>
                                      </p:tavLst>
                                    </p:anim>
                                  </p:childTnLst>
                                </p:cTn>
                              </p:par>
                              <p:par>
                                <p:cTn id="500" presetID="23" presetClass="entr" presetSubtype="16" fill="hold" nodeType="withEffect">
                                  <p:stCondLst>
                                    <p:cond delay="200"/>
                                  </p:stCondLst>
                                  <p:childTnLst>
                                    <p:set>
                                      <p:cBhvr>
                                        <p:cTn id="501" dur="1" fill="hold">
                                          <p:stCondLst>
                                            <p:cond delay="0"/>
                                          </p:stCondLst>
                                        </p:cTn>
                                        <p:tgtEl>
                                          <p:spTgt spid="302">
                                            <p:txEl>
                                              <p:pRg st="0" end="0"/>
                                            </p:txEl>
                                          </p:spTgt>
                                        </p:tgtEl>
                                        <p:attrNameLst>
                                          <p:attrName>style.visibility</p:attrName>
                                        </p:attrNameLst>
                                      </p:cBhvr>
                                      <p:to>
                                        <p:strVal val="visible"/>
                                      </p:to>
                                    </p:set>
                                    <p:anim calcmode="lin" valueType="num">
                                      <p:cBhvr additive="base">
                                        <p:cTn id="502" dur="500"/>
                                        <p:tgtEl>
                                          <p:spTgt spid="302">
                                            <p:txEl>
                                              <p:pRg st="0" end="0"/>
                                            </p:txEl>
                                          </p:spTgt>
                                        </p:tgtEl>
                                        <p:attrNameLst>
                                          <p:attrName>ppt_w</p:attrName>
                                        </p:attrNameLst>
                                      </p:cBhvr>
                                      <p:tavLst>
                                        <p:tav tm="0">
                                          <p:val>
                                            <p:strVal val="0"/>
                                          </p:val>
                                        </p:tav>
                                        <p:tav tm="100000">
                                          <p:val>
                                            <p:strVal val="#ppt_w"/>
                                          </p:val>
                                        </p:tav>
                                      </p:tavLst>
                                    </p:anim>
                                    <p:anim calcmode="lin" valueType="num">
                                      <p:cBhvr additive="base">
                                        <p:cTn id="503" dur="500"/>
                                        <p:tgtEl>
                                          <p:spTgt spid="302">
                                            <p:txEl>
                                              <p:pRg st="0" end="0"/>
                                            </p:txEl>
                                          </p:spTgt>
                                        </p:tgtEl>
                                        <p:attrNameLst>
                                          <p:attrName>ppt_h</p:attrName>
                                        </p:attrNameLst>
                                      </p:cBhvr>
                                      <p:tavLst>
                                        <p:tav tm="0">
                                          <p:val>
                                            <p:strVal val="0"/>
                                          </p:val>
                                        </p:tav>
                                        <p:tav tm="100000">
                                          <p:val>
                                            <p:strVal val="#ppt_h"/>
                                          </p:val>
                                        </p:tav>
                                      </p:tavLst>
                                    </p:anim>
                                  </p:childTnLst>
                                </p:cTn>
                              </p:par>
                              <p:par>
                                <p:cTn id="504" presetID="23" presetClass="entr" presetSubtype="16" fill="hold" nodeType="withEffect">
                                  <p:stCondLst>
                                    <p:cond delay="200"/>
                                  </p:stCondLst>
                                  <p:childTnLst>
                                    <p:set>
                                      <p:cBhvr>
                                        <p:cTn id="505" dur="1" fill="hold">
                                          <p:stCondLst>
                                            <p:cond delay="0"/>
                                          </p:stCondLst>
                                        </p:cTn>
                                        <p:tgtEl>
                                          <p:spTgt spid="302">
                                            <p:txEl>
                                              <p:pRg st="1" end="1"/>
                                            </p:txEl>
                                          </p:spTgt>
                                        </p:tgtEl>
                                        <p:attrNameLst>
                                          <p:attrName>style.visibility</p:attrName>
                                        </p:attrNameLst>
                                      </p:cBhvr>
                                      <p:to>
                                        <p:strVal val="visible"/>
                                      </p:to>
                                    </p:set>
                                    <p:anim calcmode="lin" valueType="num">
                                      <p:cBhvr additive="base">
                                        <p:cTn id="506" dur="500"/>
                                        <p:tgtEl>
                                          <p:spTgt spid="302">
                                            <p:txEl>
                                              <p:pRg st="1" end="1"/>
                                            </p:txEl>
                                          </p:spTgt>
                                        </p:tgtEl>
                                        <p:attrNameLst>
                                          <p:attrName>ppt_w</p:attrName>
                                        </p:attrNameLst>
                                      </p:cBhvr>
                                      <p:tavLst>
                                        <p:tav tm="0">
                                          <p:val>
                                            <p:strVal val="0"/>
                                          </p:val>
                                        </p:tav>
                                        <p:tav tm="100000">
                                          <p:val>
                                            <p:strVal val="#ppt_w"/>
                                          </p:val>
                                        </p:tav>
                                      </p:tavLst>
                                    </p:anim>
                                    <p:anim calcmode="lin" valueType="num">
                                      <p:cBhvr additive="base">
                                        <p:cTn id="507" dur="500"/>
                                        <p:tgtEl>
                                          <p:spTgt spid="302">
                                            <p:txEl>
                                              <p:pRg st="1" end="1"/>
                                            </p:txEl>
                                          </p:spTgt>
                                        </p:tgtEl>
                                        <p:attrNameLst>
                                          <p:attrName>ppt_h</p:attrName>
                                        </p:attrNameLst>
                                      </p:cBhvr>
                                      <p:tavLst>
                                        <p:tav tm="0">
                                          <p:val>
                                            <p:strVal val="0"/>
                                          </p:val>
                                        </p:tav>
                                        <p:tav tm="100000">
                                          <p:val>
                                            <p:strVal val="#ppt_h"/>
                                          </p:val>
                                        </p:tav>
                                      </p:tavLst>
                                    </p:anim>
                                  </p:childTnLst>
                                </p:cTn>
                              </p:par>
                              <p:par>
                                <p:cTn id="508" presetID="23" presetClass="entr" presetSubtype="16" fill="hold" nodeType="withEffect">
                                  <p:stCondLst>
                                    <p:cond delay="200"/>
                                  </p:stCondLst>
                                  <p:childTnLst>
                                    <p:set>
                                      <p:cBhvr>
                                        <p:cTn id="509" dur="1" fill="hold">
                                          <p:stCondLst>
                                            <p:cond delay="0"/>
                                          </p:stCondLst>
                                        </p:cTn>
                                        <p:tgtEl>
                                          <p:spTgt spid="302">
                                            <p:txEl>
                                              <p:pRg st="2" end="2"/>
                                            </p:txEl>
                                          </p:spTgt>
                                        </p:tgtEl>
                                        <p:attrNameLst>
                                          <p:attrName>style.visibility</p:attrName>
                                        </p:attrNameLst>
                                      </p:cBhvr>
                                      <p:to>
                                        <p:strVal val="visible"/>
                                      </p:to>
                                    </p:set>
                                    <p:anim calcmode="lin" valueType="num">
                                      <p:cBhvr additive="base">
                                        <p:cTn id="510" dur="500"/>
                                        <p:tgtEl>
                                          <p:spTgt spid="302">
                                            <p:txEl>
                                              <p:pRg st="2" end="2"/>
                                            </p:txEl>
                                          </p:spTgt>
                                        </p:tgtEl>
                                        <p:attrNameLst>
                                          <p:attrName>ppt_w</p:attrName>
                                        </p:attrNameLst>
                                      </p:cBhvr>
                                      <p:tavLst>
                                        <p:tav tm="0">
                                          <p:val>
                                            <p:strVal val="0"/>
                                          </p:val>
                                        </p:tav>
                                        <p:tav tm="100000">
                                          <p:val>
                                            <p:strVal val="#ppt_w"/>
                                          </p:val>
                                        </p:tav>
                                      </p:tavLst>
                                    </p:anim>
                                    <p:anim calcmode="lin" valueType="num">
                                      <p:cBhvr additive="base">
                                        <p:cTn id="511" dur="500"/>
                                        <p:tgtEl>
                                          <p:spTgt spid="302">
                                            <p:txEl>
                                              <p:pRg st="2" end="2"/>
                                            </p:txEl>
                                          </p:spTgt>
                                        </p:tgtEl>
                                        <p:attrNameLst>
                                          <p:attrName>ppt_h</p:attrName>
                                        </p:attrNameLst>
                                      </p:cBhvr>
                                      <p:tavLst>
                                        <p:tav tm="0">
                                          <p:val>
                                            <p:strVal val="0"/>
                                          </p:val>
                                        </p:tav>
                                        <p:tav tm="100000">
                                          <p:val>
                                            <p:strVal val="#ppt_h"/>
                                          </p:val>
                                        </p:tav>
                                      </p:tavLst>
                                    </p:anim>
                                  </p:childTnLst>
                                </p:cTn>
                              </p:par>
                              <p:par>
                                <p:cTn id="512" presetID="23" presetClass="entr" presetSubtype="16" fill="hold" nodeType="withEffect">
                                  <p:stCondLst>
                                    <p:cond delay="200"/>
                                  </p:stCondLst>
                                  <p:childTnLst>
                                    <p:set>
                                      <p:cBhvr>
                                        <p:cTn id="513" dur="1" fill="hold">
                                          <p:stCondLst>
                                            <p:cond delay="0"/>
                                          </p:stCondLst>
                                        </p:cTn>
                                        <p:tgtEl>
                                          <p:spTgt spid="302">
                                            <p:txEl>
                                              <p:pRg st="3" end="3"/>
                                            </p:txEl>
                                          </p:spTgt>
                                        </p:tgtEl>
                                        <p:attrNameLst>
                                          <p:attrName>style.visibility</p:attrName>
                                        </p:attrNameLst>
                                      </p:cBhvr>
                                      <p:to>
                                        <p:strVal val="visible"/>
                                      </p:to>
                                    </p:set>
                                    <p:anim calcmode="lin" valueType="num">
                                      <p:cBhvr additive="base">
                                        <p:cTn id="514" dur="500"/>
                                        <p:tgtEl>
                                          <p:spTgt spid="302">
                                            <p:txEl>
                                              <p:pRg st="3" end="3"/>
                                            </p:txEl>
                                          </p:spTgt>
                                        </p:tgtEl>
                                        <p:attrNameLst>
                                          <p:attrName>ppt_w</p:attrName>
                                        </p:attrNameLst>
                                      </p:cBhvr>
                                      <p:tavLst>
                                        <p:tav tm="0">
                                          <p:val>
                                            <p:strVal val="0"/>
                                          </p:val>
                                        </p:tav>
                                        <p:tav tm="100000">
                                          <p:val>
                                            <p:strVal val="#ppt_w"/>
                                          </p:val>
                                        </p:tav>
                                      </p:tavLst>
                                    </p:anim>
                                    <p:anim calcmode="lin" valueType="num">
                                      <p:cBhvr additive="base">
                                        <p:cTn id="515" dur="500"/>
                                        <p:tgtEl>
                                          <p:spTgt spid="302">
                                            <p:txEl>
                                              <p:pRg st="3" end="3"/>
                                            </p:txEl>
                                          </p:spTgt>
                                        </p:tgtEl>
                                        <p:attrNameLst>
                                          <p:attrName>ppt_h</p:attrName>
                                        </p:attrNameLst>
                                      </p:cBhvr>
                                      <p:tavLst>
                                        <p:tav tm="0">
                                          <p:val>
                                            <p:strVal val="0"/>
                                          </p:val>
                                        </p:tav>
                                        <p:tav tm="100000">
                                          <p:val>
                                            <p:strVal val="#ppt_h"/>
                                          </p:val>
                                        </p:tav>
                                      </p:tavLst>
                                    </p:anim>
                                  </p:childTnLst>
                                </p:cTn>
                              </p:par>
                              <p:par>
                                <p:cTn id="516" presetID="23" presetClass="entr" presetSubtype="16" fill="hold" nodeType="withEffect">
                                  <p:stCondLst>
                                    <p:cond delay="200"/>
                                  </p:stCondLst>
                                  <p:childTnLst>
                                    <p:set>
                                      <p:cBhvr>
                                        <p:cTn id="517" dur="1" fill="hold">
                                          <p:stCondLst>
                                            <p:cond delay="0"/>
                                          </p:stCondLst>
                                        </p:cTn>
                                        <p:tgtEl>
                                          <p:spTgt spid="302">
                                            <p:txEl>
                                              <p:pRg st="4" end="4"/>
                                            </p:txEl>
                                          </p:spTgt>
                                        </p:tgtEl>
                                        <p:attrNameLst>
                                          <p:attrName>style.visibility</p:attrName>
                                        </p:attrNameLst>
                                      </p:cBhvr>
                                      <p:to>
                                        <p:strVal val="visible"/>
                                      </p:to>
                                    </p:set>
                                    <p:anim calcmode="lin" valueType="num">
                                      <p:cBhvr additive="base">
                                        <p:cTn id="518" dur="500"/>
                                        <p:tgtEl>
                                          <p:spTgt spid="302">
                                            <p:txEl>
                                              <p:pRg st="4" end="4"/>
                                            </p:txEl>
                                          </p:spTgt>
                                        </p:tgtEl>
                                        <p:attrNameLst>
                                          <p:attrName>ppt_w</p:attrName>
                                        </p:attrNameLst>
                                      </p:cBhvr>
                                      <p:tavLst>
                                        <p:tav tm="0">
                                          <p:val>
                                            <p:strVal val="0"/>
                                          </p:val>
                                        </p:tav>
                                        <p:tav tm="100000">
                                          <p:val>
                                            <p:strVal val="#ppt_w"/>
                                          </p:val>
                                        </p:tav>
                                      </p:tavLst>
                                    </p:anim>
                                    <p:anim calcmode="lin" valueType="num">
                                      <p:cBhvr additive="base">
                                        <p:cTn id="519" dur="500"/>
                                        <p:tgtEl>
                                          <p:spTgt spid="302">
                                            <p:txEl>
                                              <p:pRg st="4" end="4"/>
                                            </p:txEl>
                                          </p:spTgt>
                                        </p:tgtEl>
                                        <p:attrNameLst>
                                          <p:attrName>ppt_h</p:attrName>
                                        </p:attrNameLst>
                                      </p:cBhvr>
                                      <p:tavLst>
                                        <p:tav tm="0">
                                          <p:val>
                                            <p:strVal val="0"/>
                                          </p:val>
                                        </p:tav>
                                        <p:tav tm="100000">
                                          <p:val>
                                            <p:strVal val="#ppt_h"/>
                                          </p:val>
                                        </p:tav>
                                      </p:tavLst>
                                    </p:anim>
                                  </p:childTnLst>
                                </p:cTn>
                              </p:par>
                              <p:par>
                                <p:cTn id="520" presetID="23" presetClass="entr" presetSubtype="16" fill="hold" nodeType="withEffect">
                                  <p:stCondLst>
                                    <p:cond delay="200"/>
                                  </p:stCondLst>
                                  <p:childTnLst>
                                    <p:set>
                                      <p:cBhvr>
                                        <p:cTn id="521" dur="1" fill="hold">
                                          <p:stCondLst>
                                            <p:cond delay="0"/>
                                          </p:stCondLst>
                                        </p:cTn>
                                        <p:tgtEl>
                                          <p:spTgt spid="302">
                                            <p:txEl>
                                              <p:pRg st="5" end="5"/>
                                            </p:txEl>
                                          </p:spTgt>
                                        </p:tgtEl>
                                        <p:attrNameLst>
                                          <p:attrName>style.visibility</p:attrName>
                                        </p:attrNameLst>
                                      </p:cBhvr>
                                      <p:to>
                                        <p:strVal val="visible"/>
                                      </p:to>
                                    </p:set>
                                    <p:anim calcmode="lin" valueType="num">
                                      <p:cBhvr additive="base">
                                        <p:cTn id="522" dur="500"/>
                                        <p:tgtEl>
                                          <p:spTgt spid="302">
                                            <p:txEl>
                                              <p:pRg st="5" end="5"/>
                                            </p:txEl>
                                          </p:spTgt>
                                        </p:tgtEl>
                                        <p:attrNameLst>
                                          <p:attrName>ppt_w</p:attrName>
                                        </p:attrNameLst>
                                      </p:cBhvr>
                                      <p:tavLst>
                                        <p:tav tm="0">
                                          <p:val>
                                            <p:strVal val="0"/>
                                          </p:val>
                                        </p:tav>
                                        <p:tav tm="100000">
                                          <p:val>
                                            <p:strVal val="#ppt_w"/>
                                          </p:val>
                                        </p:tav>
                                      </p:tavLst>
                                    </p:anim>
                                    <p:anim calcmode="lin" valueType="num">
                                      <p:cBhvr additive="base">
                                        <p:cTn id="523" dur="500"/>
                                        <p:tgtEl>
                                          <p:spTgt spid="302">
                                            <p:txEl>
                                              <p:pRg st="5" end="5"/>
                                            </p:txEl>
                                          </p:spTgt>
                                        </p:tgtEl>
                                        <p:attrNameLst>
                                          <p:attrName>ppt_h</p:attrName>
                                        </p:attrNameLst>
                                      </p:cBhvr>
                                      <p:tavLst>
                                        <p:tav tm="0">
                                          <p:val>
                                            <p:strVal val="0"/>
                                          </p:val>
                                        </p:tav>
                                        <p:tav tm="100000">
                                          <p:val>
                                            <p:strVal val="#ppt_h"/>
                                          </p:val>
                                        </p:tav>
                                      </p:tavLst>
                                    </p:anim>
                                  </p:childTnLst>
                                </p:cTn>
                              </p:par>
                              <p:par>
                                <p:cTn id="524" presetID="23" presetClass="entr" presetSubtype="16" fill="hold" nodeType="withEffect">
                                  <p:stCondLst>
                                    <p:cond delay="200"/>
                                  </p:stCondLst>
                                  <p:childTnLst>
                                    <p:set>
                                      <p:cBhvr>
                                        <p:cTn id="525" dur="1" fill="hold">
                                          <p:stCondLst>
                                            <p:cond delay="0"/>
                                          </p:stCondLst>
                                        </p:cTn>
                                        <p:tgtEl>
                                          <p:spTgt spid="302">
                                            <p:txEl>
                                              <p:pRg st="6" end="6"/>
                                            </p:txEl>
                                          </p:spTgt>
                                        </p:tgtEl>
                                        <p:attrNameLst>
                                          <p:attrName>style.visibility</p:attrName>
                                        </p:attrNameLst>
                                      </p:cBhvr>
                                      <p:to>
                                        <p:strVal val="visible"/>
                                      </p:to>
                                    </p:set>
                                    <p:anim calcmode="lin" valueType="num">
                                      <p:cBhvr additive="base">
                                        <p:cTn id="526" dur="500"/>
                                        <p:tgtEl>
                                          <p:spTgt spid="302">
                                            <p:txEl>
                                              <p:pRg st="6" end="6"/>
                                            </p:txEl>
                                          </p:spTgt>
                                        </p:tgtEl>
                                        <p:attrNameLst>
                                          <p:attrName>ppt_w</p:attrName>
                                        </p:attrNameLst>
                                      </p:cBhvr>
                                      <p:tavLst>
                                        <p:tav tm="0">
                                          <p:val>
                                            <p:strVal val="0"/>
                                          </p:val>
                                        </p:tav>
                                        <p:tav tm="100000">
                                          <p:val>
                                            <p:strVal val="#ppt_w"/>
                                          </p:val>
                                        </p:tav>
                                      </p:tavLst>
                                    </p:anim>
                                    <p:anim calcmode="lin" valueType="num">
                                      <p:cBhvr additive="base">
                                        <p:cTn id="527" dur="500"/>
                                        <p:tgtEl>
                                          <p:spTgt spid="302">
                                            <p:txEl>
                                              <p:pRg st="6" end="6"/>
                                            </p:txEl>
                                          </p:spTgt>
                                        </p:tgtEl>
                                        <p:attrNameLst>
                                          <p:attrName>ppt_h</p:attrName>
                                        </p:attrNameLst>
                                      </p:cBhvr>
                                      <p:tavLst>
                                        <p:tav tm="0">
                                          <p:val>
                                            <p:strVal val="0"/>
                                          </p:val>
                                        </p:tav>
                                        <p:tav tm="100000">
                                          <p:val>
                                            <p:strVal val="#ppt_h"/>
                                          </p:val>
                                        </p:tav>
                                      </p:tavLst>
                                    </p:anim>
                                  </p:childTnLst>
                                </p:cTn>
                              </p:par>
                              <p:par>
                                <p:cTn id="528" presetID="23" presetClass="entr" presetSubtype="16" fill="hold" nodeType="withEffect">
                                  <p:stCondLst>
                                    <p:cond delay="200"/>
                                  </p:stCondLst>
                                  <p:childTnLst>
                                    <p:set>
                                      <p:cBhvr>
                                        <p:cTn id="529" dur="1" fill="hold">
                                          <p:stCondLst>
                                            <p:cond delay="0"/>
                                          </p:stCondLst>
                                        </p:cTn>
                                        <p:tgtEl>
                                          <p:spTgt spid="302">
                                            <p:txEl>
                                              <p:pRg st="7" end="7"/>
                                            </p:txEl>
                                          </p:spTgt>
                                        </p:tgtEl>
                                        <p:attrNameLst>
                                          <p:attrName>style.visibility</p:attrName>
                                        </p:attrNameLst>
                                      </p:cBhvr>
                                      <p:to>
                                        <p:strVal val="visible"/>
                                      </p:to>
                                    </p:set>
                                    <p:anim calcmode="lin" valueType="num">
                                      <p:cBhvr additive="base">
                                        <p:cTn id="530" dur="500"/>
                                        <p:tgtEl>
                                          <p:spTgt spid="302">
                                            <p:txEl>
                                              <p:pRg st="7" end="7"/>
                                            </p:txEl>
                                          </p:spTgt>
                                        </p:tgtEl>
                                        <p:attrNameLst>
                                          <p:attrName>ppt_w</p:attrName>
                                        </p:attrNameLst>
                                      </p:cBhvr>
                                      <p:tavLst>
                                        <p:tav tm="0">
                                          <p:val>
                                            <p:strVal val="0"/>
                                          </p:val>
                                        </p:tav>
                                        <p:tav tm="100000">
                                          <p:val>
                                            <p:strVal val="#ppt_w"/>
                                          </p:val>
                                        </p:tav>
                                      </p:tavLst>
                                    </p:anim>
                                    <p:anim calcmode="lin" valueType="num">
                                      <p:cBhvr additive="base">
                                        <p:cTn id="531" dur="500"/>
                                        <p:tgtEl>
                                          <p:spTgt spid="302">
                                            <p:txEl>
                                              <p:pRg st="7" end="7"/>
                                            </p:txEl>
                                          </p:spTgt>
                                        </p:tgtEl>
                                        <p:attrNameLst>
                                          <p:attrName>ppt_h</p:attrName>
                                        </p:attrNameLst>
                                      </p:cBhvr>
                                      <p:tavLst>
                                        <p:tav tm="0">
                                          <p:val>
                                            <p:strVal val="0"/>
                                          </p:val>
                                        </p:tav>
                                        <p:tav tm="100000">
                                          <p:val>
                                            <p:strVal val="#ppt_h"/>
                                          </p:val>
                                        </p:tav>
                                      </p:tavLst>
                                    </p:anim>
                                  </p:childTnLst>
                                </p:cTn>
                              </p:par>
                              <p:par>
                                <p:cTn id="532" presetID="23" presetClass="entr" presetSubtype="16" fill="hold" nodeType="withEffect">
                                  <p:stCondLst>
                                    <p:cond delay="200"/>
                                  </p:stCondLst>
                                  <p:childTnLst>
                                    <p:set>
                                      <p:cBhvr>
                                        <p:cTn id="533" dur="1" fill="hold">
                                          <p:stCondLst>
                                            <p:cond delay="0"/>
                                          </p:stCondLst>
                                        </p:cTn>
                                        <p:tgtEl>
                                          <p:spTgt spid="302">
                                            <p:txEl>
                                              <p:pRg st="8" end="8"/>
                                            </p:txEl>
                                          </p:spTgt>
                                        </p:tgtEl>
                                        <p:attrNameLst>
                                          <p:attrName>style.visibility</p:attrName>
                                        </p:attrNameLst>
                                      </p:cBhvr>
                                      <p:to>
                                        <p:strVal val="visible"/>
                                      </p:to>
                                    </p:set>
                                    <p:anim calcmode="lin" valueType="num">
                                      <p:cBhvr additive="base">
                                        <p:cTn id="534" dur="500"/>
                                        <p:tgtEl>
                                          <p:spTgt spid="302">
                                            <p:txEl>
                                              <p:pRg st="8" end="8"/>
                                            </p:txEl>
                                          </p:spTgt>
                                        </p:tgtEl>
                                        <p:attrNameLst>
                                          <p:attrName>ppt_w</p:attrName>
                                        </p:attrNameLst>
                                      </p:cBhvr>
                                      <p:tavLst>
                                        <p:tav tm="0">
                                          <p:val>
                                            <p:strVal val="0"/>
                                          </p:val>
                                        </p:tav>
                                        <p:tav tm="100000">
                                          <p:val>
                                            <p:strVal val="#ppt_w"/>
                                          </p:val>
                                        </p:tav>
                                      </p:tavLst>
                                    </p:anim>
                                    <p:anim calcmode="lin" valueType="num">
                                      <p:cBhvr additive="base">
                                        <p:cTn id="535" dur="500"/>
                                        <p:tgtEl>
                                          <p:spTgt spid="302">
                                            <p:txEl>
                                              <p:pRg st="8" end="8"/>
                                            </p:txEl>
                                          </p:spTgt>
                                        </p:tgtEl>
                                        <p:attrNameLst>
                                          <p:attrName>ppt_h</p:attrName>
                                        </p:attrNameLst>
                                      </p:cBhvr>
                                      <p:tavLst>
                                        <p:tav tm="0">
                                          <p:val>
                                            <p:strVal val="0"/>
                                          </p:val>
                                        </p:tav>
                                        <p:tav tm="100000">
                                          <p:val>
                                            <p:strVal val="#ppt_h"/>
                                          </p:val>
                                        </p:tav>
                                      </p:tavLst>
                                    </p:anim>
                                  </p:childTnLst>
                                </p:cTn>
                              </p:par>
                              <p:par>
                                <p:cTn id="536" presetID="23" presetClass="entr" presetSubtype="16" fill="hold" nodeType="withEffect">
                                  <p:stCondLst>
                                    <p:cond delay="200"/>
                                  </p:stCondLst>
                                  <p:childTnLst>
                                    <p:set>
                                      <p:cBhvr>
                                        <p:cTn id="537" dur="1" fill="hold">
                                          <p:stCondLst>
                                            <p:cond delay="0"/>
                                          </p:stCondLst>
                                        </p:cTn>
                                        <p:tgtEl>
                                          <p:spTgt spid="303"/>
                                        </p:tgtEl>
                                        <p:attrNameLst>
                                          <p:attrName>style.visibility</p:attrName>
                                        </p:attrNameLst>
                                      </p:cBhvr>
                                      <p:to>
                                        <p:strVal val="visible"/>
                                      </p:to>
                                    </p:set>
                                    <p:anim calcmode="lin" valueType="num">
                                      <p:cBhvr additive="base">
                                        <p:cTn id="538" dur="500"/>
                                        <p:tgtEl>
                                          <p:spTgt spid="303"/>
                                        </p:tgtEl>
                                        <p:attrNameLst>
                                          <p:attrName>ppt_w</p:attrName>
                                        </p:attrNameLst>
                                      </p:cBhvr>
                                      <p:tavLst>
                                        <p:tav tm="0">
                                          <p:val>
                                            <p:strVal val="0"/>
                                          </p:val>
                                        </p:tav>
                                        <p:tav tm="100000">
                                          <p:val>
                                            <p:strVal val="#ppt_w"/>
                                          </p:val>
                                        </p:tav>
                                      </p:tavLst>
                                    </p:anim>
                                    <p:anim calcmode="lin" valueType="num">
                                      <p:cBhvr additive="base">
                                        <p:cTn id="539" dur="500"/>
                                        <p:tgtEl>
                                          <p:spTgt spid="303"/>
                                        </p:tgtEl>
                                        <p:attrNameLst>
                                          <p:attrName>ppt_h</p:attrName>
                                        </p:attrNameLst>
                                      </p:cBhvr>
                                      <p:tavLst>
                                        <p:tav tm="0">
                                          <p:val>
                                            <p:strVal val="0"/>
                                          </p:val>
                                        </p:tav>
                                        <p:tav tm="100000">
                                          <p:val>
                                            <p:strVal val="#ppt_h"/>
                                          </p:val>
                                        </p:tav>
                                      </p:tavLst>
                                    </p:anim>
                                  </p:childTnLst>
                                </p:cTn>
                              </p:par>
                              <p:par>
                                <p:cTn id="540" presetID="23" presetClass="entr" presetSubtype="16" fill="hold" nodeType="withEffect">
                                  <p:stCondLst>
                                    <p:cond delay="200"/>
                                  </p:stCondLst>
                                  <p:childTnLst>
                                    <p:set>
                                      <p:cBhvr>
                                        <p:cTn id="541" dur="1" fill="hold">
                                          <p:stCondLst>
                                            <p:cond delay="0"/>
                                          </p:stCondLst>
                                        </p:cTn>
                                        <p:tgtEl>
                                          <p:spTgt spid="304">
                                            <p:txEl>
                                              <p:pRg st="0" end="0"/>
                                            </p:txEl>
                                          </p:spTgt>
                                        </p:tgtEl>
                                        <p:attrNameLst>
                                          <p:attrName>style.visibility</p:attrName>
                                        </p:attrNameLst>
                                      </p:cBhvr>
                                      <p:to>
                                        <p:strVal val="visible"/>
                                      </p:to>
                                    </p:set>
                                    <p:anim calcmode="lin" valueType="num">
                                      <p:cBhvr additive="base">
                                        <p:cTn id="542" dur="500"/>
                                        <p:tgtEl>
                                          <p:spTgt spid="304">
                                            <p:txEl>
                                              <p:pRg st="0" end="0"/>
                                            </p:txEl>
                                          </p:spTgt>
                                        </p:tgtEl>
                                        <p:attrNameLst>
                                          <p:attrName>ppt_w</p:attrName>
                                        </p:attrNameLst>
                                      </p:cBhvr>
                                      <p:tavLst>
                                        <p:tav tm="0">
                                          <p:val>
                                            <p:strVal val="0"/>
                                          </p:val>
                                        </p:tav>
                                        <p:tav tm="100000">
                                          <p:val>
                                            <p:strVal val="#ppt_w"/>
                                          </p:val>
                                        </p:tav>
                                      </p:tavLst>
                                    </p:anim>
                                    <p:anim calcmode="lin" valueType="num">
                                      <p:cBhvr additive="base">
                                        <p:cTn id="543" dur="500"/>
                                        <p:tgtEl>
                                          <p:spTgt spid="304">
                                            <p:txEl>
                                              <p:pRg st="0" end="0"/>
                                            </p:txEl>
                                          </p:spTgt>
                                        </p:tgtEl>
                                        <p:attrNameLst>
                                          <p:attrName>ppt_h</p:attrName>
                                        </p:attrNameLst>
                                      </p:cBhvr>
                                      <p:tavLst>
                                        <p:tav tm="0">
                                          <p:val>
                                            <p:strVal val="0"/>
                                          </p:val>
                                        </p:tav>
                                        <p:tav tm="100000">
                                          <p:val>
                                            <p:strVal val="#ppt_h"/>
                                          </p:val>
                                        </p:tav>
                                      </p:tavLst>
                                    </p:anim>
                                  </p:childTnLst>
                                </p:cTn>
                              </p:par>
                              <p:par>
                                <p:cTn id="544" presetID="23" presetClass="entr" presetSubtype="16" fill="hold" nodeType="withEffect">
                                  <p:stCondLst>
                                    <p:cond delay="200"/>
                                  </p:stCondLst>
                                  <p:childTnLst>
                                    <p:set>
                                      <p:cBhvr>
                                        <p:cTn id="545" dur="1" fill="hold">
                                          <p:stCondLst>
                                            <p:cond delay="0"/>
                                          </p:stCondLst>
                                        </p:cTn>
                                        <p:tgtEl>
                                          <p:spTgt spid="304">
                                            <p:txEl>
                                              <p:pRg st="1" end="1"/>
                                            </p:txEl>
                                          </p:spTgt>
                                        </p:tgtEl>
                                        <p:attrNameLst>
                                          <p:attrName>style.visibility</p:attrName>
                                        </p:attrNameLst>
                                      </p:cBhvr>
                                      <p:to>
                                        <p:strVal val="visible"/>
                                      </p:to>
                                    </p:set>
                                    <p:anim calcmode="lin" valueType="num">
                                      <p:cBhvr additive="base">
                                        <p:cTn id="546" dur="500"/>
                                        <p:tgtEl>
                                          <p:spTgt spid="304">
                                            <p:txEl>
                                              <p:pRg st="1" end="1"/>
                                            </p:txEl>
                                          </p:spTgt>
                                        </p:tgtEl>
                                        <p:attrNameLst>
                                          <p:attrName>ppt_w</p:attrName>
                                        </p:attrNameLst>
                                      </p:cBhvr>
                                      <p:tavLst>
                                        <p:tav tm="0">
                                          <p:val>
                                            <p:strVal val="0"/>
                                          </p:val>
                                        </p:tav>
                                        <p:tav tm="100000">
                                          <p:val>
                                            <p:strVal val="#ppt_w"/>
                                          </p:val>
                                        </p:tav>
                                      </p:tavLst>
                                    </p:anim>
                                    <p:anim calcmode="lin" valueType="num">
                                      <p:cBhvr additive="base">
                                        <p:cTn id="547" dur="500"/>
                                        <p:tgtEl>
                                          <p:spTgt spid="304">
                                            <p:txEl>
                                              <p:pRg st="1" end="1"/>
                                            </p:txEl>
                                          </p:spTgt>
                                        </p:tgtEl>
                                        <p:attrNameLst>
                                          <p:attrName>ppt_h</p:attrName>
                                        </p:attrNameLst>
                                      </p:cBhvr>
                                      <p:tavLst>
                                        <p:tav tm="0">
                                          <p:val>
                                            <p:strVal val="0"/>
                                          </p:val>
                                        </p:tav>
                                        <p:tav tm="100000">
                                          <p:val>
                                            <p:strVal val="#ppt_h"/>
                                          </p:val>
                                        </p:tav>
                                      </p:tavLst>
                                    </p:anim>
                                  </p:childTnLst>
                                </p:cTn>
                              </p:par>
                              <p:par>
                                <p:cTn id="548" presetID="23" presetClass="entr" presetSubtype="16" fill="hold" nodeType="withEffect">
                                  <p:stCondLst>
                                    <p:cond delay="200"/>
                                  </p:stCondLst>
                                  <p:childTnLst>
                                    <p:set>
                                      <p:cBhvr>
                                        <p:cTn id="549" dur="1" fill="hold">
                                          <p:stCondLst>
                                            <p:cond delay="0"/>
                                          </p:stCondLst>
                                        </p:cTn>
                                        <p:tgtEl>
                                          <p:spTgt spid="304">
                                            <p:txEl>
                                              <p:pRg st="2" end="2"/>
                                            </p:txEl>
                                          </p:spTgt>
                                        </p:tgtEl>
                                        <p:attrNameLst>
                                          <p:attrName>style.visibility</p:attrName>
                                        </p:attrNameLst>
                                      </p:cBhvr>
                                      <p:to>
                                        <p:strVal val="visible"/>
                                      </p:to>
                                    </p:set>
                                    <p:anim calcmode="lin" valueType="num">
                                      <p:cBhvr additive="base">
                                        <p:cTn id="550" dur="500"/>
                                        <p:tgtEl>
                                          <p:spTgt spid="304">
                                            <p:txEl>
                                              <p:pRg st="2" end="2"/>
                                            </p:txEl>
                                          </p:spTgt>
                                        </p:tgtEl>
                                        <p:attrNameLst>
                                          <p:attrName>ppt_w</p:attrName>
                                        </p:attrNameLst>
                                      </p:cBhvr>
                                      <p:tavLst>
                                        <p:tav tm="0">
                                          <p:val>
                                            <p:strVal val="0"/>
                                          </p:val>
                                        </p:tav>
                                        <p:tav tm="100000">
                                          <p:val>
                                            <p:strVal val="#ppt_w"/>
                                          </p:val>
                                        </p:tav>
                                      </p:tavLst>
                                    </p:anim>
                                    <p:anim calcmode="lin" valueType="num">
                                      <p:cBhvr additive="base">
                                        <p:cTn id="551" dur="500"/>
                                        <p:tgtEl>
                                          <p:spTgt spid="304">
                                            <p:txEl>
                                              <p:pRg st="2" end="2"/>
                                            </p:txEl>
                                          </p:spTgt>
                                        </p:tgtEl>
                                        <p:attrNameLst>
                                          <p:attrName>ppt_h</p:attrName>
                                        </p:attrNameLst>
                                      </p:cBhvr>
                                      <p:tavLst>
                                        <p:tav tm="0">
                                          <p:val>
                                            <p:strVal val="0"/>
                                          </p:val>
                                        </p:tav>
                                        <p:tav tm="100000">
                                          <p:val>
                                            <p:strVal val="#ppt_h"/>
                                          </p:val>
                                        </p:tav>
                                      </p:tavLst>
                                    </p:anim>
                                  </p:childTnLst>
                                </p:cTn>
                              </p:par>
                              <p:par>
                                <p:cTn id="552" presetID="23" presetClass="entr" presetSubtype="16" fill="hold" nodeType="withEffect">
                                  <p:stCondLst>
                                    <p:cond delay="200"/>
                                  </p:stCondLst>
                                  <p:childTnLst>
                                    <p:set>
                                      <p:cBhvr>
                                        <p:cTn id="553" dur="1" fill="hold">
                                          <p:stCondLst>
                                            <p:cond delay="0"/>
                                          </p:stCondLst>
                                        </p:cTn>
                                        <p:tgtEl>
                                          <p:spTgt spid="304">
                                            <p:txEl>
                                              <p:pRg st="3" end="3"/>
                                            </p:txEl>
                                          </p:spTgt>
                                        </p:tgtEl>
                                        <p:attrNameLst>
                                          <p:attrName>style.visibility</p:attrName>
                                        </p:attrNameLst>
                                      </p:cBhvr>
                                      <p:to>
                                        <p:strVal val="visible"/>
                                      </p:to>
                                    </p:set>
                                    <p:anim calcmode="lin" valueType="num">
                                      <p:cBhvr additive="base">
                                        <p:cTn id="554" dur="500"/>
                                        <p:tgtEl>
                                          <p:spTgt spid="304">
                                            <p:txEl>
                                              <p:pRg st="3" end="3"/>
                                            </p:txEl>
                                          </p:spTgt>
                                        </p:tgtEl>
                                        <p:attrNameLst>
                                          <p:attrName>ppt_w</p:attrName>
                                        </p:attrNameLst>
                                      </p:cBhvr>
                                      <p:tavLst>
                                        <p:tav tm="0">
                                          <p:val>
                                            <p:strVal val="0"/>
                                          </p:val>
                                        </p:tav>
                                        <p:tav tm="100000">
                                          <p:val>
                                            <p:strVal val="#ppt_w"/>
                                          </p:val>
                                        </p:tav>
                                      </p:tavLst>
                                    </p:anim>
                                    <p:anim calcmode="lin" valueType="num">
                                      <p:cBhvr additive="base">
                                        <p:cTn id="555" dur="500"/>
                                        <p:tgtEl>
                                          <p:spTgt spid="304">
                                            <p:txEl>
                                              <p:pRg st="3" end="3"/>
                                            </p:txEl>
                                          </p:spTgt>
                                        </p:tgtEl>
                                        <p:attrNameLst>
                                          <p:attrName>ppt_h</p:attrName>
                                        </p:attrNameLst>
                                      </p:cBhvr>
                                      <p:tavLst>
                                        <p:tav tm="0">
                                          <p:val>
                                            <p:strVal val="0"/>
                                          </p:val>
                                        </p:tav>
                                        <p:tav tm="100000">
                                          <p:val>
                                            <p:strVal val="#ppt_h"/>
                                          </p:val>
                                        </p:tav>
                                      </p:tavLst>
                                    </p:anim>
                                  </p:childTnLst>
                                </p:cTn>
                              </p:par>
                              <p:par>
                                <p:cTn id="556" presetID="23" presetClass="entr" presetSubtype="16" fill="hold" nodeType="withEffect">
                                  <p:stCondLst>
                                    <p:cond delay="200"/>
                                  </p:stCondLst>
                                  <p:childTnLst>
                                    <p:set>
                                      <p:cBhvr>
                                        <p:cTn id="557" dur="1" fill="hold">
                                          <p:stCondLst>
                                            <p:cond delay="0"/>
                                          </p:stCondLst>
                                        </p:cTn>
                                        <p:tgtEl>
                                          <p:spTgt spid="304">
                                            <p:txEl>
                                              <p:pRg st="4" end="4"/>
                                            </p:txEl>
                                          </p:spTgt>
                                        </p:tgtEl>
                                        <p:attrNameLst>
                                          <p:attrName>style.visibility</p:attrName>
                                        </p:attrNameLst>
                                      </p:cBhvr>
                                      <p:to>
                                        <p:strVal val="visible"/>
                                      </p:to>
                                    </p:set>
                                    <p:anim calcmode="lin" valueType="num">
                                      <p:cBhvr additive="base">
                                        <p:cTn id="558" dur="500"/>
                                        <p:tgtEl>
                                          <p:spTgt spid="304">
                                            <p:txEl>
                                              <p:pRg st="4" end="4"/>
                                            </p:txEl>
                                          </p:spTgt>
                                        </p:tgtEl>
                                        <p:attrNameLst>
                                          <p:attrName>ppt_w</p:attrName>
                                        </p:attrNameLst>
                                      </p:cBhvr>
                                      <p:tavLst>
                                        <p:tav tm="0">
                                          <p:val>
                                            <p:strVal val="0"/>
                                          </p:val>
                                        </p:tav>
                                        <p:tav tm="100000">
                                          <p:val>
                                            <p:strVal val="#ppt_w"/>
                                          </p:val>
                                        </p:tav>
                                      </p:tavLst>
                                    </p:anim>
                                    <p:anim calcmode="lin" valueType="num">
                                      <p:cBhvr additive="base">
                                        <p:cTn id="559" dur="500"/>
                                        <p:tgtEl>
                                          <p:spTgt spid="304">
                                            <p:txEl>
                                              <p:pRg st="4" end="4"/>
                                            </p:txEl>
                                          </p:spTgt>
                                        </p:tgtEl>
                                        <p:attrNameLst>
                                          <p:attrName>ppt_h</p:attrName>
                                        </p:attrNameLst>
                                      </p:cBhvr>
                                      <p:tavLst>
                                        <p:tav tm="0">
                                          <p:val>
                                            <p:strVal val="0"/>
                                          </p:val>
                                        </p:tav>
                                        <p:tav tm="100000">
                                          <p:val>
                                            <p:strVal val="#ppt_h"/>
                                          </p:val>
                                        </p:tav>
                                      </p:tavLst>
                                    </p:anim>
                                  </p:childTnLst>
                                </p:cTn>
                              </p:par>
                              <p:par>
                                <p:cTn id="560" presetID="23" presetClass="entr" presetSubtype="16" fill="hold" nodeType="withEffect">
                                  <p:stCondLst>
                                    <p:cond delay="200"/>
                                  </p:stCondLst>
                                  <p:childTnLst>
                                    <p:set>
                                      <p:cBhvr>
                                        <p:cTn id="561" dur="1" fill="hold">
                                          <p:stCondLst>
                                            <p:cond delay="0"/>
                                          </p:stCondLst>
                                        </p:cTn>
                                        <p:tgtEl>
                                          <p:spTgt spid="304">
                                            <p:txEl>
                                              <p:pRg st="5" end="5"/>
                                            </p:txEl>
                                          </p:spTgt>
                                        </p:tgtEl>
                                        <p:attrNameLst>
                                          <p:attrName>style.visibility</p:attrName>
                                        </p:attrNameLst>
                                      </p:cBhvr>
                                      <p:to>
                                        <p:strVal val="visible"/>
                                      </p:to>
                                    </p:set>
                                    <p:anim calcmode="lin" valueType="num">
                                      <p:cBhvr additive="base">
                                        <p:cTn id="562" dur="500"/>
                                        <p:tgtEl>
                                          <p:spTgt spid="304">
                                            <p:txEl>
                                              <p:pRg st="5" end="5"/>
                                            </p:txEl>
                                          </p:spTgt>
                                        </p:tgtEl>
                                        <p:attrNameLst>
                                          <p:attrName>ppt_w</p:attrName>
                                        </p:attrNameLst>
                                      </p:cBhvr>
                                      <p:tavLst>
                                        <p:tav tm="0">
                                          <p:val>
                                            <p:strVal val="0"/>
                                          </p:val>
                                        </p:tav>
                                        <p:tav tm="100000">
                                          <p:val>
                                            <p:strVal val="#ppt_w"/>
                                          </p:val>
                                        </p:tav>
                                      </p:tavLst>
                                    </p:anim>
                                    <p:anim calcmode="lin" valueType="num">
                                      <p:cBhvr additive="base">
                                        <p:cTn id="563" dur="500"/>
                                        <p:tgtEl>
                                          <p:spTgt spid="304">
                                            <p:txEl>
                                              <p:pRg st="5" end="5"/>
                                            </p:txEl>
                                          </p:spTgt>
                                        </p:tgtEl>
                                        <p:attrNameLst>
                                          <p:attrName>ppt_h</p:attrName>
                                        </p:attrNameLst>
                                      </p:cBhvr>
                                      <p:tavLst>
                                        <p:tav tm="0">
                                          <p:val>
                                            <p:strVal val="0"/>
                                          </p:val>
                                        </p:tav>
                                        <p:tav tm="100000">
                                          <p:val>
                                            <p:strVal val="#ppt_h"/>
                                          </p:val>
                                        </p:tav>
                                      </p:tavLst>
                                    </p:anim>
                                  </p:childTnLst>
                                </p:cTn>
                              </p:par>
                              <p:par>
                                <p:cTn id="564" presetID="23" presetClass="entr" presetSubtype="16" fill="hold" nodeType="withEffect">
                                  <p:stCondLst>
                                    <p:cond delay="200"/>
                                  </p:stCondLst>
                                  <p:childTnLst>
                                    <p:set>
                                      <p:cBhvr>
                                        <p:cTn id="565" dur="1" fill="hold">
                                          <p:stCondLst>
                                            <p:cond delay="0"/>
                                          </p:stCondLst>
                                        </p:cTn>
                                        <p:tgtEl>
                                          <p:spTgt spid="304">
                                            <p:txEl>
                                              <p:pRg st="6" end="6"/>
                                            </p:txEl>
                                          </p:spTgt>
                                        </p:tgtEl>
                                        <p:attrNameLst>
                                          <p:attrName>style.visibility</p:attrName>
                                        </p:attrNameLst>
                                      </p:cBhvr>
                                      <p:to>
                                        <p:strVal val="visible"/>
                                      </p:to>
                                    </p:set>
                                    <p:anim calcmode="lin" valueType="num">
                                      <p:cBhvr additive="base">
                                        <p:cTn id="566" dur="500"/>
                                        <p:tgtEl>
                                          <p:spTgt spid="304">
                                            <p:txEl>
                                              <p:pRg st="6" end="6"/>
                                            </p:txEl>
                                          </p:spTgt>
                                        </p:tgtEl>
                                        <p:attrNameLst>
                                          <p:attrName>ppt_w</p:attrName>
                                        </p:attrNameLst>
                                      </p:cBhvr>
                                      <p:tavLst>
                                        <p:tav tm="0">
                                          <p:val>
                                            <p:strVal val="0"/>
                                          </p:val>
                                        </p:tav>
                                        <p:tav tm="100000">
                                          <p:val>
                                            <p:strVal val="#ppt_w"/>
                                          </p:val>
                                        </p:tav>
                                      </p:tavLst>
                                    </p:anim>
                                    <p:anim calcmode="lin" valueType="num">
                                      <p:cBhvr additive="base">
                                        <p:cTn id="567" dur="500"/>
                                        <p:tgtEl>
                                          <p:spTgt spid="304">
                                            <p:txEl>
                                              <p:pRg st="6" end="6"/>
                                            </p:txEl>
                                          </p:spTgt>
                                        </p:tgtEl>
                                        <p:attrNameLst>
                                          <p:attrName>ppt_h</p:attrName>
                                        </p:attrNameLst>
                                      </p:cBhvr>
                                      <p:tavLst>
                                        <p:tav tm="0">
                                          <p:val>
                                            <p:strVal val="0"/>
                                          </p:val>
                                        </p:tav>
                                        <p:tav tm="100000">
                                          <p:val>
                                            <p:strVal val="#ppt_h"/>
                                          </p:val>
                                        </p:tav>
                                      </p:tavLst>
                                    </p:anim>
                                  </p:childTnLst>
                                </p:cTn>
                              </p:par>
                              <p:par>
                                <p:cTn id="568" presetID="23" presetClass="entr" presetSubtype="16" fill="hold" nodeType="withEffect">
                                  <p:stCondLst>
                                    <p:cond delay="200"/>
                                  </p:stCondLst>
                                  <p:childTnLst>
                                    <p:set>
                                      <p:cBhvr>
                                        <p:cTn id="569" dur="1" fill="hold">
                                          <p:stCondLst>
                                            <p:cond delay="0"/>
                                          </p:stCondLst>
                                        </p:cTn>
                                        <p:tgtEl>
                                          <p:spTgt spid="304">
                                            <p:txEl>
                                              <p:pRg st="7" end="7"/>
                                            </p:txEl>
                                          </p:spTgt>
                                        </p:tgtEl>
                                        <p:attrNameLst>
                                          <p:attrName>style.visibility</p:attrName>
                                        </p:attrNameLst>
                                      </p:cBhvr>
                                      <p:to>
                                        <p:strVal val="visible"/>
                                      </p:to>
                                    </p:set>
                                    <p:anim calcmode="lin" valueType="num">
                                      <p:cBhvr additive="base">
                                        <p:cTn id="570" dur="500"/>
                                        <p:tgtEl>
                                          <p:spTgt spid="304">
                                            <p:txEl>
                                              <p:pRg st="7" end="7"/>
                                            </p:txEl>
                                          </p:spTgt>
                                        </p:tgtEl>
                                        <p:attrNameLst>
                                          <p:attrName>ppt_w</p:attrName>
                                        </p:attrNameLst>
                                      </p:cBhvr>
                                      <p:tavLst>
                                        <p:tav tm="0">
                                          <p:val>
                                            <p:strVal val="0"/>
                                          </p:val>
                                        </p:tav>
                                        <p:tav tm="100000">
                                          <p:val>
                                            <p:strVal val="#ppt_w"/>
                                          </p:val>
                                        </p:tav>
                                      </p:tavLst>
                                    </p:anim>
                                    <p:anim calcmode="lin" valueType="num">
                                      <p:cBhvr additive="base">
                                        <p:cTn id="571" dur="500"/>
                                        <p:tgtEl>
                                          <p:spTgt spid="304">
                                            <p:txEl>
                                              <p:pRg st="7" end="7"/>
                                            </p:txEl>
                                          </p:spTgt>
                                        </p:tgtEl>
                                        <p:attrNameLst>
                                          <p:attrName>ppt_h</p:attrName>
                                        </p:attrNameLst>
                                      </p:cBhvr>
                                      <p:tavLst>
                                        <p:tav tm="0">
                                          <p:val>
                                            <p:strVal val="0"/>
                                          </p:val>
                                        </p:tav>
                                        <p:tav tm="100000">
                                          <p:val>
                                            <p:strVal val="#ppt_h"/>
                                          </p:val>
                                        </p:tav>
                                      </p:tavLst>
                                    </p:anim>
                                  </p:childTnLst>
                                </p:cTn>
                              </p:par>
                              <p:par>
                                <p:cTn id="572" presetID="23" presetClass="entr" presetSubtype="16" fill="hold" nodeType="withEffect">
                                  <p:stCondLst>
                                    <p:cond delay="200"/>
                                  </p:stCondLst>
                                  <p:childTnLst>
                                    <p:set>
                                      <p:cBhvr>
                                        <p:cTn id="573" dur="1" fill="hold">
                                          <p:stCondLst>
                                            <p:cond delay="0"/>
                                          </p:stCondLst>
                                        </p:cTn>
                                        <p:tgtEl>
                                          <p:spTgt spid="304">
                                            <p:txEl>
                                              <p:pRg st="8" end="8"/>
                                            </p:txEl>
                                          </p:spTgt>
                                        </p:tgtEl>
                                        <p:attrNameLst>
                                          <p:attrName>style.visibility</p:attrName>
                                        </p:attrNameLst>
                                      </p:cBhvr>
                                      <p:to>
                                        <p:strVal val="visible"/>
                                      </p:to>
                                    </p:set>
                                    <p:anim calcmode="lin" valueType="num">
                                      <p:cBhvr additive="base">
                                        <p:cTn id="574" dur="500"/>
                                        <p:tgtEl>
                                          <p:spTgt spid="304">
                                            <p:txEl>
                                              <p:pRg st="8" end="8"/>
                                            </p:txEl>
                                          </p:spTgt>
                                        </p:tgtEl>
                                        <p:attrNameLst>
                                          <p:attrName>ppt_w</p:attrName>
                                        </p:attrNameLst>
                                      </p:cBhvr>
                                      <p:tavLst>
                                        <p:tav tm="0">
                                          <p:val>
                                            <p:strVal val="0"/>
                                          </p:val>
                                        </p:tav>
                                        <p:tav tm="100000">
                                          <p:val>
                                            <p:strVal val="#ppt_w"/>
                                          </p:val>
                                        </p:tav>
                                      </p:tavLst>
                                    </p:anim>
                                    <p:anim calcmode="lin" valueType="num">
                                      <p:cBhvr additive="base">
                                        <p:cTn id="575" dur="500"/>
                                        <p:tgtEl>
                                          <p:spTgt spid="304">
                                            <p:txEl>
                                              <p:pRg st="8" end="8"/>
                                            </p:txEl>
                                          </p:spTgt>
                                        </p:tgtEl>
                                        <p:attrNameLst>
                                          <p:attrName>ppt_h</p:attrName>
                                        </p:attrNameLst>
                                      </p:cBhvr>
                                      <p:tavLst>
                                        <p:tav tm="0">
                                          <p:val>
                                            <p:strVal val="0"/>
                                          </p:val>
                                        </p:tav>
                                        <p:tav tm="100000">
                                          <p:val>
                                            <p:strVal val="#ppt_h"/>
                                          </p:val>
                                        </p:tav>
                                      </p:tavLst>
                                    </p:anim>
                                  </p:childTnLst>
                                </p:cTn>
                              </p:par>
                              <p:par>
                                <p:cTn id="576" presetID="23" presetClass="entr" presetSubtype="16" fill="hold" nodeType="withEffect">
                                  <p:stCondLst>
                                    <p:cond delay="200"/>
                                  </p:stCondLst>
                                  <p:childTnLst>
                                    <p:set>
                                      <p:cBhvr>
                                        <p:cTn id="577" dur="1" fill="hold">
                                          <p:stCondLst>
                                            <p:cond delay="0"/>
                                          </p:stCondLst>
                                        </p:cTn>
                                        <p:tgtEl>
                                          <p:spTgt spid="305"/>
                                        </p:tgtEl>
                                        <p:attrNameLst>
                                          <p:attrName>style.visibility</p:attrName>
                                        </p:attrNameLst>
                                      </p:cBhvr>
                                      <p:to>
                                        <p:strVal val="visible"/>
                                      </p:to>
                                    </p:set>
                                    <p:anim calcmode="lin" valueType="num">
                                      <p:cBhvr additive="base">
                                        <p:cTn id="578" dur="500"/>
                                        <p:tgtEl>
                                          <p:spTgt spid="305"/>
                                        </p:tgtEl>
                                        <p:attrNameLst>
                                          <p:attrName>ppt_w</p:attrName>
                                        </p:attrNameLst>
                                      </p:cBhvr>
                                      <p:tavLst>
                                        <p:tav tm="0">
                                          <p:val>
                                            <p:strVal val="0"/>
                                          </p:val>
                                        </p:tav>
                                        <p:tav tm="100000">
                                          <p:val>
                                            <p:strVal val="#ppt_w"/>
                                          </p:val>
                                        </p:tav>
                                      </p:tavLst>
                                    </p:anim>
                                    <p:anim calcmode="lin" valueType="num">
                                      <p:cBhvr additive="base">
                                        <p:cTn id="579" dur="500"/>
                                        <p:tgtEl>
                                          <p:spTgt spid="305"/>
                                        </p:tgtEl>
                                        <p:attrNameLst>
                                          <p:attrName>ppt_h</p:attrName>
                                        </p:attrNameLst>
                                      </p:cBhvr>
                                      <p:tavLst>
                                        <p:tav tm="0">
                                          <p:val>
                                            <p:strVal val="0"/>
                                          </p:val>
                                        </p:tav>
                                        <p:tav tm="100000">
                                          <p:val>
                                            <p:strVal val="#ppt_h"/>
                                          </p:val>
                                        </p:tav>
                                      </p:tavLst>
                                    </p:anim>
                                  </p:childTnLst>
                                </p:cTn>
                              </p:par>
                              <p:par>
                                <p:cTn id="580" presetID="23" presetClass="entr" presetSubtype="16" fill="hold" nodeType="withEffect">
                                  <p:stCondLst>
                                    <p:cond delay="200"/>
                                  </p:stCondLst>
                                  <p:childTnLst>
                                    <p:set>
                                      <p:cBhvr>
                                        <p:cTn id="581" dur="1" fill="hold">
                                          <p:stCondLst>
                                            <p:cond delay="0"/>
                                          </p:stCondLst>
                                        </p:cTn>
                                        <p:tgtEl>
                                          <p:spTgt spid="306">
                                            <p:txEl>
                                              <p:pRg st="0" end="0"/>
                                            </p:txEl>
                                          </p:spTgt>
                                        </p:tgtEl>
                                        <p:attrNameLst>
                                          <p:attrName>style.visibility</p:attrName>
                                        </p:attrNameLst>
                                      </p:cBhvr>
                                      <p:to>
                                        <p:strVal val="visible"/>
                                      </p:to>
                                    </p:set>
                                    <p:anim calcmode="lin" valueType="num">
                                      <p:cBhvr additive="base">
                                        <p:cTn id="582" dur="500"/>
                                        <p:tgtEl>
                                          <p:spTgt spid="306">
                                            <p:txEl>
                                              <p:pRg st="0" end="0"/>
                                            </p:txEl>
                                          </p:spTgt>
                                        </p:tgtEl>
                                        <p:attrNameLst>
                                          <p:attrName>ppt_w</p:attrName>
                                        </p:attrNameLst>
                                      </p:cBhvr>
                                      <p:tavLst>
                                        <p:tav tm="0">
                                          <p:val>
                                            <p:strVal val="0"/>
                                          </p:val>
                                        </p:tav>
                                        <p:tav tm="100000">
                                          <p:val>
                                            <p:strVal val="#ppt_w"/>
                                          </p:val>
                                        </p:tav>
                                      </p:tavLst>
                                    </p:anim>
                                    <p:anim calcmode="lin" valueType="num">
                                      <p:cBhvr additive="base">
                                        <p:cTn id="583" dur="500"/>
                                        <p:tgtEl>
                                          <p:spTgt spid="306">
                                            <p:txEl>
                                              <p:pRg st="0" end="0"/>
                                            </p:txEl>
                                          </p:spTgt>
                                        </p:tgtEl>
                                        <p:attrNameLst>
                                          <p:attrName>ppt_h</p:attrName>
                                        </p:attrNameLst>
                                      </p:cBhvr>
                                      <p:tavLst>
                                        <p:tav tm="0">
                                          <p:val>
                                            <p:strVal val="0"/>
                                          </p:val>
                                        </p:tav>
                                        <p:tav tm="100000">
                                          <p:val>
                                            <p:strVal val="#ppt_h"/>
                                          </p:val>
                                        </p:tav>
                                      </p:tavLst>
                                    </p:anim>
                                  </p:childTnLst>
                                </p:cTn>
                              </p:par>
                              <p:par>
                                <p:cTn id="584" presetID="23" presetClass="entr" presetSubtype="16" fill="hold" nodeType="withEffect">
                                  <p:stCondLst>
                                    <p:cond delay="200"/>
                                  </p:stCondLst>
                                  <p:childTnLst>
                                    <p:set>
                                      <p:cBhvr>
                                        <p:cTn id="585" dur="1" fill="hold">
                                          <p:stCondLst>
                                            <p:cond delay="0"/>
                                          </p:stCondLst>
                                        </p:cTn>
                                        <p:tgtEl>
                                          <p:spTgt spid="306">
                                            <p:txEl>
                                              <p:pRg st="1" end="1"/>
                                            </p:txEl>
                                          </p:spTgt>
                                        </p:tgtEl>
                                        <p:attrNameLst>
                                          <p:attrName>style.visibility</p:attrName>
                                        </p:attrNameLst>
                                      </p:cBhvr>
                                      <p:to>
                                        <p:strVal val="visible"/>
                                      </p:to>
                                    </p:set>
                                    <p:anim calcmode="lin" valueType="num">
                                      <p:cBhvr additive="base">
                                        <p:cTn id="586" dur="500"/>
                                        <p:tgtEl>
                                          <p:spTgt spid="306">
                                            <p:txEl>
                                              <p:pRg st="1" end="1"/>
                                            </p:txEl>
                                          </p:spTgt>
                                        </p:tgtEl>
                                        <p:attrNameLst>
                                          <p:attrName>ppt_w</p:attrName>
                                        </p:attrNameLst>
                                      </p:cBhvr>
                                      <p:tavLst>
                                        <p:tav tm="0">
                                          <p:val>
                                            <p:strVal val="0"/>
                                          </p:val>
                                        </p:tav>
                                        <p:tav tm="100000">
                                          <p:val>
                                            <p:strVal val="#ppt_w"/>
                                          </p:val>
                                        </p:tav>
                                      </p:tavLst>
                                    </p:anim>
                                    <p:anim calcmode="lin" valueType="num">
                                      <p:cBhvr additive="base">
                                        <p:cTn id="587" dur="500"/>
                                        <p:tgtEl>
                                          <p:spTgt spid="306">
                                            <p:txEl>
                                              <p:pRg st="1" end="1"/>
                                            </p:txEl>
                                          </p:spTgt>
                                        </p:tgtEl>
                                        <p:attrNameLst>
                                          <p:attrName>ppt_h</p:attrName>
                                        </p:attrNameLst>
                                      </p:cBhvr>
                                      <p:tavLst>
                                        <p:tav tm="0">
                                          <p:val>
                                            <p:strVal val="0"/>
                                          </p:val>
                                        </p:tav>
                                        <p:tav tm="100000">
                                          <p:val>
                                            <p:strVal val="#ppt_h"/>
                                          </p:val>
                                        </p:tav>
                                      </p:tavLst>
                                    </p:anim>
                                  </p:childTnLst>
                                </p:cTn>
                              </p:par>
                              <p:par>
                                <p:cTn id="588" presetID="23" presetClass="entr" presetSubtype="16" fill="hold" nodeType="withEffect">
                                  <p:stCondLst>
                                    <p:cond delay="200"/>
                                  </p:stCondLst>
                                  <p:childTnLst>
                                    <p:set>
                                      <p:cBhvr>
                                        <p:cTn id="589" dur="1" fill="hold">
                                          <p:stCondLst>
                                            <p:cond delay="0"/>
                                          </p:stCondLst>
                                        </p:cTn>
                                        <p:tgtEl>
                                          <p:spTgt spid="306">
                                            <p:txEl>
                                              <p:pRg st="2" end="2"/>
                                            </p:txEl>
                                          </p:spTgt>
                                        </p:tgtEl>
                                        <p:attrNameLst>
                                          <p:attrName>style.visibility</p:attrName>
                                        </p:attrNameLst>
                                      </p:cBhvr>
                                      <p:to>
                                        <p:strVal val="visible"/>
                                      </p:to>
                                    </p:set>
                                    <p:anim calcmode="lin" valueType="num">
                                      <p:cBhvr additive="base">
                                        <p:cTn id="590" dur="500"/>
                                        <p:tgtEl>
                                          <p:spTgt spid="306">
                                            <p:txEl>
                                              <p:pRg st="2" end="2"/>
                                            </p:txEl>
                                          </p:spTgt>
                                        </p:tgtEl>
                                        <p:attrNameLst>
                                          <p:attrName>ppt_w</p:attrName>
                                        </p:attrNameLst>
                                      </p:cBhvr>
                                      <p:tavLst>
                                        <p:tav tm="0">
                                          <p:val>
                                            <p:strVal val="0"/>
                                          </p:val>
                                        </p:tav>
                                        <p:tav tm="100000">
                                          <p:val>
                                            <p:strVal val="#ppt_w"/>
                                          </p:val>
                                        </p:tav>
                                      </p:tavLst>
                                    </p:anim>
                                    <p:anim calcmode="lin" valueType="num">
                                      <p:cBhvr additive="base">
                                        <p:cTn id="591" dur="500"/>
                                        <p:tgtEl>
                                          <p:spTgt spid="306">
                                            <p:txEl>
                                              <p:pRg st="2" end="2"/>
                                            </p:txEl>
                                          </p:spTgt>
                                        </p:tgtEl>
                                        <p:attrNameLst>
                                          <p:attrName>ppt_h</p:attrName>
                                        </p:attrNameLst>
                                      </p:cBhvr>
                                      <p:tavLst>
                                        <p:tav tm="0">
                                          <p:val>
                                            <p:strVal val="0"/>
                                          </p:val>
                                        </p:tav>
                                        <p:tav tm="100000">
                                          <p:val>
                                            <p:strVal val="#ppt_h"/>
                                          </p:val>
                                        </p:tav>
                                      </p:tavLst>
                                    </p:anim>
                                  </p:childTnLst>
                                </p:cTn>
                              </p:par>
                              <p:par>
                                <p:cTn id="592" presetID="23" presetClass="entr" presetSubtype="16" fill="hold" nodeType="withEffect">
                                  <p:stCondLst>
                                    <p:cond delay="200"/>
                                  </p:stCondLst>
                                  <p:childTnLst>
                                    <p:set>
                                      <p:cBhvr>
                                        <p:cTn id="593" dur="1" fill="hold">
                                          <p:stCondLst>
                                            <p:cond delay="0"/>
                                          </p:stCondLst>
                                        </p:cTn>
                                        <p:tgtEl>
                                          <p:spTgt spid="306">
                                            <p:txEl>
                                              <p:pRg st="3" end="3"/>
                                            </p:txEl>
                                          </p:spTgt>
                                        </p:tgtEl>
                                        <p:attrNameLst>
                                          <p:attrName>style.visibility</p:attrName>
                                        </p:attrNameLst>
                                      </p:cBhvr>
                                      <p:to>
                                        <p:strVal val="visible"/>
                                      </p:to>
                                    </p:set>
                                    <p:anim calcmode="lin" valueType="num">
                                      <p:cBhvr additive="base">
                                        <p:cTn id="594" dur="500"/>
                                        <p:tgtEl>
                                          <p:spTgt spid="306">
                                            <p:txEl>
                                              <p:pRg st="3" end="3"/>
                                            </p:txEl>
                                          </p:spTgt>
                                        </p:tgtEl>
                                        <p:attrNameLst>
                                          <p:attrName>ppt_w</p:attrName>
                                        </p:attrNameLst>
                                      </p:cBhvr>
                                      <p:tavLst>
                                        <p:tav tm="0">
                                          <p:val>
                                            <p:strVal val="0"/>
                                          </p:val>
                                        </p:tav>
                                        <p:tav tm="100000">
                                          <p:val>
                                            <p:strVal val="#ppt_w"/>
                                          </p:val>
                                        </p:tav>
                                      </p:tavLst>
                                    </p:anim>
                                    <p:anim calcmode="lin" valueType="num">
                                      <p:cBhvr additive="base">
                                        <p:cTn id="595" dur="500"/>
                                        <p:tgtEl>
                                          <p:spTgt spid="306">
                                            <p:txEl>
                                              <p:pRg st="3" end="3"/>
                                            </p:txEl>
                                          </p:spTgt>
                                        </p:tgtEl>
                                        <p:attrNameLst>
                                          <p:attrName>ppt_h</p:attrName>
                                        </p:attrNameLst>
                                      </p:cBhvr>
                                      <p:tavLst>
                                        <p:tav tm="0">
                                          <p:val>
                                            <p:strVal val="0"/>
                                          </p:val>
                                        </p:tav>
                                        <p:tav tm="100000">
                                          <p:val>
                                            <p:strVal val="#ppt_h"/>
                                          </p:val>
                                        </p:tav>
                                      </p:tavLst>
                                    </p:anim>
                                  </p:childTnLst>
                                </p:cTn>
                              </p:par>
                              <p:par>
                                <p:cTn id="596" presetID="23" presetClass="entr" presetSubtype="16" fill="hold" nodeType="withEffect">
                                  <p:stCondLst>
                                    <p:cond delay="200"/>
                                  </p:stCondLst>
                                  <p:childTnLst>
                                    <p:set>
                                      <p:cBhvr>
                                        <p:cTn id="597" dur="1" fill="hold">
                                          <p:stCondLst>
                                            <p:cond delay="0"/>
                                          </p:stCondLst>
                                        </p:cTn>
                                        <p:tgtEl>
                                          <p:spTgt spid="306">
                                            <p:txEl>
                                              <p:pRg st="4" end="4"/>
                                            </p:txEl>
                                          </p:spTgt>
                                        </p:tgtEl>
                                        <p:attrNameLst>
                                          <p:attrName>style.visibility</p:attrName>
                                        </p:attrNameLst>
                                      </p:cBhvr>
                                      <p:to>
                                        <p:strVal val="visible"/>
                                      </p:to>
                                    </p:set>
                                    <p:anim calcmode="lin" valueType="num">
                                      <p:cBhvr additive="base">
                                        <p:cTn id="598" dur="500"/>
                                        <p:tgtEl>
                                          <p:spTgt spid="306">
                                            <p:txEl>
                                              <p:pRg st="4" end="4"/>
                                            </p:txEl>
                                          </p:spTgt>
                                        </p:tgtEl>
                                        <p:attrNameLst>
                                          <p:attrName>ppt_w</p:attrName>
                                        </p:attrNameLst>
                                      </p:cBhvr>
                                      <p:tavLst>
                                        <p:tav tm="0">
                                          <p:val>
                                            <p:strVal val="0"/>
                                          </p:val>
                                        </p:tav>
                                        <p:tav tm="100000">
                                          <p:val>
                                            <p:strVal val="#ppt_w"/>
                                          </p:val>
                                        </p:tav>
                                      </p:tavLst>
                                    </p:anim>
                                    <p:anim calcmode="lin" valueType="num">
                                      <p:cBhvr additive="base">
                                        <p:cTn id="599" dur="500"/>
                                        <p:tgtEl>
                                          <p:spTgt spid="306">
                                            <p:txEl>
                                              <p:pRg st="4" end="4"/>
                                            </p:txEl>
                                          </p:spTgt>
                                        </p:tgtEl>
                                        <p:attrNameLst>
                                          <p:attrName>ppt_h</p:attrName>
                                        </p:attrNameLst>
                                      </p:cBhvr>
                                      <p:tavLst>
                                        <p:tav tm="0">
                                          <p:val>
                                            <p:strVal val="0"/>
                                          </p:val>
                                        </p:tav>
                                        <p:tav tm="100000">
                                          <p:val>
                                            <p:strVal val="#ppt_h"/>
                                          </p:val>
                                        </p:tav>
                                      </p:tavLst>
                                    </p:anim>
                                  </p:childTnLst>
                                </p:cTn>
                              </p:par>
                              <p:par>
                                <p:cTn id="600" presetID="23" presetClass="entr" presetSubtype="16" fill="hold" nodeType="withEffect">
                                  <p:stCondLst>
                                    <p:cond delay="200"/>
                                  </p:stCondLst>
                                  <p:childTnLst>
                                    <p:set>
                                      <p:cBhvr>
                                        <p:cTn id="601" dur="1" fill="hold">
                                          <p:stCondLst>
                                            <p:cond delay="0"/>
                                          </p:stCondLst>
                                        </p:cTn>
                                        <p:tgtEl>
                                          <p:spTgt spid="306">
                                            <p:txEl>
                                              <p:pRg st="5" end="5"/>
                                            </p:txEl>
                                          </p:spTgt>
                                        </p:tgtEl>
                                        <p:attrNameLst>
                                          <p:attrName>style.visibility</p:attrName>
                                        </p:attrNameLst>
                                      </p:cBhvr>
                                      <p:to>
                                        <p:strVal val="visible"/>
                                      </p:to>
                                    </p:set>
                                    <p:anim calcmode="lin" valueType="num">
                                      <p:cBhvr additive="base">
                                        <p:cTn id="602" dur="500"/>
                                        <p:tgtEl>
                                          <p:spTgt spid="306">
                                            <p:txEl>
                                              <p:pRg st="5" end="5"/>
                                            </p:txEl>
                                          </p:spTgt>
                                        </p:tgtEl>
                                        <p:attrNameLst>
                                          <p:attrName>ppt_w</p:attrName>
                                        </p:attrNameLst>
                                      </p:cBhvr>
                                      <p:tavLst>
                                        <p:tav tm="0">
                                          <p:val>
                                            <p:strVal val="0"/>
                                          </p:val>
                                        </p:tav>
                                        <p:tav tm="100000">
                                          <p:val>
                                            <p:strVal val="#ppt_w"/>
                                          </p:val>
                                        </p:tav>
                                      </p:tavLst>
                                    </p:anim>
                                    <p:anim calcmode="lin" valueType="num">
                                      <p:cBhvr additive="base">
                                        <p:cTn id="603" dur="500"/>
                                        <p:tgtEl>
                                          <p:spTgt spid="306">
                                            <p:txEl>
                                              <p:pRg st="5" end="5"/>
                                            </p:txEl>
                                          </p:spTgt>
                                        </p:tgtEl>
                                        <p:attrNameLst>
                                          <p:attrName>ppt_h</p:attrName>
                                        </p:attrNameLst>
                                      </p:cBhvr>
                                      <p:tavLst>
                                        <p:tav tm="0">
                                          <p:val>
                                            <p:strVal val="0"/>
                                          </p:val>
                                        </p:tav>
                                        <p:tav tm="100000">
                                          <p:val>
                                            <p:strVal val="#ppt_h"/>
                                          </p:val>
                                        </p:tav>
                                      </p:tavLst>
                                    </p:anim>
                                  </p:childTnLst>
                                </p:cTn>
                              </p:par>
                              <p:par>
                                <p:cTn id="604" presetID="23" presetClass="entr" presetSubtype="16" fill="hold" nodeType="withEffect">
                                  <p:stCondLst>
                                    <p:cond delay="200"/>
                                  </p:stCondLst>
                                  <p:childTnLst>
                                    <p:set>
                                      <p:cBhvr>
                                        <p:cTn id="605" dur="1" fill="hold">
                                          <p:stCondLst>
                                            <p:cond delay="0"/>
                                          </p:stCondLst>
                                        </p:cTn>
                                        <p:tgtEl>
                                          <p:spTgt spid="306">
                                            <p:txEl>
                                              <p:pRg st="6" end="6"/>
                                            </p:txEl>
                                          </p:spTgt>
                                        </p:tgtEl>
                                        <p:attrNameLst>
                                          <p:attrName>style.visibility</p:attrName>
                                        </p:attrNameLst>
                                      </p:cBhvr>
                                      <p:to>
                                        <p:strVal val="visible"/>
                                      </p:to>
                                    </p:set>
                                    <p:anim calcmode="lin" valueType="num">
                                      <p:cBhvr additive="base">
                                        <p:cTn id="606" dur="500"/>
                                        <p:tgtEl>
                                          <p:spTgt spid="306">
                                            <p:txEl>
                                              <p:pRg st="6" end="6"/>
                                            </p:txEl>
                                          </p:spTgt>
                                        </p:tgtEl>
                                        <p:attrNameLst>
                                          <p:attrName>ppt_w</p:attrName>
                                        </p:attrNameLst>
                                      </p:cBhvr>
                                      <p:tavLst>
                                        <p:tav tm="0">
                                          <p:val>
                                            <p:strVal val="0"/>
                                          </p:val>
                                        </p:tav>
                                        <p:tav tm="100000">
                                          <p:val>
                                            <p:strVal val="#ppt_w"/>
                                          </p:val>
                                        </p:tav>
                                      </p:tavLst>
                                    </p:anim>
                                    <p:anim calcmode="lin" valueType="num">
                                      <p:cBhvr additive="base">
                                        <p:cTn id="607" dur="500"/>
                                        <p:tgtEl>
                                          <p:spTgt spid="306">
                                            <p:txEl>
                                              <p:pRg st="6" end="6"/>
                                            </p:txEl>
                                          </p:spTgt>
                                        </p:tgtEl>
                                        <p:attrNameLst>
                                          <p:attrName>ppt_h</p:attrName>
                                        </p:attrNameLst>
                                      </p:cBhvr>
                                      <p:tavLst>
                                        <p:tav tm="0">
                                          <p:val>
                                            <p:strVal val="0"/>
                                          </p:val>
                                        </p:tav>
                                        <p:tav tm="100000">
                                          <p:val>
                                            <p:strVal val="#ppt_h"/>
                                          </p:val>
                                        </p:tav>
                                      </p:tavLst>
                                    </p:anim>
                                  </p:childTnLst>
                                </p:cTn>
                              </p:par>
                              <p:par>
                                <p:cTn id="608" presetID="23" presetClass="entr" presetSubtype="16" fill="hold" nodeType="withEffect">
                                  <p:stCondLst>
                                    <p:cond delay="200"/>
                                  </p:stCondLst>
                                  <p:childTnLst>
                                    <p:set>
                                      <p:cBhvr>
                                        <p:cTn id="609" dur="1" fill="hold">
                                          <p:stCondLst>
                                            <p:cond delay="0"/>
                                          </p:stCondLst>
                                        </p:cTn>
                                        <p:tgtEl>
                                          <p:spTgt spid="306">
                                            <p:txEl>
                                              <p:pRg st="7" end="7"/>
                                            </p:txEl>
                                          </p:spTgt>
                                        </p:tgtEl>
                                        <p:attrNameLst>
                                          <p:attrName>style.visibility</p:attrName>
                                        </p:attrNameLst>
                                      </p:cBhvr>
                                      <p:to>
                                        <p:strVal val="visible"/>
                                      </p:to>
                                    </p:set>
                                    <p:anim calcmode="lin" valueType="num">
                                      <p:cBhvr additive="base">
                                        <p:cTn id="610" dur="500"/>
                                        <p:tgtEl>
                                          <p:spTgt spid="306">
                                            <p:txEl>
                                              <p:pRg st="7" end="7"/>
                                            </p:txEl>
                                          </p:spTgt>
                                        </p:tgtEl>
                                        <p:attrNameLst>
                                          <p:attrName>ppt_w</p:attrName>
                                        </p:attrNameLst>
                                      </p:cBhvr>
                                      <p:tavLst>
                                        <p:tav tm="0">
                                          <p:val>
                                            <p:strVal val="0"/>
                                          </p:val>
                                        </p:tav>
                                        <p:tav tm="100000">
                                          <p:val>
                                            <p:strVal val="#ppt_w"/>
                                          </p:val>
                                        </p:tav>
                                      </p:tavLst>
                                    </p:anim>
                                    <p:anim calcmode="lin" valueType="num">
                                      <p:cBhvr additive="base">
                                        <p:cTn id="611" dur="500"/>
                                        <p:tgtEl>
                                          <p:spTgt spid="306">
                                            <p:txEl>
                                              <p:pRg st="7" end="7"/>
                                            </p:txEl>
                                          </p:spTgt>
                                        </p:tgtEl>
                                        <p:attrNameLst>
                                          <p:attrName>ppt_h</p:attrName>
                                        </p:attrNameLst>
                                      </p:cBhvr>
                                      <p:tavLst>
                                        <p:tav tm="0">
                                          <p:val>
                                            <p:strVal val="0"/>
                                          </p:val>
                                        </p:tav>
                                        <p:tav tm="100000">
                                          <p:val>
                                            <p:strVal val="#ppt_h"/>
                                          </p:val>
                                        </p:tav>
                                      </p:tavLst>
                                    </p:anim>
                                  </p:childTnLst>
                                </p:cTn>
                              </p:par>
                              <p:par>
                                <p:cTn id="612" presetID="23" presetClass="entr" presetSubtype="16" fill="hold" nodeType="withEffect">
                                  <p:stCondLst>
                                    <p:cond delay="200"/>
                                  </p:stCondLst>
                                  <p:childTnLst>
                                    <p:set>
                                      <p:cBhvr>
                                        <p:cTn id="613" dur="1" fill="hold">
                                          <p:stCondLst>
                                            <p:cond delay="0"/>
                                          </p:stCondLst>
                                        </p:cTn>
                                        <p:tgtEl>
                                          <p:spTgt spid="306">
                                            <p:txEl>
                                              <p:pRg st="8" end="8"/>
                                            </p:txEl>
                                          </p:spTgt>
                                        </p:tgtEl>
                                        <p:attrNameLst>
                                          <p:attrName>style.visibility</p:attrName>
                                        </p:attrNameLst>
                                      </p:cBhvr>
                                      <p:to>
                                        <p:strVal val="visible"/>
                                      </p:to>
                                    </p:set>
                                    <p:anim calcmode="lin" valueType="num">
                                      <p:cBhvr additive="base">
                                        <p:cTn id="614" dur="500"/>
                                        <p:tgtEl>
                                          <p:spTgt spid="306">
                                            <p:txEl>
                                              <p:pRg st="8" end="8"/>
                                            </p:txEl>
                                          </p:spTgt>
                                        </p:tgtEl>
                                        <p:attrNameLst>
                                          <p:attrName>ppt_w</p:attrName>
                                        </p:attrNameLst>
                                      </p:cBhvr>
                                      <p:tavLst>
                                        <p:tav tm="0">
                                          <p:val>
                                            <p:strVal val="0"/>
                                          </p:val>
                                        </p:tav>
                                        <p:tav tm="100000">
                                          <p:val>
                                            <p:strVal val="#ppt_w"/>
                                          </p:val>
                                        </p:tav>
                                      </p:tavLst>
                                    </p:anim>
                                    <p:anim calcmode="lin" valueType="num">
                                      <p:cBhvr additive="base">
                                        <p:cTn id="615" dur="500"/>
                                        <p:tgtEl>
                                          <p:spTgt spid="306">
                                            <p:txEl>
                                              <p:pRg st="8" end="8"/>
                                            </p:txEl>
                                          </p:spTgt>
                                        </p:tgtEl>
                                        <p:attrNameLst>
                                          <p:attrName>ppt_h</p:attrName>
                                        </p:attrNameLst>
                                      </p:cBhvr>
                                      <p:tavLst>
                                        <p:tav tm="0">
                                          <p:val>
                                            <p:strVal val="0"/>
                                          </p:val>
                                        </p:tav>
                                        <p:tav tm="100000">
                                          <p:val>
                                            <p:strVal val="#ppt_h"/>
                                          </p:val>
                                        </p:tav>
                                      </p:tavLst>
                                    </p:anim>
                                  </p:childTnLst>
                                </p:cTn>
                              </p:par>
                              <p:par>
                                <p:cTn id="616" presetID="23" presetClass="entr" presetSubtype="16" fill="hold" nodeType="withEffect">
                                  <p:stCondLst>
                                    <p:cond delay="200"/>
                                  </p:stCondLst>
                                  <p:childTnLst>
                                    <p:set>
                                      <p:cBhvr>
                                        <p:cTn id="617" dur="1" fill="hold">
                                          <p:stCondLst>
                                            <p:cond delay="0"/>
                                          </p:stCondLst>
                                        </p:cTn>
                                        <p:tgtEl>
                                          <p:spTgt spid="307">
                                            <p:txEl>
                                              <p:pRg st="0" end="0"/>
                                            </p:txEl>
                                          </p:spTgt>
                                        </p:tgtEl>
                                        <p:attrNameLst>
                                          <p:attrName>style.visibility</p:attrName>
                                        </p:attrNameLst>
                                      </p:cBhvr>
                                      <p:to>
                                        <p:strVal val="visible"/>
                                      </p:to>
                                    </p:set>
                                    <p:anim calcmode="lin" valueType="num">
                                      <p:cBhvr additive="base">
                                        <p:cTn id="618" dur="500"/>
                                        <p:tgtEl>
                                          <p:spTgt spid="307">
                                            <p:txEl>
                                              <p:pRg st="0" end="0"/>
                                            </p:txEl>
                                          </p:spTgt>
                                        </p:tgtEl>
                                        <p:attrNameLst>
                                          <p:attrName>ppt_w</p:attrName>
                                        </p:attrNameLst>
                                      </p:cBhvr>
                                      <p:tavLst>
                                        <p:tav tm="0">
                                          <p:val>
                                            <p:strVal val="0"/>
                                          </p:val>
                                        </p:tav>
                                        <p:tav tm="100000">
                                          <p:val>
                                            <p:strVal val="#ppt_w"/>
                                          </p:val>
                                        </p:tav>
                                      </p:tavLst>
                                    </p:anim>
                                    <p:anim calcmode="lin" valueType="num">
                                      <p:cBhvr additive="base">
                                        <p:cTn id="619" dur="500"/>
                                        <p:tgtEl>
                                          <p:spTgt spid="307">
                                            <p:txEl>
                                              <p:pRg st="0" end="0"/>
                                            </p:txEl>
                                          </p:spTgt>
                                        </p:tgtEl>
                                        <p:attrNameLst>
                                          <p:attrName>ppt_h</p:attrName>
                                        </p:attrNameLst>
                                      </p:cBhvr>
                                      <p:tavLst>
                                        <p:tav tm="0">
                                          <p:val>
                                            <p:strVal val="0"/>
                                          </p:val>
                                        </p:tav>
                                        <p:tav tm="100000">
                                          <p:val>
                                            <p:strVal val="#ppt_h"/>
                                          </p:val>
                                        </p:tav>
                                      </p:tavLst>
                                    </p:anim>
                                  </p:childTnLst>
                                </p:cTn>
                              </p:par>
                              <p:par>
                                <p:cTn id="620" presetID="23" presetClass="entr" presetSubtype="16" fill="hold" nodeType="withEffect">
                                  <p:stCondLst>
                                    <p:cond delay="200"/>
                                  </p:stCondLst>
                                  <p:childTnLst>
                                    <p:set>
                                      <p:cBhvr>
                                        <p:cTn id="621" dur="1" fill="hold">
                                          <p:stCondLst>
                                            <p:cond delay="0"/>
                                          </p:stCondLst>
                                        </p:cTn>
                                        <p:tgtEl>
                                          <p:spTgt spid="307">
                                            <p:txEl>
                                              <p:pRg st="1" end="1"/>
                                            </p:txEl>
                                          </p:spTgt>
                                        </p:tgtEl>
                                        <p:attrNameLst>
                                          <p:attrName>style.visibility</p:attrName>
                                        </p:attrNameLst>
                                      </p:cBhvr>
                                      <p:to>
                                        <p:strVal val="visible"/>
                                      </p:to>
                                    </p:set>
                                    <p:anim calcmode="lin" valueType="num">
                                      <p:cBhvr additive="base">
                                        <p:cTn id="622" dur="500"/>
                                        <p:tgtEl>
                                          <p:spTgt spid="307">
                                            <p:txEl>
                                              <p:pRg st="1" end="1"/>
                                            </p:txEl>
                                          </p:spTgt>
                                        </p:tgtEl>
                                        <p:attrNameLst>
                                          <p:attrName>ppt_w</p:attrName>
                                        </p:attrNameLst>
                                      </p:cBhvr>
                                      <p:tavLst>
                                        <p:tav tm="0">
                                          <p:val>
                                            <p:strVal val="0"/>
                                          </p:val>
                                        </p:tav>
                                        <p:tav tm="100000">
                                          <p:val>
                                            <p:strVal val="#ppt_w"/>
                                          </p:val>
                                        </p:tav>
                                      </p:tavLst>
                                    </p:anim>
                                    <p:anim calcmode="lin" valueType="num">
                                      <p:cBhvr additive="base">
                                        <p:cTn id="623" dur="500"/>
                                        <p:tgtEl>
                                          <p:spTgt spid="307">
                                            <p:txEl>
                                              <p:pRg st="1" end="1"/>
                                            </p:txEl>
                                          </p:spTgt>
                                        </p:tgtEl>
                                        <p:attrNameLst>
                                          <p:attrName>ppt_h</p:attrName>
                                        </p:attrNameLst>
                                      </p:cBhvr>
                                      <p:tavLst>
                                        <p:tav tm="0">
                                          <p:val>
                                            <p:strVal val="0"/>
                                          </p:val>
                                        </p:tav>
                                        <p:tav tm="100000">
                                          <p:val>
                                            <p:strVal val="#ppt_h"/>
                                          </p:val>
                                        </p:tav>
                                      </p:tavLst>
                                    </p:anim>
                                  </p:childTnLst>
                                </p:cTn>
                              </p:par>
                              <p:par>
                                <p:cTn id="624" presetID="23" presetClass="entr" presetSubtype="16" fill="hold" nodeType="withEffect">
                                  <p:stCondLst>
                                    <p:cond delay="200"/>
                                  </p:stCondLst>
                                  <p:childTnLst>
                                    <p:set>
                                      <p:cBhvr>
                                        <p:cTn id="625" dur="1" fill="hold">
                                          <p:stCondLst>
                                            <p:cond delay="0"/>
                                          </p:stCondLst>
                                        </p:cTn>
                                        <p:tgtEl>
                                          <p:spTgt spid="307">
                                            <p:txEl>
                                              <p:pRg st="2" end="2"/>
                                            </p:txEl>
                                          </p:spTgt>
                                        </p:tgtEl>
                                        <p:attrNameLst>
                                          <p:attrName>style.visibility</p:attrName>
                                        </p:attrNameLst>
                                      </p:cBhvr>
                                      <p:to>
                                        <p:strVal val="visible"/>
                                      </p:to>
                                    </p:set>
                                    <p:anim calcmode="lin" valueType="num">
                                      <p:cBhvr additive="base">
                                        <p:cTn id="626" dur="500"/>
                                        <p:tgtEl>
                                          <p:spTgt spid="307">
                                            <p:txEl>
                                              <p:pRg st="2" end="2"/>
                                            </p:txEl>
                                          </p:spTgt>
                                        </p:tgtEl>
                                        <p:attrNameLst>
                                          <p:attrName>ppt_w</p:attrName>
                                        </p:attrNameLst>
                                      </p:cBhvr>
                                      <p:tavLst>
                                        <p:tav tm="0">
                                          <p:val>
                                            <p:strVal val="0"/>
                                          </p:val>
                                        </p:tav>
                                        <p:tav tm="100000">
                                          <p:val>
                                            <p:strVal val="#ppt_w"/>
                                          </p:val>
                                        </p:tav>
                                      </p:tavLst>
                                    </p:anim>
                                    <p:anim calcmode="lin" valueType="num">
                                      <p:cBhvr additive="base">
                                        <p:cTn id="627" dur="500"/>
                                        <p:tgtEl>
                                          <p:spTgt spid="307">
                                            <p:txEl>
                                              <p:pRg st="2" end="2"/>
                                            </p:txEl>
                                          </p:spTgt>
                                        </p:tgtEl>
                                        <p:attrNameLst>
                                          <p:attrName>ppt_h</p:attrName>
                                        </p:attrNameLst>
                                      </p:cBhvr>
                                      <p:tavLst>
                                        <p:tav tm="0">
                                          <p:val>
                                            <p:strVal val="0"/>
                                          </p:val>
                                        </p:tav>
                                        <p:tav tm="100000">
                                          <p:val>
                                            <p:strVal val="#ppt_h"/>
                                          </p:val>
                                        </p:tav>
                                      </p:tavLst>
                                    </p:anim>
                                  </p:childTnLst>
                                </p:cTn>
                              </p:par>
                              <p:par>
                                <p:cTn id="628" presetID="23" presetClass="entr" presetSubtype="16" fill="hold" nodeType="withEffect">
                                  <p:stCondLst>
                                    <p:cond delay="200"/>
                                  </p:stCondLst>
                                  <p:childTnLst>
                                    <p:set>
                                      <p:cBhvr>
                                        <p:cTn id="629" dur="1" fill="hold">
                                          <p:stCondLst>
                                            <p:cond delay="0"/>
                                          </p:stCondLst>
                                        </p:cTn>
                                        <p:tgtEl>
                                          <p:spTgt spid="307">
                                            <p:txEl>
                                              <p:pRg st="3" end="3"/>
                                            </p:txEl>
                                          </p:spTgt>
                                        </p:tgtEl>
                                        <p:attrNameLst>
                                          <p:attrName>style.visibility</p:attrName>
                                        </p:attrNameLst>
                                      </p:cBhvr>
                                      <p:to>
                                        <p:strVal val="visible"/>
                                      </p:to>
                                    </p:set>
                                    <p:anim calcmode="lin" valueType="num">
                                      <p:cBhvr additive="base">
                                        <p:cTn id="630" dur="500"/>
                                        <p:tgtEl>
                                          <p:spTgt spid="307">
                                            <p:txEl>
                                              <p:pRg st="3" end="3"/>
                                            </p:txEl>
                                          </p:spTgt>
                                        </p:tgtEl>
                                        <p:attrNameLst>
                                          <p:attrName>ppt_w</p:attrName>
                                        </p:attrNameLst>
                                      </p:cBhvr>
                                      <p:tavLst>
                                        <p:tav tm="0">
                                          <p:val>
                                            <p:strVal val="0"/>
                                          </p:val>
                                        </p:tav>
                                        <p:tav tm="100000">
                                          <p:val>
                                            <p:strVal val="#ppt_w"/>
                                          </p:val>
                                        </p:tav>
                                      </p:tavLst>
                                    </p:anim>
                                    <p:anim calcmode="lin" valueType="num">
                                      <p:cBhvr additive="base">
                                        <p:cTn id="631" dur="500"/>
                                        <p:tgtEl>
                                          <p:spTgt spid="307">
                                            <p:txEl>
                                              <p:pRg st="3" end="3"/>
                                            </p:txEl>
                                          </p:spTgt>
                                        </p:tgtEl>
                                        <p:attrNameLst>
                                          <p:attrName>ppt_h</p:attrName>
                                        </p:attrNameLst>
                                      </p:cBhvr>
                                      <p:tavLst>
                                        <p:tav tm="0">
                                          <p:val>
                                            <p:strVal val="0"/>
                                          </p:val>
                                        </p:tav>
                                        <p:tav tm="100000">
                                          <p:val>
                                            <p:strVal val="#ppt_h"/>
                                          </p:val>
                                        </p:tav>
                                      </p:tavLst>
                                    </p:anim>
                                  </p:childTnLst>
                                </p:cTn>
                              </p:par>
                              <p:par>
                                <p:cTn id="632" presetID="23" presetClass="entr" presetSubtype="16" fill="hold" nodeType="withEffect">
                                  <p:stCondLst>
                                    <p:cond delay="200"/>
                                  </p:stCondLst>
                                  <p:childTnLst>
                                    <p:set>
                                      <p:cBhvr>
                                        <p:cTn id="633" dur="1" fill="hold">
                                          <p:stCondLst>
                                            <p:cond delay="0"/>
                                          </p:stCondLst>
                                        </p:cTn>
                                        <p:tgtEl>
                                          <p:spTgt spid="307">
                                            <p:txEl>
                                              <p:pRg st="4" end="4"/>
                                            </p:txEl>
                                          </p:spTgt>
                                        </p:tgtEl>
                                        <p:attrNameLst>
                                          <p:attrName>style.visibility</p:attrName>
                                        </p:attrNameLst>
                                      </p:cBhvr>
                                      <p:to>
                                        <p:strVal val="visible"/>
                                      </p:to>
                                    </p:set>
                                    <p:anim calcmode="lin" valueType="num">
                                      <p:cBhvr additive="base">
                                        <p:cTn id="634" dur="500"/>
                                        <p:tgtEl>
                                          <p:spTgt spid="307">
                                            <p:txEl>
                                              <p:pRg st="4" end="4"/>
                                            </p:txEl>
                                          </p:spTgt>
                                        </p:tgtEl>
                                        <p:attrNameLst>
                                          <p:attrName>ppt_w</p:attrName>
                                        </p:attrNameLst>
                                      </p:cBhvr>
                                      <p:tavLst>
                                        <p:tav tm="0">
                                          <p:val>
                                            <p:strVal val="0"/>
                                          </p:val>
                                        </p:tav>
                                        <p:tav tm="100000">
                                          <p:val>
                                            <p:strVal val="#ppt_w"/>
                                          </p:val>
                                        </p:tav>
                                      </p:tavLst>
                                    </p:anim>
                                    <p:anim calcmode="lin" valueType="num">
                                      <p:cBhvr additive="base">
                                        <p:cTn id="635" dur="500"/>
                                        <p:tgtEl>
                                          <p:spTgt spid="307">
                                            <p:txEl>
                                              <p:pRg st="4" end="4"/>
                                            </p:txEl>
                                          </p:spTgt>
                                        </p:tgtEl>
                                        <p:attrNameLst>
                                          <p:attrName>ppt_h</p:attrName>
                                        </p:attrNameLst>
                                      </p:cBhvr>
                                      <p:tavLst>
                                        <p:tav tm="0">
                                          <p:val>
                                            <p:strVal val="0"/>
                                          </p:val>
                                        </p:tav>
                                        <p:tav tm="100000">
                                          <p:val>
                                            <p:strVal val="#ppt_h"/>
                                          </p:val>
                                        </p:tav>
                                      </p:tavLst>
                                    </p:anim>
                                  </p:childTnLst>
                                </p:cTn>
                              </p:par>
                              <p:par>
                                <p:cTn id="636" presetID="23" presetClass="entr" presetSubtype="16" fill="hold" nodeType="withEffect">
                                  <p:stCondLst>
                                    <p:cond delay="200"/>
                                  </p:stCondLst>
                                  <p:childTnLst>
                                    <p:set>
                                      <p:cBhvr>
                                        <p:cTn id="637" dur="1" fill="hold">
                                          <p:stCondLst>
                                            <p:cond delay="0"/>
                                          </p:stCondLst>
                                        </p:cTn>
                                        <p:tgtEl>
                                          <p:spTgt spid="307">
                                            <p:txEl>
                                              <p:pRg st="5" end="5"/>
                                            </p:txEl>
                                          </p:spTgt>
                                        </p:tgtEl>
                                        <p:attrNameLst>
                                          <p:attrName>style.visibility</p:attrName>
                                        </p:attrNameLst>
                                      </p:cBhvr>
                                      <p:to>
                                        <p:strVal val="visible"/>
                                      </p:to>
                                    </p:set>
                                    <p:anim calcmode="lin" valueType="num">
                                      <p:cBhvr additive="base">
                                        <p:cTn id="638" dur="500"/>
                                        <p:tgtEl>
                                          <p:spTgt spid="307">
                                            <p:txEl>
                                              <p:pRg st="5" end="5"/>
                                            </p:txEl>
                                          </p:spTgt>
                                        </p:tgtEl>
                                        <p:attrNameLst>
                                          <p:attrName>ppt_w</p:attrName>
                                        </p:attrNameLst>
                                      </p:cBhvr>
                                      <p:tavLst>
                                        <p:tav tm="0">
                                          <p:val>
                                            <p:strVal val="0"/>
                                          </p:val>
                                        </p:tav>
                                        <p:tav tm="100000">
                                          <p:val>
                                            <p:strVal val="#ppt_w"/>
                                          </p:val>
                                        </p:tav>
                                      </p:tavLst>
                                    </p:anim>
                                    <p:anim calcmode="lin" valueType="num">
                                      <p:cBhvr additive="base">
                                        <p:cTn id="639" dur="500"/>
                                        <p:tgtEl>
                                          <p:spTgt spid="307">
                                            <p:txEl>
                                              <p:pRg st="5" end="5"/>
                                            </p:txEl>
                                          </p:spTgt>
                                        </p:tgtEl>
                                        <p:attrNameLst>
                                          <p:attrName>ppt_h</p:attrName>
                                        </p:attrNameLst>
                                      </p:cBhvr>
                                      <p:tavLst>
                                        <p:tav tm="0">
                                          <p:val>
                                            <p:strVal val="0"/>
                                          </p:val>
                                        </p:tav>
                                        <p:tav tm="100000">
                                          <p:val>
                                            <p:strVal val="#ppt_h"/>
                                          </p:val>
                                        </p:tav>
                                      </p:tavLst>
                                    </p:anim>
                                  </p:childTnLst>
                                </p:cTn>
                              </p:par>
                              <p:par>
                                <p:cTn id="640" presetID="23" presetClass="entr" presetSubtype="16" fill="hold" nodeType="withEffect">
                                  <p:stCondLst>
                                    <p:cond delay="200"/>
                                  </p:stCondLst>
                                  <p:childTnLst>
                                    <p:set>
                                      <p:cBhvr>
                                        <p:cTn id="641" dur="1" fill="hold">
                                          <p:stCondLst>
                                            <p:cond delay="0"/>
                                          </p:stCondLst>
                                        </p:cTn>
                                        <p:tgtEl>
                                          <p:spTgt spid="307">
                                            <p:txEl>
                                              <p:pRg st="6" end="6"/>
                                            </p:txEl>
                                          </p:spTgt>
                                        </p:tgtEl>
                                        <p:attrNameLst>
                                          <p:attrName>style.visibility</p:attrName>
                                        </p:attrNameLst>
                                      </p:cBhvr>
                                      <p:to>
                                        <p:strVal val="visible"/>
                                      </p:to>
                                    </p:set>
                                    <p:anim calcmode="lin" valueType="num">
                                      <p:cBhvr additive="base">
                                        <p:cTn id="642" dur="500"/>
                                        <p:tgtEl>
                                          <p:spTgt spid="307">
                                            <p:txEl>
                                              <p:pRg st="6" end="6"/>
                                            </p:txEl>
                                          </p:spTgt>
                                        </p:tgtEl>
                                        <p:attrNameLst>
                                          <p:attrName>ppt_w</p:attrName>
                                        </p:attrNameLst>
                                      </p:cBhvr>
                                      <p:tavLst>
                                        <p:tav tm="0">
                                          <p:val>
                                            <p:strVal val="0"/>
                                          </p:val>
                                        </p:tav>
                                        <p:tav tm="100000">
                                          <p:val>
                                            <p:strVal val="#ppt_w"/>
                                          </p:val>
                                        </p:tav>
                                      </p:tavLst>
                                    </p:anim>
                                    <p:anim calcmode="lin" valueType="num">
                                      <p:cBhvr additive="base">
                                        <p:cTn id="643" dur="500"/>
                                        <p:tgtEl>
                                          <p:spTgt spid="307">
                                            <p:txEl>
                                              <p:pRg st="6" end="6"/>
                                            </p:txEl>
                                          </p:spTgt>
                                        </p:tgtEl>
                                        <p:attrNameLst>
                                          <p:attrName>ppt_h</p:attrName>
                                        </p:attrNameLst>
                                      </p:cBhvr>
                                      <p:tavLst>
                                        <p:tav tm="0">
                                          <p:val>
                                            <p:strVal val="0"/>
                                          </p:val>
                                        </p:tav>
                                        <p:tav tm="100000">
                                          <p:val>
                                            <p:strVal val="#ppt_h"/>
                                          </p:val>
                                        </p:tav>
                                      </p:tavLst>
                                    </p:anim>
                                  </p:childTnLst>
                                </p:cTn>
                              </p:par>
                              <p:par>
                                <p:cTn id="644" presetID="23" presetClass="entr" presetSubtype="16" fill="hold" nodeType="withEffect">
                                  <p:stCondLst>
                                    <p:cond delay="200"/>
                                  </p:stCondLst>
                                  <p:childTnLst>
                                    <p:set>
                                      <p:cBhvr>
                                        <p:cTn id="645" dur="1" fill="hold">
                                          <p:stCondLst>
                                            <p:cond delay="0"/>
                                          </p:stCondLst>
                                        </p:cTn>
                                        <p:tgtEl>
                                          <p:spTgt spid="307">
                                            <p:txEl>
                                              <p:pRg st="7" end="7"/>
                                            </p:txEl>
                                          </p:spTgt>
                                        </p:tgtEl>
                                        <p:attrNameLst>
                                          <p:attrName>style.visibility</p:attrName>
                                        </p:attrNameLst>
                                      </p:cBhvr>
                                      <p:to>
                                        <p:strVal val="visible"/>
                                      </p:to>
                                    </p:set>
                                    <p:anim calcmode="lin" valueType="num">
                                      <p:cBhvr additive="base">
                                        <p:cTn id="646" dur="500"/>
                                        <p:tgtEl>
                                          <p:spTgt spid="307">
                                            <p:txEl>
                                              <p:pRg st="7" end="7"/>
                                            </p:txEl>
                                          </p:spTgt>
                                        </p:tgtEl>
                                        <p:attrNameLst>
                                          <p:attrName>ppt_w</p:attrName>
                                        </p:attrNameLst>
                                      </p:cBhvr>
                                      <p:tavLst>
                                        <p:tav tm="0">
                                          <p:val>
                                            <p:strVal val="0"/>
                                          </p:val>
                                        </p:tav>
                                        <p:tav tm="100000">
                                          <p:val>
                                            <p:strVal val="#ppt_w"/>
                                          </p:val>
                                        </p:tav>
                                      </p:tavLst>
                                    </p:anim>
                                    <p:anim calcmode="lin" valueType="num">
                                      <p:cBhvr additive="base">
                                        <p:cTn id="647" dur="500"/>
                                        <p:tgtEl>
                                          <p:spTgt spid="307">
                                            <p:txEl>
                                              <p:pRg st="7" end="7"/>
                                            </p:txEl>
                                          </p:spTgt>
                                        </p:tgtEl>
                                        <p:attrNameLst>
                                          <p:attrName>ppt_h</p:attrName>
                                        </p:attrNameLst>
                                      </p:cBhvr>
                                      <p:tavLst>
                                        <p:tav tm="0">
                                          <p:val>
                                            <p:strVal val="0"/>
                                          </p:val>
                                        </p:tav>
                                        <p:tav tm="100000">
                                          <p:val>
                                            <p:strVal val="#ppt_h"/>
                                          </p:val>
                                        </p:tav>
                                      </p:tavLst>
                                    </p:anim>
                                  </p:childTnLst>
                                </p:cTn>
                              </p:par>
                              <p:par>
                                <p:cTn id="648" presetID="23" presetClass="entr" presetSubtype="16" fill="hold" nodeType="withEffect">
                                  <p:stCondLst>
                                    <p:cond delay="200"/>
                                  </p:stCondLst>
                                  <p:childTnLst>
                                    <p:set>
                                      <p:cBhvr>
                                        <p:cTn id="649" dur="1" fill="hold">
                                          <p:stCondLst>
                                            <p:cond delay="0"/>
                                          </p:stCondLst>
                                        </p:cTn>
                                        <p:tgtEl>
                                          <p:spTgt spid="307">
                                            <p:txEl>
                                              <p:pRg st="8" end="8"/>
                                            </p:txEl>
                                          </p:spTgt>
                                        </p:tgtEl>
                                        <p:attrNameLst>
                                          <p:attrName>style.visibility</p:attrName>
                                        </p:attrNameLst>
                                      </p:cBhvr>
                                      <p:to>
                                        <p:strVal val="visible"/>
                                      </p:to>
                                    </p:set>
                                    <p:anim calcmode="lin" valueType="num">
                                      <p:cBhvr additive="base">
                                        <p:cTn id="650" dur="500"/>
                                        <p:tgtEl>
                                          <p:spTgt spid="307">
                                            <p:txEl>
                                              <p:pRg st="8" end="8"/>
                                            </p:txEl>
                                          </p:spTgt>
                                        </p:tgtEl>
                                        <p:attrNameLst>
                                          <p:attrName>ppt_w</p:attrName>
                                        </p:attrNameLst>
                                      </p:cBhvr>
                                      <p:tavLst>
                                        <p:tav tm="0">
                                          <p:val>
                                            <p:strVal val="0"/>
                                          </p:val>
                                        </p:tav>
                                        <p:tav tm="100000">
                                          <p:val>
                                            <p:strVal val="#ppt_w"/>
                                          </p:val>
                                        </p:tav>
                                      </p:tavLst>
                                    </p:anim>
                                    <p:anim calcmode="lin" valueType="num">
                                      <p:cBhvr additive="base">
                                        <p:cTn id="651" dur="500"/>
                                        <p:tgtEl>
                                          <p:spTgt spid="307">
                                            <p:txEl>
                                              <p:pRg st="8" end="8"/>
                                            </p:txEl>
                                          </p:spTgt>
                                        </p:tgtEl>
                                        <p:attrNameLst>
                                          <p:attrName>ppt_h</p:attrName>
                                        </p:attrNameLst>
                                      </p:cBhvr>
                                      <p:tavLst>
                                        <p:tav tm="0">
                                          <p:val>
                                            <p:strVal val="0"/>
                                          </p:val>
                                        </p:tav>
                                        <p:tav tm="100000">
                                          <p:val>
                                            <p:strVal val="#ppt_h"/>
                                          </p:val>
                                        </p:tav>
                                      </p:tavLst>
                                    </p:anim>
                                  </p:childTnLst>
                                </p:cTn>
                              </p:par>
                              <p:par>
                                <p:cTn id="652" presetID="23" presetClass="entr" presetSubtype="16" fill="hold" nodeType="withEffect">
                                  <p:stCondLst>
                                    <p:cond delay="800"/>
                                  </p:stCondLst>
                                  <p:childTnLst>
                                    <p:set>
                                      <p:cBhvr>
                                        <p:cTn id="653" dur="1" fill="hold">
                                          <p:stCondLst>
                                            <p:cond delay="0"/>
                                          </p:stCondLst>
                                        </p:cTn>
                                        <p:tgtEl>
                                          <p:spTgt spid="308"/>
                                        </p:tgtEl>
                                        <p:attrNameLst>
                                          <p:attrName>style.visibility</p:attrName>
                                        </p:attrNameLst>
                                      </p:cBhvr>
                                      <p:to>
                                        <p:strVal val="visible"/>
                                      </p:to>
                                    </p:set>
                                    <p:anim calcmode="lin" valueType="num">
                                      <p:cBhvr additive="base">
                                        <p:cTn id="654" dur="1000"/>
                                        <p:tgtEl>
                                          <p:spTgt spid="308"/>
                                        </p:tgtEl>
                                        <p:attrNameLst>
                                          <p:attrName>ppt_w</p:attrName>
                                        </p:attrNameLst>
                                      </p:cBhvr>
                                      <p:tavLst>
                                        <p:tav tm="0">
                                          <p:val>
                                            <p:strVal val="0"/>
                                          </p:val>
                                        </p:tav>
                                        <p:tav tm="100000">
                                          <p:val>
                                            <p:strVal val="#ppt_w"/>
                                          </p:val>
                                        </p:tav>
                                      </p:tavLst>
                                    </p:anim>
                                    <p:anim calcmode="lin" valueType="num">
                                      <p:cBhvr additive="base">
                                        <p:cTn id="655" dur="1000"/>
                                        <p:tgtEl>
                                          <p:spTgt spid="3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eft picture with space">
  <p:cSld name="Left picture with space">
    <p:spTree>
      <p:nvGrpSpPr>
        <p:cNvPr id="1" name="Shape 309"/>
        <p:cNvGrpSpPr/>
        <p:nvPr/>
      </p:nvGrpSpPr>
      <p:grpSpPr>
        <a:xfrm>
          <a:off x="0" y="0"/>
          <a:ext cx="0" cy="0"/>
          <a:chOff x="0" y="0"/>
          <a:chExt cx="0" cy="0"/>
        </a:xfrm>
      </p:grpSpPr>
      <p:cxnSp>
        <p:nvCxnSpPr>
          <p:cNvPr id="310" name="Google Shape;310;p19"/>
          <p:cNvCxnSpPr/>
          <p:nvPr/>
        </p:nvCxnSpPr>
        <p:spPr>
          <a:xfrm>
            <a:off x="1555576" y="957615"/>
            <a:ext cx="0" cy="1764754"/>
          </a:xfrm>
          <a:prstGeom prst="straightConnector1">
            <a:avLst/>
          </a:prstGeom>
          <a:noFill/>
          <a:ln w="127000" cap="flat" cmpd="sng">
            <a:solidFill>
              <a:schemeClr val="accent6"/>
            </a:solidFill>
            <a:prstDash val="solid"/>
            <a:round/>
            <a:headEnd type="none" w="sm" len="sm"/>
            <a:tailEnd type="none" w="sm" len="sm"/>
          </a:ln>
        </p:spPr>
      </p:cxnSp>
      <p:sp>
        <p:nvSpPr>
          <p:cNvPr id="311" name="Google Shape;311;p19"/>
          <p:cNvSpPr txBox="1">
            <a:spLocks noGrp="1"/>
          </p:cNvSpPr>
          <p:nvPr>
            <p:ph type="body" idx="1"/>
          </p:nvPr>
        </p:nvSpPr>
        <p:spPr>
          <a:xfrm>
            <a:off x="1924417" y="957615"/>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12" name="Google Shape;312;p19"/>
          <p:cNvSpPr txBox="1">
            <a:spLocks noGrp="1"/>
          </p:cNvSpPr>
          <p:nvPr>
            <p:ph type="body" idx="2"/>
          </p:nvPr>
        </p:nvSpPr>
        <p:spPr>
          <a:xfrm>
            <a:off x="1924417" y="2045652"/>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13" name="Google Shape;313;p19"/>
          <p:cNvSpPr>
            <a:spLocks noGrp="1"/>
          </p:cNvSpPr>
          <p:nvPr>
            <p:ph type="pic" idx="3"/>
          </p:nvPr>
        </p:nvSpPr>
        <p:spPr>
          <a:xfrm>
            <a:off x="1924417" y="3500607"/>
            <a:ext cx="11018301" cy="4092909"/>
          </a:xfrm>
          <a:prstGeom prst="rect">
            <a:avLst/>
          </a:prstGeom>
          <a:noFill/>
          <a:ln>
            <a:noFill/>
          </a:ln>
        </p:spPr>
      </p:sp>
      <p:sp>
        <p:nvSpPr>
          <p:cNvPr id="314" name="Google Shape;314;p19"/>
          <p:cNvSpPr txBox="1">
            <a:spLocks noGrp="1"/>
          </p:cNvSpPr>
          <p:nvPr>
            <p:ph type="body" idx="4"/>
          </p:nvPr>
        </p:nvSpPr>
        <p:spPr>
          <a:xfrm>
            <a:off x="1932430" y="9968280"/>
            <a:ext cx="11010287" cy="3194475"/>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15" name="Google Shape;315;p19"/>
          <p:cNvSpPr/>
          <p:nvPr/>
        </p:nvSpPr>
        <p:spPr>
          <a:xfrm>
            <a:off x="1932434" y="7873893"/>
            <a:ext cx="1644345" cy="1645819"/>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16" name="Google Shape;316;p19"/>
          <p:cNvSpPr txBox="1">
            <a:spLocks noGrp="1"/>
          </p:cNvSpPr>
          <p:nvPr>
            <p:ph type="body" idx="5"/>
          </p:nvPr>
        </p:nvSpPr>
        <p:spPr>
          <a:xfrm>
            <a:off x="3859469" y="7981219"/>
            <a:ext cx="9083249" cy="1355168"/>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17" name="Google Shape;317;p19"/>
          <p:cNvSpPr txBox="1">
            <a:spLocks noGrp="1"/>
          </p:cNvSpPr>
          <p:nvPr>
            <p:ph type="body" idx="6"/>
          </p:nvPr>
        </p:nvSpPr>
        <p:spPr>
          <a:xfrm>
            <a:off x="1932434" y="7979484"/>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nodeType="withEffect">
                                  <p:stCondLst>
                                    <p:cond delay="200"/>
                                  </p:stCondLst>
                                  <p:childTnLst>
                                    <p:set>
                                      <p:cBhvr>
                                        <p:cTn id="9" dur="1" fill="hold">
                                          <p:stCondLst>
                                            <p:cond delay="0"/>
                                          </p:stCondLst>
                                        </p:cTn>
                                        <p:tgtEl>
                                          <p:spTgt spid="311">
                                            <p:txEl>
                                              <p:pRg st="0" end="0"/>
                                            </p:txEl>
                                          </p:spTgt>
                                        </p:tgtEl>
                                        <p:attrNameLst>
                                          <p:attrName>style.visibility</p:attrName>
                                        </p:attrNameLst>
                                      </p:cBhvr>
                                      <p:to>
                                        <p:strVal val="visible"/>
                                      </p:to>
                                    </p:set>
                                    <p:animEffect transition="in" filter="fade">
                                      <p:cBhvr>
                                        <p:cTn id="10" dur="400"/>
                                        <p:tgtEl>
                                          <p:spTgt spid="311">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311">
                                            <p:txEl>
                                              <p:pRg st="1" end="1"/>
                                            </p:txEl>
                                          </p:spTgt>
                                        </p:tgtEl>
                                        <p:attrNameLst>
                                          <p:attrName>style.visibility</p:attrName>
                                        </p:attrNameLst>
                                      </p:cBhvr>
                                      <p:to>
                                        <p:strVal val="visible"/>
                                      </p:to>
                                    </p:set>
                                    <p:animEffect transition="in" filter="fade">
                                      <p:cBhvr>
                                        <p:cTn id="13" dur="400"/>
                                        <p:tgtEl>
                                          <p:spTgt spid="311">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311">
                                            <p:txEl>
                                              <p:pRg st="2" end="2"/>
                                            </p:txEl>
                                          </p:spTgt>
                                        </p:tgtEl>
                                        <p:attrNameLst>
                                          <p:attrName>style.visibility</p:attrName>
                                        </p:attrNameLst>
                                      </p:cBhvr>
                                      <p:to>
                                        <p:strVal val="visible"/>
                                      </p:to>
                                    </p:set>
                                    <p:animEffect transition="in" filter="fade">
                                      <p:cBhvr>
                                        <p:cTn id="16" dur="400"/>
                                        <p:tgtEl>
                                          <p:spTgt spid="311">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311">
                                            <p:txEl>
                                              <p:pRg st="3" end="3"/>
                                            </p:txEl>
                                          </p:spTgt>
                                        </p:tgtEl>
                                        <p:attrNameLst>
                                          <p:attrName>style.visibility</p:attrName>
                                        </p:attrNameLst>
                                      </p:cBhvr>
                                      <p:to>
                                        <p:strVal val="visible"/>
                                      </p:to>
                                    </p:set>
                                    <p:animEffect transition="in" filter="fade">
                                      <p:cBhvr>
                                        <p:cTn id="19" dur="400"/>
                                        <p:tgtEl>
                                          <p:spTgt spid="311">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311">
                                            <p:txEl>
                                              <p:pRg st="4" end="4"/>
                                            </p:txEl>
                                          </p:spTgt>
                                        </p:tgtEl>
                                        <p:attrNameLst>
                                          <p:attrName>style.visibility</p:attrName>
                                        </p:attrNameLst>
                                      </p:cBhvr>
                                      <p:to>
                                        <p:strVal val="visible"/>
                                      </p:to>
                                    </p:set>
                                    <p:animEffect transition="in" filter="fade">
                                      <p:cBhvr>
                                        <p:cTn id="22" dur="400"/>
                                        <p:tgtEl>
                                          <p:spTgt spid="311">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311">
                                            <p:txEl>
                                              <p:pRg st="5" end="5"/>
                                            </p:txEl>
                                          </p:spTgt>
                                        </p:tgtEl>
                                        <p:attrNameLst>
                                          <p:attrName>style.visibility</p:attrName>
                                        </p:attrNameLst>
                                      </p:cBhvr>
                                      <p:to>
                                        <p:strVal val="visible"/>
                                      </p:to>
                                    </p:set>
                                    <p:animEffect transition="in" filter="fade">
                                      <p:cBhvr>
                                        <p:cTn id="25" dur="400"/>
                                        <p:tgtEl>
                                          <p:spTgt spid="311">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311">
                                            <p:txEl>
                                              <p:pRg st="6" end="6"/>
                                            </p:txEl>
                                          </p:spTgt>
                                        </p:tgtEl>
                                        <p:attrNameLst>
                                          <p:attrName>style.visibility</p:attrName>
                                        </p:attrNameLst>
                                      </p:cBhvr>
                                      <p:to>
                                        <p:strVal val="visible"/>
                                      </p:to>
                                    </p:set>
                                    <p:animEffect transition="in" filter="fade">
                                      <p:cBhvr>
                                        <p:cTn id="28" dur="400"/>
                                        <p:tgtEl>
                                          <p:spTgt spid="311">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311">
                                            <p:txEl>
                                              <p:pRg st="7" end="7"/>
                                            </p:txEl>
                                          </p:spTgt>
                                        </p:tgtEl>
                                        <p:attrNameLst>
                                          <p:attrName>style.visibility</p:attrName>
                                        </p:attrNameLst>
                                      </p:cBhvr>
                                      <p:to>
                                        <p:strVal val="visible"/>
                                      </p:to>
                                    </p:set>
                                    <p:animEffect transition="in" filter="fade">
                                      <p:cBhvr>
                                        <p:cTn id="31" dur="400"/>
                                        <p:tgtEl>
                                          <p:spTgt spid="311">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311">
                                            <p:txEl>
                                              <p:pRg st="8" end="8"/>
                                            </p:txEl>
                                          </p:spTgt>
                                        </p:tgtEl>
                                        <p:attrNameLst>
                                          <p:attrName>style.visibility</p:attrName>
                                        </p:attrNameLst>
                                      </p:cBhvr>
                                      <p:to>
                                        <p:strVal val="visible"/>
                                      </p:to>
                                    </p:set>
                                    <p:animEffect transition="in" filter="fade">
                                      <p:cBhvr>
                                        <p:cTn id="34" dur="400"/>
                                        <p:tgtEl>
                                          <p:spTgt spid="311">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312">
                                            <p:txEl>
                                              <p:pRg st="0" end="0"/>
                                            </p:txEl>
                                          </p:spTgt>
                                        </p:tgtEl>
                                        <p:attrNameLst>
                                          <p:attrName>style.visibility</p:attrName>
                                        </p:attrNameLst>
                                      </p:cBhvr>
                                      <p:to>
                                        <p:strVal val="visible"/>
                                      </p:to>
                                    </p:set>
                                    <p:anim calcmode="lin" valueType="num">
                                      <p:cBhvr additive="base">
                                        <p:cTn id="37" dur="500"/>
                                        <p:tgtEl>
                                          <p:spTgt spid="312">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312">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312">
                                            <p:txEl>
                                              <p:pRg st="1" end="1"/>
                                            </p:txEl>
                                          </p:spTgt>
                                        </p:tgtEl>
                                        <p:attrNameLst>
                                          <p:attrName>style.visibility</p:attrName>
                                        </p:attrNameLst>
                                      </p:cBhvr>
                                      <p:to>
                                        <p:strVal val="visible"/>
                                      </p:to>
                                    </p:set>
                                    <p:anim calcmode="lin" valueType="num">
                                      <p:cBhvr additive="base">
                                        <p:cTn id="41" dur="500"/>
                                        <p:tgtEl>
                                          <p:spTgt spid="312">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312">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312">
                                            <p:txEl>
                                              <p:pRg st="2" end="2"/>
                                            </p:txEl>
                                          </p:spTgt>
                                        </p:tgtEl>
                                        <p:attrNameLst>
                                          <p:attrName>style.visibility</p:attrName>
                                        </p:attrNameLst>
                                      </p:cBhvr>
                                      <p:to>
                                        <p:strVal val="visible"/>
                                      </p:to>
                                    </p:set>
                                    <p:anim calcmode="lin" valueType="num">
                                      <p:cBhvr additive="base">
                                        <p:cTn id="45" dur="500"/>
                                        <p:tgtEl>
                                          <p:spTgt spid="312">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312">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312">
                                            <p:txEl>
                                              <p:pRg st="3" end="3"/>
                                            </p:txEl>
                                          </p:spTgt>
                                        </p:tgtEl>
                                        <p:attrNameLst>
                                          <p:attrName>style.visibility</p:attrName>
                                        </p:attrNameLst>
                                      </p:cBhvr>
                                      <p:to>
                                        <p:strVal val="visible"/>
                                      </p:to>
                                    </p:set>
                                    <p:anim calcmode="lin" valueType="num">
                                      <p:cBhvr additive="base">
                                        <p:cTn id="49" dur="500"/>
                                        <p:tgtEl>
                                          <p:spTgt spid="312">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312">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312">
                                            <p:txEl>
                                              <p:pRg st="4" end="4"/>
                                            </p:txEl>
                                          </p:spTgt>
                                        </p:tgtEl>
                                        <p:attrNameLst>
                                          <p:attrName>style.visibility</p:attrName>
                                        </p:attrNameLst>
                                      </p:cBhvr>
                                      <p:to>
                                        <p:strVal val="visible"/>
                                      </p:to>
                                    </p:set>
                                    <p:anim calcmode="lin" valueType="num">
                                      <p:cBhvr additive="base">
                                        <p:cTn id="53" dur="500"/>
                                        <p:tgtEl>
                                          <p:spTgt spid="312">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312">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312">
                                            <p:txEl>
                                              <p:pRg st="5" end="5"/>
                                            </p:txEl>
                                          </p:spTgt>
                                        </p:tgtEl>
                                        <p:attrNameLst>
                                          <p:attrName>style.visibility</p:attrName>
                                        </p:attrNameLst>
                                      </p:cBhvr>
                                      <p:to>
                                        <p:strVal val="visible"/>
                                      </p:to>
                                    </p:set>
                                    <p:anim calcmode="lin" valueType="num">
                                      <p:cBhvr additive="base">
                                        <p:cTn id="57" dur="500"/>
                                        <p:tgtEl>
                                          <p:spTgt spid="312">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312">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312">
                                            <p:txEl>
                                              <p:pRg st="6" end="6"/>
                                            </p:txEl>
                                          </p:spTgt>
                                        </p:tgtEl>
                                        <p:attrNameLst>
                                          <p:attrName>style.visibility</p:attrName>
                                        </p:attrNameLst>
                                      </p:cBhvr>
                                      <p:to>
                                        <p:strVal val="visible"/>
                                      </p:to>
                                    </p:set>
                                    <p:anim calcmode="lin" valueType="num">
                                      <p:cBhvr additive="base">
                                        <p:cTn id="61" dur="500"/>
                                        <p:tgtEl>
                                          <p:spTgt spid="312">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312">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312">
                                            <p:txEl>
                                              <p:pRg st="7" end="7"/>
                                            </p:txEl>
                                          </p:spTgt>
                                        </p:tgtEl>
                                        <p:attrNameLst>
                                          <p:attrName>style.visibility</p:attrName>
                                        </p:attrNameLst>
                                      </p:cBhvr>
                                      <p:to>
                                        <p:strVal val="visible"/>
                                      </p:to>
                                    </p:set>
                                    <p:anim calcmode="lin" valueType="num">
                                      <p:cBhvr additive="base">
                                        <p:cTn id="65" dur="500"/>
                                        <p:tgtEl>
                                          <p:spTgt spid="312">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312">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312">
                                            <p:txEl>
                                              <p:pRg st="8" end="8"/>
                                            </p:txEl>
                                          </p:spTgt>
                                        </p:tgtEl>
                                        <p:attrNameLst>
                                          <p:attrName>style.visibility</p:attrName>
                                        </p:attrNameLst>
                                      </p:cBhvr>
                                      <p:to>
                                        <p:strVal val="visible"/>
                                      </p:to>
                                    </p:set>
                                    <p:anim calcmode="lin" valueType="num">
                                      <p:cBhvr additive="base">
                                        <p:cTn id="69" dur="500"/>
                                        <p:tgtEl>
                                          <p:spTgt spid="312">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312">
                                            <p:txEl>
                                              <p:pRg st="8" end="8"/>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800"/>
                                  </p:stCondLst>
                                  <p:childTnLst>
                                    <p:set>
                                      <p:cBhvr>
                                        <p:cTn id="72" dur="1" fill="hold">
                                          <p:stCondLst>
                                            <p:cond delay="0"/>
                                          </p:stCondLst>
                                        </p:cTn>
                                        <p:tgtEl>
                                          <p:spTgt spid="313"/>
                                        </p:tgtEl>
                                        <p:attrNameLst>
                                          <p:attrName>style.visibility</p:attrName>
                                        </p:attrNameLst>
                                      </p:cBhvr>
                                      <p:to>
                                        <p:strVal val="visible"/>
                                      </p:to>
                                    </p:set>
                                    <p:anim calcmode="lin" valueType="num">
                                      <p:cBhvr additive="base">
                                        <p:cTn id="73" dur="1000"/>
                                        <p:tgtEl>
                                          <p:spTgt spid="313"/>
                                        </p:tgtEl>
                                        <p:attrNameLst>
                                          <p:attrName>ppt_w</p:attrName>
                                        </p:attrNameLst>
                                      </p:cBhvr>
                                      <p:tavLst>
                                        <p:tav tm="0">
                                          <p:val>
                                            <p:strVal val="0"/>
                                          </p:val>
                                        </p:tav>
                                        <p:tav tm="100000">
                                          <p:val>
                                            <p:strVal val="#ppt_w"/>
                                          </p:val>
                                        </p:tav>
                                      </p:tavLst>
                                    </p:anim>
                                    <p:anim calcmode="lin" valueType="num">
                                      <p:cBhvr additive="base">
                                        <p:cTn id="74" dur="1000"/>
                                        <p:tgtEl>
                                          <p:spTgt spid="313"/>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200"/>
                                  </p:stCondLst>
                                  <p:childTnLst>
                                    <p:set>
                                      <p:cBhvr>
                                        <p:cTn id="76" dur="1" fill="hold">
                                          <p:stCondLst>
                                            <p:cond delay="0"/>
                                          </p:stCondLst>
                                        </p:cTn>
                                        <p:tgtEl>
                                          <p:spTgt spid="314">
                                            <p:txEl>
                                              <p:pRg st="0" end="0"/>
                                            </p:txEl>
                                          </p:spTgt>
                                        </p:tgtEl>
                                        <p:attrNameLst>
                                          <p:attrName>style.visibility</p:attrName>
                                        </p:attrNameLst>
                                      </p:cBhvr>
                                      <p:to>
                                        <p:strVal val="visible"/>
                                      </p:to>
                                    </p:set>
                                    <p:anim calcmode="lin" valueType="num">
                                      <p:cBhvr additive="base">
                                        <p:cTn id="77" dur="500"/>
                                        <p:tgtEl>
                                          <p:spTgt spid="314">
                                            <p:txEl>
                                              <p:pRg st="0" end="0"/>
                                            </p:txEl>
                                          </p:spTgt>
                                        </p:tgtEl>
                                        <p:attrNameLst>
                                          <p:attrName>ppt_w</p:attrName>
                                        </p:attrNameLst>
                                      </p:cBhvr>
                                      <p:tavLst>
                                        <p:tav tm="0">
                                          <p:val>
                                            <p:strVal val="0"/>
                                          </p:val>
                                        </p:tav>
                                        <p:tav tm="100000">
                                          <p:val>
                                            <p:strVal val="#ppt_w"/>
                                          </p:val>
                                        </p:tav>
                                      </p:tavLst>
                                    </p:anim>
                                    <p:anim calcmode="lin" valueType="num">
                                      <p:cBhvr additive="base">
                                        <p:cTn id="78" dur="500"/>
                                        <p:tgtEl>
                                          <p:spTgt spid="314">
                                            <p:txEl>
                                              <p:pRg st="0" end="0"/>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314">
                                            <p:txEl>
                                              <p:pRg st="1" end="1"/>
                                            </p:txEl>
                                          </p:spTgt>
                                        </p:tgtEl>
                                        <p:attrNameLst>
                                          <p:attrName>style.visibility</p:attrName>
                                        </p:attrNameLst>
                                      </p:cBhvr>
                                      <p:to>
                                        <p:strVal val="visible"/>
                                      </p:to>
                                    </p:set>
                                    <p:anim calcmode="lin" valueType="num">
                                      <p:cBhvr additive="base">
                                        <p:cTn id="81" dur="500"/>
                                        <p:tgtEl>
                                          <p:spTgt spid="314">
                                            <p:txEl>
                                              <p:pRg st="1" end="1"/>
                                            </p:txEl>
                                          </p:spTgt>
                                        </p:tgtEl>
                                        <p:attrNameLst>
                                          <p:attrName>ppt_w</p:attrName>
                                        </p:attrNameLst>
                                      </p:cBhvr>
                                      <p:tavLst>
                                        <p:tav tm="0">
                                          <p:val>
                                            <p:strVal val="0"/>
                                          </p:val>
                                        </p:tav>
                                        <p:tav tm="100000">
                                          <p:val>
                                            <p:strVal val="#ppt_w"/>
                                          </p:val>
                                        </p:tav>
                                      </p:tavLst>
                                    </p:anim>
                                    <p:anim calcmode="lin" valueType="num">
                                      <p:cBhvr additive="base">
                                        <p:cTn id="82" dur="500"/>
                                        <p:tgtEl>
                                          <p:spTgt spid="314">
                                            <p:txEl>
                                              <p:pRg st="1" end="1"/>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314">
                                            <p:txEl>
                                              <p:pRg st="2" end="2"/>
                                            </p:txEl>
                                          </p:spTgt>
                                        </p:tgtEl>
                                        <p:attrNameLst>
                                          <p:attrName>style.visibility</p:attrName>
                                        </p:attrNameLst>
                                      </p:cBhvr>
                                      <p:to>
                                        <p:strVal val="visible"/>
                                      </p:to>
                                    </p:set>
                                    <p:anim calcmode="lin" valueType="num">
                                      <p:cBhvr additive="base">
                                        <p:cTn id="85" dur="500"/>
                                        <p:tgtEl>
                                          <p:spTgt spid="314">
                                            <p:txEl>
                                              <p:pRg st="2" end="2"/>
                                            </p:txEl>
                                          </p:spTgt>
                                        </p:tgtEl>
                                        <p:attrNameLst>
                                          <p:attrName>ppt_w</p:attrName>
                                        </p:attrNameLst>
                                      </p:cBhvr>
                                      <p:tavLst>
                                        <p:tav tm="0">
                                          <p:val>
                                            <p:strVal val="0"/>
                                          </p:val>
                                        </p:tav>
                                        <p:tav tm="100000">
                                          <p:val>
                                            <p:strVal val="#ppt_w"/>
                                          </p:val>
                                        </p:tav>
                                      </p:tavLst>
                                    </p:anim>
                                    <p:anim calcmode="lin" valueType="num">
                                      <p:cBhvr additive="base">
                                        <p:cTn id="86" dur="500"/>
                                        <p:tgtEl>
                                          <p:spTgt spid="314">
                                            <p:txEl>
                                              <p:pRg st="2" end="2"/>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314">
                                            <p:txEl>
                                              <p:pRg st="3" end="3"/>
                                            </p:txEl>
                                          </p:spTgt>
                                        </p:tgtEl>
                                        <p:attrNameLst>
                                          <p:attrName>style.visibility</p:attrName>
                                        </p:attrNameLst>
                                      </p:cBhvr>
                                      <p:to>
                                        <p:strVal val="visible"/>
                                      </p:to>
                                    </p:set>
                                    <p:anim calcmode="lin" valueType="num">
                                      <p:cBhvr additive="base">
                                        <p:cTn id="89" dur="500"/>
                                        <p:tgtEl>
                                          <p:spTgt spid="314">
                                            <p:txEl>
                                              <p:pRg st="3" end="3"/>
                                            </p:txEl>
                                          </p:spTgt>
                                        </p:tgtEl>
                                        <p:attrNameLst>
                                          <p:attrName>ppt_w</p:attrName>
                                        </p:attrNameLst>
                                      </p:cBhvr>
                                      <p:tavLst>
                                        <p:tav tm="0">
                                          <p:val>
                                            <p:strVal val="0"/>
                                          </p:val>
                                        </p:tav>
                                        <p:tav tm="100000">
                                          <p:val>
                                            <p:strVal val="#ppt_w"/>
                                          </p:val>
                                        </p:tav>
                                      </p:tavLst>
                                    </p:anim>
                                    <p:anim calcmode="lin" valueType="num">
                                      <p:cBhvr additive="base">
                                        <p:cTn id="90" dur="500"/>
                                        <p:tgtEl>
                                          <p:spTgt spid="314">
                                            <p:txEl>
                                              <p:pRg st="3" end="3"/>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314">
                                            <p:txEl>
                                              <p:pRg st="4" end="4"/>
                                            </p:txEl>
                                          </p:spTgt>
                                        </p:tgtEl>
                                        <p:attrNameLst>
                                          <p:attrName>style.visibility</p:attrName>
                                        </p:attrNameLst>
                                      </p:cBhvr>
                                      <p:to>
                                        <p:strVal val="visible"/>
                                      </p:to>
                                    </p:set>
                                    <p:anim calcmode="lin" valueType="num">
                                      <p:cBhvr additive="base">
                                        <p:cTn id="93" dur="500"/>
                                        <p:tgtEl>
                                          <p:spTgt spid="314">
                                            <p:txEl>
                                              <p:pRg st="4" end="4"/>
                                            </p:txEl>
                                          </p:spTgt>
                                        </p:tgtEl>
                                        <p:attrNameLst>
                                          <p:attrName>ppt_w</p:attrName>
                                        </p:attrNameLst>
                                      </p:cBhvr>
                                      <p:tavLst>
                                        <p:tav tm="0">
                                          <p:val>
                                            <p:strVal val="0"/>
                                          </p:val>
                                        </p:tav>
                                        <p:tav tm="100000">
                                          <p:val>
                                            <p:strVal val="#ppt_w"/>
                                          </p:val>
                                        </p:tav>
                                      </p:tavLst>
                                    </p:anim>
                                    <p:anim calcmode="lin" valueType="num">
                                      <p:cBhvr additive="base">
                                        <p:cTn id="94" dur="500"/>
                                        <p:tgtEl>
                                          <p:spTgt spid="314">
                                            <p:txEl>
                                              <p:pRg st="4" end="4"/>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314">
                                            <p:txEl>
                                              <p:pRg st="5" end="5"/>
                                            </p:txEl>
                                          </p:spTgt>
                                        </p:tgtEl>
                                        <p:attrNameLst>
                                          <p:attrName>style.visibility</p:attrName>
                                        </p:attrNameLst>
                                      </p:cBhvr>
                                      <p:to>
                                        <p:strVal val="visible"/>
                                      </p:to>
                                    </p:set>
                                    <p:anim calcmode="lin" valueType="num">
                                      <p:cBhvr additive="base">
                                        <p:cTn id="97" dur="500"/>
                                        <p:tgtEl>
                                          <p:spTgt spid="314">
                                            <p:txEl>
                                              <p:pRg st="5" end="5"/>
                                            </p:txEl>
                                          </p:spTgt>
                                        </p:tgtEl>
                                        <p:attrNameLst>
                                          <p:attrName>ppt_w</p:attrName>
                                        </p:attrNameLst>
                                      </p:cBhvr>
                                      <p:tavLst>
                                        <p:tav tm="0">
                                          <p:val>
                                            <p:strVal val="0"/>
                                          </p:val>
                                        </p:tav>
                                        <p:tav tm="100000">
                                          <p:val>
                                            <p:strVal val="#ppt_w"/>
                                          </p:val>
                                        </p:tav>
                                      </p:tavLst>
                                    </p:anim>
                                    <p:anim calcmode="lin" valueType="num">
                                      <p:cBhvr additive="base">
                                        <p:cTn id="98" dur="500"/>
                                        <p:tgtEl>
                                          <p:spTgt spid="314">
                                            <p:txEl>
                                              <p:pRg st="5" end="5"/>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314">
                                            <p:txEl>
                                              <p:pRg st="6" end="6"/>
                                            </p:txEl>
                                          </p:spTgt>
                                        </p:tgtEl>
                                        <p:attrNameLst>
                                          <p:attrName>style.visibility</p:attrName>
                                        </p:attrNameLst>
                                      </p:cBhvr>
                                      <p:to>
                                        <p:strVal val="visible"/>
                                      </p:to>
                                    </p:set>
                                    <p:anim calcmode="lin" valueType="num">
                                      <p:cBhvr additive="base">
                                        <p:cTn id="101" dur="500"/>
                                        <p:tgtEl>
                                          <p:spTgt spid="314">
                                            <p:txEl>
                                              <p:pRg st="6" end="6"/>
                                            </p:txEl>
                                          </p:spTgt>
                                        </p:tgtEl>
                                        <p:attrNameLst>
                                          <p:attrName>ppt_w</p:attrName>
                                        </p:attrNameLst>
                                      </p:cBhvr>
                                      <p:tavLst>
                                        <p:tav tm="0">
                                          <p:val>
                                            <p:strVal val="0"/>
                                          </p:val>
                                        </p:tav>
                                        <p:tav tm="100000">
                                          <p:val>
                                            <p:strVal val="#ppt_w"/>
                                          </p:val>
                                        </p:tav>
                                      </p:tavLst>
                                    </p:anim>
                                    <p:anim calcmode="lin" valueType="num">
                                      <p:cBhvr additive="base">
                                        <p:cTn id="102" dur="500"/>
                                        <p:tgtEl>
                                          <p:spTgt spid="314">
                                            <p:txEl>
                                              <p:pRg st="6" end="6"/>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314">
                                            <p:txEl>
                                              <p:pRg st="7" end="7"/>
                                            </p:txEl>
                                          </p:spTgt>
                                        </p:tgtEl>
                                        <p:attrNameLst>
                                          <p:attrName>style.visibility</p:attrName>
                                        </p:attrNameLst>
                                      </p:cBhvr>
                                      <p:to>
                                        <p:strVal val="visible"/>
                                      </p:to>
                                    </p:set>
                                    <p:anim calcmode="lin" valueType="num">
                                      <p:cBhvr additive="base">
                                        <p:cTn id="105" dur="500"/>
                                        <p:tgtEl>
                                          <p:spTgt spid="314">
                                            <p:txEl>
                                              <p:pRg st="7" end="7"/>
                                            </p:txEl>
                                          </p:spTgt>
                                        </p:tgtEl>
                                        <p:attrNameLst>
                                          <p:attrName>ppt_w</p:attrName>
                                        </p:attrNameLst>
                                      </p:cBhvr>
                                      <p:tavLst>
                                        <p:tav tm="0">
                                          <p:val>
                                            <p:strVal val="0"/>
                                          </p:val>
                                        </p:tav>
                                        <p:tav tm="100000">
                                          <p:val>
                                            <p:strVal val="#ppt_w"/>
                                          </p:val>
                                        </p:tav>
                                      </p:tavLst>
                                    </p:anim>
                                    <p:anim calcmode="lin" valueType="num">
                                      <p:cBhvr additive="base">
                                        <p:cTn id="106" dur="500"/>
                                        <p:tgtEl>
                                          <p:spTgt spid="314">
                                            <p:txEl>
                                              <p:pRg st="7" end="7"/>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314">
                                            <p:txEl>
                                              <p:pRg st="8" end="8"/>
                                            </p:txEl>
                                          </p:spTgt>
                                        </p:tgtEl>
                                        <p:attrNameLst>
                                          <p:attrName>style.visibility</p:attrName>
                                        </p:attrNameLst>
                                      </p:cBhvr>
                                      <p:to>
                                        <p:strVal val="visible"/>
                                      </p:to>
                                    </p:set>
                                    <p:anim calcmode="lin" valueType="num">
                                      <p:cBhvr additive="base">
                                        <p:cTn id="109" dur="500"/>
                                        <p:tgtEl>
                                          <p:spTgt spid="314">
                                            <p:txEl>
                                              <p:pRg st="8" end="8"/>
                                            </p:txEl>
                                          </p:spTgt>
                                        </p:tgtEl>
                                        <p:attrNameLst>
                                          <p:attrName>ppt_w</p:attrName>
                                        </p:attrNameLst>
                                      </p:cBhvr>
                                      <p:tavLst>
                                        <p:tav tm="0">
                                          <p:val>
                                            <p:strVal val="0"/>
                                          </p:val>
                                        </p:tav>
                                        <p:tav tm="100000">
                                          <p:val>
                                            <p:strVal val="#ppt_w"/>
                                          </p:val>
                                        </p:tav>
                                      </p:tavLst>
                                    </p:anim>
                                    <p:anim calcmode="lin" valueType="num">
                                      <p:cBhvr additive="base">
                                        <p:cTn id="110" dur="500"/>
                                        <p:tgtEl>
                                          <p:spTgt spid="314">
                                            <p:txEl>
                                              <p:pRg st="8" end="8"/>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316">
                                            <p:txEl>
                                              <p:pRg st="0" end="0"/>
                                            </p:txEl>
                                          </p:spTgt>
                                        </p:tgtEl>
                                        <p:attrNameLst>
                                          <p:attrName>style.visibility</p:attrName>
                                        </p:attrNameLst>
                                      </p:cBhvr>
                                      <p:to>
                                        <p:strVal val="visible"/>
                                      </p:to>
                                    </p:set>
                                    <p:anim calcmode="lin" valueType="num">
                                      <p:cBhvr additive="base">
                                        <p:cTn id="113" dur="500"/>
                                        <p:tgtEl>
                                          <p:spTgt spid="316">
                                            <p:txEl>
                                              <p:pRg st="0" end="0"/>
                                            </p:txEl>
                                          </p:spTgt>
                                        </p:tgtEl>
                                        <p:attrNameLst>
                                          <p:attrName>ppt_w</p:attrName>
                                        </p:attrNameLst>
                                      </p:cBhvr>
                                      <p:tavLst>
                                        <p:tav tm="0">
                                          <p:val>
                                            <p:strVal val="0"/>
                                          </p:val>
                                        </p:tav>
                                        <p:tav tm="100000">
                                          <p:val>
                                            <p:strVal val="#ppt_w"/>
                                          </p:val>
                                        </p:tav>
                                      </p:tavLst>
                                    </p:anim>
                                    <p:anim calcmode="lin" valueType="num">
                                      <p:cBhvr additive="base">
                                        <p:cTn id="114" dur="500"/>
                                        <p:tgtEl>
                                          <p:spTgt spid="316">
                                            <p:txEl>
                                              <p:pRg st="0" end="0"/>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316">
                                            <p:txEl>
                                              <p:pRg st="1" end="1"/>
                                            </p:txEl>
                                          </p:spTgt>
                                        </p:tgtEl>
                                        <p:attrNameLst>
                                          <p:attrName>style.visibility</p:attrName>
                                        </p:attrNameLst>
                                      </p:cBhvr>
                                      <p:to>
                                        <p:strVal val="visible"/>
                                      </p:to>
                                    </p:set>
                                    <p:anim calcmode="lin" valueType="num">
                                      <p:cBhvr additive="base">
                                        <p:cTn id="117" dur="500"/>
                                        <p:tgtEl>
                                          <p:spTgt spid="316">
                                            <p:txEl>
                                              <p:pRg st="1" end="1"/>
                                            </p:txEl>
                                          </p:spTgt>
                                        </p:tgtEl>
                                        <p:attrNameLst>
                                          <p:attrName>ppt_w</p:attrName>
                                        </p:attrNameLst>
                                      </p:cBhvr>
                                      <p:tavLst>
                                        <p:tav tm="0">
                                          <p:val>
                                            <p:strVal val="0"/>
                                          </p:val>
                                        </p:tav>
                                        <p:tav tm="100000">
                                          <p:val>
                                            <p:strVal val="#ppt_w"/>
                                          </p:val>
                                        </p:tav>
                                      </p:tavLst>
                                    </p:anim>
                                    <p:anim calcmode="lin" valueType="num">
                                      <p:cBhvr additive="base">
                                        <p:cTn id="118" dur="500"/>
                                        <p:tgtEl>
                                          <p:spTgt spid="316">
                                            <p:txEl>
                                              <p:pRg st="1" end="1"/>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316">
                                            <p:txEl>
                                              <p:pRg st="2" end="2"/>
                                            </p:txEl>
                                          </p:spTgt>
                                        </p:tgtEl>
                                        <p:attrNameLst>
                                          <p:attrName>style.visibility</p:attrName>
                                        </p:attrNameLst>
                                      </p:cBhvr>
                                      <p:to>
                                        <p:strVal val="visible"/>
                                      </p:to>
                                    </p:set>
                                    <p:anim calcmode="lin" valueType="num">
                                      <p:cBhvr additive="base">
                                        <p:cTn id="121" dur="500"/>
                                        <p:tgtEl>
                                          <p:spTgt spid="316">
                                            <p:txEl>
                                              <p:pRg st="2" end="2"/>
                                            </p:txEl>
                                          </p:spTgt>
                                        </p:tgtEl>
                                        <p:attrNameLst>
                                          <p:attrName>ppt_w</p:attrName>
                                        </p:attrNameLst>
                                      </p:cBhvr>
                                      <p:tavLst>
                                        <p:tav tm="0">
                                          <p:val>
                                            <p:strVal val="0"/>
                                          </p:val>
                                        </p:tav>
                                        <p:tav tm="100000">
                                          <p:val>
                                            <p:strVal val="#ppt_w"/>
                                          </p:val>
                                        </p:tav>
                                      </p:tavLst>
                                    </p:anim>
                                    <p:anim calcmode="lin" valueType="num">
                                      <p:cBhvr additive="base">
                                        <p:cTn id="122" dur="500"/>
                                        <p:tgtEl>
                                          <p:spTgt spid="316">
                                            <p:txEl>
                                              <p:pRg st="2" end="2"/>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316">
                                            <p:txEl>
                                              <p:pRg st="3" end="3"/>
                                            </p:txEl>
                                          </p:spTgt>
                                        </p:tgtEl>
                                        <p:attrNameLst>
                                          <p:attrName>style.visibility</p:attrName>
                                        </p:attrNameLst>
                                      </p:cBhvr>
                                      <p:to>
                                        <p:strVal val="visible"/>
                                      </p:to>
                                    </p:set>
                                    <p:anim calcmode="lin" valueType="num">
                                      <p:cBhvr additive="base">
                                        <p:cTn id="125" dur="500"/>
                                        <p:tgtEl>
                                          <p:spTgt spid="316">
                                            <p:txEl>
                                              <p:pRg st="3" end="3"/>
                                            </p:txEl>
                                          </p:spTgt>
                                        </p:tgtEl>
                                        <p:attrNameLst>
                                          <p:attrName>ppt_w</p:attrName>
                                        </p:attrNameLst>
                                      </p:cBhvr>
                                      <p:tavLst>
                                        <p:tav tm="0">
                                          <p:val>
                                            <p:strVal val="0"/>
                                          </p:val>
                                        </p:tav>
                                        <p:tav tm="100000">
                                          <p:val>
                                            <p:strVal val="#ppt_w"/>
                                          </p:val>
                                        </p:tav>
                                      </p:tavLst>
                                    </p:anim>
                                    <p:anim calcmode="lin" valueType="num">
                                      <p:cBhvr additive="base">
                                        <p:cTn id="126" dur="500"/>
                                        <p:tgtEl>
                                          <p:spTgt spid="316">
                                            <p:txEl>
                                              <p:pRg st="3" end="3"/>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316">
                                            <p:txEl>
                                              <p:pRg st="4" end="4"/>
                                            </p:txEl>
                                          </p:spTgt>
                                        </p:tgtEl>
                                        <p:attrNameLst>
                                          <p:attrName>style.visibility</p:attrName>
                                        </p:attrNameLst>
                                      </p:cBhvr>
                                      <p:to>
                                        <p:strVal val="visible"/>
                                      </p:to>
                                    </p:set>
                                    <p:anim calcmode="lin" valueType="num">
                                      <p:cBhvr additive="base">
                                        <p:cTn id="129" dur="500"/>
                                        <p:tgtEl>
                                          <p:spTgt spid="316">
                                            <p:txEl>
                                              <p:pRg st="4" end="4"/>
                                            </p:txEl>
                                          </p:spTgt>
                                        </p:tgtEl>
                                        <p:attrNameLst>
                                          <p:attrName>ppt_w</p:attrName>
                                        </p:attrNameLst>
                                      </p:cBhvr>
                                      <p:tavLst>
                                        <p:tav tm="0">
                                          <p:val>
                                            <p:strVal val="0"/>
                                          </p:val>
                                        </p:tav>
                                        <p:tav tm="100000">
                                          <p:val>
                                            <p:strVal val="#ppt_w"/>
                                          </p:val>
                                        </p:tav>
                                      </p:tavLst>
                                    </p:anim>
                                    <p:anim calcmode="lin" valueType="num">
                                      <p:cBhvr additive="base">
                                        <p:cTn id="130" dur="500"/>
                                        <p:tgtEl>
                                          <p:spTgt spid="316">
                                            <p:txEl>
                                              <p:pRg st="4" end="4"/>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316">
                                            <p:txEl>
                                              <p:pRg st="5" end="5"/>
                                            </p:txEl>
                                          </p:spTgt>
                                        </p:tgtEl>
                                        <p:attrNameLst>
                                          <p:attrName>style.visibility</p:attrName>
                                        </p:attrNameLst>
                                      </p:cBhvr>
                                      <p:to>
                                        <p:strVal val="visible"/>
                                      </p:to>
                                    </p:set>
                                    <p:anim calcmode="lin" valueType="num">
                                      <p:cBhvr additive="base">
                                        <p:cTn id="133" dur="500"/>
                                        <p:tgtEl>
                                          <p:spTgt spid="316">
                                            <p:txEl>
                                              <p:pRg st="5" end="5"/>
                                            </p:txEl>
                                          </p:spTgt>
                                        </p:tgtEl>
                                        <p:attrNameLst>
                                          <p:attrName>ppt_w</p:attrName>
                                        </p:attrNameLst>
                                      </p:cBhvr>
                                      <p:tavLst>
                                        <p:tav tm="0">
                                          <p:val>
                                            <p:strVal val="0"/>
                                          </p:val>
                                        </p:tav>
                                        <p:tav tm="100000">
                                          <p:val>
                                            <p:strVal val="#ppt_w"/>
                                          </p:val>
                                        </p:tav>
                                      </p:tavLst>
                                    </p:anim>
                                    <p:anim calcmode="lin" valueType="num">
                                      <p:cBhvr additive="base">
                                        <p:cTn id="134" dur="500"/>
                                        <p:tgtEl>
                                          <p:spTgt spid="316">
                                            <p:txEl>
                                              <p:pRg st="5" end="5"/>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316">
                                            <p:txEl>
                                              <p:pRg st="6" end="6"/>
                                            </p:txEl>
                                          </p:spTgt>
                                        </p:tgtEl>
                                        <p:attrNameLst>
                                          <p:attrName>style.visibility</p:attrName>
                                        </p:attrNameLst>
                                      </p:cBhvr>
                                      <p:to>
                                        <p:strVal val="visible"/>
                                      </p:to>
                                    </p:set>
                                    <p:anim calcmode="lin" valueType="num">
                                      <p:cBhvr additive="base">
                                        <p:cTn id="137" dur="500"/>
                                        <p:tgtEl>
                                          <p:spTgt spid="316">
                                            <p:txEl>
                                              <p:pRg st="6" end="6"/>
                                            </p:txEl>
                                          </p:spTgt>
                                        </p:tgtEl>
                                        <p:attrNameLst>
                                          <p:attrName>ppt_w</p:attrName>
                                        </p:attrNameLst>
                                      </p:cBhvr>
                                      <p:tavLst>
                                        <p:tav tm="0">
                                          <p:val>
                                            <p:strVal val="0"/>
                                          </p:val>
                                        </p:tav>
                                        <p:tav tm="100000">
                                          <p:val>
                                            <p:strVal val="#ppt_w"/>
                                          </p:val>
                                        </p:tav>
                                      </p:tavLst>
                                    </p:anim>
                                    <p:anim calcmode="lin" valueType="num">
                                      <p:cBhvr additive="base">
                                        <p:cTn id="138" dur="500"/>
                                        <p:tgtEl>
                                          <p:spTgt spid="316">
                                            <p:txEl>
                                              <p:pRg st="6" end="6"/>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316">
                                            <p:txEl>
                                              <p:pRg st="7" end="7"/>
                                            </p:txEl>
                                          </p:spTgt>
                                        </p:tgtEl>
                                        <p:attrNameLst>
                                          <p:attrName>style.visibility</p:attrName>
                                        </p:attrNameLst>
                                      </p:cBhvr>
                                      <p:to>
                                        <p:strVal val="visible"/>
                                      </p:to>
                                    </p:set>
                                    <p:anim calcmode="lin" valueType="num">
                                      <p:cBhvr additive="base">
                                        <p:cTn id="141" dur="500"/>
                                        <p:tgtEl>
                                          <p:spTgt spid="316">
                                            <p:txEl>
                                              <p:pRg st="7" end="7"/>
                                            </p:txEl>
                                          </p:spTgt>
                                        </p:tgtEl>
                                        <p:attrNameLst>
                                          <p:attrName>ppt_w</p:attrName>
                                        </p:attrNameLst>
                                      </p:cBhvr>
                                      <p:tavLst>
                                        <p:tav tm="0">
                                          <p:val>
                                            <p:strVal val="0"/>
                                          </p:val>
                                        </p:tav>
                                        <p:tav tm="100000">
                                          <p:val>
                                            <p:strVal val="#ppt_w"/>
                                          </p:val>
                                        </p:tav>
                                      </p:tavLst>
                                    </p:anim>
                                    <p:anim calcmode="lin" valueType="num">
                                      <p:cBhvr additive="base">
                                        <p:cTn id="142" dur="500"/>
                                        <p:tgtEl>
                                          <p:spTgt spid="316">
                                            <p:txEl>
                                              <p:pRg st="7" end="7"/>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316">
                                            <p:txEl>
                                              <p:pRg st="8" end="8"/>
                                            </p:txEl>
                                          </p:spTgt>
                                        </p:tgtEl>
                                        <p:attrNameLst>
                                          <p:attrName>style.visibility</p:attrName>
                                        </p:attrNameLst>
                                      </p:cBhvr>
                                      <p:to>
                                        <p:strVal val="visible"/>
                                      </p:to>
                                    </p:set>
                                    <p:anim calcmode="lin" valueType="num">
                                      <p:cBhvr additive="base">
                                        <p:cTn id="145" dur="500"/>
                                        <p:tgtEl>
                                          <p:spTgt spid="316">
                                            <p:txEl>
                                              <p:pRg st="8" end="8"/>
                                            </p:txEl>
                                          </p:spTgt>
                                        </p:tgtEl>
                                        <p:attrNameLst>
                                          <p:attrName>ppt_w</p:attrName>
                                        </p:attrNameLst>
                                      </p:cBhvr>
                                      <p:tavLst>
                                        <p:tav tm="0">
                                          <p:val>
                                            <p:strVal val="0"/>
                                          </p:val>
                                        </p:tav>
                                        <p:tav tm="100000">
                                          <p:val>
                                            <p:strVal val="#ppt_w"/>
                                          </p:val>
                                        </p:tav>
                                      </p:tavLst>
                                    </p:anim>
                                    <p:anim calcmode="lin" valueType="num">
                                      <p:cBhvr additive="base">
                                        <p:cTn id="146" dur="500"/>
                                        <p:tgtEl>
                                          <p:spTgt spid="316">
                                            <p:txEl>
                                              <p:pRg st="8" end="8"/>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315"/>
                                        </p:tgtEl>
                                        <p:attrNameLst>
                                          <p:attrName>style.visibility</p:attrName>
                                        </p:attrNameLst>
                                      </p:cBhvr>
                                      <p:to>
                                        <p:strVal val="visible"/>
                                      </p:to>
                                    </p:set>
                                    <p:anim calcmode="lin" valueType="num">
                                      <p:cBhvr additive="base">
                                        <p:cTn id="149" dur="500"/>
                                        <p:tgtEl>
                                          <p:spTgt spid="315"/>
                                        </p:tgtEl>
                                        <p:attrNameLst>
                                          <p:attrName>ppt_w</p:attrName>
                                        </p:attrNameLst>
                                      </p:cBhvr>
                                      <p:tavLst>
                                        <p:tav tm="0">
                                          <p:val>
                                            <p:strVal val="0"/>
                                          </p:val>
                                        </p:tav>
                                        <p:tav tm="100000">
                                          <p:val>
                                            <p:strVal val="#ppt_w"/>
                                          </p:val>
                                        </p:tav>
                                      </p:tavLst>
                                    </p:anim>
                                    <p:anim calcmode="lin" valueType="num">
                                      <p:cBhvr additive="base">
                                        <p:cTn id="150" dur="500"/>
                                        <p:tgtEl>
                                          <p:spTgt spid="315"/>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317">
                                            <p:txEl>
                                              <p:pRg st="0" end="0"/>
                                            </p:txEl>
                                          </p:spTgt>
                                        </p:tgtEl>
                                        <p:attrNameLst>
                                          <p:attrName>style.visibility</p:attrName>
                                        </p:attrNameLst>
                                      </p:cBhvr>
                                      <p:to>
                                        <p:strVal val="visible"/>
                                      </p:to>
                                    </p:set>
                                    <p:anim calcmode="lin" valueType="num">
                                      <p:cBhvr additive="base">
                                        <p:cTn id="153" dur="500"/>
                                        <p:tgtEl>
                                          <p:spTgt spid="317">
                                            <p:txEl>
                                              <p:pRg st="0" end="0"/>
                                            </p:txEl>
                                          </p:spTgt>
                                        </p:tgtEl>
                                        <p:attrNameLst>
                                          <p:attrName>ppt_w</p:attrName>
                                        </p:attrNameLst>
                                      </p:cBhvr>
                                      <p:tavLst>
                                        <p:tav tm="0">
                                          <p:val>
                                            <p:strVal val="0"/>
                                          </p:val>
                                        </p:tav>
                                        <p:tav tm="100000">
                                          <p:val>
                                            <p:strVal val="#ppt_w"/>
                                          </p:val>
                                        </p:tav>
                                      </p:tavLst>
                                    </p:anim>
                                    <p:anim calcmode="lin" valueType="num">
                                      <p:cBhvr additive="base">
                                        <p:cTn id="154" dur="500"/>
                                        <p:tgtEl>
                                          <p:spTgt spid="317">
                                            <p:txEl>
                                              <p:pRg st="0" end="0"/>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317">
                                            <p:txEl>
                                              <p:pRg st="1" end="1"/>
                                            </p:txEl>
                                          </p:spTgt>
                                        </p:tgtEl>
                                        <p:attrNameLst>
                                          <p:attrName>style.visibility</p:attrName>
                                        </p:attrNameLst>
                                      </p:cBhvr>
                                      <p:to>
                                        <p:strVal val="visible"/>
                                      </p:to>
                                    </p:set>
                                    <p:anim calcmode="lin" valueType="num">
                                      <p:cBhvr additive="base">
                                        <p:cTn id="157" dur="500"/>
                                        <p:tgtEl>
                                          <p:spTgt spid="317">
                                            <p:txEl>
                                              <p:pRg st="1" end="1"/>
                                            </p:txEl>
                                          </p:spTgt>
                                        </p:tgtEl>
                                        <p:attrNameLst>
                                          <p:attrName>ppt_w</p:attrName>
                                        </p:attrNameLst>
                                      </p:cBhvr>
                                      <p:tavLst>
                                        <p:tav tm="0">
                                          <p:val>
                                            <p:strVal val="0"/>
                                          </p:val>
                                        </p:tav>
                                        <p:tav tm="100000">
                                          <p:val>
                                            <p:strVal val="#ppt_w"/>
                                          </p:val>
                                        </p:tav>
                                      </p:tavLst>
                                    </p:anim>
                                    <p:anim calcmode="lin" valueType="num">
                                      <p:cBhvr additive="base">
                                        <p:cTn id="158" dur="500"/>
                                        <p:tgtEl>
                                          <p:spTgt spid="317">
                                            <p:txEl>
                                              <p:pRg st="1" end="1"/>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317">
                                            <p:txEl>
                                              <p:pRg st="2" end="2"/>
                                            </p:txEl>
                                          </p:spTgt>
                                        </p:tgtEl>
                                        <p:attrNameLst>
                                          <p:attrName>style.visibility</p:attrName>
                                        </p:attrNameLst>
                                      </p:cBhvr>
                                      <p:to>
                                        <p:strVal val="visible"/>
                                      </p:to>
                                    </p:set>
                                    <p:anim calcmode="lin" valueType="num">
                                      <p:cBhvr additive="base">
                                        <p:cTn id="161" dur="500"/>
                                        <p:tgtEl>
                                          <p:spTgt spid="317">
                                            <p:txEl>
                                              <p:pRg st="2" end="2"/>
                                            </p:txEl>
                                          </p:spTgt>
                                        </p:tgtEl>
                                        <p:attrNameLst>
                                          <p:attrName>ppt_w</p:attrName>
                                        </p:attrNameLst>
                                      </p:cBhvr>
                                      <p:tavLst>
                                        <p:tav tm="0">
                                          <p:val>
                                            <p:strVal val="0"/>
                                          </p:val>
                                        </p:tav>
                                        <p:tav tm="100000">
                                          <p:val>
                                            <p:strVal val="#ppt_w"/>
                                          </p:val>
                                        </p:tav>
                                      </p:tavLst>
                                    </p:anim>
                                    <p:anim calcmode="lin" valueType="num">
                                      <p:cBhvr additive="base">
                                        <p:cTn id="162" dur="500"/>
                                        <p:tgtEl>
                                          <p:spTgt spid="317">
                                            <p:txEl>
                                              <p:pRg st="2" end="2"/>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317">
                                            <p:txEl>
                                              <p:pRg st="3" end="3"/>
                                            </p:txEl>
                                          </p:spTgt>
                                        </p:tgtEl>
                                        <p:attrNameLst>
                                          <p:attrName>style.visibility</p:attrName>
                                        </p:attrNameLst>
                                      </p:cBhvr>
                                      <p:to>
                                        <p:strVal val="visible"/>
                                      </p:to>
                                    </p:set>
                                    <p:anim calcmode="lin" valueType="num">
                                      <p:cBhvr additive="base">
                                        <p:cTn id="165" dur="500"/>
                                        <p:tgtEl>
                                          <p:spTgt spid="317">
                                            <p:txEl>
                                              <p:pRg st="3" end="3"/>
                                            </p:txEl>
                                          </p:spTgt>
                                        </p:tgtEl>
                                        <p:attrNameLst>
                                          <p:attrName>ppt_w</p:attrName>
                                        </p:attrNameLst>
                                      </p:cBhvr>
                                      <p:tavLst>
                                        <p:tav tm="0">
                                          <p:val>
                                            <p:strVal val="0"/>
                                          </p:val>
                                        </p:tav>
                                        <p:tav tm="100000">
                                          <p:val>
                                            <p:strVal val="#ppt_w"/>
                                          </p:val>
                                        </p:tav>
                                      </p:tavLst>
                                    </p:anim>
                                    <p:anim calcmode="lin" valueType="num">
                                      <p:cBhvr additive="base">
                                        <p:cTn id="166" dur="500"/>
                                        <p:tgtEl>
                                          <p:spTgt spid="317">
                                            <p:txEl>
                                              <p:pRg st="3" end="3"/>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317">
                                            <p:txEl>
                                              <p:pRg st="4" end="4"/>
                                            </p:txEl>
                                          </p:spTgt>
                                        </p:tgtEl>
                                        <p:attrNameLst>
                                          <p:attrName>style.visibility</p:attrName>
                                        </p:attrNameLst>
                                      </p:cBhvr>
                                      <p:to>
                                        <p:strVal val="visible"/>
                                      </p:to>
                                    </p:set>
                                    <p:anim calcmode="lin" valueType="num">
                                      <p:cBhvr additive="base">
                                        <p:cTn id="169" dur="500"/>
                                        <p:tgtEl>
                                          <p:spTgt spid="317">
                                            <p:txEl>
                                              <p:pRg st="4" end="4"/>
                                            </p:txEl>
                                          </p:spTgt>
                                        </p:tgtEl>
                                        <p:attrNameLst>
                                          <p:attrName>ppt_w</p:attrName>
                                        </p:attrNameLst>
                                      </p:cBhvr>
                                      <p:tavLst>
                                        <p:tav tm="0">
                                          <p:val>
                                            <p:strVal val="0"/>
                                          </p:val>
                                        </p:tav>
                                        <p:tav tm="100000">
                                          <p:val>
                                            <p:strVal val="#ppt_w"/>
                                          </p:val>
                                        </p:tav>
                                      </p:tavLst>
                                    </p:anim>
                                    <p:anim calcmode="lin" valueType="num">
                                      <p:cBhvr additive="base">
                                        <p:cTn id="170" dur="500"/>
                                        <p:tgtEl>
                                          <p:spTgt spid="317">
                                            <p:txEl>
                                              <p:pRg st="4" end="4"/>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317">
                                            <p:txEl>
                                              <p:pRg st="5" end="5"/>
                                            </p:txEl>
                                          </p:spTgt>
                                        </p:tgtEl>
                                        <p:attrNameLst>
                                          <p:attrName>style.visibility</p:attrName>
                                        </p:attrNameLst>
                                      </p:cBhvr>
                                      <p:to>
                                        <p:strVal val="visible"/>
                                      </p:to>
                                    </p:set>
                                    <p:anim calcmode="lin" valueType="num">
                                      <p:cBhvr additive="base">
                                        <p:cTn id="173" dur="500"/>
                                        <p:tgtEl>
                                          <p:spTgt spid="317">
                                            <p:txEl>
                                              <p:pRg st="5" end="5"/>
                                            </p:txEl>
                                          </p:spTgt>
                                        </p:tgtEl>
                                        <p:attrNameLst>
                                          <p:attrName>ppt_w</p:attrName>
                                        </p:attrNameLst>
                                      </p:cBhvr>
                                      <p:tavLst>
                                        <p:tav tm="0">
                                          <p:val>
                                            <p:strVal val="0"/>
                                          </p:val>
                                        </p:tav>
                                        <p:tav tm="100000">
                                          <p:val>
                                            <p:strVal val="#ppt_w"/>
                                          </p:val>
                                        </p:tav>
                                      </p:tavLst>
                                    </p:anim>
                                    <p:anim calcmode="lin" valueType="num">
                                      <p:cBhvr additive="base">
                                        <p:cTn id="174" dur="500"/>
                                        <p:tgtEl>
                                          <p:spTgt spid="317">
                                            <p:txEl>
                                              <p:pRg st="5" end="5"/>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317">
                                            <p:txEl>
                                              <p:pRg st="6" end="6"/>
                                            </p:txEl>
                                          </p:spTgt>
                                        </p:tgtEl>
                                        <p:attrNameLst>
                                          <p:attrName>style.visibility</p:attrName>
                                        </p:attrNameLst>
                                      </p:cBhvr>
                                      <p:to>
                                        <p:strVal val="visible"/>
                                      </p:to>
                                    </p:set>
                                    <p:anim calcmode="lin" valueType="num">
                                      <p:cBhvr additive="base">
                                        <p:cTn id="177" dur="500"/>
                                        <p:tgtEl>
                                          <p:spTgt spid="317">
                                            <p:txEl>
                                              <p:pRg st="6" end="6"/>
                                            </p:txEl>
                                          </p:spTgt>
                                        </p:tgtEl>
                                        <p:attrNameLst>
                                          <p:attrName>ppt_w</p:attrName>
                                        </p:attrNameLst>
                                      </p:cBhvr>
                                      <p:tavLst>
                                        <p:tav tm="0">
                                          <p:val>
                                            <p:strVal val="0"/>
                                          </p:val>
                                        </p:tav>
                                        <p:tav tm="100000">
                                          <p:val>
                                            <p:strVal val="#ppt_w"/>
                                          </p:val>
                                        </p:tav>
                                      </p:tavLst>
                                    </p:anim>
                                    <p:anim calcmode="lin" valueType="num">
                                      <p:cBhvr additive="base">
                                        <p:cTn id="178" dur="500"/>
                                        <p:tgtEl>
                                          <p:spTgt spid="317">
                                            <p:txEl>
                                              <p:pRg st="6" end="6"/>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317">
                                            <p:txEl>
                                              <p:pRg st="7" end="7"/>
                                            </p:txEl>
                                          </p:spTgt>
                                        </p:tgtEl>
                                        <p:attrNameLst>
                                          <p:attrName>style.visibility</p:attrName>
                                        </p:attrNameLst>
                                      </p:cBhvr>
                                      <p:to>
                                        <p:strVal val="visible"/>
                                      </p:to>
                                    </p:set>
                                    <p:anim calcmode="lin" valueType="num">
                                      <p:cBhvr additive="base">
                                        <p:cTn id="181" dur="500"/>
                                        <p:tgtEl>
                                          <p:spTgt spid="317">
                                            <p:txEl>
                                              <p:pRg st="7" end="7"/>
                                            </p:txEl>
                                          </p:spTgt>
                                        </p:tgtEl>
                                        <p:attrNameLst>
                                          <p:attrName>ppt_w</p:attrName>
                                        </p:attrNameLst>
                                      </p:cBhvr>
                                      <p:tavLst>
                                        <p:tav tm="0">
                                          <p:val>
                                            <p:strVal val="0"/>
                                          </p:val>
                                        </p:tav>
                                        <p:tav tm="100000">
                                          <p:val>
                                            <p:strVal val="#ppt_w"/>
                                          </p:val>
                                        </p:tav>
                                      </p:tavLst>
                                    </p:anim>
                                    <p:anim calcmode="lin" valueType="num">
                                      <p:cBhvr additive="base">
                                        <p:cTn id="182" dur="500"/>
                                        <p:tgtEl>
                                          <p:spTgt spid="317">
                                            <p:txEl>
                                              <p:pRg st="7" end="7"/>
                                            </p:txEl>
                                          </p:spTgt>
                                        </p:tgtEl>
                                        <p:attrNameLst>
                                          <p:attrName>ppt_h</p:attrName>
                                        </p:attrNameLst>
                                      </p:cBhvr>
                                      <p:tavLst>
                                        <p:tav tm="0">
                                          <p:val>
                                            <p:strVal val="0"/>
                                          </p:val>
                                        </p:tav>
                                        <p:tav tm="100000">
                                          <p:val>
                                            <p:strVal val="#ppt_h"/>
                                          </p:val>
                                        </p:tav>
                                      </p:tavLst>
                                    </p:anim>
                                  </p:childTnLst>
                                </p:cTn>
                              </p:par>
                              <p:par>
                                <p:cTn id="183" presetID="23" presetClass="entr" presetSubtype="16" fill="hold" nodeType="withEffect">
                                  <p:stCondLst>
                                    <p:cond delay="200"/>
                                  </p:stCondLst>
                                  <p:childTnLst>
                                    <p:set>
                                      <p:cBhvr>
                                        <p:cTn id="184" dur="1" fill="hold">
                                          <p:stCondLst>
                                            <p:cond delay="0"/>
                                          </p:stCondLst>
                                        </p:cTn>
                                        <p:tgtEl>
                                          <p:spTgt spid="317">
                                            <p:txEl>
                                              <p:pRg st="8" end="8"/>
                                            </p:txEl>
                                          </p:spTgt>
                                        </p:tgtEl>
                                        <p:attrNameLst>
                                          <p:attrName>style.visibility</p:attrName>
                                        </p:attrNameLst>
                                      </p:cBhvr>
                                      <p:to>
                                        <p:strVal val="visible"/>
                                      </p:to>
                                    </p:set>
                                    <p:anim calcmode="lin" valueType="num">
                                      <p:cBhvr additive="base">
                                        <p:cTn id="185" dur="500"/>
                                        <p:tgtEl>
                                          <p:spTgt spid="317">
                                            <p:txEl>
                                              <p:pRg st="8" end="8"/>
                                            </p:txEl>
                                          </p:spTgt>
                                        </p:tgtEl>
                                        <p:attrNameLst>
                                          <p:attrName>ppt_w</p:attrName>
                                        </p:attrNameLst>
                                      </p:cBhvr>
                                      <p:tavLst>
                                        <p:tav tm="0">
                                          <p:val>
                                            <p:strVal val="0"/>
                                          </p:val>
                                        </p:tav>
                                        <p:tav tm="100000">
                                          <p:val>
                                            <p:strVal val="#ppt_w"/>
                                          </p:val>
                                        </p:tav>
                                      </p:tavLst>
                                    </p:anim>
                                    <p:anim calcmode="lin" valueType="num">
                                      <p:cBhvr additive="base">
                                        <p:cTn id="186" dur="500"/>
                                        <p:tgtEl>
                                          <p:spTgt spid="317">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x descriptions without center">
  <p:cSld name="Six descriptions without center">
    <p:spTree>
      <p:nvGrpSpPr>
        <p:cNvPr id="1" name="Shape 318"/>
        <p:cNvGrpSpPr/>
        <p:nvPr/>
      </p:nvGrpSpPr>
      <p:grpSpPr>
        <a:xfrm>
          <a:off x="0" y="0"/>
          <a:ext cx="0" cy="0"/>
          <a:chOff x="0" y="0"/>
          <a:chExt cx="0" cy="0"/>
        </a:xfrm>
      </p:grpSpPr>
      <p:sp>
        <p:nvSpPr>
          <p:cNvPr id="319" name="Google Shape;319;p20"/>
          <p:cNvSpPr txBox="1">
            <a:spLocks noGrp="1"/>
          </p:cNvSpPr>
          <p:nvPr>
            <p:ph type="body" idx="1"/>
          </p:nvPr>
        </p:nvSpPr>
        <p:spPr>
          <a:xfrm>
            <a:off x="1924417" y="803663"/>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0" name="Google Shape;320;p20"/>
          <p:cNvSpPr txBox="1">
            <a:spLocks noGrp="1"/>
          </p:cNvSpPr>
          <p:nvPr>
            <p:ph type="body" idx="2"/>
          </p:nvPr>
        </p:nvSpPr>
        <p:spPr>
          <a:xfrm>
            <a:off x="1924417" y="1891700"/>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1" name="Google Shape;321;p20"/>
          <p:cNvSpPr txBox="1">
            <a:spLocks noGrp="1"/>
          </p:cNvSpPr>
          <p:nvPr>
            <p:ph type="body" idx="3"/>
          </p:nvPr>
        </p:nvSpPr>
        <p:spPr>
          <a:xfrm>
            <a:off x="844125" y="3385764"/>
            <a:ext cx="6466039" cy="678493"/>
          </a:xfrm>
          <a:prstGeom prst="rect">
            <a:avLst/>
          </a:prstGeom>
          <a:noFill/>
          <a:ln>
            <a:noFill/>
          </a:ln>
        </p:spPr>
        <p:txBody>
          <a:bodyPr spcFirstLastPara="1" wrap="square" lIns="0" tIns="103850" rIns="0" bIns="103850" anchor="t" anchorCtr="0">
            <a:noAutofit/>
          </a:bodyPr>
          <a:lstStyle>
            <a:lvl1pPr marL="457200" marR="0" lvl="0" indent="-228600" algn="r"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2" name="Google Shape;322;p20"/>
          <p:cNvSpPr txBox="1">
            <a:spLocks noGrp="1"/>
          </p:cNvSpPr>
          <p:nvPr>
            <p:ph type="body" idx="4"/>
          </p:nvPr>
        </p:nvSpPr>
        <p:spPr>
          <a:xfrm>
            <a:off x="844125" y="4250727"/>
            <a:ext cx="6466039" cy="1294152"/>
          </a:xfrm>
          <a:prstGeom prst="rect">
            <a:avLst/>
          </a:prstGeom>
          <a:noFill/>
          <a:ln>
            <a:noFill/>
          </a:ln>
        </p:spPr>
        <p:txBody>
          <a:bodyPr spcFirstLastPara="1" wrap="square" lIns="0" tIns="0" rIns="0" bIns="0" anchor="t" anchorCtr="0">
            <a:noAutofit/>
          </a:bodyPr>
          <a:lstStyle>
            <a:lvl1pPr marL="457200" marR="0" lvl="0" indent="-228600" algn="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3" name="Google Shape;323;p20"/>
          <p:cNvSpPr txBox="1">
            <a:spLocks noGrp="1"/>
          </p:cNvSpPr>
          <p:nvPr>
            <p:ph type="body" idx="5"/>
          </p:nvPr>
        </p:nvSpPr>
        <p:spPr>
          <a:xfrm>
            <a:off x="17242780" y="3385764"/>
            <a:ext cx="6466039"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2"/>
              </a:buClr>
              <a:buSzPts val="3500"/>
              <a:buFont typeface="Arial"/>
              <a:buNone/>
              <a:defRPr sz="3500" b="1" i="0" u="none" strike="noStrike" cap="none">
                <a:solidFill>
                  <a:schemeClr val="accent2"/>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4" name="Google Shape;324;p20"/>
          <p:cNvSpPr txBox="1">
            <a:spLocks noGrp="1"/>
          </p:cNvSpPr>
          <p:nvPr>
            <p:ph type="body" idx="6"/>
          </p:nvPr>
        </p:nvSpPr>
        <p:spPr>
          <a:xfrm>
            <a:off x="17242780" y="4250727"/>
            <a:ext cx="6466039"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5" name="Google Shape;325;p20"/>
          <p:cNvSpPr txBox="1">
            <a:spLocks noGrp="1"/>
          </p:cNvSpPr>
          <p:nvPr>
            <p:ph type="body" idx="7"/>
          </p:nvPr>
        </p:nvSpPr>
        <p:spPr>
          <a:xfrm>
            <a:off x="844125" y="6734183"/>
            <a:ext cx="6466039" cy="678493"/>
          </a:xfrm>
          <a:prstGeom prst="rect">
            <a:avLst/>
          </a:prstGeom>
          <a:noFill/>
          <a:ln>
            <a:noFill/>
          </a:ln>
        </p:spPr>
        <p:txBody>
          <a:bodyPr spcFirstLastPara="1" wrap="square" lIns="0" tIns="103850" rIns="0" bIns="103850" anchor="t" anchorCtr="0">
            <a:noAutofit/>
          </a:bodyPr>
          <a:lstStyle>
            <a:lvl1pPr marL="457200" marR="0" lvl="0" indent="-228600" algn="r" rtl="0">
              <a:lnSpc>
                <a:spcPct val="100000"/>
              </a:lnSpc>
              <a:spcBef>
                <a:spcPts val="0"/>
              </a:spcBef>
              <a:spcAft>
                <a:spcPts val="0"/>
              </a:spcAft>
              <a:buClr>
                <a:schemeClr val="accent3"/>
              </a:buClr>
              <a:buSzPts val="3500"/>
              <a:buFont typeface="Arial"/>
              <a:buNone/>
              <a:defRPr sz="3500" b="1" i="0" u="none" strike="noStrike" cap="none">
                <a:solidFill>
                  <a:schemeClr val="accent3"/>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6" name="Google Shape;326;p20"/>
          <p:cNvSpPr txBox="1">
            <a:spLocks noGrp="1"/>
          </p:cNvSpPr>
          <p:nvPr>
            <p:ph type="body" idx="8"/>
          </p:nvPr>
        </p:nvSpPr>
        <p:spPr>
          <a:xfrm>
            <a:off x="844125" y="7599145"/>
            <a:ext cx="6466039" cy="1294152"/>
          </a:xfrm>
          <a:prstGeom prst="rect">
            <a:avLst/>
          </a:prstGeom>
          <a:noFill/>
          <a:ln>
            <a:noFill/>
          </a:ln>
        </p:spPr>
        <p:txBody>
          <a:bodyPr spcFirstLastPara="1" wrap="square" lIns="0" tIns="0" rIns="0" bIns="0" anchor="t" anchorCtr="0">
            <a:noAutofit/>
          </a:bodyPr>
          <a:lstStyle>
            <a:lvl1pPr marL="457200" marR="0" lvl="0" indent="-228600" algn="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7" name="Google Shape;327;p20"/>
          <p:cNvSpPr txBox="1">
            <a:spLocks noGrp="1"/>
          </p:cNvSpPr>
          <p:nvPr>
            <p:ph type="body" idx="9"/>
          </p:nvPr>
        </p:nvSpPr>
        <p:spPr>
          <a:xfrm>
            <a:off x="17242780" y="6734183"/>
            <a:ext cx="6466039"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4"/>
              </a:buClr>
              <a:buSzPts val="3500"/>
              <a:buFont typeface="Arial"/>
              <a:buNone/>
              <a:defRPr sz="3500" b="1" i="0" u="none" strike="noStrike" cap="none">
                <a:solidFill>
                  <a:schemeClr val="accent4"/>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8" name="Google Shape;328;p20"/>
          <p:cNvSpPr txBox="1">
            <a:spLocks noGrp="1"/>
          </p:cNvSpPr>
          <p:nvPr>
            <p:ph type="body" idx="13"/>
          </p:nvPr>
        </p:nvSpPr>
        <p:spPr>
          <a:xfrm>
            <a:off x="17242780" y="7599145"/>
            <a:ext cx="6466039"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9" name="Google Shape;329;p20"/>
          <p:cNvSpPr txBox="1">
            <a:spLocks noGrp="1"/>
          </p:cNvSpPr>
          <p:nvPr>
            <p:ph type="body" idx="14"/>
          </p:nvPr>
        </p:nvSpPr>
        <p:spPr>
          <a:xfrm>
            <a:off x="844125" y="10275039"/>
            <a:ext cx="6466039" cy="678493"/>
          </a:xfrm>
          <a:prstGeom prst="rect">
            <a:avLst/>
          </a:prstGeom>
          <a:noFill/>
          <a:ln>
            <a:noFill/>
          </a:ln>
        </p:spPr>
        <p:txBody>
          <a:bodyPr spcFirstLastPara="1" wrap="square" lIns="0" tIns="103850" rIns="0" bIns="103850" anchor="t" anchorCtr="0">
            <a:noAutofit/>
          </a:bodyPr>
          <a:lstStyle>
            <a:lvl1pPr marL="457200" marR="0" lvl="0" indent="-228600" algn="r" rtl="0">
              <a:lnSpc>
                <a:spcPct val="100000"/>
              </a:lnSpc>
              <a:spcBef>
                <a:spcPts val="0"/>
              </a:spcBef>
              <a:spcAft>
                <a:spcPts val="0"/>
              </a:spcAft>
              <a:buClr>
                <a:schemeClr val="accent5"/>
              </a:buClr>
              <a:buSzPts val="3500"/>
              <a:buFont typeface="Arial"/>
              <a:buNone/>
              <a:defRPr sz="3500" b="1" i="0" u="none" strike="noStrike" cap="none">
                <a:solidFill>
                  <a:schemeClr val="accent5"/>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30" name="Google Shape;330;p20"/>
          <p:cNvSpPr txBox="1">
            <a:spLocks noGrp="1"/>
          </p:cNvSpPr>
          <p:nvPr>
            <p:ph type="body" idx="15"/>
          </p:nvPr>
        </p:nvSpPr>
        <p:spPr>
          <a:xfrm>
            <a:off x="844125" y="11140001"/>
            <a:ext cx="6466039" cy="1294152"/>
          </a:xfrm>
          <a:prstGeom prst="rect">
            <a:avLst/>
          </a:prstGeom>
          <a:noFill/>
          <a:ln>
            <a:noFill/>
          </a:ln>
        </p:spPr>
        <p:txBody>
          <a:bodyPr spcFirstLastPara="1" wrap="square" lIns="0" tIns="0" rIns="0" bIns="0" anchor="t" anchorCtr="0">
            <a:noAutofit/>
          </a:bodyPr>
          <a:lstStyle>
            <a:lvl1pPr marL="457200" marR="0" lvl="0" indent="-228600" algn="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31" name="Google Shape;331;p20"/>
          <p:cNvSpPr txBox="1">
            <a:spLocks noGrp="1"/>
          </p:cNvSpPr>
          <p:nvPr>
            <p:ph type="body" idx="16"/>
          </p:nvPr>
        </p:nvSpPr>
        <p:spPr>
          <a:xfrm>
            <a:off x="17242780" y="10275039"/>
            <a:ext cx="6466039"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6"/>
              </a:buClr>
              <a:buSzPts val="3500"/>
              <a:buFont typeface="Arial"/>
              <a:buNone/>
              <a:defRPr sz="3500" b="1" i="0" u="none" strike="noStrike" cap="none">
                <a:solidFill>
                  <a:schemeClr val="accent6"/>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32" name="Google Shape;332;p20"/>
          <p:cNvSpPr txBox="1">
            <a:spLocks noGrp="1"/>
          </p:cNvSpPr>
          <p:nvPr>
            <p:ph type="body" idx="17"/>
          </p:nvPr>
        </p:nvSpPr>
        <p:spPr>
          <a:xfrm>
            <a:off x="17242780" y="11140001"/>
            <a:ext cx="6466039"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33" name="Google Shape;333;p20"/>
          <p:cNvSpPr>
            <a:spLocks noGrp="1"/>
          </p:cNvSpPr>
          <p:nvPr>
            <p:ph type="pic" idx="18"/>
          </p:nvPr>
        </p:nvSpPr>
        <p:spPr>
          <a:xfrm>
            <a:off x="7887491" y="3390957"/>
            <a:ext cx="8585518" cy="9043195"/>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19">
                                            <p:txEl>
                                              <p:pRg st="0" end="0"/>
                                            </p:txEl>
                                          </p:spTgt>
                                        </p:tgtEl>
                                        <p:attrNameLst>
                                          <p:attrName>style.visibility</p:attrName>
                                        </p:attrNameLst>
                                      </p:cBhvr>
                                      <p:to>
                                        <p:strVal val="visible"/>
                                      </p:to>
                                    </p:set>
                                    <p:animEffect transition="in" filter="fade">
                                      <p:cBhvr>
                                        <p:cTn id="7" dur="400"/>
                                        <p:tgtEl>
                                          <p:spTgt spid="319">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319">
                                            <p:txEl>
                                              <p:pRg st="1" end="1"/>
                                            </p:txEl>
                                          </p:spTgt>
                                        </p:tgtEl>
                                        <p:attrNameLst>
                                          <p:attrName>style.visibility</p:attrName>
                                        </p:attrNameLst>
                                      </p:cBhvr>
                                      <p:to>
                                        <p:strVal val="visible"/>
                                      </p:to>
                                    </p:set>
                                    <p:animEffect transition="in" filter="fade">
                                      <p:cBhvr>
                                        <p:cTn id="10" dur="400"/>
                                        <p:tgtEl>
                                          <p:spTgt spid="319">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319">
                                            <p:txEl>
                                              <p:pRg st="2" end="2"/>
                                            </p:txEl>
                                          </p:spTgt>
                                        </p:tgtEl>
                                        <p:attrNameLst>
                                          <p:attrName>style.visibility</p:attrName>
                                        </p:attrNameLst>
                                      </p:cBhvr>
                                      <p:to>
                                        <p:strVal val="visible"/>
                                      </p:to>
                                    </p:set>
                                    <p:animEffect transition="in" filter="fade">
                                      <p:cBhvr>
                                        <p:cTn id="13" dur="400"/>
                                        <p:tgtEl>
                                          <p:spTgt spid="319">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319">
                                            <p:txEl>
                                              <p:pRg st="3" end="3"/>
                                            </p:txEl>
                                          </p:spTgt>
                                        </p:tgtEl>
                                        <p:attrNameLst>
                                          <p:attrName>style.visibility</p:attrName>
                                        </p:attrNameLst>
                                      </p:cBhvr>
                                      <p:to>
                                        <p:strVal val="visible"/>
                                      </p:to>
                                    </p:set>
                                    <p:animEffect transition="in" filter="fade">
                                      <p:cBhvr>
                                        <p:cTn id="16" dur="400"/>
                                        <p:tgtEl>
                                          <p:spTgt spid="319">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319">
                                            <p:txEl>
                                              <p:pRg st="4" end="4"/>
                                            </p:txEl>
                                          </p:spTgt>
                                        </p:tgtEl>
                                        <p:attrNameLst>
                                          <p:attrName>style.visibility</p:attrName>
                                        </p:attrNameLst>
                                      </p:cBhvr>
                                      <p:to>
                                        <p:strVal val="visible"/>
                                      </p:to>
                                    </p:set>
                                    <p:animEffect transition="in" filter="fade">
                                      <p:cBhvr>
                                        <p:cTn id="19" dur="400"/>
                                        <p:tgtEl>
                                          <p:spTgt spid="319">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319">
                                            <p:txEl>
                                              <p:pRg st="5" end="5"/>
                                            </p:txEl>
                                          </p:spTgt>
                                        </p:tgtEl>
                                        <p:attrNameLst>
                                          <p:attrName>style.visibility</p:attrName>
                                        </p:attrNameLst>
                                      </p:cBhvr>
                                      <p:to>
                                        <p:strVal val="visible"/>
                                      </p:to>
                                    </p:set>
                                    <p:animEffect transition="in" filter="fade">
                                      <p:cBhvr>
                                        <p:cTn id="22" dur="400"/>
                                        <p:tgtEl>
                                          <p:spTgt spid="319">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319">
                                            <p:txEl>
                                              <p:pRg st="6" end="6"/>
                                            </p:txEl>
                                          </p:spTgt>
                                        </p:tgtEl>
                                        <p:attrNameLst>
                                          <p:attrName>style.visibility</p:attrName>
                                        </p:attrNameLst>
                                      </p:cBhvr>
                                      <p:to>
                                        <p:strVal val="visible"/>
                                      </p:to>
                                    </p:set>
                                    <p:animEffect transition="in" filter="fade">
                                      <p:cBhvr>
                                        <p:cTn id="25" dur="400"/>
                                        <p:tgtEl>
                                          <p:spTgt spid="319">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319">
                                            <p:txEl>
                                              <p:pRg st="7" end="7"/>
                                            </p:txEl>
                                          </p:spTgt>
                                        </p:tgtEl>
                                        <p:attrNameLst>
                                          <p:attrName>style.visibility</p:attrName>
                                        </p:attrNameLst>
                                      </p:cBhvr>
                                      <p:to>
                                        <p:strVal val="visible"/>
                                      </p:to>
                                    </p:set>
                                    <p:animEffect transition="in" filter="fade">
                                      <p:cBhvr>
                                        <p:cTn id="28" dur="400"/>
                                        <p:tgtEl>
                                          <p:spTgt spid="319">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319">
                                            <p:txEl>
                                              <p:pRg st="8" end="8"/>
                                            </p:txEl>
                                          </p:spTgt>
                                        </p:tgtEl>
                                        <p:attrNameLst>
                                          <p:attrName>style.visibility</p:attrName>
                                        </p:attrNameLst>
                                      </p:cBhvr>
                                      <p:to>
                                        <p:strVal val="visible"/>
                                      </p:to>
                                    </p:set>
                                    <p:animEffect transition="in" filter="fade">
                                      <p:cBhvr>
                                        <p:cTn id="31" dur="400"/>
                                        <p:tgtEl>
                                          <p:spTgt spid="319">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320">
                                            <p:txEl>
                                              <p:pRg st="0" end="0"/>
                                            </p:txEl>
                                          </p:spTgt>
                                        </p:tgtEl>
                                        <p:attrNameLst>
                                          <p:attrName>style.visibility</p:attrName>
                                        </p:attrNameLst>
                                      </p:cBhvr>
                                      <p:to>
                                        <p:strVal val="visible"/>
                                      </p:to>
                                    </p:set>
                                    <p:anim calcmode="lin" valueType="num">
                                      <p:cBhvr additive="base">
                                        <p:cTn id="34" dur="500"/>
                                        <p:tgtEl>
                                          <p:spTgt spid="320">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320">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320">
                                            <p:txEl>
                                              <p:pRg st="1" end="1"/>
                                            </p:txEl>
                                          </p:spTgt>
                                        </p:tgtEl>
                                        <p:attrNameLst>
                                          <p:attrName>style.visibility</p:attrName>
                                        </p:attrNameLst>
                                      </p:cBhvr>
                                      <p:to>
                                        <p:strVal val="visible"/>
                                      </p:to>
                                    </p:set>
                                    <p:anim calcmode="lin" valueType="num">
                                      <p:cBhvr additive="base">
                                        <p:cTn id="38" dur="500"/>
                                        <p:tgtEl>
                                          <p:spTgt spid="320">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320">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320">
                                            <p:txEl>
                                              <p:pRg st="2" end="2"/>
                                            </p:txEl>
                                          </p:spTgt>
                                        </p:tgtEl>
                                        <p:attrNameLst>
                                          <p:attrName>style.visibility</p:attrName>
                                        </p:attrNameLst>
                                      </p:cBhvr>
                                      <p:to>
                                        <p:strVal val="visible"/>
                                      </p:to>
                                    </p:set>
                                    <p:anim calcmode="lin" valueType="num">
                                      <p:cBhvr additive="base">
                                        <p:cTn id="42" dur="500"/>
                                        <p:tgtEl>
                                          <p:spTgt spid="320">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320">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320">
                                            <p:txEl>
                                              <p:pRg st="3" end="3"/>
                                            </p:txEl>
                                          </p:spTgt>
                                        </p:tgtEl>
                                        <p:attrNameLst>
                                          <p:attrName>style.visibility</p:attrName>
                                        </p:attrNameLst>
                                      </p:cBhvr>
                                      <p:to>
                                        <p:strVal val="visible"/>
                                      </p:to>
                                    </p:set>
                                    <p:anim calcmode="lin" valueType="num">
                                      <p:cBhvr additive="base">
                                        <p:cTn id="46" dur="500"/>
                                        <p:tgtEl>
                                          <p:spTgt spid="320">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320">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320">
                                            <p:txEl>
                                              <p:pRg st="4" end="4"/>
                                            </p:txEl>
                                          </p:spTgt>
                                        </p:tgtEl>
                                        <p:attrNameLst>
                                          <p:attrName>style.visibility</p:attrName>
                                        </p:attrNameLst>
                                      </p:cBhvr>
                                      <p:to>
                                        <p:strVal val="visible"/>
                                      </p:to>
                                    </p:set>
                                    <p:anim calcmode="lin" valueType="num">
                                      <p:cBhvr additive="base">
                                        <p:cTn id="50" dur="500"/>
                                        <p:tgtEl>
                                          <p:spTgt spid="320">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320">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320">
                                            <p:txEl>
                                              <p:pRg st="5" end="5"/>
                                            </p:txEl>
                                          </p:spTgt>
                                        </p:tgtEl>
                                        <p:attrNameLst>
                                          <p:attrName>style.visibility</p:attrName>
                                        </p:attrNameLst>
                                      </p:cBhvr>
                                      <p:to>
                                        <p:strVal val="visible"/>
                                      </p:to>
                                    </p:set>
                                    <p:anim calcmode="lin" valueType="num">
                                      <p:cBhvr additive="base">
                                        <p:cTn id="54" dur="500"/>
                                        <p:tgtEl>
                                          <p:spTgt spid="320">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320">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320">
                                            <p:txEl>
                                              <p:pRg st="6" end="6"/>
                                            </p:txEl>
                                          </p:spTgt>
                                        </p:tgtEl>
                                        <p:attrNameLst>
                                          <p:attrName>style.visibility</p:attrName>
                                        </p:attrNameLst>
                                      </p:cBhvr>
                                      <p:to>
                                        <p:strVal val="visible"/>
                                      </p:to>
                                    </p:set>
                                    <p:anim calcmode="lin" valueType="num">
                                      <p:cBhvr additive="base">
                                        <p:cTn id="58" dur="500"/>
                                        <p:tgtEl>
                                          <p:spTgt spid="320">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320">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320">
                                            <p:txEl>
                                              <p:pRg st="7" end="7"/>
                                            </p:txEl>
                                          </p:spTgt>
                                        </p:tgtEl>
                                        <p:attrNameLst>
                                          <p:attrName>style.visibility</p:attrName>
                                        </p:attrNameLst>
                                      </p:cBhvr>
                                      <p:to>
                                        <p:strVal val="visible"/>
                                      </p:to>
                                    </p:set>
                                    <p:anim calcmode="lin" valueType="num">
                                      <p:cBhvr additive="base">
                                        <p:cTn id="62" dur="500"/>
                                        <p:tgtEl>
                                          <p:spTgt spid="320">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320">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320">
                                            <p:txEl>
                                              <p:pRg st="8" end="8"/>
                                            </p:txEl>
                                          </p:spTgt>
                                        </p:tgtEl>
                                        <p:attrNameLst>
                                          <p:attrName>style.visibility</p:attrName>
                                        </p:attrNameLst>
                                      </p:cBhvr>
                                      <p:to>
                                        <p:strVal val="visible"/>
                                      </p:to>
                                    </p:set>
                                    <p:anim calcmode="lin" valueType="num">
                                      <p:cBhvr additive="base">
                                        <p:cTn id="66" dur="500"/>
                                        <p:tgtEl>
                                          <p:spTgt spid="320">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320">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321">
                                            <p:txEl>
                                              <p:pRg st="0" end="0"/>
                                            </p:txEl>
                                          </p:spTgt>
                                        </p:tgtEl>
                                        <p:attrNameLst>
                                          <p:attrName>style.visibility</p:attrName>
                                        </p:attrNameLst>
                                      </p:cBhvr>
                                      <p:to>
                                        <p:strVal val="visible"/>
                                      </p:to>
                                    </p:set>
                                    <p:anim calcmode="lin" valueType="num">
                                      <p:cBhvr additive="base">
                                        <p:cTn id="70" dur="500"/>
                                        <p:tgtEl>
                                          <p:spTgt spid="321">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321">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321">
                                            <p:txEl>
                                              <p:pRg st="1" end="1"/>
                                            </p:txEl>
                                          </p:spTgt>
                                        </p:tgtEl>
                                        <p:attrNameLst>
                                          <p:attrName>style.visibility</p:attrName>
                                        </p:attrNameLst>
                                      </p:cBhvr>
                                      <p:to>
                                        <p:strVal val="visible"/>
                                      </p:to>
                                    </p:set>
                                    <p:anim calcmode="lin" valueType="num">
                                      <p:cBhvr additive="base">
                                        <p:cTn id="74" dur="500"/>
                                        <p:tgtEl>
                                          <p:spTgt spid="321">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321">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321">
                                            <p:txEl>
                                              <p:pRg st="2" end="2"/>
                                            </p:txEl>
                                          </p:spTgt>
                                        </p:tgtEl>
                                        <p:attrNameLst>
                                          <p:attrName>style.visibility</p:attrName>
                                        </p:attrNameLst>
                                      </p:cBhvr>
                                      <p:to>
                                        <p:strVal val="visible"/>
                                      </p:to>
                                    </p:set>
                                    <p:anim calcmode="lin" valueType="num">
                                      <p:cBhvr additive="base">
                                        <p:cTn id="78" dur="500"/>
                                        <p:tgtEl>
                                          <p:spTgt spid="321">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321">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321">
                                            <p:txEl>
                                              <p:pRg st="3" end="3"/>
                                            </p:txEl>
                                          </p:spTgt>
                                        </p:tgtEl>
                                        <p:attrNameLst>
                                          <p:attrName>style.visibility</p:attrName>
                                        </p:attrNameLst>
                                      </p:cBhvr>
                                      <p:to>
                                        <p:strVal val="visible"/>
                                      </p:to>
                                    </p:set>
                                    <p:anim calcmode="lin" valueType="num">
                                      <p:cBhvr additive="base">
                                        <p:cTn id="82" dur="500"/>
                                        <p:tgtEl>
                                          <p:spTgt spid="321">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321">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321">
                                            <p:txEl>
                                              <p:pRg st="4" end="4"/>
                                            </p:txEl>
                                          </p:spTgt>
                                        </p:tgtEl>
                                        <p:attrNameLst>
                                          <p:attrName>style.visibility</p:attrName>
                                        </p:attrNameLst>
                                      </p:cBhvr>
                                      <p:to>
                                        <p:strVal val="visible"/>
                                      </p:to>
                                    </p:set>
                                    <p:anim calcmode="lin" valueType="num">
                                      <p:cBhvr additive="base">
                                        <p:cTn id="86" dur="500"/>
                                        <p:tgtEl>
                                          <p:spTgt spid="321">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321">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321">
                                            <p:txEl>
                                              <p:pRg st="5" end="5"/>
                                            </p:txEl>
                                          </p:spTgt>
                                        </p:tgtEl>
                                        <p:attrNameLst>
                                          <p:attrName>style.visibility</p:attrName>
                                        </p:attrNameLst>
                                      </p:cBhvr>
                                      <p:to>
                                        <p:strVal val="visible"/>
                                      </p:to>
                                    </p:set>
                                    <p:anim calcmode="lin" valueType="num">
                                      <p:cBhvr additive="base">
                                        <p:cTn id="90" dur="500"/>
                                        <p:tgtEl>
                                          <p:spTgt spid="321">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321">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321">
                                            <p:txEl>
                                              <p:pRg st="6" end="6"/>
                                            </p:txEl>
                                          </p:spTgt>
                                        </p:tgtEl>
                                        <p:attrNameLst>
                                          <p:attrName>style.visibility</p:attrName>
                                        </p:attrNameLst>
                                      </p:cBhvr>
                                      <p:to>
                                        <p:strVal val="visible"/>
                                      </p:to>
                                    </p:set>
                                    <p:anim calcmode="lin" valueType="num">
                                      <p:cBhvr additive="base">
                                        <p:cTn id="94" dur="500"/>
                                        <p:tgtEl>
                                          <p:spTgt spid="321">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321">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321">
                                            <p:txEl>
                                              <p:pRg st="7" end="7"/>
                                            </p:txEl>
                                          </p:spTgt>
                                        </p:tgtEl>
                                        <p:attrNameLst>
                                          <p:attrName>style.visibility</p:attrName>
                                        </p:attrNameLst>
                                      </p:cBhvr>
                                      <p:to>
                                        <p:strVal val="visible"/>
                                      </p:to>
                                    </p:set>
                                    <p:anim calcmode="lin" valueType="num">
                                      <p:cBhvr additive="base">
                                        <p:cTn id="98" dur="500"/>
                                        <p:tgtEl>
                                          <p:spTgt spid="321">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321">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321">
                                            <p:txEl>
                                              <p:pRg st="8" end="8"/>
                                            </p:txEl>
                                          </p:spTgt>
                                        </p:tgtEl>
                                        <p:attrNameLst>
                                          <p:attrName>style.visibility</p:attrName>
                                        </p:attrNameLst>
                                      </p:cBhvr>
                                      <p:to>
                                        <p:strVal val="visible"/>
                                      </p:to>
                                    </p:set>
                                    <p:anim calcmode="lin" valueType="num">
                                      <p:cBhvr additive="base">
                                        <p:cTn id="102" dur="500"/>
                                        <p:tgtEl>
                                          <p:spTgt spid="321">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321">
                                            <p:txEl>
                                              <p:pRg st="8" end="8"/>
                                            </p:txEl>
                                          </p:spTgt>
                                        </p:tgtEl>
                                        <p:attrNameLst>
                                          <p:attrName>ppt_h</p:attrName>
                                        </p:attrNameLst>
                                      </p:cBhvr>
                                      <p:tavLst>
                                        <p:tav tm="0">
                                          <p:val>
                                            <p:strVal val="0"/>
                                          </p:val>
                                        </p:tav>
                                        <p:tav tm="100000">
                                          <p:val>
                                            <p:strVal val="#ppt_h"/>
                                          </p:val>
                                        </p:tav>
                                      </p:tavLst>
                                    </p:anim>
                                  </p:childTnLst>
                                </p:cTn>
                              </p:par>
                            </p:childTnLst>
                          </p:cTn>
                        </p:par>
                        <p:par>
                          <p:cTn id="104" fill="hold">
                            <p:stCondLst>
                              <p:cond delay="500"/>
                            </p:stCondLst>
                            <p:childTnLst>
                              <p:par>
                                <p:cTn id="105" presetID="23" presetClass="entr" presetSubtype="16" fill="hold" nodeType="afterEffect">
                                  <p:stCondLst>
                                    <p:cond delay="0"/>
                                  </p:stCondLst>
                                  <p:childTnLst>
                                    <p:set>
                                      <p:cBhvr>
                                        <p:cTn id="106" dur="1" fill="hold">
                                          <p:stCondLst>
                                            <p:cond delay="0"/>
                                          </p:stCondLst>
                                        </p:cTn>
                                        <p:tgtEl>
                                          <p:spTgt spid="322">
                                            <p:txEl>
                                              <p:pRg st="0" end="0"/>
                                            </p:txEl>
                                          </p:spTgt>
                                        </p:tgtEl>
                                        <p:attrNameLst>
                                          <p:attrName>style.visibility</p:attrName>
                                        </p:attrNameLst>
                                      </p:cBhvr>
                                      <p:to>
                                        <p:strVal val="visible"/>
                                      </p:to>
                                    </p:set>
                                    <p:anim calcmode="lin" valueType="num">
                                      <p:cBhvr additive="base">
                                        <p:cTn id="107" dur="500"/>
                                        <p:tgtEl>
                                          <p:spTgt spid="322">
                                            <p:txEl>
                                              <p:pRg st="0" end="0"/>
                                            </p:txEl>
                                          </p:spTgt>
                                        </p:tgtEl>
                                        <p:attrNameLst>
                                          <p:attrName>ppt_w</p:attrName>
                                        </p:attrNameLst>
                                      </p:cBhvr>
                                      <p:tavLst>
                                        <p:tav tm="0">
                                          <p:val>
                                            <p:strVal val="0"/>
                                          </p:val>
                                        </p:tav>
                                        <p:tav tm="100000">
                                          <p:val>
                                            <p:strVal val="#ppt_w"/>
                                          </p:val>
                                        </p:tav>
                                      </p:tavLst>
                                    </p:anim>
                                    <p:anim calcmode="lin" valueType="num">
                                      <p:cBhvr additive="base">
                                        <p:cTn id="108" dur="500"/>
                                        <p:tgtEl>
                                          <p:spTgt spid="322">
                                            <p:txEl>
                                              <p:pRg st="0" end="0"/>
                                            </p:txEl>
                                          </p:spTgt>
                                        </p:tgtEl>
                                        <p:attrNameLst>
                                          <p:attrName>ppt_h</p:attrName>
                                        </p:attrNameLst>
                                      </p:cBhvr>
                                      <p:tavLst>
                                        <p:tav tm="0">
                                          <p:val>
                                            <p:strVal val="0"/>
                                          </p:val>
                                        </p:tav>
                                        <p:tav tm="100000">
                                          <p:val>
                                            <p:strVal val="#ppt_h"/>
                                          </p:val>
                                        </p:tav>
                                      </p:tavLst>
                                    </p:anim>
                                  </p:childTnLst>
                                </p:cTn>
                              </p:par>
                            </p:childTnLst>
                          </p:cTn>
                        </p:par>
                        <p:par>
                          <p:cTn id="109" fill="hold">
                            <p:stCondLst>
                              <p:cond delay="1000"/>
                            </p:stCondLst>
                            <p:childTnLst>
                              <p:par>
                                <p:cTn id="110" presetID="23" presetClass="entr" presetSubtype="16" fill="hold" nodeType="afterEffect">
                                  <p:stCondLst>
                                    <p:cond delay="0"/>
                                  </p:stCondLst>
                                  <p:childTnLst>
                                    <p:set>
                                      <p:cBhvr>
                                        <p:cTn id="111" dur="1" fill="hold">
                                          <p:stCondLst>
                                            <p:cond delay="0"/>
                                          </p:stCondLst>
                                        </p:cTn>
                                        <p:tgtEl>
                                          <p:spTgt spid="322">
                                            <p:txEl>
                                              <p:pRg st="1" end="1"/>
                                            </p:txEl>
                                          </p:spTgt>
                                        </p:tgtEl>
                                        <p:attrNameLst>
                                          <p:attrName>style.visibility</p:attrName>
                                        </p:attrNameLst>
                                      </p:cBhvr>
                                      <p:to>
                                        <p:strVal val="visible"/>
                                      </p:to>
                                    </p:set>
                                    <p:anim calcmode="lin" valueType="num">
                                      <p:cBhvr additive="base">
                                        <p:cTn id="112" dur="500"/>
                                        <p:tgtEl>
                                          <p:spTgt spid="322">
                                            <p:txEl>
                                              <p:pRg st="1" end="1"/>
                                            </p:txEl>
                                          </p:spTgt>
                                        </p:tgtEl>
                                        <p:attrNameLst>
                                          <p:attrName>ppt_w</p:attrName>
                                        </p:attrNameLst>
                                      </p:cBhvr>
                                      <p:tavLst>
                                        <p:tav tm="0">
                                          <p:val>
                                            <p:strVal val="0"/>
                                          </p:val>
                                        </p:tav>
                                        <p:tav tm="100000">
                                          <p:val>
                                            <p:strVal val="#ppt_w"/>
                                          </p:val>
                                        </p:tav>
                                      </p:tavLst>
                                    </p:anim>
                                    <p:anim calcmode="lin" valueType="num">
                                      <p:cBhvr additive="base">
                                        <p:cTn id="113" dur="500"/>
                                        <p:tgtEl>
                                          <p:spTgt spid="322">
                                            <p:txEl>
                                              <p:pRg st="1" end="1"/>
                                            </p:txEl>
                                          </p:spTgt>
                                        </p:tgtEl>
                                        <p:attrNameLst>
                                          <p:attrName>ppt_h</p:attrName>
                                        </p:attrNameLst>
                                      </p:cBhvr>
                                      <p:tavLst>
                                        <p:tav tm="0">
                                          <p:val>
                                            <p:strVal val="0"/>
                                          </p:val>
                                        </p:tav>
                                        <p:tav tm="100000">
                                          <p:val>
                                            <p:strVal val="#ppt_h"/>
                                          </p:val>
                                        </p:tav>
                                      </p:tavLst>
                                    </p:anim>
                                  </p:childTnLst>
                                </p:cTn>
                              </p:par>
                            </p:childTnLst>
                          </p:cTn>
                        </p:par>
                        <p:par>
                          <p:cTn id="114" fill="hold">
                            <p:stCondLst>
                              <p:cond delay="1500"/>
                            </p:stCondLst>
                            <p:childTnLst>
                              <p:par>
                                <p:cTn id="115" presetID="23" presetClass="entr" presetSubtype="16" fill="hold" nodeType="afterEffect">
                                  <p:stCondLst>
                                    <p:cond delay="0"/>
                                  </p:stCondLst>
                                  <p:childTnLst>
                                    <p:set>
                                      <p:cBhvr>
                                        <p:cTn id="116" dur="1" fill="hold">
                                          <p:stCondLst>
                                            <p:cond delay="0"/>
                                          </p:stCondLst>
                                        </p:cTn>
                                        <p:tgtEl>
                                          <p:spTgt spid="322">
                                            <p:txEl>
                                              <p:pRg st="2" end="2"/>
                                            </p:txEl>
                                          </p:spTgt>
                                        </p:tgtEl>
                                        <p:attrNameLst>
                                          <p:attrName>style.visibility</p:attrName>
                                        </p:attrNameLst>
                                      </p:cBhvr>
                                      <p:to>
                                        <p:strVal val="visible"/>
                                      </p:to>
                                    </p:set>
                                    <p:anim calcmode="lin" valueType="num">
                                      <p:cBhvr additive="base">
                                        <p:cTn id="117" dur="500"/>
                                        <p:tgtEl>
                                          <p:spTgt spid="322">
                                            <p:txEl>
                                              <p:pRg st="2" end="2"/>
                                            </p:txEl>
                                          </p:spTgt>
                                        </p:tgtEl>
                                        <p:attrNameLst>
                                          <p:attrName>ppt_w</p:attrName>
                                        </p:attrNameLst>
                                      </p:cBhvr>
                                      <p:tavLst>
                                        <p:tav tm="0">
                                          <p:val>
                                            <p:strVal val="0"/>
                                          </p:val>
                                        </p:tav>
                                        <p:tav tm="100000">
                                          <p:val>
                                            <p:strVal val="#ppt_w"/>
                                          </p:val>
                                        </p:tav>
                                      </p:tavLst>
                                    </p:anim>
                                    <p:anim calcmode="lin" valueType="num">
                                      <p:cBhvr additive="base">
                                        <p:cTn id="118" dur="500"/>
                                        <p:tgtEl>
                                          <p:spTgt spid="322">
                                            <p:txEl>
                                              <p:pRg st="2" end="2"/>
                                            </p:txEl>
                                          </p:spTgt>
                                        </p:tgtEl>
                                        <p:attrNameLst>
                                          <p:attrName>ppt_h</p:attrName>
                                        </p:attrNameLst>
                                      </p:cBhvr>
                                      <p:tavLst>
                                        <p:tav tm="0">
                                          <p:val>
                                            <p:strVal val="0"/>
                                          </p:val>
                                        </p:tav>
                                        <p:tav tm="100000">
                                          <p:val>
                                            <p:strVal val="#ppt_h"/>
                                          </p:val>
                                        </p:tav>
                                      </p:tavLst>
                                    </p:anim>
                                  </p:childTnLst>
                                </p:cTn>
                              </p:par>
                            </p:childTnLst>
                          </p:cTn>
                        </p:par>
                        <p:par>
                          <p:cTn id="119" fill="hold">
                            <p:stCondLst>
                              <p:cond delay="2000"/>
                            </p:stCondLst>
                            <p:childTnLst>
                              <p:par>
                                <p:cTn id="120" presetID="23" presetClass="entr" presetSubtype="16" fill="hold" nodeType="afterEffect">
                                  <p:stCondLst>
                                    <p:cond delay="0"/>
                                  </p:stCondLst>
                                  <p:childTnLst>
                                    <p:set>
                                      <p:cBhvr>
                                        <p:cTn id="121" dur="1" fill="hold">
                                          <p:stCondLst>
                                            <p:cond delay="0"/>
                                          </p:stCondLst>
                                        </p:cTn>
                                        <p:tgtEl>
                                          <p:spTgt spid="322">
                                            <p:txEl>
                                              <p:pRg st="3" end="3"/>
                                            </p:txEl>
                                          </p:spTgt>
                                        </p:tgtEl>
                                        <p:attrNameLst>
                                          <p:attrName>style.visibility</p:attrName>
                                        </p:attrNameLst>
                                      </p:cBhvr>
                                      <p:to>
                                        <p:strVal val="visible"/>
                                      </p:to>
                                    </p:set>
                                    <p:anim calcmode="lin" valueType="num">
                                      <p:cBhvr additive="base">
                                        <p:cTn id="122" dur="500"/>
                                        <p:tgtEl>
                                          <p:spTgt spid="322">
                                            <p:txEl>
                                              <p:pRg st="3" end="3"/>
                                            </p:txEl>
                                          </p:spTgt>
                                        </p:tgtEl>
                                        <p:attrNameLst>
                                          <p:attrName>ppt_w</p:attrName>
                                        </p:attrNameLst>
                                      </p:cBhvr>
                                      <p:tavLst>
                                        <p:tav tm="0">
                                          <p:val>
                                            <p:strVal val="0"/>
                                          </p:val>
                                        </p:tav>
                                        <p:tav tm="100000">
                                          <p:val>
                                            <p:strVal val="#ppt_w"/>
                                          </p:val>
                                        </p:tav>
                                      </p:tavLst>
                                    </p:anim>
                                    <p:anim calcmode="lin" valueType="num">
                                      <p:cBhvr additive="base">
                                        <p:cTn id="123" dur="500"/>
                                        <p:tgtEl>
                                          <p:spTgt spid="322">
                                            <p:txEl>
                                              <p:pRg st="3" end="3"/>
                                            </p:txEl>
                                          </p:spTgt>
                                        </p:tgtEl>
                                        <p:attrNameLst>
                                          <p:attrName>ppt_h</p:attrName>
                                        </p:attrNameLst>
                                      </p:cBhvr>
                                      <p:tavLst>
                                        <p:tav tm="0">
                                          <p:val>
                                            <p:strVal val="0"/>
                                          </p:val>
                                        </p:tav>
                                        <p:tav tm="100000">
                                          <p:val>
                                            <p:strVal val="#ppt_h"/>
                                          </p:val>
                                        </p:tav>
                                      </p:tavLst>
                                    </p:anim>
                                  </p:childTnLst>
                                </p:cTn>
                              </p:par>
                            </p:childTnLst>
                          </p:cTn>
                        </p:par>
                        <p:par>
                          <p:cTn id="124" fill="hold">
                            <p:stCondLst>
                              <p:cond delay="2500"/>
                            </p:stCondLst>
                            <p:childTnLst>
                              <p:par>
                                <p:cTn id="125" presetID="23" presetClass="entr" presetSubtype="16" fill="hold" nodeType="afterEffect">
                                  <p:stCondLst>
                                    <p:cond delay="0"/>
                                  </p:stCondLst>
                                  <p:childTnLst>
                                    <p:set>
                                      <p:cBhvr>
                                        <p:cTn id="126" dur="1" fill="hold">
                                          <p:stCondLst>
                                            <p:cond delay="0"/>
                                          </p:stCondLst>
                                        </p:cTn>
                                        <p:tgtEl>
                                          <p:spTgt spid="322">
                                            <p:txEl>
                                              <p:pRg st="4" end="4"/>
                                            </p:txEl>
                                          </p:spTgt>
                                        </p:tgtEl>
                                        <p:attrNameLst>
                                          <p:attrName>style.visibility</p:attrName>
                                        </p:attrNameLst>
                                      </p:cBhvr>
                                      <p:to>
                                        <p:strVal val="visible"/>
                                      </p:to>
                                    </p:set>
                                    <p:anim calcmode="lin" valueType="num">
                                      <p:cBhvr additive="base">
                                        <p:cTn id="127" dur="500"/>
                                        <p:tgtEl>
                                          <p:spTgt spid="322">
                                            <p:txEl>
                                              <p:pRg st="4" end="4"/>
                                            </p:txEl>
                                          </p:spTgt>
                                        </p:tgtEl>
                                        <p:attrNameLst>
                                          <p:attrName>ppt_w</p:attrName>
                                        </p:attrNameLst>
                                      </p:cBhvr>
                                      <p:tavLst>
                                        <p:tav tm="0">
                                          <p:val>
                                            <p:strVal val="0"/>
                                          </p:val>
                                        </p:tav>
                                        <p:tav tm="100000">
                                          <p:val>
                                            <p:strVal val="#ppt_w"/>
                                          </p:val>
                                        </p:tav>
                                      </p:tavLst>
                                    </p:anim>
                                    <p:anim calcmode="lin" valueType="num">
                                      <p:cBhvr additive="base">
                                        <p:cTn id="128" dur="500"/>
                                        <p:tgtEl>
                                          <p:spTgt spid="322">
                                            <p:txEl>
                                              <p:pRg st="4" end="4"/>
                                            </p:txEl>
                                          </p:spTgt>
                                        </p:tgtEl>
                                        <p:attrNameLst>
                                          <p:attrName>ppt_h</p:attrName>
                                        </p:attrNameLst>
                                      </p:cBhvr>
                                      <p:tavLst>
                                        <p:tav tm="0">
                                          <p:val>
                                            <p:strVal val="0"/>
                                          </p:val>
                                        </p:tav>
                                        <p:tav tm="100000">
                                          <p:val>
                                            <p:strVal val="#ppt_h"/>
                                          </p:val>
                                        </p:tav>
                                      </p:tavLst>
                                    </p:anim>
                                  </p:childTnLst>
                                </p:cTn>
                              </p:par>
                            </p:childTnLst>
                          </p:cTn>
                        </p:par>
                        <p:par>
                          <p:cTn id="129" fill="hold">
                            <p:stCondLst>
                              <p:cond delay="3000"/>
                            </p:stCondLst>
                            <p:childTnLst>
                              <p:par>
                                <p:cTn id="130" presetID="23" presetClass="entr" presetSubtype="16" fill="hold" nodeType="afterEffect">
                                  <p:stCondLst>
                                    <p:cond delay="0"/>
                                  </p:stCondLst>
                                  <p:childTnLst>
                                    <p:set>
                                      <p:cBhvr>
                                        <p:cTn id="131" dur="1" fill="hold">
                                          <p:stCondLst>
                                            <p:cond delay="0"/>
                                          </p:stCondLst>
                                        </p:cTn>
                                        <p:tgtEl>
                                          <p:spTgt spid="322">
                                            <p:txEl>
                                              <p:pRg st="5" end="5"/>
                                            </p:txEl>
                                          </p:spTgt>
                                        </p:tgtEl>
                                        <p:attrNameLst>
                                          <p:attrName>style.visibility</p:attrName>
                                        </p:attrNameLst>
                                      </p:cBhvr>
                                      <p:to>
                                        <p:strVal val="visible"/>
                                      </p:to>
                                    </p:set>
                                    <p:anim calcmode="lin" valueType="num">
                                      <p:cBhvr additive="base">
                                        <p:cTn id="132" dur="500"/>
                                        <p:tgtEl>
                                          <p:spTgt spid="322">
                                            <p:txEl>
                                              <p:pRg st="5" end="5"/>
                                            </p:txEl>
                                          </p:spTgt>
                                        </p:tgtEl>
                                        <p:attrNameLst>
                                          <p:attrName>ppt_w</p:attrName>
                                        </p:attrNameLst>
                                      </p:cBhvr>
                                      <p:tavLst>
                                        <p:tav tm="0">
                                          <p:val>
                                            <p:strVal val="0"/>
                                          </p:val>
                                        </p:tav>
                                        <p:tav tm="100000">
                                          <p:val>
                                            <p:strVal val="#ppt_w"/>
                                          </p:val>
                                        </p:tav>
                                      </p:tavLst>
                                    </p:anim>
                                    <p:anim calcmode="lin" valueType="num">
                                      <p:cBhvr additive="base">
                                        <p:cTn id="133" dur="500"/>
                                        <p:tgtEl>
                                          <p:spTgt spid="322">
                                            <p:txEl>
                                              <p:pRg st="5" end="5"/>
                                            </p:txEl>
                                          </p:spTgt>
                                        </p:tgtEl>
                                        <p:attrNameLst>
                                          <p:attrName>ppt_h</p:attrName>
                                        </p:attrNameLst>
                                      </p:cBhvr>
                                      <p:tavLst>
                                        <p:tav tm="0">
                                          <p:val>
                                            <p:strVal val="0"/>
                                          </p:val>
                                        </p:tav>
                                        <p:tav tm="100000">
                                          <p:val>
                                            <p:strVal val="#ppt_h"/>
                                          </p:val>
                                        </p:tav>
                                      </p:tavLst>
                                    </p:anim>
                                  </p:childTnLst>
                                </p:cTn>
                              </p:par>
                            </p:childTnLst>
                          </p:cTn>
                        </p:par>
                        <p:par>
                          <p:cTn id="134" fill="hold">
                            <p:stCondLst>
                              <p:cond delay="3500"/>
                            </p:stCondLst>
                            <p:childTnLst>
                              <p:par>
                                <p:cTn id="135" presetID="23" presetClass="entr" presetSubtype="16" fill="hold" nodeType="afterEffect">
                                  <p:stCondLst>
                                    <p:cond delay="0"/>
                                  </p:stCondLst>
                                  <p:childTnLst>
                                    <p:set>
                                      <p:cBhvr>
                                        <p:cTn id="136" dur="1" fill="hold">
                                          <p:stCondLst>
                                            <p:cond delay="0"/>
                                          </p:stCondLst>
                                        </p:cTn>
                                        <p:tgtEl>
                                          <p:spTgt spid="322">
                                            <p:txEl>
                                              <p:pRg st="6" end="6"/>
                                            </p:txEl>
                                          </p:spTgt>
                                        </p:tgtEl>
                                        <p:attrNameLst>
                                          <p:attrName>style.visibility</p:attrName>
                                        </p:attrNameLst>
                                      </p:cBhvr>
                                      <p:to>
                                        <p:strVal val="visible"/>
                                      </p:to>
                                    </p:set>
                                    <p:anim calcmode="lin" valueType="num">
                                      <p:cBhvr additive="base">
                                        <p:cTn id="137" dur="500"/>
                                        <p:tgtEl>
                                          <p:spTgt spid="322">
                                            <p:txEl>
                                              <p:pRg st="6" end="6"/>
                                            </p:txEl>
                                          </p:spTgt>
                                        </p:tgtEl>
                                        <p:attrNameLst>
                                          <p:attrName>ppt_w</p:attrName>
                                        </p:attrNameLst>
                                      </p:cBhvr>
                                      <p:tavLst>
                                        <p:tav tm="0">
                                          <p:val>
                                            <p:strVal val="0"/>
                                          </p:val>
                                        </p:tav>
                                        <p:tav tm="100000">
                                          <p:val>
                                            <p:strVal val="#ppt_w"/>
                                          </p:val>
                                        </p:tav>
                                      </p:tavLst>
                                    </p:anim>
                                    <p:anim calcmode="lin" valueType="num">
                                      <p:cBhvr additive="base">
                                        <p:cTn id="138" dur="500"/>
                                        <p:tgtEl>
                                          <p:spTgt spid="322">
                                            <p:txEl>
                                              <p:pRg st="6" end="6"/>
                                            </p:txEl>
                                          </p:spTgt>
                                        </p:tgtEl>
                                        <p:attrNameLst>
                                          <p:attrName>ppt_h</p:attrName>
                                        </p:attrNameLst>
                                      </p:cBhvr>
                                      <p:tavLst>
                                        <p:tav tm="0">
                                          <p:val>
                                            <p:strVal val="0"/>
                                          </p:val>
                                        </p:tav>
                                        <p:tav tm="100000">
                                          <p:val>
                                            <p:strVal val="#ppt_h"/>
                                          </p:val>
                                        </p:tav>
                                      </p:tavLst>
                                    </p:anim>
                                  </p:childTnLst>
                                </p:cTn>
                              </p:par>
                            </p:childTnLst>
                          </p:cTn>
                        </p:par>
                        <p:par>
                          <p:cTn id="139" fill="hold">
                            <p:stCondLst>
                              <p:cond delay="4000"/>
                            </p:stCondLst>
                            <p:childTnLst>
                              <p:par>
                                <p:cTn id="140" presetID="23" presetClass="entr" presetSubtype="16" fill="hold" nodeType="afterEffect">
                                  <p:stCondLst>
                                    <p:cond delay="0"/>
                                  </p:stCondLst>
                                  <p:childTnLst>
                                    <p:set>
                                      <p:cBhvr>
                                        <p:cTn id="141" dur="1" fill="hold">
                                          <p:stCondLst>
                                            <p:cond delay="0"/>
                                          </p:stCondLst>
                                        </p:cTn>
                                        <p:tgtEl>
                                          <p:spTgt spid="322">
                                            <p:txEl>
                                              <p:pRg st="7" end="7"/>
                                            </p:txEl>
                                          </p:spTgt>
                                        </p:tgtEl>
                                        <p:attrNameLst>
                                          <p:attrName>style.visibility</p:attrName>
                                        </p:attrNameLst>
                                      </p:cBhvr>
                                      <p:to>
                                        <p:strVal val="visible"/>
                                      </p:to>
                                    </p:set>
                                    <p:anim calcmode="lin" valueType="num">
                                      <p:cBhvr additive="base">
                                        <p:cTn id="142" dur="500"/>
                                        <p:tgtEl>
                                          <p:spTgt spid="322">
                                            <p:txEl>
                                              <p:pRg st="7" end="7"/>
                                            </p:txEl>
                                          </p:spTgt>
                                        </p:tgtEl>
                                        <p:attrNameLst>
                                          <p:attrName>ppt_w</p:attrName>
                                        </p:attrNameLst>
                                      </p:cBhvr>
                                      <p:tavLst>
                                        <p:tav tm="0">
                                          <p:val>
                                            <p:strVal val="0"/>
                                          </p:val>
                                        </p:tav>
                                        <p:tav tm="100000">
                                          <p:val>
                                            <p:strVal val="#ppt_w"/>
                                          </p:val>
                                        </p:tav>
                                      </p:tavLst>
                                    </p:anim>
                                    <p:anim calcmode="lin" valueType="num">
                                      <p:cBhvr additive="base">
                                        <p:cTn id="143" dur="500"/>
                                        <p:tgtEl>
                                          <p:spTgt spid="322">
                                            <p:txEl>
                                              <p:pRg st="7" end="7"/>
                                            </p:txEl>
                                          </p:spTgt>
                                        </p:tgtEl>
                                        <p:attrNameLst>
                                          <p:attrName>ppt_h</p:attrName>
                                        </p:attrNameLst>
                                      </p:cBhvr>
                                      <p:tavLst>
                                        <p:tav tm="0">
                                          <p:val>
                                            <p:strVal val="0"/>
                                          </p:val>
                                        </p:tav>
                                        <p:tav tm="100000">
                                          <p:val>
                                            <p:strVal val="#ppt_h"/>
                                          </p:val>
                                        </p:tav>
                                      </p:tavLst>
                                    </p:anim>
                                  </p:childTnLst>
                                </p:cTn>
                              </p:par>
                            </p:childTnLst>
                          </p:cTn>
                        </p:par>
                        <p:par>
                          <p:cTn id="144" fill="hold">
                            <p:stCondLst>
                              <p:cond delay="4500"/>
                            </p:stCondLst>
                            <p:childTnLst>
                              <p:par>
                                <p:cTn id="145" presetID="23" presetClass="entr" presetSubtype="16" fill="hold" nodeType="afterEffect">
                                  <p:stCondLst>
                                    <p:cond delay="0"/>
                                  </p:stCondLst>
                                  <p:childTnLst>
                                    <p:set>
                                      <p:cBhvr>
                                        <p:cTn id="146" dur="1" fill="hold">
                                          <p:stCondLst>
                                            <p:cond delay="0"/>
                                          </p:stCondLst>
                                        </p:cTn>
                                        <p:tgtEl>
                                          <p:spTgt spid="322">
                                            <p:txEl>
                                              <p:pRg st="8" end="8"/>
                                            </p:txEl>
                                          </p:spTgt>
                                        </p:tgtEl>
                                        <p:attrNameLst>
                                          <p:attrName>style.visibility</p:attrName>
                                        </p:attrNameLst>
                                      </p:cBhvr>
                                      <p:to>
                                        <p:strVal val="visible"/>
                                      </p:to>
                                    </p:set>
                                    <p:anim calcmode="lin" valueType="num">
                                      <p:cBhvr additive="base">
                                        <p:cTn id="147" dur="500"/>
                                        <p:tgtEl>
                                          <p:spTgt spid="322">
                                            <p:txEl>
                                              <p:pRg st="8" end="8"/>
                                            </p:txEl>
                                          </p:spTgt>
                                        </p:tgtEl>
                                        <p:attrNameLst>
                                          <p:attrName>ppt_w</p:attrName>
                                        </p:attrNameLst>
                                      </p:cBhvr>
                                      <p:tavLst>
                                        <p:tav tm="0">
                                          <p:val>
                                            <p:strVal val="0"/>
                                          </p:val>
                                        </p:tav>
                                        <p:tav tm="100000">
                                          <p:val>
                                            <p:strVal val="#ppt_w"/>
                                          </p:val>
                                        </p:tav>
                                      </p:tavLst>
                                    </p:anim>
                                    <p:anim calcmode="lin" valueType="num">
                                      <p:cBhvr additive="base">
                                        <p:cTn id="148" dur="500"/>
                                        <p:tgtEl>
                                          <p:spTgt spid="322">
                                            <p:txEl>
                                              <p:pRg st="8" end="8"/>
                                            </p:txEl>
                                          </p:spTgt>
                                        </p:tgtEl>
                                        <p:attrNameLst>
                                          <p:attrName>ppt_h</p:attrName>
                                        </p:attrNameLst>
                                      </p:cBhvr>
                                      <p:tavLst>
                                        <p:tav tm="0">
                                          <p:val>
                                            <p:strVal val="0"/>
                                          </p:val>
                                        </p:tav>
                                        <p:tav tm="100000">
                                          <p:val>
                                            <p:strVal val="#ppt_h"/>
                                          </p:val>
                                        </p:tav>
                                      </p:tavLst>
                                    </p:anim>
                                  </p:childTnLst>
                                </p:cTn>
                              </p:par>
                              <p:par>
                                <p:cTn id="149" presetID="23" presetClass="entr" presetSubtype="16" fill="hold" nodeType="withEffect">
                                  <p:stCondLst>
                                    <p:cond delay="200"/>
                                  </p:stCondLst>
                                  <p:childTnLst>
                                    <p:set>
                                      <p:cBhvr>
                                        <p:cTn id="150" dur="1" fill="hold">
                                          <p:stCondLst>
                                            <p:cond delay="0"/>
                                          </p:stCondLst>
                                        </p:cTn>
                                        <p:tgtEl>
                                          <p:spTgt spid="323">
                                            <p:txEl>
                                              <p:pRg st="0" end="0"/>
                                            </p:txEl>
                                          </p:spTgt>
                                        </p:tgtEl>
                                        <p:attrNameLst>
                                          <p:attrName>style.visibility</p:attrName>
                                        </p:attrNameLst>
                                      </p:cBhvr>
                                      <p:to>
                                        <p:strVal val="visible"/>
                                      </p:to>
                                    </p:set>
                                    <p:anim calcmode="lin" valueType="num">
                                      <p:cBhvr additive="base">
                                        <p:cTn id="151" dur="500"/>
                                        <p:tgtEl>
                                          <p:spTgt spid="323">
                                            <p:txEl>
                                              <p:pRg st="0" end="0"/>
                                            </p:txEl>
                                          </p:spTgt>
                                        </p:tgtEl>
                                        <p:attrNameLst>
                                          <p:attrName>ppt_w</p:attrName>
                                        </p:attrNameLst>
                                      </p:cBhvr>
                                      <p:tavLst>
                                        <p:tav tm="0">
                                          <p:val>
                                            <p:strVal val="0"/>
                                          </p:val>
                                        </p:tav>
                                        <p:tav tm="100000">
                                          <p:val>
                                            <p:strVal val="#ppt_w"/>
                                          </p:val>
                                        </p:tav>
                                      </p:tavLst>
                                    </p:anim>
                                    <p:anim calcmode="lin" valueType="num">
                                      <p:cBhvr additive="base">
                                        <p:cTn id="152" dur="500"/>
                                        <p:tgtEl>
                                          <p:spTgt spid="323">
                                            <p:txEl>
                                              <p:pRg st="0" end="0"/>
                                            </p:txEl>
                                          </p:spTgt>
                                        </p:tgtEl>
                                        <p:attrNameLst>
                                          <p:attrName>ppt_h</p:attrName>
                                        </p:attrNameLst>
                                      </p:cBhvr>
                                      <p:tavLst>
                                        <p:tav tm="0">
                                          <p:val>
                                            <p:strVal val="0"/>
                                          </p:val>
                                        </p:tav>
                                        <p:tav tm="100000">
                                          <p:val>
                                            <p:strVal val="#ppt_h"/>
                                          </p:val>
                                        </p:tav>
                                      </p:tavLst>
                                    </p:anim>
                                  </p:childTnLst>
                                </p:cTn>
                              </p:par>
                              <p:par>
                                <p:cTn id="153" presetID="23" presetClass="entr" presetSubtype="16" fill="hold" nodeType="withEffect">
                                  <p:stCondLst>
                                    <p:cond delay="200"/>
                                  </p:stCondLst>
                                  <p:childTnLst>
                                    <p:set>
                                      <p:cBhvr>
                                        <p:cTn id="154" dur="1" fill="hold">
                                          <p:stCondLst>
                                            <p:cond delay="0"/>
                                          </p:stCondLst>
                                        </p:cTn>
                                        <p:tgtEl>
                                          <p:spTgt spid="323">
                                            <p:txEl>
                                              <p:pRg st="1" end="1"/>
                                            </p:txEl>
                                          </p:spTgt>
                                        </p:tgtEl>
                                        <p:attrNameLst>
                                          <p:attrName>style.visibility</p:attrName>
                                        </p:attrNameLst>
                                      </p:cBhvr>
                                      <p:to>
                                        <p:strVal val="visible"/>
                                      </p:to>
                                    </p:set>
                                    <p:anim calcmode="lin" valueType="num">
                                      <p:cBhvr additive="base">
                                        <p:cTn id="155" dur="500"/>
                                        <p:tgtEl>
                                          <p:spTgt spid="323">
                                            <p:txEl>
                                              <p:pRg st="1" end="1"/>
                                            </p:txEl>
                                          </p:spTgt>
                                        </p:tgtEl>
                                        <p:attrNameLst>
                                          <p:attrName>ppt_w</p:attrName>
                                        </p:attrNameLst>
                                      </p:cBhvr>
                                      <p:tavLst>
                                        <p:tav tm="0">
                                          <p:val>
                                            <p:strVal val="0"/>
                                          </p:val>
                                        </p:tav>
                                        <p:tav tm="100000">
                                          <p:val>
                                            <p:strVal val="#ppt_w"/>
                                          </p:val>
                                        </p:tav>
                                      </p:tavLst>
                                    </p:anim>
                                    <p:anim calcmode="lin" valueType="num">
                                      <p:cBhvr additive="base">
                                        <p:cTn id="156" dur="500"/>
                                        <p:tgtEl>
                                          <p:spTgt spid="323">
                                            <p:txEl>
                                              <p:pRg st="1" end="1"/>
                                            </p:txEl>
                                          </p:spTgt>
                                        </p:tgtEl>
                                        <p:attrNameLst>
                                          <p:attrName>ppt_h</p:attrName>
                                        </p:attrNameLst>
                                      </p:cBhvr>
                                      <p:tavLst>
                                        <p:tav tm="0">
                                          <p:val>
                                            <p:strVal val="0"/>
                                          </p:val>
                                        </p:tav>
                                        <p:tav tm="100000">
                                          <p:val>
                                            <p:strVal val="#ppt_h"/>
                                          </p:val>
                                        </p:tav>
                                      </p:tavLst>
                                    </p:anim>
                                  </p:childTnLst>
                                </p:cTn>
                              </p:par>
                              <p:par>
                                <p:cTn id="157" presetID="23" presetClass="entr" presetSubtype="16" fill="hold" nodeType="withEffect">
                                  <p:stCondLst>
                                    <p:cond delay="200"/>
                                  </p:stCondLst>
                                  <p:childTnLst>
                                    <p:set>
                                      <p:cBhvr>
                                        <p:cTn id="158" dur="1" fill="hold">
                                          <p:stCondLst>
                                            <p:cond delay="0"/>
                                          </p:stCondLst>
                                        </p:cTn>
                                        <p:tgtEl>
                                          <p:spTgt spid="323">
                                            <p:txEl>
                                              <p:pRg st="2" end="2"/>
                                            </p:txEl>
                                          </p:spTgt>
                                        </p:tgtEl>
                                        <p:attrNameLst>
                                          <p:attrName>style.visibility</p:attrName>
                                        </p:attrNameLst>
                                      </p:cBhvr>
                                      <p:to>
                                        <p:strVal val="visible"/>
                                      </p:to>
                                    </p:set>
                                    <p:anim calcmode="lin" valueType="num">
                                      <p:cBhvr additive="base">
                                        <p:cTn id="159" dur="500"/>
                                        <p:tgtEl>
                                          <p:spTgt spid="323">
                                            <p:txEl>
                                              <p:pRg st="2" end="2"/>
                                            </p:txEl>
                                          </p:spTgt>
                                        </p:tgtEl>
                                        <p:attrNameLst>
                                          <p:attrName>ppt_w</p:attrName>
                                        </p:attrNameLst>
                                      </p:cBhvr>
                                      <p:tavLst>
                                        <p:tav tm="0">
                                          <p:val>
                                            <p:strVal val="0"/>
                                          </p:val>
                                        </p:tav>
                                        <p:tav tm="100000">
                                          <p:val>
                                            <p:strVal val="#ppt_w"/>
                                          </p:val>
                                        </p:tav>
                                      </p:tavLst>
                                    </p:anim>
                                    <p:anim calcmode="lin" valueType="num">
                                      <p:cBhvr additive="base">
                                        <p:cTn id="160" dur="500"/>
                                        <p:tgtEl>
                                          <p:spTgt spid="323">
                                            <p:txEl>
                                              <p:pRg st="2" end="2"/>
                                            </p:txEl>
                                          </p:spTgt>
                                        </p:tgtEl>
                                        <p:attrNameLst>
                                          <p:attrName>ppt_h</p:attrName>
                                        </p:attrNameLst>
                                      </p:cBhvr>
                                      <p:tavLst>
                                        <p:tav tm="0">
                                          <p:val>
                                            <p:strVal val="0"/>
                                          </p:val>
                                        </p:tav>
                                        <p:tav tm="100000">
                                          <p:val>
                                            <p:strVal val="#ppt_h"/>
                                          </p:val>
                                        </p:tav>
                                      </p:tavLst>
                                    </p:anim>
                                  </p:childTnLst>
                                </p:cTn>
                              </p:par>
                              <p:par>
                                <p:cTn id="161" presetID="23" presetClass="entr" presetSubtype="16" fill="hold" nodeType="withEffect">
                                  <p:stCondLst>
                                    <p:cond delay="200"/>
                                  </p:stCondLst>
                                  <p:childTnLst>
                                    <p:set>
                                      <p:cBhvr>
                                        <p:cTn id="162" dur="1" fill="hold">
                                          <p:stCondLst>
                                            <p:cond delay="0"/>
                                          </p:stCondLst>
                                        </p:cTn>
                                        <p:tgtEl>
                                          <p:spTgt spid="323">
                                            <p:txEl>
                                              <p:pRg st="3" end="3"/>
                                            </p:txEl>
                                          </p:spTgt>
                                        </p:tgtEl>
                                        <p:attrNameLst>
                                          <p:attrName>style.visibility</p:attrName>
                                        </p:attrNameLst>
                                      </p:cBhvr>
                                      <p:to>
                                        <p:strVal val="visible"/>
                                      </p:to>
                                    </p:set>
                                    <p:anim calcmode="lin" valueType="num">
                                      <p:cBhvr additive="base">
                                        <p:cTn id="163" dur="500"/>
                                        <p:tgtEl>
                                          <p:spTgt spid="323">
                                            <p:txEl>
                                              <p:pRg st="3" end="3"/>
                                            </p:txEl>
                                          </p:spTgt>
                                        </p:tgtEl>
                                        <p:attrNameLst>
                                          <p:attrName>ppt_w</p:attrName>
                                        </p:attrNameLst>
                                      </p:cBhvr>
                                      <p:tavLst>
                                        <p:tav tm="0">
                                          <p:val>
                                            <p:strVal val="0"/>
                                          </p:val>
                                        </p:tav>
                                        <p:tav tm="100000">
                                          <p:val>
                                            <p:strVal val="#ppt_w"/>
                                          </p:val>
                                        </p:tav>
                                      </p:tavLst>
                                    </p:anim>
                                    <p:anim calcmode="lin" valueType="num">
                                      <p:cBhvr additive="base">
                                        <p:cTn id="164" dur="500"/>
                                        <p:tgtEl>
                                          <p:spTgt spid="323">
                                            <p:txEl>
                                              <p:pRg st="3" end="3"/>
                                            </p:txEl>
                                          </p:spTgt>
                                        </p:tgtEl>
                                        <p:attrNameLst>
                                          <p:attrName>ppt_h</p:attrName>
                                        </p:attrNameLst>
                                      </p:cBhvr>
                                      <p:tavLst>
                                        <p:tav tm="0">
                                          <p:val>
                                            <p:strVal val="0"/>
                                          </p:val>
                                        </p:tav>
                                        <p:tav tm="100000">
                                          <p:val>
                                            <p:strVal val="#ppt_h"/>
                                          </p:val>
                                        </p:tav>
                                      </p:tavLst>
                                    </p:anim>
                                  </p:childTnLst>
                                </p:cTn>
                              </p:par>
                              <p:par>
                                <p:cTn id="165" presetID="23" presetClass="entr" presetSubtype="16" fill="hold" nodeType="withEffect">
                                  <p:stCondLst>
                                    <p:cond delay="200"/>
                                  </p:stCondLst>
                                  <p:childTnLst>
                                    <p:set>
                                      <p:cBhvr>
                                        <p:cTn id="166" dur="1" fill="hold">
                                          <p:stCondLst>
                                            <p:cond delay="0"/>
                                          </p:stCondLst>
                                        </p:cTn>
                                        <p:tgtEl>
                                          <p:spTgt spid="323">
                                            <p:txEl>
                                              <p:pRg st="4" end="4"/>
                                            </p:txEl>
                                          </p:spTgt>
                                        </p:tgtEl>
                                        <p:attrNameLst>
                                          <p:attrName>style.visibility</p:attrName>
                                        </p:attrNameLst>
                                      </p:cBhvr>
                                      <p:to>
                                        <p:strVal val="visible"/>
                                      </p:to>
                                    </p:set>
                                    <p:anim calcmode="lin" valueType="num">
                                      <p:cBhvr additive="base">
                                        <p:cTn id="167" dur="500"/>
                                        <p:tgtEl>
                                          <p:spTgt spid="323">
                                            <p:txEl>
                                              <p:pRg st="4" end="4"/>
                                            </p:txEl>
                                          </p:spTgt>
                                        </p:tgtEl>
                                        <p:attrNameLst>
                                          <p:attrName>ppt_w</p:attrName>
                                        </p:attrNameLst>
                                      </p:cBhvr>
                                      <p:tavLst>
                                        <p:tav tm="0">
                                          <p:val>
                                            <p:strVal val="0"/>
                                          </p:val>
                                        </p:tav>
                                        <p:tav tm="100000">
                                          <p:val>
                                            <p:strVal val="#ppt_w"/>
                                          </p:val>
                                        </p:tav>
                                      </p:tavLst>
                                    </p:anim>
                                    <p:anim calcmode="lin" valueType="num">
                                      <p:cBhvr additive="base">
                                        <p:cTn id="168" dur="500"/>
                                        <p:tgtEl>
                                          <p:spTgt spid="323">
                                            <p:txEl>
                                              <p:pRg st="4" end="4"/>
                                            </p:txEl>
                                          </p:spTgt>
                                        </p:tgtEl>
                                        <p:attrNameLst>
                                          <p:attrName>ppt_h</p:attrName>
                                        </p:attrNameLst>
                                      </p:cBhvr>
                                      <p:tavLst>
                                        <p:tav tm="0">
                                          <p:val>
                                            <p:strVal val="0"/>
                                          </p:val>
                                        </p:tav>
                                        <p:tav tm="100000">
                                          <p:val>
                                            <p:strVal val="#ppt_h"/>
                                          </p:val>
                                        </p:tav>
                                      </p:tavLst>
                                    </p:anim>
                                  </p:childTnLst>
                                </p:cTn>
                              </p:par>
                              <p:par>
                                <p:cTn id="169" presetID="23" presetClass="entr" presetSubtype="16" fill="hold" nodeType="withEffect">
                                  <p:stCondLst>
                                    <p:cond delay="200"/>
                                  </p:stCondLst>
                                  <p:childTnLst>
                                    <p:set>
                                      <p:cBhvr>
                                        <p:cTn id="170" dur="1" fill="hold">
                                          <p:stCondLst>
                                            <p:cond delay="0"/>
                                          </p:stCondLst>
                                        </p:cTn>
                                        <p:tgtEl>
                                          <p:spTgt spid="323">
                                            <p:txEl>
                                              <p:pRg st="5" end="5"/>
                                            </p:txEl>
                                          </p:spTgt>
                                        </p:tgtEl>
                                        <p:attrNameLst>
                                          <p:attrName>style.visibility</p:attrName>
                                        </p:attrNameLst>
                                      </p:cBhvr>
                                      <p:to>
                                        <p:strVal val="visible"/>
                                      </p:to>
                                    </p:set>
                                    <p:anim calcmode="lin" valueType="num">
                                      <p:cBhvr additive="base">
                                        <p:cTn id="171" dur="500"/>
                                        <p:tgtEl>
                                          <p:spTgt spid="323">
                                            <p:txEl>
                                              <p:pRg st="5" end="5"/>
                                            </p:txEl>
                                          </p:spTgt>
                                        </p:tgtEl>
                                        <p:attrNameLst>
                                          <p:attrName>ppt_w</p:attrName>
                                        </p:attrNameLst>
                                      </p:cBhvr>
                                      <p:tavLst>
                                        <p:tav tm="0">
                                          <p:val>
                                            <p:strVal val="0"/>
                                          </p:val>
                                        </p:tav>
                                        <p:tav tm="100000">
                                          <p:val>
                                            <p:strVal val="#ppt_w"/>
                                          </p:val>
                                        </p:tav>
                                      </p:tavLst>
                                    </p:anim>
                                    <p:anim calcmode="lin" valueType="num">
                                      <p:cBhvr additive="base">
                                        <p:cTn id="172" dur="500"/>
                                        <p:tgtEl>
                                          <p:spTgt spid="323">
                                            <p:txEl>
                                              <p:pRg st="5" end="5"/>
                                            </p:txEl>
                                          </p:spTgt>
                                        </p:tgtEl>
                                        <p:attrNameLst>
                                          <p:attrName>ppt_h</p:attrName>
                                        </p:attrNameLst>
                                      </p:cBhvr>
                                      <p:tavLst>
                                        <p:tav tm="0">
                                          <p:val>
                                            <p:strVal val="0"/>
                                          </p:val>
                                        </p:tav>
                                        <p:tav tm="100000">
                                          <p:val>
                                            <p:strVal val="#ppt_h"/>
                                          </p:val>
                                        </p:tav>
                                      </p:tavLst>
                                    </p:anim>
                                  </p:childTnLst>
                                </p:cTn>
                              </p:par>
                              <p:par>
                                <p:cTn id="173" presetID="23" presetClass="entr" presetSubtype="16" fill="hold" nodeType="withEffect">
                                  <p:stCondLst>
                                    <p:cond delay="200"/>
                                  </p:stCondLst>
                                  <p:childTnLst>
                                    <p:set>
                                      <p:cBhvr>
                                        <p:cTn id="174" dur="1" fill="hold">
                                          <p:stCondLst>
                                            <p:cond delay="0"/>
                                          </p:stCondLst>
                                        </p:cTn>
                                        <p:tgtEl>
                                          <p:spTgt spid="323">
                                            <p:txEl>
                                              <p:pRg st="6" end="6"/>
                                            </p:txEl>
                                          </p:spTgt>
                                        </p:tgtEl>
                                        <p:attrNameLst>
                                          <p:attrName>style.visibility</p:attrName>
                                        </p:attrNameLst>
                                      </p:cBhvr>
                                      <p:to>
                                        <p:strVal val="visible"/>
                                      </p:to>
                                    </p:set>
                                    <p:anim calcmode="lin" valueType="num">
                                      <p:cBhvr additive="base">
                                        <p:cTn id="175" dur="500"/>
                                        <p:tgtEl>
                                          <p:spTgt spid="323">
                                            <p:txEl>
                                              <p:pRg st="6" end="6"/>
                                            </p:txEl>
                                          </p:spTgt>
                                        </p:tgtEl>
                                        <p:attrNameLst>
                                          <p:attrName>ppt_w</p:attrName>
                                        </p:attrNameLst>
                                      </p:cBhvr>
                                      <p:tavLst>
                                        <p:tav tm="0">
                                          <p:val>
                                            <p:strVal val="0"/>
                                          </p:val>
                                        </p:tav>
                                        <p:tav tm="100000">
                                          <p:val>
                                            <p:strVal val="#ppt_w"/>
                                          </p:val>
                                        </p:tav>
                                      </p:tavLst>
                                    </p:anim>
                                    <p:anim calcmode="lin" valueType="num">
                                      <p:cBhvr additive="base">
                                        <p:cTn id="176" dur="500"/>
                                        <p:tgtEl>
                                          <p:spTgt spid="323">
                                            <p:txEl>
                                              <p:pRg st="6" end="6"/>
                                            </p:txEl>
                                          </p:spTgt>
                                        </p:tgtEl>
                                        <p:attrNameLst>
                                          <p:attrName>ppt_h</p:attrName>
                                        </p:attrNameLst>
                                      </p:cBhvr>
                                      <p:tavLst>
                                        <p:tav tm="0">
                                          <p:val>
                                            <p:strVal val="0"/>
                                          </p:val>
                                        </p:tav>
                                        <p:tav tm="100000">
                                          <p:val>
                                            <p:strVal val="#ppt_h"/>
                                          </p:val>
                                        </p:tav>
                                      </p:tavLst>
                                    </p:anim>
                                  </p:childTnLst>
                                </p:cTn>
                              </p:par>
                              <p:par>
                                <p:cTn id="177" presetID="23" presetClass="entr" presetSubtype="16" fill="hold" nodeType="withEffect">
                                  <p:stCondLst>
                                    <p:cond delay="200"/>
                                  </p:stCondLst>
                                  <p:childTnLst>
                                    <p:set>
                                      <p:cBhvr>
                                        <p:cTn id="178" dur="1" fill="hold">
                                          <p:stCondLst>
                                            <p:cond delay="0"/>
                                          </p:stCondLst>
                                        </p:cTn>
                                        <p:tgtEl>
                                          <p:spTgt spid="323">
                                            <p:txEl>
                                              <p:pRg st="7" end="7"/>
                                            </p:txEl>
                                          </p:spTgt>
                                        </p:tgtEl>
                                        <p:attrNameLst>
                                          <p:attrName>style.visibility</p:attrName>
                                        </p:attrNameLst>
                                      </p:cBhvr>
                                      <p:to>
                                        <p:strVal val="visible"/>
                                      </p:to>
                                    </p:set>
                                    <p:anim calcmode="lin" valueType="num">
                                      <p:cBhvr additive="base">
                                        <p:cTn id="179" dur="500"/>
                                        <p:tgtEl>
                                          <p:spTgt spid="323">
                                            <p:txEl>
                                              <p:pRg st="7" end="7"/>
                                            </p:txEl>
                                          </p:spTgt>
                                        </p:tgtEl>
                                        <p:attrNameLst>
                                          <p:attrName>ppt_w</p:attrName>
                                        </p:attrNameLst>
                                      </p:cBhvr>
                                      <p:tavLst>
                                        <p:tav tm="0">
                                          <p:val>
                                            <p:strVal val="0"/>
                                          </p:val>
                                        </p:tav>
                                        <p:tav tm="100000">
                                          <p:val>
                                            <p:strVal val="#ppt_w"/>
                                          </p:val>
                                        </p:tav>
                                      </p:tavLst>
                                    </p:anim>
                                    <p:anim calcmode="lin" valueType="num">
                                      <p:cBhvr additive="base">
                                        <p:cTn id="180" dur="500"/>
                                        <p:tgtEl>
                                          <p:spTgt spid="323">
                                            <p:txEl>
                                              <p:pRg st="7" end="7"/>
                                            </p:txEl>
                                          </p:spTgt>
                                        </p:tgtEl>
                                        <p:attrNameLst>
                                          <p:attrName>ppt_h</p:attrName>
                                        </p:attrNameLst>
                                      </p:cBhvr>
                                      <p:tavLst>
                                        <p:tav tm="0">
                                          <p:val>
                                            <p:strVal val="0"/>
                                          </p:val>
                                        </p:tav>
                                        <p:tav tm="100000">
                                          <p:val>
                                            <p:strVal val="#ppt_h"/>
                                          </p:val>
                                        </p:tav>
                                      </p:tavLst>
                                    </p:anim>
                                  </p:childTnLst>
                                </p:cTn>
                              </p:par>
                              <p:par>
                                <p:cTn id="181" presetID="23" presetClass="entr" presetSubtype="16" fill="hold" nodeType="withEffect">
                                  <p:stCondLst>
                                    <p:cond delay="200"/>
                                  </p:stCondLst>
                                  <p:childTnLst>
                                    <p:set>
                                      <p:cBhvr>
                                        <p:cTn id="182" dur="1" fill="hold">
                                          <p:stCondLst>
                                            <p:cond delay="0"/>
                                          </p:stCondLst>
                                        </p:cTn>
                                        <p:tgtEl>
                                          <p:spTgt spid="323">
                                            <p:txEl>
                                              <p:pRg st="8" end="8"/>
                                            </p:txEl>
                                          </p:spTgt>
                                        </p:tgtEl>
                                        <p:attrNameLst>
                                          <p:attrName>style.visibility</p:attrName>
                                        </p:attrNameLst>
                                      </p:cBhvr>
                                      <p:to>
                                        <p:strVal val="visible"/>
                                      </p:to>
                                    </p:set>
                                    <p:anim calcmode="lin" valueType="num">
                                      <p:cBhvr additive="base">
                                        <p:cTn id="183" dur="500"/>
                                        <p:tgtEl>
                                          <p:spTgt spid="323">
                                            <p:txEl>
                                              <p:pRg st="8" end="8"/>
                                            </p:txEl>
                                          </p:spTgt>
                                        </p:tgtEl>
                                        <p:attrNameLst>
                                          <p:attrName>ppt_w</p:attrName>
                                        </p:attrNameLst>
                                      </p:cBhvr>
                                      <p:tavLst>
                                        <p:tav tm="0">
                                          <p:val>
                                            <p:strVal val="0"/>
                                          </p:val>
                                        </p:tav>
                                        <p:tav tm="100000">
                                          <p:val>
                                            <p:strVal val="#ppt_w"/>
                                          </p:val>
                                        </p:tav>
                                      </p:tavLst>
                                    </p:anim>
                                    <p:anim calcmode="lin" valueType="num">
                                      <p:cBhvr additive="base">
                                        <p:cTn id="184" dur="500"/>
                                        <p:tgtEl>
                                          <p:spTgt spid="323">
                                            <p:txEl>
                                              <p:pRg st="8" end="8"/>
                                            </p:txEl>
                                          </p:spTgt>
                                        </p:tgtEl>
                                        <p:attrNameLst>
                                          <p:attrName>ppt_h</p:attrName>
                                        </p:attrNameLst>
                                      </p:cBhvr>
                                      <p:tavLst>
                                        <p:tav tm="0">
                                          <p:val>
                                            <p:strVal val="0"/>
                                          </p:val>
                                        </p:tav>
                                        <p:tav tm="100000">
                                          <p:val>
                                            <p:strVal val="#ppt_h"/>
                                          </p:val>
                                        </p:tav>
                                      </p:tavLst>
                                    </p:anim>
                                  </p:childTnLst>
                                </p:cTn>
                              </p:par>
                            </p:childTnLst>
                          </p:cTn>
                        </p:par>
                        <p:par>
                          <p:cTn id="185" fill="hold">
                            <p:stCondLst>
                              <p:cond delay="5000"/>
                            </p:stCondLst>
                            <p:childTnLst>
                              <p:par>
                                <p:cTn id="186" presetID="23" presetClass="entr" presetSubtype="16" fill="hold" nodeType="afterEffect">
                                  <p:stCondLst>
                                    <p:cond delay="0"/>
                                  </p:stCondLst>
                                  <p:childTnLst>
                                    <p:set>
                                      <p:cBhvr>
                                        <p:cTn id="187" dur="1" fill="hold">
                                          <p:stCondLst>
                                            <p:cond delay="0"/>
                                          </p:stCondLst>
                                        </p:cTn>
                                        <p:tgtEl>
                                          <p:spTgt spid="324">
                                            <p:txEl>
                                              <p:pRg st="0" end="0"/>
                                            </p:txEl>
                                          </p:spTgt>
                                        </p:tgtEl>
                                        <p:attrNameLst>
                                          <p:attrName>style.visibility</p:attrName>
                                        </p:attrNameLst>
                                      </p:cBhvr>
                                      <p:to>
                                        <p:strVal val="visible"/>
                                      </p:to>
                                    </p:set>
                                    <p:anim calcmode="lin" valueType="num">
                                      <p:cBhvr additive="base">
                                        <p:cTn id="188" dur="500"/>
                                        <p:tgtEl>
                                          <p:spTgt spid="324">
                                            <p:txEl>
                                              <p:pRg st="0" end="0"/>
                                            </p:txEl>
                                          </p:spTgt>
                                        </p:tgtEl>
                                        <p:attrNameLst>
                                          <p:attrName>ppt_w</p:attrName>
                                        </p:attrNameLst>
                                      </p:cBhvr>
                                      <p:tavLst>
                                        <p:tav tm="0">
                                          <p:val>
                                            <p:strVal val="0"/>
                                          </p:val>
                                        </p:tav>
                                        <p:tav tm="100000">
                                          <p:val>
                                            <p:strVal val="#ppt_w"/>
                                          </p:val>
                                        </p:tav>
                                      </p:tavLst>
                                    </p:anim>
                                    <p:anim calcmode="lin" valueType="num">
                                      <p:cBhvr additive="base">
                                        <p:cTn id="189" dur="500"/>
                                        <p:tgtEl>
                                          <p:spTgt spid="324">
                                            <p:txEl>
                                              <p:pRg st="0" end="0"/>
                                            </p:txEl>
                                          </p:spTgt>
                                        </p:tgtEl>
                                        <p:attrNameLst>
                                          <p:attrName>ppt_h</p:attrName>
                                        </p:attrNameLst>
                                      </p:cBhvr>
                                      <p:tavLst>
                                        <p:tav tm="0">
                                          <p:val>
                                            <p:strVal val="0"/>
                                          </p:val>
                                        </p:tav>
                                        <p:tav tm="100000">
                                          <p:val>
                                            <p:strVal val="#ppt_h"/>
                                          </p:val>
                                        </p:tav>
                                      </p:tavLst>
                                    </p:anim>
                                  </p:childTnLst>
                                </p:cTn>
                              </p:par>
                            </p:childTnLst>
                          </p:cTn>
                        </p:par>
                        <p:par>
                          <p:cTn id="190" fill="hold">
                            <p:stCondLst>
                              <p:cond delay="5500"/>
                            </p:stCondLst>
                            <p:childTnLst>
                              <p:par>
                                <p:cTn id="191" presetID="23" presetClass="entr" presetSubtype="16" fill="hold" nodeType="afterEffect">
                                  <p:stCondLst>
                                    <p:cond delay="0"/>
                                  </p:stCondLst>
                                  <p:childTnLst>
                                    <p:set>
                                      <p:cBhvr>
                                        <p:cTn id="192" dur="1" fill="hold">
                                          <p:stCondLst>
                                            <p:cond delay="0"/>
                                          </p:stCondLst>
                                        </p:cTn>
                                        <p:tgtEl>
                                          <p:spTgt spid="324">
                                            <p:txEl>
                                              <p:pRg st="1" end="1"/>
                                            </p:txEl>
                                          </p:spTgt>
                                        </p:tgtEl>
                                        <p:attrNameLst>
                                          <p:attrName>style.visibility</p:attrName>
                                        </p:attrNameLst>
                                      </p:cBhvr>
                                      <p:to>
                                        <p:strVal val="visible"/>
                                      </p:to>
                                    </p:set>
                                    <p:anim calcmode="lin" valueType="num">
                                      <p:cBhvr additive="base">
                                        <p:cTn id="193" dur="500"/>
                                        <p:tgtEl>
                                          <p:spTgt spid="324">
                                            <p:txEl>
                                              <p:pRg st="1" end="1"/>
                                            </p:txEl>
                                          </p:spTgt>
                                        </p:tgtEl>
                                        <p:attrNameLst>
                                          <p:attrName>ppt_w</p:attrName>
                                        </p:attrNameLst>
                                      </p:cBhvr>
                                      <p:tavLst>
                                        <p:tav tm="0">
                                          <p:val>
                                            <p:strVal val="0"/>
                                          </p:val>
                                        </p:tav>
                                        <p:tav tm="100000">
                                          <p:val>
                                            <p:strVal val="#ppt_w"/>
                                          </p:val>
                                        </p:tav>
                                      </p:tavLst>
                                    </p:anim>
                                    <p:anim calcmode="lin" valueType="num">
                                      <p:cBhvr additive="base">
                                        <p:cTn id="194" dur="500"/>
                                        <p:tgtEl>
                                          <p:spTgt spid="324">
                                            <p:txEl>
                                              <p:pRg st="1" end="1"/>
                                            </p:txEl>
                                          </p:spTgt>
                                        </p:tgtEl>
                                        <p:attrNameLst>
                                          <p:attrName>ppt_h</p:attrName>
                                        </p:attrNameLst>
                                      </p:cBhvr>
                                      <p:tavLst>
                                        <p:tav tm="0">
                                          <p:val>
                                            <p:strVal val="0"/>
                                          </p:val>
                                        </p:tav>
                                        <p:tav tm="100000">
                                          <p:val>
                                            <p:strVal val="#ppt_h"/>
                                          </p:val>
                                        </p:tav>
                                      </p:tavLst>
                                    </p:anim>
                                  </p:childTnLst>
                                </p:cTn>
                              </p:par>
                            </p:childTnLst>
                          </p:cTn>
                        </p:par>
                        <p:par>
                          <p:cTn id="195" fill="hold">
                            <p:stCondLst>
                              <p:cond delay="6000"/>
                            </p:stCondLst>
                            <p:childTnLst>
                              <p:par>
                                <p:cTn id="196" presetID="23" presetClass="entr" presetSubtype="16" fill="hold" nodeType="afterEffect">
                                  <p:stCondLst>
                                    <p:cond delay="0"/>
                                  </p:stCondLst>
                                  <p:childTnLst>
                                    <p:set>
                                      <p:cBhvr>
                                        <p:cTn id="197" dur="1" fill="hold">
                                          <p:stCondLst>
                                            <p:cond delay="0"/>
                                          </p:stCondLst>
                                        </p:cTn>
                                        <p:tgtEl>
                                          <p:spTgt spid="324">
                                            <p:txEl>
                                              <p:pRg st="2" end="2"/>
                                            </p:txEl>
                                          </p:spTgt>
                                        </p:tgtEl>
                                        <p:attrNameLst>
                                          <p:attrName>style.visibility</p:attrName>
                                        </p:attrNameLst>
                                      </p:cBhvr>
                                      <p:to>
                                        <p:strVal val="visible"/>
                                      </p:to>
                                    </p:set>
                                    <p:anim calcmode="lin" valueType="num">
                                      <p:cBhvr additive="base">
                                        <p:cTn id="198" dur="500"/>
                                        <p:tgtEl>
                                          <p:spTgt spid="324">
                                            <p:txEl>
                                              <p:pRg st="2" end="2"/>
                                            </p:txEl>
                                          </p:spTgt>
                                        </p:tgtEl>
                                        <p:attrNameLst>
                                          <p:attrName>ppt_w</p:attrName>
                                        </p:attrNameLst>
                                      </p:cBhvr>
                                      <p:tavLst>
                                        <p:tav tm="0">
                                          <p:val>
                                            <p:strVal val="0"/>
                                          </p:val>
                                        </p:tav>
                                        <p:tav tm="100000">
                                          <p:val>
                                            <p:strVal val="#ppt_w"/>
                                          </p:val>
                                        </p:tav>
                                      </p:tavLst>
                                    </p:anim>
                                    <p:anim calcmode="lin" valueType="num">
                                      <p:cBhvr additive="base">
                                        <p:cTn id="199" dur="500"/>
                                        <p:tgtEl>
                                          <p:spTgt spid="324">
                                            <p:txEl>
                                              <p:pRg st="2" end="2"/>
                                            </p:txEl>
                                          </p:spTgt>
                                        </p:tgtEl>
                                        <p:attrNameLst>
                                          <p:attrName>ppt_h</p:attrName>
                                        </p:attrNameLst>
                                      </p:cBhvr>
                                      <p:tavLst>
                                        <p:tav tm="0">
                                          <p:val>
                                            <p:strVal val="0"/>
                                          </p:val>
                                        </p:tav>
                                        <p:tav tm="100000">
                                          <p:val>
                                            <p:strVal val="#ppt_h"/>
                                          </p:val>
                                        </p:tav>
                                      </p:tavLst>
                                    </p:anim>
                                  </p:childTnLst>
                                </p:cTn>
                              </p:par>
                            </p:childTnLst>
                          </p:cTn>
                        </p:par>
                        <p:par>
                          <p:cTn id="200" fill="hold">
                            <p:stCondLst>
                              <p:cond delay="6500"/>
                            </p:stCondLst>
                            <p:childTnLst>
                              <p:par>
                                <p:cTn id="201" presetID="23" presetClass="entr" presetSubtype="16" fill="hold" nodeType="afterEffect">
                                  <p:stCondLst>
                                    <p:cond delay="0"/>
                                  </p:stCondLst>
                                  <p:childTnLst>
                                    <p:set>
                                      <p:cBhvr>
                                        <p:cTn id="202" dur="1" fill="hold">
                                          <p:stCondLst>
                                            <p:cond delay="0"/>
                                          </p:stCondLst>
                                        </p:cTn>
                                        <p:tgtEl>
                                          <p:spTgt spid="324">
                                            <p:txEl>
                                              <p:pRg st="3" end="3"/>
                                            </p:txEl>
                                          </p:spTgt>
                                        </p:tgtEl>
                                        <p:attrNameLst>
                                          <p:attrName>style.visibility</p:attrName>
                                        </p:attrNameLst>
                                      </p:cBhvr>
                                      <p:to>
                                        <p:strVal val="visible"/>
                                      </p:to>
                                    </p:set>
                                    <p:anim calcmode="lin" valueType="num">
                                      <p:cBhvr additive="base">
                                        <p:cTn id="203" dur="500"/>
                                        <p:tgtEl>
                                          <p:spTgt spid="324">
                                            <p:txEl>
                                              <p:pRg st="3" end="3"/>
                                            </p:txEl>
                                          </p:spTgt>
                                        </p:tgtEl>
                                        <p:attrNameLst>
                                          <p:attrName>ppt_w</p:attrName>
                                        </p:attrNameLst>
                                      </p:cBhvr>
                                      <p:tavLst>
                                        <p:tav tm="0">
                                          <p:val>
                                            <p:strVal val="0"/>
                                          </p:val>
                                        </p:tav>
                                        <p:tav tm="100000">
                                          <p:val>
                                            <p:strVal val="#ppt_w"/>
                                          </p:val>
                                        </p:tav>
                                      </p:tavLst>
                                    </p:anim>
                                    <p:anim calcmode="lin" valueType="num">
                                      <p:cBhvr additive="base">
                                        <p:cTn id="204" dur="500"/>
                                        <p:tgtEl>
                                          <p:spTgt spid="324">
                                            <p:txEl>
                                              <p:pRg st="3" end="3"/>
                                            </p:txEl>
                                          </p:spTgt>
                                        </p:tgtEl>
                                        <p:attrNameLst>
                                          <p:attrName>ppt_h</p:attrName>
                                        </p:attrNameLst>
                                      </p:cBhvr>
                                      <p:tavLst>
                                        <p:tav tm="0">
                                          <p:val>
                                            <p:strVal val="0"/>
                                          </p:val>
                                        </p:tav>
                                        <p:tav tm="100000">
                                          <p:val>
                                            <p:strVal val="#ppt_h"/>
                                          </p:val>
                                        </p:tav>
                                      </p:tavLst>
                                    </p:anim>
                                  </p:childTnLst>
                                </p:cTn>
                              </p:par>
                            </p:childTnLst>
                          </p:cTn>
                        </p:par>
                        <p:par>
                          <p:cTn id="205" fill="hold">
                            <p:stCondLst>
                              <p:cond delay="7000"/>
                            </p:stCondLst>
                            <p:childTnLst>
                              <p:par>
                                <p:cTn id="206" presetID="23" presetClass="entr" presetSubtype="16" fill="hold" nodeType="afterEffect">
                                  <p:stCondLst>
                                    <p:cond delay="0"/>
                                  </p:stCondLst>
                                  <p:childTnLst>
                                    <p:set>
                                      <p:cBhvr>
                                        <p:cTn id="207" dur="1" fill="hold">
                                          <p:stCondLst>
                                            <p:cond delay="0"/>
                                          </p:stCondLst>
                                        </p:cTn>
                                        <p:tgtEl>
                                          <p:spTgt spid="324">
                                            <p:txEl>
                                              <p:pRg st="4" end="4"/>
                                            </p:txEl>
                                          </p:spTgt>
                                        </p:tgtEl>
                                        <p:attrNameLst>
                                          <p:attrName>style.visibility</p:attrName>
                                        </p:attrNameLst>
                                      </p:cBhvr>
                                      <p:to>
                                        <p:strVal val="visible"/>
                                      </p:to>
                                    </p:set>
                                    <p:anim calcmode="lin" valueType="num">
                                      <p:cBhvr additive="base">
                                        <p:cTn id="208" dur="500"/>
                                        <p:tgtEl>
                                          <p:spTgt spid="324">
                                            <p:txEl>
                                              <p:pRg st="4" end="4"/>
                                            </p:txEl>
                                          </p:spTgt>
                                        </p:tgtEl>
                                        <p:attrNameLst>
                                          <p:attrName>ppt_w</p:attrName>
                                        </p:attrNameLst>
                                      </p:cBhvr>
                                      <p:tavLst>
                                        <p:tav tm="0">
                                          <p:val>
                                            <p:strVal val="0"/>
                                          </p:val>
                                        </p:tav>
                                        <p:tav tm="100000">
                                          <p:val>
                                            <p:strVal val="#ppt_w"/>
                                          </p:val>
                                        </p:tav>
                                      </p:tavLst>
                                    </p:anim>
                                    <p:anim calcmode="lin" valueType="num">
                                      <p:cBhvr additive="base">
                                        <p:cTn id="209" dur="500"/>
                                        <p:tgtEl>
                                          <p:spTgt spid="324">
                                            <p:txEl>
                                              <p:pRg st="4" end="4"/>
                                            </p:txEl>
                                          </p:spTgt>
                                        </p:tgtEl>
                                        <p:attrNameLst>
                                          <p:attrName>ppt_h</p:attrName>
                                        </p:attrNameLst>
                                      </p:cBhvr>
                                      <p:tavLst>
                                        <p:tav tm="0">
                                          <p:val>
                                            <p:strVal val="0"/>
                                          </p:val>
                                        </p:tav>
                                        <p:tav tm="100000">
                                          <p:val>
                                            <p:strVal val="#ppt_h"/>
                                          </p:val>
                                        </p:tav>
                                      </p:tavLst>
                                    </p:anim>
                                  </p:childTnLst>
                                </p:cTn>
                              </p:par>
                            </p:childTnLst>
                          </p:cTn>
                        </p:par>
                        <p:par>
                          <p:cTn id="210" fill="hold">
                            <p:stCondLst>
                              <p:cond delay="7500"/>
                            </p:stCondLst>
                            <p:childTnLst>
                              <p:par>
                                <p:cTn id="211" presetID="23" presetClass="entr" presetSubtype="16" fill="hold" nodeType="afterEffect">
                                  <p:stCondLst>
                                    <p:cond delay="0"/>
                                  </p:stCondLst>
                                  <p:childTnLst>
                                    <p:set>
                                      <p:cBhvr>
                                        <p:cTn id="212" dur="1" fill="hold">
                                          <p:stCondLst>
                                            <p:cond delay="0"/>
                                          </p:stCondLst>
                                        </p:cTn>
                                        <p:tgtEl>
                                          <p:spTgt spid="324">
                                            <p:txEl>
                                              <p:pRg st="5" end="5"/>
                                            </p:txEl>
                                          </p:spTgt>
                                        </p:tgtEl>
                                        <p:attrNameLst>
                                          <p:attrName>style.visibility</p:attrName>
                                        </p:attrNameLst>
                                      </p:cBhvr>
                                      <p:to>
                                        <p:strVal val="visible"/>
                                      </p:to>
                                    </p:set>
                                    <p:anim calcmode="lin" valueType="num">
                                      <p:cBhvr additive="base">
                                        <p:cTn id="213" dur="500"/>
                                        <p:tgtEl>
                                          <p:spTgt spid="324">
                                            <p:txEl>
                                              <p:pRg st="5" end="5"/>
                                            </p:txEl>
                                          </p:spTgt>
                                        </p:tgtEl>
                                        <p:attrNameLst>
                                          <p:attrName>ppt_w</p:attrName>
                                        </p:attrNameLst>
                                      </p:cBhvr>
                                      <p:tavLst>
                                        <p:tav tm="0">
                                          <p:val>
                                            <p:strVal val="0"/>
                                          </p:val>
                                        </p:tav>
                                        <p:tav tm="100000">
                                          <p:val>
                                            <p:strVal val="#ppt_w"/>
                                          </p:val>
                                        </p:tav>
                                      </p:tavLst>
                                    </p:anim>
                                    <p:anim calcmode="lin" valueType="num">
                                      <p:cBhvr additive="base">
                                        <p:cTn id="214" dur="500"/>
                                        <p:tgtEl>
                                          <p:spTgt spid="324">
                                            <p:txEl>
                                              <p:pRg st="5" end="5"/>
                                            </p:txEl>
                                          </p:spTgt>
                                        </p:tgtEl>
                                        <p:attrNameLst>
                                          <p:attrName>ppt_h</p:attrName>
                                        </p:attrNameLst>
                                      </p:cBhvr>
                                      <p:tavLst>
                                        <p:tav tm="0">
                                          <p:val>
                                            <p:strVal val="0"/>
                                          </p:val>
                                        </p:tav>
                                        <p:tav tm="100000">
                                          <p:val>
                                            <p:strVal val="#ppt_h"/>
                                          </p:val>
                                        </p:tav>
                                      </p:tavLst>
                                    </p:anim>
                                  </p:childTnLst>
                                </p:cTn>
                              </p:par>
                            </p:childTnLst>
                          </p:cTn>
                        </p:par>
                        <p:par>
                          <p:cTn id="215" fill="hold">
                            <p:stCondLst>
                              <p:cond delay="8000"/>
                            </p:stCondLst>
                            <p:childTnLst>
                              <p:par>
                                <p:cTn id="216" presetID="23" presetClass="entr" presetSubtype="16" fill="hold" nodeType="afterEffect">
                                  <p:stCondLst>
                                    <p:cond delay="0"/>
                                  </p:stCondLst>
                                  <p:childTnLst>
                                    <p:set>
                                      <p:cBhvr>
                                        <p:cTn id="217" dur="1" fill="hold">
                                          <p:stCondLst>
                                            <p:cond delay="0"/>
                                          </p:stCondLst>
                                        </p:cTn>
                                        <p:tgtEl>
                                          <p:spTgt spid="324">
                                            <p:txEl>
                                              <p:pRg st="6" end="6"/>
                                            </p:txEl>
                                          </p:spTgt>
                                        </p:tgtEl>
                                        <p:attrNameLst>
                                          <p:attrName>style.visibility</p:attrName>
                                        </p:attrNameLst>
                                      </p:cBhvr>
                                      <p:to>
                                        <p:strVal val="visible"/>
                                      </p:to>
                                    </p:set>
                                    <p:anim calcmode="lin" valueType="num">
                                      <p:cBhvr additive="base">
                                        <p:cTn id="218" dur="500"/>
                                        <p:tgtEl>
                                          <p:spTgt spid="324">
                                            <p:txEl>
                                              <p:pRg st="6" end="6"/>
                                            </p:txEl>
                                          </p:spTgt>
                                        </p:tgtEl>
                                        <p:attrNameLst>
                                          <p:attrName>ppt_w</p:attrName>
                                        </p:attrNameLst>
                                      </p:cBhvr>
                                      <p:tavLst>
                                        <p:tav tm="0">
                                          <p:val>
                                            <p:strVal val="0"/>
                                          </p:val>
                                        </p:tav>
                                        <p:tav tm="100000">
                                          <p:val>
                                            <p:strVal val="#ppt_w"/>
                                          </p:val>
                                        </p:tav>
                                      </p:tavLst>
                                    </p:anim>
                                    <p:anim calcmode="lin" valueType="num">
                                      <p:cBhvr additive="base">
                                        <p:cTn id="219" dur="500"/>
                                        <p:tgtEl>
                                          <p:spTgt spid="324">
                                            <p:txEl>
                                              <p:pRg st="6" end="6"/>
                                            </p:txEl>
                                          </p:spTgt>
                                        </p:tgtEl>
                                        <p:attrNameLst>
                                          <p:attrName>ppt_h</p:attrName>
                                        </p:attrNameLst>
                                      </p:cBhvr>
                                      <p:tavLst>
                                        <p:tav tm="0">
                                          <p:val>
                                            <p:strVal val="0"/>
                                          </p:val>
                                        </p:tav>
                                        <p:tav tm="100000">
                                          <p:val>
                                            <p:strVal val="#ppt_h"/>
                                          </p:val>
                                        </p:tav>
                                      </p:tavLst>
                                    </p:anim>
                                  </p:childTnLst>
                                </p:cTn>
                              </p:par>
                            </p:childTnLst>
                          </p:cTn>
                        </p:par>
                        <p:par>
                          <p:cTn id="220" fill="hold">
                            <p:stCondLst>
                              <p:cond delay="8500"/>
                            </p:stCondLst>
                            <p:childTnLst>
                              <p:par>
                                <p:cTn id="221" presetID="23" presetClass="entr" presetSubtype="16" fill="hold" nodeType="afterEffect">
                                  <p:stCondLst>
                                    <p:cond delay="0"/>
                                  </p:stCondLst>
                                  <p:childTnLst>
                                    <p:set>
                                      <p:cBhvr>
                                        <p:cTn id="222" dur="1" fill="hold">
                                          <p:stCondLst>
                                            <p:cond delay="0"/>
                                          </p:stCondLst>
                                        </p:cTn>
                                        <p:tgtEl>
                                          <p:spTgt spid="324">
                                            <p:txEl>
                                              <p:pRg st="7" end="7"/>
                                            </p:txEl>
                                          </p:spTgt>
                                        </p:tgtEl>
                                        <p:attrNameLst>
                                          <p:attrName>style.visibility</p:attrName>
                                        </p:attrNameLst>
                                      </p:cBhvr>
                                      <p:to>
                                        <p:strVal val="visible"/>
                                      </p:to>
                                    </p:set>
                                    <p:anim calcmode="lin" valueType="num">
                                      <p:cBhvr additive="base">
                                        <p:cTn id="223" dur="500"/>
                                        <p:tgtEl>
                                          <p:spTgt spid="324">
                                            <p:txEl>
                                              <p:pRg st="7" end="7"/>
                                            </p:txEl>
                                          </p:spTgt>
                                        </p:tgtEl>
                                        <p:attrNameLst>
                                          <p:attrName>ppt_w</p:attrName>
                                        </p:attrNameLst>
                                      </p:cBhvr>
                                      <p:tavLst>
                                        <p:tav tm="0">
                                          <p:val>
                                            <p:strVal val="0"/>
                                          </p:val>
                                        </p:tav>
                                        <p:tav tm="100000">
                                          <p:val>
                                            <p:strVal val="#ppt_w"/>
                                          </p:val>
                                        </p:tav>
                                      </p:tavLst>
                                    </p:anim>
                                    <p:anim calcmode="lin" valueType="num">
                                      <p:cBhvr additive="base">
                                        <p:cTn id="224" dur="500"/>
                                        <p:tgtEl>
                                          <p:spTgt spid="324">
                                            <p:txEl>
                                              <p:pRg st="7" end="7"/>
                                            </p:txEl>
                                          </p:spTgt>
                                        </p:tgtEl>
                                        <p:attrNameLst>
                                          <p:attrName>ppt_h</p:attrName>
                                        </p:attrNameLst>
                                      </p:cBhvr>
                                      <p:tavLst>
                                        <p:tav tm="0">
                                          <p:val>
                                            <p:strVal val="0"/>
                                          </p:val>
                                        </p:tav>
                                        <p:tav tm="100000">
                                          <p:val>
                                            <p:strVal val="#ppt_h"/>
                                          </p:val>
                                        </p:tav>
                                      </p:tavLst>
                                    </p:anim>
                                  </p:childTnLst>
                                </p:cTn>
                              </p:par>
                            </p:childTnLst>
                          </p:cTn>
                        </p:par>
                        <p:par>
                          <p:cTn id="225" fill="hold">
                            <p:stCondLst>
                              <p:cond delay="9000"/>
                            </p:stCondLst>
                            <p:childTnLst>
                              <p:par>
                                <p:cTn id="226" presetID="23" presetClass="entr" presetSubtype="16" fill="hold" nodeType="afterEffect">
                                  <p:stCondLst>
                                    <p:cond delay="0"/>
                                  </p:stCondLst>
                                  <p:childTnLst>
                                    <p:set>
                                      <p:cBhvr>
                                        <p:cTn id="227" dur="1" fill="hold">
                                          <p:stCondLst>
                                            <p:cond delay="0"/>
                                          </p:stCondLst>
                                        </p:cTn>
                                        <p:tgtEl>
                                          <p:spTgt spid="324">
                                            <p:txEl>
                                              <p:pRg st="8" end="8"/>
                                            </p:txEl>
                                          </p:spTgt>
                                        </p:tgtEl>
                                        <p:attrNameLst>
                                          <p:attrName>style.visibility</p:attrName>
                                        </p:attrNameLst>
                                      </p:cBhvr>
                                      <p:to>
                                        <p:strVal val="visible"/>
                                      </p:to>
                                    </p:set>
                                    <p:anim calcmode="lin" valueType="num">
                                      <p:cBhvr additive="base">
                                        <p:cTn id="228" dur="500"/>
                                        <p:tgtEl>
                                          <p:spTgt spid="324">
                                            <p:txEl>
                                              <p:pRg st="8" end="8"/>
                                            </p:txEl>
                                          </p:spTgt>
                                        </p:tgtEl>
                                        <p:attrNameLst>
                                          <p:attrName>ppt_w</p:attrName>
                                        </p:attrNameLst>
                                      </p:cBhvr>
                                      <p:tavLst>
                                        <p:tav tm="0">
                                          <p:val>
                                            <p:strVal val="0"/>
                                          </p:val>
                                        </p:tav>
                                        <p:tav tm="100000">
                                          <p:val>
                                            <p:strVal val="#ppt_w"/>
                                          </p:val>
                                        </p:tav>
                                      </p:tavLst>
                                    </p:anim>
                                    <p:anim calcmode="lin" valueType="num">
                                      <p:cBhvr additive="base">
                                        <p:cTn id="229" dur="500"/>
                                        <p:tgtEl>
                                          <p:spTgt spid="324">
                                            <p:txEl>
                                              <p:pRg st="8" end="8"/>
                                            </p:txEl>
                                          </p:spTgt>
                                        </p:tgtEl>
                                        <p:attrNameLst>
                                          <p:attrName>ppt_h</p:attrName>
                                        </p:attrNameLst>
                                      </p:cBhvr>
                                      <p:tavLst>
                                        <p:tav tm="0">
                                          <p:val>
                                            <p:strVal val="0"/>
                                          </p:val>
                                        </p:tav>
                                        <p:tav tm="100000">
                                          <p:val>
                                            <p:strVal val="#ppt_h"/>
                                          </p:val>
                                        </p:tav>
                                      </p:tavLst>
                                    </p:anim>
                                  </p:childTnLst>
                                </p:cTn>
                              </p:par>
                              <p:par>
                                <p:cTn id="230" presetID="23" presetClass="entr" presetSubtype="16" fill="hold" nodeType="withEffect">
                                  <p:stCondLst>
                                    <p:cond delay="200"/>
                                  </p:stCondLst>
                                  <p:childTnLst>
                                    <p:set>
                                      <p:cBhvr>
                                        <p:cTn id="231" dur="1" fill="hold">
                                          <p:stCondLst>
                                            <p:cond delay="0"/>
                                          </p:stCondLst>
                                        </p:cTn>
                                        <p:tgtEl>
                                          <p:spTgt spid="325">
                                            <p:txEl>
                                              <p:pRg st="0" end="0"/>
                                            </p:txEl>
                                          </p:spTgt>
                                        </p:tgtEl>
                                        <p:attrNameLst>
                                          <p:attrName>style.visibility</p:attrName>
                                        </p:attrNameLst>
                                      </p:cBhvr>
                                      <p:to>
                                        <p:strVal val="visible"/>
                                      </p:to>
                                    </p:set>
                                    <p:anim calcmode="lin" valueType="num">
                                      <p:cBhvr additive="base">
                                        <p:cTn id="232" dur="500"/>
                                        <p:tgtEl>
                                          <p:spTgt spid="325">
                                            <p:txEl>
                                              <p:pRg st="0" end="0"/>
                                            </p:txEl>
                                          </p:spTgt>
                                        </p:tgtEl>
                                        <p:attrNameLst>
                                          <p:attrName>ppt_w</p:attrName>
                                        </p:attrNameLst>
                                      </p:cBhvr>
                                      <p:tavLst>
                                        <p:tav tm="0">
                                          <p:val>
                                            <p:strVal val="0"/>
                                          </p:val>
                                        </p:tav>
                                        <p:tav tm="100000">
                                          <p:val>
                                            <p:strVal val="#ppt_w"/>
                                          </p:val>
                                        </p:tav>
                                      </p:tavLst>
                                    </p:anim>
                                    <p:anim calcmode="lin" valueType="num">
                                      <p:cBhvr additive="base">
                                        <p:cTn id="233" dur="500"/>
                                        <p:tgtEl>
                                          <p:spTgt spid="325">
                                            <p:txEl>
                                              <p:pRg st="0" end="0"/>
                                            </p:txEl>
                                          </p:spTgt>
                                        </p:tgtEl>
                                        <p:attrNameLst>
                                          <p:attrName>ppt_h</p:attrName>
                                        </p:attrNameLst>
                                      </p:cBhvr>
                                      <p:tavLst>
                                        <p:tav tm="0">
                                          <p:val>
                                            <p:strVal val="0"/>
                                          </p:val>
                                        </p:tav>
                                        <p:tav tm="100000">
                                          <p:val>
                                            <p:strVal val="#ppt_h"/>
                                          </p:val>
                                        </p:tav>
                                      </p:tavLst>
                                    </p:anim>
                                  </p:childTnLst>
                                </p:cTn>
                              </p:par>
                              <p:par>
                                <p:cTn id="234" presetID="23" presetClass="entr" presetSubtype="16" fill="hold" nodeType="withEffect">
                                  <p:stCondLst>
                                    <p:cond delay="200"/>
                                  </p:stCondLst>
                                  <p:childTnLst>
                                    <p:set>
                                      <p:cBhvr>
                                        <p:cTn id="235" dur="1" fill="hold">
                                          <p:stCondLst>
                                            <p:cond delay="0"/>
                                          </p:stCondLst>
                                        </p:cTn>
                                        <p:tgtEl>
                                          <p:spTgt spid="325">
                                            <p:txEl>
                                              <p:pRg st="1" end="1"/>
                                            </p:txEl>
                                          </p:spTgt>
                                        </p:tgtEl>
                                        <p:attrNameLst>
                                          <p:attrName>style.visibility</p:attrName>
                                        </p:attrNameLst>
                                      </p:cBhvr>
                                      <p:to>
                                        <p:strVal val="visible"/>
                                      </p:to>
                                    </p:set>
                                    <p:anim calcmode="lin" valueType="num">
                                      <p:cBhvr additive="base">
                                        <p:cTn id="236" dur="500"/>
                                        <p:tgtEl>
                                          <p:spTgt spid="325">
                                            <p:txEl>
                                              <p:pRg st="1" end="1"/>
                                            </p:txEl>
                                          </p:spTgt>
                                        </p:tgtEl>
                                        <p:attrNameLst>
                                          <p:attrName>ppt_w</p:attrName>
                                        </p:attrNameLst>
                                      </p:cBhvr>
                                      <p:tavLst>
                                        <p:tav tm="0">
                                          <p:val>
                                            <p:strVal val="0"/>
                                          </p:val>
                                        </p:tav>
                                        <p:tav tm="100000">
                                          <p:val>
                                            <p:strVal val="#ppt_w"/>
                                          </p:val>
                                        </p:tav>
                                      </p:tavLst>
                                    </p:anim>
                                    <p:anim calcmode="lin" valueType="num">
                                      <p:cBhvr additive="base">
                                        <p:cTn id="237" dur="500"/>
                                        <p:tgtEl>
                                          <p:spTgt spid="325">
                                            <p:txEl>
                                              <p:pRg st="1" end="1"/>
                                            </p:txEl>
                                          </p:spTgt>
                                        </p:tgtEl>
                                        <p:attrNameLst>
                                          <p:attrName>ppt_h</p:attrName>
                                        </p:attrNameLst>
                                      </p:cBhvr>
                                      <p:tavLst>
                                        <p:tav tm="0">
                                          <p:val>
                                            <p:strVal val="0"/>
                                          </p:val>
                                        </p:tav>
                                        <p:tav tm="100000">
                                          <p:val>
                                            <p:strVal val="#ppt_h"/>
                                          </p:val>
                                        </p:tav>
                                      </p:tavLst>
                                    </p:anim>
                                  </p:childTnLst>
                                </p:cTn>
                              </p:par>
                              <p:par>
                                <p:cTn id="238" presetID="23" presetClass="entr" presetSubtype="16" fill="hold" nodeType="withEffect">
                                  <p:stCondLst>
                                    <p:cond delay="200"/>
                                  </p:stCondLst>
                                  <p:childTnLst>
                                    <p:set>
                                      <p:cBhvr>
                                        <p:cTn id="239" dur="1" fill="hold">
                                          <p:stCondLst>
                                            <p:cond delay="0"/>
                                          </p:stCondLst>
                                        </p:cTn>
                                        <p:tgtEl>
                                          <p:spTgt spid="325">
                                            <p:txEl>
                                              <p:pRg st="2" end="2"/>
                                            </p:txEl>
                                          </p:spTgt>
                                        </p:tgtEl>
                                        <p:attrNameLst>
                                          <p:attrName>style.visibility</p:attrName>
                                        </p:attrNameLst>
                                      </p:cBhvr>
                                      <p:to>
                                        <p:strVal val="visible"/>
                                      </p:to>
                                    </p:set>
                                    <p:anim calcmode="lin" valueType="num">
                                      <p:cBhvr additive="base">
                                        <p:cTn id="240" dur="500"/>
                                        <p:tgtEl>
                                          <p:spTgt spid="325">
                                            <p:txEl>
                                              <p:pRg st="2" end="2"/>
                                            </p:txEl>
                                          </p:spTgt>
                                        </p:tgtEl>
                                        <p:attrNameLst>
                                          <p:attrName>ppt_w</p:attrName>
                                        </p:attrNameLst>
                                      </p:cBhvr>
                                      <p:tavLst>
                                        <p:tav tm="0">
                                          <p:val>
                                            <p:strVal val="0"/>
                                          </p:val>
                                        </p:tav>
                                        <p:tav tm="100000">
                                          <p:val>
                                            <p:strVal val="#ppt_w"/>
                                          </p:val>
                                        </p:tav>
                                      </p:tavLst>
                                    </p:anim>
                                    <p:anim calcmode="lin" valueType="num">
                                      <p:cBhvr additive="base">
                                        <p:cTn id="241" dur="500"/>
                                        <p:tgtEl>
                                          <p:spTgt spid="325">
                                            <p:txEl>
                                              <p:pRg st="2" end="2"/>
                                            </p:txEl>
                                          </p:spTgt>
                                        </p:tgtEl>
                                        <p:attrNameLst>
                                          <p:attrName>ppt_h</p:attrName>
                                        </p:attrNameLst>
                                      </p:cBhvr>
                                      <p:tavLst>
                                        <p:tav tm="0">
                                          <p:val>
                                            <p:strVal val="0"/>
                                          </p:val>
                                        </p:tav>
                                        <p:tav tm="100000">
                                          <p:val>
                                            <p:strVal val="#ppt_h"/>
                                          </p:val>
                                        </p:tav>
                                      </p:tavLst>
                                    </p:anim>
                                  </p:childTnLst>
                                </p:cTn>
                              </p:par>
                              <p:par>
                                <p:cTn id="242" presetID="23" presetClass="entr" presetSubtype="16" fill="hold" nodeType="withEffect">
                                  <p:stCondLst>
                                    <p:cond delay="200"/>
                                  </p:stCondLst>
                                  <p:childTnLst>
                                    <p:set>
                                      <p:cBhvr>
                                        <p:cTn id="243" dur="1" fill="hold">
                                          <p:stCondLst>
                                            <p:cond delay="0"/>
                                          </p:stCondLst>
                                        </p:cTn>
                                        <p:tgtEl>
                                          <p:spTgt spid="325">
                                            <p:txEl>
                                              <p:pRg st="3" end="3"/>
                                            </p:txEl>
                                          </p:spTgt>
                                        </p:tgtEl>
                                        <p:attrNameLst>
                                          <p:attrName>style.visibility</p:attrName>
                                        </p:attrNameLst>
                                      </p:cBhvr>
                                      <p:to>
                                        <p:strVal val="visible"/>
                                      </p:to>
                                    </p:set>
                                    <p:anim calcmode="lin" valueType="num">
                                      <p:cBhvr additive="base">
                                        <p:cTn id="244" dur="500"/>
                                        <p:tgtEl>
                                          <p:spTgt spid="325">
                                            <p:txEl>
                                              <p:pRg st="3" end="3"/>
                                            </p:txEl>
                                          </p:spTgt>
                                        </p:tgtEl>
                                        <p:attrNameLst>
                                          <p:attrName>ppt_w</p:attrName>
                                        </p:attrNameLst>
                                      </p:cBhvr>
                                      <p:tavLst>
                                        <p:tav tm="0">
                                          <p:val>
                                            <p:strVal val="0"/>
                                          </p:val>
                                        </p:tav>
                                        <p:tav tm="100000">
                                          <p:val>
                                            <p:strVal val="#ppt_w"/>
                                          </p:val>
                                        </p:tav>
                                      </p:tavLst>
                                    </p:anim>
                                    <p:anim calcmode="lin" valueType="num">
                                      <p:cBhvr additive="base">
                                        <p:cTn id="245" dur="500"/>
                                        <p:tgtEl>
                                          <p:spTgt spid="325">
                                            <p:txEl>
                                              <p:pRg st="3" end="3"/>
                                            </p:txEl>
                                          </p:spTgt>
                                        </p:tgtEl>
                                        <p:attrNameLst>
                                          <p:attrName>ppt_h</p:attrName>
                                        </p:attrNameLst>
                                      </p:cBhvr>
                                      <p:tavLst>
                                        <p:tav tm="0">
                                          <p:val>
                                            <p:strVal val="0"/>
                                          </p:val>
                                        </p:tav>
                                        <p:tav tm="100000">
                                          <p:val>
                                            <p:strVal val="#ppt_h"/>
                                          </p:val>
                                        </p:tav>
                                      </p:tavLst>
                                    </p:anim>
                                  </p:childTnLst>
                                </p:cTn>
                              </p:par>
                              <p:par>
                                <p:cTn id="246" presetID="23" presetClass="entr" presetSubtype="16" fill="hold" nodeType="withEffect">
                                  <p:stCondLst>
                                    <p:cond delay="200"/>
                                  </p:stCondLst>
                                  <p:childTnLst>
                                    <p:set>
                                      <p:cBhvr>
                                        <p:cTn id="247" dur="1" fill="hold">
                                          <p:stCondLst>
                                            <p:cond delay="0"/>
                                          </p:stCondLst>
                                        </p:cTn>
                                        <p:tgtEl>
                                          <p:spTgt spid="325">
                                            <p:txEl>
                                              <p:pRg st="4" end="4"/>
                                            </p:txEl>
                                          </p:spTgt>
                                        </p:tgtEl>
                                        <p:attrNameLst>
                                          <p:attrName>style.visibility</p:attrName>
                                        </p:attrNameLst>
                                      </p:cBhvr>
                                      <p:to>
                                        <p:strVal val="visible"/>
                                      </p:to>
                                    </p:set>
                                    <p:anim calcmode="lin" valueType="num">
                                      <p:cBhvr additive="base">
                                        <p:cTn id="248" dur="500"/>
                                        <p:tgtEl>
                                          <p:spTgt spid="325">
                                            <p:txEl>
                                              <p:pRg st="4" end="4"/>
                                            </p:txEl>
                                          </p:spTgt>
                                        </p:tgtEl>
                                        <p:attrNameLst>
                                          <p:attrName>ppt_w</p:attrName>
                                        </p:attrNameLst>
                                      </p:cBhvr>
                                      <p:tavLst>
                                        <p:tav tm="0">
                                          <p:val>
                                            <p:strVal val="0"/>
                                          </p:val>
                                        </p:tav>
                                        <p:tav tm="100000">
                                          <p:val>
                                            <p:strVal val="#ppt_w"/>
                                          </p:val>
                                        </p:tav>
                                      </p:tavLst>
                                    </p:anim>
                                    <p:anim calcmode="lin" valueType="num">
                                      <p:cBhvr additive="base">
                                        <p:cTn id="249" dur="500"/>
                                        <p:tgtEl>
                                          <p:spTgt spid="325">
                                            <p:txEl>
                                              <p:pRg st="4" end="4"/>
                                            </p:txEl>
                                          </p:spTgt>
                                        </p:tgtEl>
                                        <p:attrNameLst>
                                          <p:attrName>ppt_h</p:attrName>
                                        </p:attrNameLst>
                                      </p:cBhvr>
                                      <p:tavLst>
                                        <p:tav tm="0">
                                          <p:val>
                                            <p:strVal val="0"/>
                                          </p:val>
                                        </p:tav>
                                        <p:tav tm="100000">
                                          <p:val>
                                            <p:strVal val="#ppt_h"/>
                                          </p:val>
                                        </p:tav>
                                      </p:tavLst>
                                    </p:anim>
                                  </p:childTnLst>
                                </p:cTn>
                              </p:par>
                              <p:par>
                                <p:cTn id="250" presetID="23" presetClass="entr" presetSubtype="16" fill="hold" nodeType="withEffect">
                                  <p:stCondLst>
                                    <p:cond delay="200"/>
                                  </p:stCondLst>
                                  <p:childTnLst>
                                    <p:set>
                                      <p:cBhvr>
                                        <p:cTn id="251" dur="1" fill="hold">
                                          <p:stCondLst>
                                            <p:cond delay="0"/>
                                          </p:stCondLst>
                                        </p:cTn>
                                        <p:tgtEl>
                                          <p:spTgt spid="325">
                                            <p:txEl>
                                              <p:pRg st="5" end="5"/>
                                            </p:txEl>
                                          </p:spTgt>
                                        </p:tgtEl>
                                        <p:attrNameLst>
                                          <p:attrName>style.visibility</p:attrName>
                                        </p:attrNameLst>
                                      </p:cBhvr>
                                      <p:to>
                                        <p:strVal val="visible"/>
                                      </p:to>
                                    </p:set>
                                    <p:anim calcmode="lin" valueType="num">
                                      <p:cBhvr additive="base">
                                        <p:cTn id="252" dur="500"/>
                                        <p:tgtEl>
                                          <p:spTgt spid="325">
                                            <p:txEl>
                                              <p:pRg st="5" end="5"/>
                                            </p:txEl>
                                          </p:spTgt>
                                        </p:tgtEl>
                                        <p:attrNameLst>
                                          <p:attrName>ppt_w</p:attrName>
                                        </p:attrNameLst>
                                      </p:cBhvr>
                                      <p:tavLst>
                                        <p:tav tm="0">
                                          <p:val>
                                            <p:strVal val="0"/>
                                          </p:val>
                                        </p:tav>
                                        <p:tav tm="100000">
                                          <p:val>
                                            <p:strVal val="#ppt_w"/>
                                          </p:val>
                                        </p:tav>
                                      </p:tavLst>
                                    </p:anim>
                                    <p:anim calcmode="lin" valueType="num">
                                      <p:cBhvr additive="base">
                                        <p:cTn id="253" dur="500"/>
                                        <p:tgtEl>
                                          <p:spTgt spid="325">
                                            <p:txEl>
                                              <p:pRg st="5" end="5"/>
                                            </p:txEl>
                                          </p:spTgt>
                                        </p:tgtEl>
                                        <p:attrNameLst>
                                          <p:attrName>ppt_h</p:attrName>
                                        </p:attrNameLst>
                                      </p:cBhvr>
                                      <p:tavLst>
                                        <p:tav tm="0">
                                          <p:val>
                                            <p:strVal val="0"/>
                                          </p:val>
                                        </p:tav>
                                        <p:tav tm="100000">
                                          <p:val>
                                            <p:strVal val="#ppt_h"/>
                                          </p:val>
                                        </p:tav>
                                      </p:tavLst>
                                    </p:anim>
                                  </p:childTnLst>
                                </p:cTn>
                              </p:par>
                              <p:par>
                                <p:cTn id="254" presetID="23" presetClass="entr" presetSubtype="16" fill="hold" nodeType="withEffect">
                                  <p:stCondLst>
                                    <p:cond delay="200"/>
                                  </p:stCondLst>
                                  <p:childTnLst>
                                    <p:set>
                                      <p:cBhvr>
                                        <p:cTn id="255" dur="1" fill="hold">
                                          <p:stCondLst>
                                            <p:cond delay="0"/>
                                          </p:stCondLst>
                                        </p:cTn>
                                        <p:tgtEl>
                                          <p:spTgt spid="325">
                                            <p:txEl>
                                              <p:pRg st="6" end="6"/>
                                            </p:txEl>
                                          </p:spTgt>
                                        </p:tgtEl>
                                        <p:attrNameLst>
                                          <p:attrName>style.visibility</p:attrName>
                                        </p:attrNameLst>
                                      </p:cBhvr>
                                      <p:to>
                                        <p:strVal val="visible"/>
                                      </p:to>
                                    </p:set>
                                    <p:anim calcmode="lin" valueType="num">
                                      <p:cBhvr additive="base">
                                        <p:cTn id="256" dur="500"/>
                                        <p:tgtEl>
                                          <p:spTgt spid="325">
                                            <p:txEl>
                                              <p:pRg st="6" end="6"/>
                                            </p:txEl>
                                          </p:spTgt>
                                        </p:tgtEl>
                                        <p:attrNameLst>
                                          <p:attrName>ppt_w</p:attrName>
                                        </p:attrNameLst>
                                      </p:cBhvr>
                                      <p:tavLst>
                                        <p:tav tm="0">
                                          <p:val>
                                            <p:strVal val="0"/>
                                          </p:val>
                                        </p:tav>
                                        <p:tav tm="100000">
                                          <p:val>
                                            <p:strVal val="#ppt_w"/>
                                          </p:val>
                                        </p:tav>
                                      </p:tavLst>
                                    </p:anim>
                                    <p:anim calcmode="lin" valueType="num">
                                      <p:cBhvr additive="base">
                                        <p:cTn id="257" dur="500"/>
                                        <p:tgtEl>
                                          <p:spTgt spid="325">
                                            <p:txEl>
                                              <p:pRg st="6" end="6"/>
                                            </p:txEl>
                                          </p:spTgt>
                                        </p:tgtEl>
                                        <p:attrNameLst>
                                          <p:attrName>ppt_h</p:attrName>
                                        </p:attrNameLst>
                                      </p:cBhvr>
                                      <p:tavLst>
                                        <p:tav tm="0">
                                          <p:val>
                                            <p:strVal val="0"/>
                                          </p:val>
                                        </p:tav>
                                        <p:tav tm="100000">
                                          <p:val>
                                            <p:strVal val="#ppt_h"/>
                                          </p:val>
                                        </p:tav>
                                      </p:tavLst>
                                    </p:anim>
                                  </p:childTnLst>
                                </p:cTn>
                              </p:par>
                              <p:par>
                                <p:cTn id="258" presetID="23" presetClass="entr" presetSubtype="16" fill="hold" nodeType="withEffect">
                                  <p:stCondLst>
                                    <p:cond delay="200"/>
                                  </p:stCondLst>
                                  <p:childTnLst>
                                    <p:set>
                                      <p:cBhvr>
                                        <p:cTn id="259" dur="1" fill="hold">
                                          <p:stCondLst>
                                            <p:cond delay="0"/>
                                          </p:stCondLst>
                                        </p:cTn>
                                        <p:tgtEl>
                                          <p:spTgt spid="325">
                                            <p:txEl>
                                              <p:pRg st="7" end="7"/>
                                            </p:txEl>
                                          </p:spTgt>
                                        </p:tgtEl>
                                        <p:attrNameLst>
                                          <p:attrName>style.visibility</p:attrName>
                                        </p:attrNameLst>
                                      </p:cBhvr>
                                      <p:to>
                                        <p:strVal val="visible"/>
                                      </p:to>
                                    </p:set>
                                    <p:anim calcmode="lin" valueType="num">
                                      <p:cBhvr additive="base">
                                        <p:cTn id="260" dur="500"/>
                                        <p:tgtEl>
                                          <p:spTgt spid="325">
                                            <p:txEl>
                                              <p:pRg st="7" end="7"/>
                                            </p:txEl>
                                          </p:spTgt>
                                        </p:tgtEl>
                                        <p:attrNameLst>
                                          <p:attrName>ppt_w</p:attrName>
                                        </p:attrNameLst>
                                      </p:cBhvr>
                                      <p:tavLst>
                                        <p:tav tm="0">
                                          <p:val>
                                            <p:strVal val="0"/>
                                          </p:val>
                                        </p:tav>
                                        <p:tav tm="100000">
                                          <p:val>
                                            <p:strVal val="#ppt_w"/>
                                          </p:val>
                                        </p:tav>
                                      </p:tavLst>
                                    </p:anim>
                                    <p:anim calcmode="lin" valueType="num">
                                      <p:cBhvr additive="base">
                                        <p:cTn id="261" dur="500"/>
                                        <p:tgtEl>
                                          <p:spTgt spid="325">
                                            <p:txEl>
                                              <p:pRg st="7" end="7"/>
                                            </p:txEl>
                                          </p:spTgt>
                                        </p:tgtEl>
                                        <p:attrNameLst>
                                          <p:attrName>ppt_h</p:attrName>
                                        </p:attrNameLst>
                                      </p:cBhvr>
                                      <p:tavLst>
                                        <p:tav tm="0">
                                          <p:val>
                                            <p:strVal val="0"/>
                                          </p:val>
                                        </p:tav>
                                        <p:tav tm="100000">
                                          <p:val>
                                            <p:strVal val="#ppt_h"/>
                                          </p:val>
                                        </p:tav>
                                      </p:tavLst>
                                    </p:anim>
                                  </p:childTnLst>
                                </p:cTn>
                              </p:par>
                              <p:par>
                                <p:cTn id="262" presetID="23" presetClass="entr" presetSubtype="16" fill="hold" nodeType="withEffect">
                                  <p:stCondLst>
                                    <p:cond delay="200"/>
                                  </p:stCondLst>
                                  <p:childTnLst>
                                    <p:set>
                                      <p:cBhvr>
                                        <p:cTn id="263" dur="1" fill="hold">
                                          <p:stCondLst>
                                            <p:cond delay="0"/>
                                          </p:stCondLst>
                                        </p:cTn>
                                        <p:tgtEl>
                                          <p:spTgt spid="325">
                                            <p:txEl>
                                              <p:pRg st="8" end="8"/>
                                            </p:txEl>
                                          </p:spTgt>
                                        </p:tgtEl>
                                        <p:attrNameLst>
                                          <p:attrName>style.visibility</p:attrName>
                                        </p:attrNameLst>
                                      </p:cBhvr>
                                      <p:to>
                                        <p:strVal val="visible"/>
                                      </p:to>
                                    </p:set>
                                    <p:anim calcmode="lin" valueType="num">
                                      <p:cBhvr additive="base">
                                        <p:cTn id="264" dur="500"/>
                                        <p:tgtEl>
                                          <p:spTgt spid="325">
                                            <p:txEl>
                                              <p:pRg st="8" end="8"/>
                                            </p:txEl>
                                          </p:spTgt>
                                        </p:tgtEl>
                                        <p:attrNameLst>
                                          <p:attrName>ppt_w</p:attrName>
                                        </p:attrNameLst>
                                      </p:cBhvr>
                                      <p:tavLst>
                                        <p:tav tm="0">
                                          <p:val>
                                            <p:strVal val="0"/>
                                          </p:val>
                                        </p:tav>
                                        <p:tav tm="100000">
                                          <p:val>
                                            <p:strVal val="#ppt_w"/>
                                          </p:val>
                                        </p:tav>
                                      </p:tavLst>
                                    </p:anim>
                                    <p:anim calcmode="lin" valueType="num">
                                      <p:cBhvr additive="base">
                                        <p:cTn id="265" dur="500"/>
                                        <p:tgtEl>
                                          <p:spTgt spid="325">
                                            <p:txEl>
                                              <p:pRg st="8" end="8"/>
                                            </p:txEl>
                                          </p:spTgt>
                                        </p:tgtEl>
                                        <p:attrNameLst>
                                          <p:attrName>ppt_h</p:attrName>
                                        </p:attrNameLst>
                                      </p:cBhvr>
                                      <p:tavLst>
                                        <p:tav tm="0">
                                          <p:val>
                                            <p:strVal val="0"/>
                                          </p:val>
                                        </p:tav>
                                        <p:tav tm="100000">
                                          <p:val>
                                            <p:strVal val="#ppt_h"/>
                                          </p:val>
                                        </p:tav>
                                      </p:tavLst>
                                    </p:anim>
                                  </p:childTnLst>
                                </p:cTn>
                              </p:par>
                            </p:childTnLst>
                          </p:cTn>
                        </p:par>
                        <p:par>
                          <p:cTn id="266" fill="hold">
                            <p:stCondLst>
                              <p:cond delay="9500"/>
                            </p:stCondLst>
                            <p:childTnLst>
                              <p:par>
                                <p:cTn id="267" presetID="23" presetClass="entr" presetSubtype="16" fill="hold" nodeType="afterEffect">
                                  <p:stCondLst>
                                    <p:cond delay="0"/>
                                  </p:stCondLst>
                                  <p:childTnLst>
                                    <p:set>
                                      <p:cBhvr>
                                        <p:cTn id="268" dur="1" fill="hold">
                                          <p:stCondLst>
                                            <p:cond delay="0"/>
                                          </p:stCondLst>
                                        </p:cTn>
                                        <p:tgtEl>
                                          <p:spTgt spid="326">
                                            <p:txEl>
                                              <p:pRg st="0" end="0"/>
                                            </p:txEl>
                                          </p:spTgt>
                                        </p:tgtEl>
                                        <p:attrNameLst>
                                          <p:attrName>style.visibility</p:attrName>
                                        </p:attrNameLst>
                                      </p:cBhvr>
                                      <p:to>
                                        <p:strVal val="visible"/>
                                      </p:to>
                                    </p:set>
                                    <p:anim calcmode="lin" valueType="num">
                                      <p:cBhvr additive="base">
                                        <p:cTn id="269" dur="500"/>
                                        <p:tgtEl>
                                          <p:spTgt spid="326">
                                            <p:txEl>
                                              <p:pRg st="0" end="0"/>
                                            </p:txEl>
                                          </p:spTgt>
                                        </p:tgtEl>
                                        <p:attrNameLst>
                                          <p:attrName>ppt_w</p:attrName>
                                        </p:attrNameLst>
                                      </p:cBhvr>
                                      <p:tavLst>
                                        <p:tav tm="0">
                                          <p:val>
                                            <p:strVal val="0"/>
                                          </p:val>
                                        </p:tav>
                                        <p:tav tm="100000">
                                          <p:val>
                                            <p:strVal val="#ppt_w"/>
                                          </p:val>
                                        </p:tav>
                                      </p:tavLst>
                                    </p:anim>
                                    <p:anim calcmode="lin" valueType="num">
                                      <p:cBhvr additive="base">
                                        <p:cTn id="270" dur="500"/>
                                        <p:tgtEl>
                                          <p:spTgt spid="326">
                                            <p:txEl>
                                              <p:pRg st="0" end="0"/>
                                            </p:txEl>
                                          </p:spTgt>
                                        </p:tgtEl>
                                        <p:attrNameLst>
                                          <p:attrName>ppt_h</p:attrName>
                                        </p:attrNameLst>
                                      </p:cBhvr>
                                      <p:tavLst>
                                        <p:tav tm="0">
                                          <p:val>
                                            <p:strVal val="0"/>
                                          </p:val>
                                        </p:tav>
                                        <p:tav tm="100000">
                                          <p:val>
                                            <p:strVal val="#ppt_h"/>
                                          </p:val>
                                        </p:tav>
                                      </p:tavLst>
                                    </p:anim>
                                  </p:childTnLst>
                                </p:cTn>
                              </p:par>
                            </p:childTnLst>
                          </p:cTn>
                        </p:par>
                        <p:par>
                          <p:cTn id="271" fill="hold">
                            <p:stCondLst>
                              <p:cond delay="10000"/>
                            </p:stCondLst>
                            <p:childTnLst>
                              <p:par>
                                <p:cTn id="272" presetID="23" presetClass="entr" presetSubtype="16" fill="hold" nodeType="afterEffect">
                                  <p:stCondLst>
                                    <p:cond delay="0"/>
                                  </p:stCondLst>
                                  <p:childTnLst>
                                    <p:set>
                                      <p:cBhvr>
                                        <p:cTn id="273" dur="1" fill="hold">
                                          <p:stCondLst>
                                            <p:cond delay="0"/>
                                          </p:stCondLst>
                                        </p:cTn>
                                        <p:tgtEl>
                                          <p:spTgt spid="326">
                                            <p:txEl>
                                              <p:pRg st="1" end="1"/>
                                            </p:txEl>
                                          </p:spTgt>
                                        </p:tgtEl>
                                        <p:attrNameLst>
                                          <p:attrName>style.visibility</p:attrName>
                                        </p:attrNameLst>
                                      </p:cBhvr>
                                      <p:to>
                                        <p:strVal val="visible"/>
                                      </p:to>
                                    </p:set>
                                    <p:anim calcmode="lin" valueType="num">
                                      <p:cBhvr additive="base">
                                        <p:cTn id="274" dur="500"/>
                                        <p:tgtEl>
                                          <p:spTgt spid="326">
                                            <p:txEl>
                                              <p:pRg st="1" end="1"/>
                                            </p:txEl>
                                          </p:spTgt>
                                        </p:tgtEl>
                                        <p:attrNameLst>
                                          <p:attrName>ppt_w</p:attrName>
                                        </p:attrNameLst>
                                      </p:cBhvr>
                                      <p:tavLst>
                                        <p:tav tm="0">
                                          <p:val>
                                            <p:strVal val="0"/>
                                          </p:val>
                                        </p:tav>
                                        <p:tav tm="100000">
                                          <p:val>
                                            <p:strVal val="#ppt_w"/>
                                          </p:val>
                                        </p:tav>
                                      </p:tavLst>
                                    </p:anim>
                                    <p:anim calcmode="lin" valueType="num">
                                      <p:cBhvr additive="base">
                                        <p:cTn id="275" dur="500"/>
                                        <p:tgtEl>
                                          <p:spTgt spid="326">
                                            <p:txEl>
                                              <p:pRg st="1" end="1"/>
                                            </p:txEl>
                                          </p:spTgt>
                                        </p:tgtEl>
                                        <p:attrNameLst>
                                          <p:attrName>ppt_h</p:attrName>
                                        </p:attrNameLst>
                                      </p:cBhvr>
                                      <p:tavLst>
                                        <p:tav tm="0">
                                          <p:val>
                                            <p:strVal val="0"/>
                                          </p:val>
                                        </p:tav>
                                        <p:tav tm="100000">
                                          <p:val>
                                            <p:strVal val="#ppt_h"/>
                                          </p:val>
                                        </p:tav>
                                      </p:tavLst>
                                    </p:anim>
                                  </p:childTnLst>
                                </p:cTn>
                              </p:par>
                            </p:childTnLst>
                          </p:cTn>
                        </p:par>
                        <p:par>
                          <p:cTn id="276" fill="hold">
                            <p:stCondLst>
                              <p:cond delay="10500"/>
                            </p:stCondLst>
                            <p:childTnLst>
                              <p:par>
                                <p:cTn id="277" presetID="23" presetClass="entr" presetSubtype="16" fill="hold" nodeType="afterEffect">
                                  <p:stCondLst>
                                    <p:cond delay="0"/>
                                  </p:stCondLst>
                                  <p:childTnLst>
                                    <p:set>
                                      <p:cBhvr>
                                        <p:cTn id="278" dur="1" fill="hold">
                                          <p:stCondLst>
                                            <p:cond delay="0"/>
                                          </p:stCondLst>
                                        </p:cTn>
                                        <p:tgtEl>
                                          <p:spTgt spid="326">
                                            <p:txEl>
                                              <p:pRg st="2" end="2"/>
                                            </p:txEl>
                                          </p:spTgt>
                                        </p:tgtEl>
                                        <p:attrNameLst>
                                          <p:attrName>style.visibility</p:attrName>
                                        </p:attrNameLst>
                                      </p:cBhvr>
                                      <p:to>
                                        <p:strVal val="visible"/>
                                      </p:to>
                                    </p:set>
                                    <p:anim calcmode="lin" valueType="num">
                                      <p:cBhvr additive="base">
                                        <p:cTn id="279" dur="500"/>
                                        <p:tgtEl>
                                          <p:spTgt spid="326">
                                            <p:txEl>
                                              <p:pRg st="2" end="2"/>
                                            </p:txEl>
                                          </p:spTgt>
                                        </p:tgtEl>
                                        <p:attrNameLst>
                                          <p:attrName>ppt_w</p:attrName>
                                        </p:attrNameLst>
                                      </p:cBhvr>
                                      <p:tavLst>
                                        <p:tav tm="0">
                                          <p:val>
                                            <p:strVal val="0"/>
                                          </p:val>
                                        </p:tav>
                                        <p:tav tm="100000">
                                          <p:val>
                                            <p:strVal val="#ppt_w"/>
                                          </p:val>
                                        </p:tav>
                                      </p:tavLst>
                                    </p:anim>
                                    <p:anim calcmode="lin" valueType="num">
                                      <p:cBhvr additive="base">
                                        <p:cTn id="280" dur="500"/>
                                        <p:tgtEl>
                                          <p:spTgt spid="326">
                                            <p:txEl>
                                              <p:pRg st="2" end="2"/>
                                            </p:txEl>
                                          </p:spTgt>
                                        </p:tgtEl>
                                        <p:attrNameLst>
                                          <p:attrName>ppt_h</p:attrName>
                                        </p:attrNameLst>
                                      </p:cBhvr>
                                      <p:tavLst>
                                        <p:tav tm="0">
                                          <p:val>
                                            <p:strVal val="0"/>
                                          </p:val>
                                        </p:tav>
                                        <p:tav tm="100000">
                                          <p:val>
                                            <p:strVal val="#ppt_h"/>
                                          </p:val>
                                        </p:tav>
                                      </p:tavLst>
                                    </p:anim>
                                  </p:childTnLst>
                                </p:cTn>
                              </p:par>
                            </p:childTnLst>
                          </p:cTn>
                        </p:par>
                        <p:par>
                          <p:cTn id="281" fill="hold">
                            <p:stCondLst>
                              <p:cond delay="11000"/>
                            </p:stCondLst>
                            <p:childTnLst>
                              <p:par>
                                <p:cTn id="282" presetID="23" presetClass="entr" presetSubtype="16" fill="hold" nodeType="afterEffect">
                                  <p:stCondLst>
                                    <p:cond delay="0"/>
                                  </p:stCondLst>
                                  <p:childTnLst>
                                    <p:set>
                                      <p:cBhvr>
                                        <p:cTn id="283" dur="1" fill="hold">
                                          <p:stCondLst>
                                            <p:cond delay="0"/>
                                          </p:stCondLst>
                                        </p:cTn>
                                        <p:tgtEl>
                                          <p:spTgt spid="326">
                                            <p:txEl>
                                              <p:pRg st="3" end="3"/>
                                            </p:txEl>
                                          </p:spTgt>
                                        </p:tgtEl>
                                        <p:attrNameLst>
                                          <p:attrName>style.visibility</p:attrName>
                                        </p:attrNameLst>
                                      </p:cBhvr>
                                      <p:to>
                                        <p:strVal val="visible"/>
                                      </p:to>
                                    </p:set>
                                    <p:anim calcmode="lin" valueType="num">
                                      <p:cBhvr additive="base">
                                        <p:cTn id="284" dur="500"/>
                                        <p:tgtEl>
                                          <p:spTgt spid="326">
                                            <p:txEl>
                                              <p:pRg st="3" end="3"/>
                                            </p:txEl>
                                          </p:spTgt>
                                        </p:tgtEl>
                                        <p:attrNameLst>
                                          <p:attrName>ppt_w</p:attrName>
                                        </p:attrNameLst>
                                      </p:cBhvr>
                                      <p:tavLst>
                                        <p:tav tm="0">
                                          <p:val>
                                            <p:strVal val="0"/>
                                          </p:val>
                                        </p:tav>
                                        <p:tav tm="100000">
                                          <p:val>
                                            <p:strVal val="#ppt_w"/>
                                          </p:val>
                                        </p:tav>
                                      </p:tavLst>
                                    </p:anim>
                                    <p:anim calcmode="lin" valueType="num">
                                      <p:cBhvr additive="base">
                                        <p:cTn id="285" dur="500"/>
                                        <p:tgtEl>
                                          <p:spTgt spid="326">
                                            <p:txEl>
                                              <p:pRg st="3" end="3"/>
                                            </p:txEl>
                                          </p:spTgt>
                                        </p:tgtEl>
                                        <p:attrNameLst>
                                          <p:attrName>ppt_h</p:attrName>
                                        </p:attrNameLst>
                                      </p:cBhvr>
                                      <p:tavLst>
                                        <p:tav tm="0">
                                          <p:val>
                                            <p:strVal val="0"/>
                                          </p:val>
                                        </p:tav>
                                        <p:tav tm="100000">
                                          <p:val>
                                            <p:strVal val="#ppt_h"/>
                                          </p:val>
                                        </p:tav>
                                      </p:tavLst>
                                    </p:anim>
                                  </p:childTnLst>
                                </p:cTn>
                              </p:par>
                            </p:childTnLst>
                          </p:cTn>
                        </p:par>
                        <p:par>
                          <p:cTn id="286" fill="hold">
                            <p:stCondLst>
                              <p:cond delay="11500"/>
                            </p:stCondLst>
                            <p:childTnLst>
                              <p:par>
                                <p:cTn id="287" presetID="23" presetClass="entr" presetSubtype="16" fill="hold" nodeType="afterEffect">
                                  <p:stCondLst>
                                    <p:cond delay="0"/>
                                  </p:stCondLst>
                                  <p:childTnLst>
                                    <p:set>
                                      <p:cBhvr>
                                        <p:cTn id="288" dur="1" fill="hold">
                                          <p:stCondLst>
                                            <p:cond delay="0"/>
                                          </p:stCondLst>
                                        </p:cTn>
                                        <p:tgtEl>
                                          <p:spTgt spid="326">
                                            <p:txEl>
                                              <p:pRg st="4" end="4"/>
                                            </p:txEl>
                                          </p:spTgt>
                                        </p:tgtEl>
                                        <p:attrNameLst>
                                          <p:attrName>style.visibility</p:attrName>
                                        </p:attrNameLst>
                                      </p:cBhvr>
                                      <p:to>
                                        <p:strVal val="visible"/>
                                      </p:to>
                                    </p:set>
                                    <p:anim calcmode="lin" valueType="num">
                                      <p:cBhvr additive="base">
                                        <p:cTn id="289" dur="500"/>
                                        <p:tgtEl>
                                          <p:spTgt spid="326">
                                            <p:txEl>
                                              <p:pRg st="4" end="4"/>
                                            </p:txEl>
                                          </p:spTgt>
                                        </p:tgtEl>
                                        <p:attrNameLst>
                                          <p:attrName>ppt_w</p:attrName>
                                        </p:attrNameLst>
                                      </p:cBhvr>
                                      <p:tavLst>
                                        <p:tav tm="0">
                                          <p:val>
                                            <p:strVal val="0"/>
                                          </p:val>
                                        </p:tav>
                                        <p:tav tm="100000">
                                          <p:val>
                                            <p:strVal val="#ppt_w"/>
                                          </p:val>
                                        </p:tav>
                                      </p:tavLst>
                                    </p:anim>
                                    <p:anim calcmode="lin" valueType="num">
                                      <p:cBhvr additive="base">
                                        <p:cTn id="290" dur="500"/>
                                        <p:tgtEl>
                                          <p:spTgt spid="326">
                                            <p:txEl>
                                              <p:pRg st="4" end="4"/>
                                            </p:txEl>
                                          </p:spTgt>
                                        </p:tgtEl>
                                        <p:attrNameLst>
                                          <p:attrName>ppt_h</p:attrName>
                                        </p:attrNameLst>
                                      </p:cBhvr>
                                      <p:tavLst>
                                        <p:tav tm="0">
                                          <p:val>
                                            <p:strVal val="0"/>
                                          </p:val>
                                        </p:tav>
                                        <p:tav tm="100000">
                                          <p:val>
                                            <p:strVal val="#ppt_h"/>
                                          </p:val>
                                        </p:tav>
                                      </p:tavLst>
                                    </p:anim>
                                  </p:childTnLst>
                                </p:cTn>
                              </p:par>
                            </p:childTnLst>
                          </p:cTn>
                        </p:par>
                        <p:par>
                          <p:cTn id="291" fill="hold">
                            <p:stCondLst>
                              <p:cond delay="12000"/>
                            </p:stCondLst>
                            <p:childTnLst>
                              <p:par>
                                <p:cTn id="292" presetID="23" presetClass="entr" presetSubtype="16" fill="hold" nodeType="afterEffect">
                                  <p:stCondLst>
                                    <p:cond delay="0"/>
                                  </p:stCondLst>
                                  <p:childTnLst>
                                    <p:set>
                                      <p:cBhvr>
                                        <p:cTn id="293" dur="1" fill="hold">
                                          <p:stCondLst>
                                            <p:cond delay="0"/>
                                          </p:stCondLst>
                                        </p:cTn>
                                        <p:tgtEl>
                                          <p:spTgt spid="326">
                                            <p:txEl>
                                              <p:pRg st="5" end="5"/>
                                            </p:txEl>
                                          </p:spTgt>
                                        </p:tgtEl>
                                        <p:attrNameLst>
                                          <p:attrName>style.visibility</p:attrName>
                                        </p:attrNameLst>
                                      </p:cBhvr>
                                      <p:to>
                                        <p:strVal val="visible"/>
                                      </p:to>
                                    </p:set>
                                    <p:anim calcmode="lin" valueType="num">
                                      <p:cBhvr additive="base">
                                        <p:cTn id="294" dur="500"/>
                                        <p:tgtEl>
                                          <p:spTgt spid="326">
                                            <p:txEl>
                                              <p:pRg st="5" end="5"/>
                                            </p:txEl>
                                          </p:spTgt>
                                        </p:tgtEl>
                                        <p:attrNameLst>
                                          <p:attrName>ppt_w</p:attrName>
                                        </p:attrNameLst>
                                      </p:cBhvr>
                                      <p:tavLst>
                                        <p:tav tm="0">
                                          <p:val>
                                            <p:strVal val="0"/>
                                          </p:val>
                                        </p:tav>
                                        <p:tav tm="100000">
                                          <p:val>
                                            <p:strVal val="#ppt_w"/>
                                          </p:val>
                                        </p:tav>
                                      </p:tavLst>
                                    </p:anim>
                                    <p:anim calcmode="lin" valueType="num">
                                      <p:cBhvr additive="base">
                                        <p:cTn id="295" dur="500"/>
                                        <p:tgtEl>
                                          <p:spTgt spid="326">
                                            <p:txEl>
                                              <p:pRg st="5" end="5"/>
                                            </p:txEl>
                                          </p:spTgt>
                                        </p:tgtEl>
                                        <p:attrNameLst>
                                          <p:attrName>ppt_h</p:attrName>
                                        </p:attrNameLst>
                                      </p:cBhvr>
                                      <p:tavLst>
                                        <p:tav tm="0">
                                          <p:val>
                                            <p:strVal val="0"/>
                                          </p:val>
                                        </p:tav>
                                        <p:tav tm="100000">
                                          <p:val>
                                            <p:strVal val="#ppt_h"/>
                                          </p:val>
                                        </p:tav>
                                      </p:tavLst>
                                    </p:anim>
                                  </p:childTnLst>
                                </p:cTn>
                              </p:par>
                            </p:childTnLst>
                          </p:cTn>
                        </p:par>
                        <p:par>
                          <p:cTn id="296" fill="hold">
                            <p:stCondLst>
                              <p:cond delay="12500"/>
                            </p:stCondLst>
                            <p:childTnLst>
                              <p:par>
                                <p:cTn id="297" presetID="23" presetClass="entr" presetSubtype="16" fill="hold" nodeType="afterEffect">
                                  <p:stCondLst>
                                    <p:cond delay="0"/>
                                  </p:stCondLst>
                                  <p:childTnLst>
                                    <p:set>
                                      <p:cBhvr>
                                        <p:cTn id="298" dur="1" fill="hold">
                                          <p:stCondLst>
                                            <p:cond delay="0"/>
                                          </p:stCondLst>
                                        </p:cTn>
                                        <p:tgtEl>
                                          <p:spTgt spid="326">
                                            <p:txEl>
                                              <p:pRg st="6" end="6"/>
                                            </p:txEl>
                                          </p:spTgt>
                                        </p:tgtEl>
                                        <p:attrNameLst>
                                          <p:attrName>style.visibility</p:attrName>
                                        </p:attrNameLst>
                                      </p:cBhvr>
                                      <p:to>
                                        <p:strVal val="visible"/>
                                      </p:to>
                                    </p:set>
                                    <p:anim calcmode="lin" valueType="num">
                                      <p:cBhvr additive="base">
                                        <p:cTn id="299" dur="500"/>
                                        <p:tgtEl>
                                          <p:spTgt spid="326">
                                            <p:txEl>
                                              <p:pRg st="6" end="6"/>
                                            </p:txEl>
                                          </p:spTgt>
                                        </p:tgtEl>
                                        <p:attrNameLst>
                                          <p:attrName>ppt_w</p:attrName>
                                        </p:attrNameLst>
                                      </p:cBhvr>
                                      <p:tavLst>
                                        <p:tav tm="0">
                                          <p:val>
                                            <p:strVal val="0"/>
                                          </p:val>
                                        </p:tav>
                                        <p:tav tm="100000">
                                          <p:val>
                                            <p:strVal val="#ppt_w"/>
                                          </p:val>
                                        </p:tav>
                                      </p:tavLst>
                                    </p:anim>
                                    <p:anim calcmode="lin" valueType="num">
                                      <p:cBhvr additive="base">
                                        <p:cTn id="300" dur="500"/>
                                        <p:tgtEl>
                                          <p:spTgt spid="326">
                                            <p:txEl>
                                              <p:pRg st="6" end="6"/>
                                            </p:txEl>
                                          </p:spTgt>
                                        </p:tgtEl>
                                        <p:attrNameLst>
                                          <p:attrName>ppt_h</p:attrName>
                                        </p:attrNameLst>
                                      </p:cBhvr>
                                      <p:tavLst>
                                        <p:tav tm="0">
                                          <p:val>
                                            <p:strVal val="0"/>
                                          </p:val>
                                        </p:tav>
                                        <p:tav tm="100000">
                                          <p:val>
                                            <p:strVal val="#ppt_h"/>
                                          </p:val>
                                        </p:tav>
                                      </p:tavLst>
                                    </p:anim>
                                  </p:childTnLst>
                                </p:cTn>
                              </p:par>
                            </p:childTnLst>
                          </p:cTn>
                        </p:par>
                        <p:par>
                          <p:cTn id="301" fill="hold">
                            <p:stCondLst>
                              <p:cond delay="13000"/>
                            </p:stCondLst>
                            <p:childTnLst>
                              <p:par>
                                <p:cTn id="302" presetID="23" presetClass="entr" presetSubtype="16" fill="hold" nodeType="afterEffect">
                                  <p:stCondLst>
                                    <p:cond delay="0"/>
                                  </p:stCondLst>
                                  <p:childTnLst>
                                    <p:set>
                                      <p:cBhvr>
                                        <p:cTn id="303" dur="1" fill="hold">
                                          <p:stCondLst>
                                            <p:cond delay="0"/>
                                          </p:stCondLst>
                                        </p:cTn>
                                        <p:tgtEl>
                                          <p:spTgt spid="326">
                                            <p:txEl>
                                              <p:pRg st="7" end="7"/>
                                            </p:txEl>
                                          </p:spTgt>
                                        </p:tgtEl>
                                        <p:attrNameLst>
                                          <p:attrName>style.visibility</p:attrName>
                                        </p:attrNameLst>
                                      </p:cBhvr>
                                      <p:to>
                                        <p:strVal val="visible"/>
                                      </p:to>
                                    </p:set>
                                    <p:anim calcmode="lin" valueType="num">
                                      <p:cBhvr additive="base">
                                        <p:cTn id="304" dur="500"/>
                                        <p:tgtEl>
                                          <p:spTgt spid="326">
                                            <p:txEl>
                                              <p:pRg st="7" end="7"/>
                                            </p:txEl>
                                          </p:spTgt>
                                        </p:tgtEl>
                                        <p:attrNameLst>
                                          <p:attrName>ppt_w</p:attrName>
                                        </p:attrNameLst>
                                      </p:cBhvr>
                                      <p:tavLst>
                                        <p:tav tm="0">
                                          <p:val>
                                            <p:strVal val="0"/>
                                          </p:val>
                                        </p:tav>
                                        <p:tav tm="100000">
                                          <p:val>
                                            <p:strVal val="#ppt_w"/>
                                          </p:val>
                                        </p:tav>
                                      </p:tavLst>
                                    </p:anim>
                                    <p:anim calcmode="lin" valueType="num">
                                      <p:cBhvr additive="base">
                                        <p:cTn id="305" dur="500"/>
                                        <p:tgtEl>
                                          <p:spTgt spid="326">
                                            <p:txEl>
                                              <p:pRg st="7" end="7"/>
                                            </p:txEl>
                                          </p:spTgt>
                                        </p:tgtEl>
                                        <p:attrNameLst>
                                          <p:attrName>ppt_h</p:attrName>
                                        </p:attrNameLst>
                                      </p:cBhvr>
                                      <p:tavLst>
                                        <p:tav tm="0">
                                          <p:val>
                                            <p:strVal val="0"/>
                                          </p:val>
                                        </p:tav>
                                        <p:tav tm="100000">
                                          <p:val>
                                            <p:strVal val="#ppt_h"/>
                                          </p:val>
                                        </p:tav>
                                      </p:tavLst>
                                    </p:anim>
                                  </p:childTnLst>
                                </p:cTn>
                              </p:par>
                            </p:childTnLst>
                          </p:cTn>
                        </p:par>
                        <p:par>
                          <p:cTn id="306" fill="hold">
                            <p:stCondLst>
                              <p:cond delay="13500"/>
                            </p:stCondLst>
                            <p:childTnLst>
                              <p:par>
                                <p:cTn id="307" presetID="23" presetClass="entr" presetSubtype="16" fill="hold" nodeType="afterEffect">
                                  <p:stCondLst>
                                    <p:cond delay="0"/>
                                  </p:stCondLst>
                                  <p:childTnLst>
                                    <p:set>
                                      <p:cBhvr>
                                        <p:cTn id="308" dur="1" fill="hold">
                                          <p:stCondLst>
                                            <p:cond delay="0"/>
                                          </p:stCondLst>
                                        </p:cTn>
                                        <p:tgtEl>
                                          <p:spTgt spid="326">
                                            <p:txEl>
                                              <p:pRg st="8" end="8"/>
                                            </p:txEl>
                                          </p:spTgt>
                                        </p:tgtEl>
                                        <p:attrNameLst>
                                          <p:attrName>style.visibility</p:attrName>
                                        </p:attrNameLst>
                                      </p:cBhvr>
                                      <p:to>
                                        <p:strVal val="visible"/>
                                      </p:to>
                                    </p:set>
                                    <p:anim calcmode="lin" valueType="num">
                                      <p:cBhvr additive="base">
                                        <p:cTn id="309" dur="500"/>
                                        <p:tgtEl>
                                          <p:spTgt spid="326">
                                            <p:txEl>
                                              <p:pRg st="8" end="8"/>
                                            </p:txEl>
                                          </p:spTgt>
                                        </p:tgtEl>
                                        <p:attrNameLst>
                                          <p:attrName>ppt_w</p:attrName>
                                        </p:attrNameLst>
                                      </p:cBhvr>
                                      <p:tavLst>
                                        <p:tav tm="0">
                                          <p:val>
                                            <p:strVal val="0"/>
                                          </p:val>
                                        </p:tav>
                                        <p:tav tm="100000">
                                          <p:val>
                                            <p:strVal val="#ppt_w"/>
                                          </p:val>
                                        </p:tav>
                                      </p:tavLst>
                                    </p:anim>
                                    <p:anim calcmode="lin" valueType="num">
                                      <p:cBhvr additive="base">
                                        <p:cTn id="310" dur="500"/>
                                        <p:tgtEl>
                                          <p:spTgt spid="326">
                                            <p:txEl>
                                              <p:pRg st="8" end="8"/>
                                            </p:txEl>
                                          </p:spTgt>
                                        </p:tgtEl>
                                        <p:attrNameLst>
                                          <p:attrName>ppt_h</p:attrName>
                                        </p:attrNameLst>
                                      </p:cBhvr>
                                      <p:tavLst>
                                        <p:tav tm="0">
                                          <p:val>
                                            <p:strVal val="0"/>
                                          </p:val>
                                        </p:tav>
                                        <p:tav tm="100000">
                                          <p:val>
                                            <p:strVal val="#ppt_h"/>
                                          </p:val>
                                        </p:tav>
                                      </p:tavLst>
                                    </p:anim>
                                  </p:childTnLst>
                                </p:cTn>
                              </p:par>
                              <p:par>
                                <p:cTn id="311" presetID="23" presetClass="entr" presetSubtype="16" fill="hold" nodeType="withEffect">
                                  <p:stCondLst>
                                    <p:cond delay="200"/>
                                  </p:stCondLst>
                                  <p:childTnLst>
                                    <p:set>
                                      <p:cBhvr>
                                        <p:cTn id="312" dur="1" fill="hold">
                                          <p:stCondLst>
                                            <p:cond delay="0"/>
                                          </p:stCondLst>
                                        </p:cTn>
                                        <p:tgtEl>
                                          <p:spTgt spid="327">
                                            <p:txEl>
                                              <p:pRg st="0" end="0"/>
                                            </p:txEl>
                                          </p:spTgt>
                                        </p:tgtEl>
                                        <p:attrNameLst>
                                          <p:attrName>style.visibility</p:attrName>
                                        </p:attrNameLst>
                                      </p:cBhvr>
                                      <p:to>
                                        <p:strVal val="visible"/>
                                      </p:to>
                                    </p:set>
                                    <p:anim calcmode="lin" valueType="num">
                                      <p:cBhvr additive="base">
                                        <p:cTn id="313" dur="500"/>
                                        <p:tgtEl>
                                          <p:spTgt spid="327">
                                            <p:txEl>
                                              <p:pRg st="0" end="0"/>
                                            </p:txEl>
                                          </p:spTgt>
                                        </p:tgtEl>
                                        <p:attrNameLst>
                                          <p:attrName>ppt_w</p:attrName>
                                        </p:attrNameLst>
                                      </p:cBhvr>
                                      <p:tavLst>
                                        <p:tav tm="0">
                                          <p:val>
                                            <p:strVal val="0"/>
                                          </p:val>
                                        </p:tav>
                                        <p:tav tm="100000">
                                          <p:val>
                                            <p:strVal val="#ppt_w"/>
                                          </p:val>
                                        </p:tav>
                                      </p:tavLst>
                                    </p:anim>
                                    <p:anim calcmode="lin" valueType="num">
                                      <p:cBhvr additive="base">
                                        <p:cTn id="314" dur="500"/>
                                        <p:tgtEl>
                                          <p:spTgt spid="327">
                                            <p:txEl>
                                              <p:pRg st="0" end="0"/>
                                            </p:txEl>
                                          </p:spTgt>
                                        </p:tgtEl>
                                        <p:attrNameLst>
                                          <p:attrName>ppt_h</p:attrName>
                                        </p:attrNameLst>
                                      </p:cBhvr>
                                      <p:tavLst>
                                        <p:tav tm="0">
                                          <p:val>
                                            <p:strVal val="0"/>
                                          </p:val>
                                        </p:tav>
                                        <p:tav tm="100000">
                                          <p:val>
                                            <p:strVal val="#ppt_h"/>
                                          </p:val>
                                        </p:tav>
                                      </p:tavLst>
                                    </p:anim>
                                  </p:childTnLst>
                                </p:cTn>
                              </p:par>
                              <p:par>
                                <p:cTn id="315" presetID="23" presetClass="entr" presetSubtype="16" fill="hold" nodeType="withEffect">
                                  <p:stCondLst>
                                    <p:cond delay="200"/>
                                  </p:stCondLst>
                                  <p:childTnLst>
                                    <p:set>
                                      <p:cBhvr>
                                        <p:cTn id="316" dur="1" fill="hold">
                                          <p:stCondLst>
                                            <p:cond delay="0"/>
                                          </p:stCondLst>
                                        </p:cTn>
                                        <p:tgtEl>
                                          <p:spTgt spid="327">
                                            <p:txEl>
                                              <p:pRg st="1" end="1"/>
                                            </p:txEl>
                                          </p:spTgt>
                                        </p:tgtEl>
                                        <p:attrNameLst>
                                          <p:attrName>style.visibility</p:attrName>
                                        </p:attrNameLst>
                                      </p:cBhvr>
                                      <p:to>
                                        <p:strVal val="visible"/>
                                      </p:to>
                                    </p:set>
                                    <p:anim calcmode="lin" valueType="num">
                                      <p:cBhvr additive="base">
                                        <p:cTn id="317" dur="500"/>
                                        <p:tgtEl>
                                          <p:spTgt spid="327">
                                            <p:txEl>
                                              <p:pRg st="1" end="1"/>
                                            </p:txEl>
                                          </p:spTgt>
                                        </p:tgtEl>
                                        <p:attrNameLst>
                                          <p:attrName>ppt_w</p:attrName>
                                        </p:attrNameLst>
                                      </p:cBhvr>
                                      <p:tavLst>
                                        <p:tav tm="0">
                                          <p:val>
                                            <p:strVal val="0"/>
                                          </p:val>
                                        </p:tav>
                                        <p:tav tm="100000">
                                          <p:val>
                                            <p:strVal val="#ppt_w"/>
                                          </p:val>
                                        </p:tav>
                                      </p:tavLst>
                                    </p:anim>
                                    <p:anim calcmode="lin" valueType="num">
                                      <p:cBhvr additive="base">
                                        <p:cTn id="318" dur="500"/>
                                        <p:tgtEl>
                                          <p:spTgt spid="327">
                                            <p:txEl>
                                              <p:pRg st="1" end="1"/>
                                            </p:txEl>
                                          </p:spTgt>
                                        </p:tgtEl>
                                        <p:attrNameLst>
                                          <p:attrName>ppt_h</p:attrName>
                                        </p:attrNameLst>
                                      </p:cBhvr>
                                      <p:tavLst>
                                        <p:tav tm="0">
                                          <p:val>
                                            <p:strVal val="0"/>
                                          </p:val>
                                        </p:tav>
                                        <p:tav tm="100000">
                                          <p:val>
                                            <p:strVal val="#ppt_h"/>
                                          </p:val>
                                        </p:tav>
                                      </p:tavLst>
                                    </p:anim>
                                  </p:childTnLst>
                                </p:cTn>
                              </p:par>
                              <p:par>
                                <p:cTn id="319" presetID="23" presetClass="entr" presetSubtype="16" fill="hold" nodeType="withEffect">
                                  <p:stCondLst>
                                    <p:cond delay="200"/>
                                  </p:stCondLst>
                                  <p:childTnLst>
                                    <p:set>
                                      <p:cBhvr>
                                        <p:cTn id="320" dur="1" fill="hold">
                                          <p:stCondLst>
                                            <p:cond delay="0"/>
                                          </p:stCondLst>
                                        </p:cTn>
                                        <p:tgtEl>
                                          <p:spTgt spid="327">
                                            <p:txEl>
                                              <p:pRg st="2" end="2"/>
                                            </p:txEl>
                                          </p:spTgt>
                                        </p:tgtEl>
                                        <p:attrNameLst>
                                          <p:attrName>style.visibility</p:attrName>
                                        </p:attrNameLst>
                                      </p:cBhvr>
                                      <p:to>
                                        <p:strVal val="visible"/>
                                      </p:to>
                                    </p:set>
                                    <p:anim calcmode="lin" valueType="num">
                                      <p:cBhvr additive="base">
                                        <p:cTn id="321" dur="500"/>
                                        <p:tgtEl>
                                          <p:spTgt spid="327">
                                            <p:txEl>
                                              <p:pRg st="2" end="2"/>
                                            </p:txEl>
                                          </p:spTgt>
                                        </p:tgtEl>
                                        <p:attrNameLst>
                                          <p:attrName>ppt_w</p:attrName>
                                        </p:attrNameLst>
                                      </p:cBhvr>
                                      <p:tavLst>
                                        <p:tav tm="0">
                                          <p:val>
                                            <p:strVal val="0"/>
                                          </p:val>
                                        </p:tav>
                                        <p:tav tm="100000">
                                          <p:val>
                                            <p:strVal val="#ppt_w"/>
                                          </p:val>
                                        </p:tav>
                                      </p:tavLst>
                                    </p:anim>
                                    <p:anim calcmode="lin" valueType="num">
                                      <p:cBhvr additive="base">
                                        <p:cTn id="322" dur="500"/>
                                        <p:tgtEl>
                                          <p:spTgt spid="327">
                                            <p:txEl>
                                              <p:pRg st="2" end="2"/>
                                            </p:txEl>
                                          </p:spTgt>
                                        </p:tgtEl>
                                        <p:attrNameLst>
                                          <p:attrName>ppt_h</p:attrName>
                                        </p:attrNameLst>
                                      </p:cBhvr>
                                      <p:tavLst>
                                        <p:tav tm="0">
                                          <p:val>
                                            <p:strVal val="0"/>
                                          </p:val>
                                        </p:tav>
                                        <p:tav tm="100000">
                                          <p:val>
                                            <p:strVal val="#ppt_h"/>
                                          </p:val>
                                        </p:tav>
                                      </p:tavLst>
                                    </p:anim>
                                  </p:childTnLst>
                                </p:cTn>
                              </p:par>
                              <p:par>
                                <p:cTn id="323" presetID="23" presetClass="entr" presetSubtype="16" fill="hold" nodeType="withEffect">
                                  <p:stCondLst>
                                    <p:cond delay="200"/>
                                  </p:stCondLst>
                                  <p:childTnLst>
                                    <p:set>
                                      <p:cBhvr>
                                        <p:cTn id="324" dur="1" fill="hold">
                                          <p:stCondLst>
                                            <p:cond delay="0"/>
                                          </p:stCondLst>
                                        </p:cTn>
                                        <p:tgtEl>
                                          <p:spTgt spid="327">
                                            <p:txEl>
                                              <p:pRg st="3" end="3"/>
                                            </p:txEl>
                                          </p:spTgt>
                                        </p:tgtEl>
                                        <p:attrNameLst>
                                          <p:attrName>style.visibility</p:attrName>
                                        </p:attrNameLst>
                                      </p:cBhvr>
                                      <p:to>
                                        <p:strVal val="visible"/>
                                      </p:to>
                                    </p:set>
                                    <p:anim calcmode="lin" valueType="num">
                                      <p:cBhvr additive="base">
                                        <p:cTn id="325" dur="500"/>
                                        <p:tgtEl>
                                          <p:spTgt spid="327">
                                            <p:txEl>
                                              <p:pRg st="3" end="3"/>
                                            </p:txEl>
                                          </p:spTgt>
                                        </p:tgtEl>
                                        <p:attrNameLst>
                                          <p:attrName>ppt_w</p:attrName>
                                        </p:attrNameLst>
                                      </p:cBhvr>
                                      <p:tavLst>
                                        <p:tav tm="0">
                                          <p:val>
                                            <p:strVal val="0"/>
                                          </p:val>
                                        </p:tav>
                                        <p:tav tm="100000">
                                          <p:val>
                                            <p:strVal val="#ppt_w"/>
                                          </p:val>
                                        </p:tav>
                                      </p:tavLst>
                                    </p:anim>
                                    <p:anim calcmode="lin" valueType="num">
                                      <p:cBhvr additive="base">
                                        <p:cTn id="326" dur="500"/>
                                        <p:tgtEl>
                                          <p:spTgt spid="327">
                                            <p:txEl>
                                              <p:pRg st="3" end="3"/>
                                            </p:txEl>
                                          </p:spTgt>
                                        </p:tgtEl>
                                        <p:attrNameLst>
                                          <p:attrName>ppt_h</p:attrName>
                                        </p:attrNameLst>
                                      </p:cBhvr>
                                      <p:tavLst>
                                        <p:tav tm="0">
                                          <p:val>
                                            <p:strVal val="0"/>
                                          </p:val>
                                        </p:tav>
                                        <p:tav tm="100000">
                                          <p:val>
                                            <p:strVal val="#ppt_h"/>
                                          </p:val>
                                        </p:tav>
                                      </p:tavLst>
                                    </p:anim>
                                  </p:childTnLst>
                                </p:cTn>
                              </p:par>
                              <p:par>
                                <p:cTn id="327" presetID="23" presetClass="entr" presetSubtype="16" fill="hold" nodeType="withEffect">
                                  <p:stCondLst>
                                    <p:cond delay="200"/>
                                  </p:stCondLst>
                                  <p:childTnLst>
                                    <p:set>
                                      <p:cBhvr>
                                        <p:cTn id="328" dur="1" fill="hold">
                                          <p:stCondLst>
                                            <p:cond delay="0"/>
                                          </p:stCondLst>
                                        </p:cTn>
                                        <p:tgtEl>
                                          <p:spTgt spid="327">
                                            <p:txEl>
                                              <p:pRg st="4" end="4"/>
                                            </p:txEl>
                                          </p:spTgt>
                                        </p:tgtEl>
                                        <p:attrNameLst>
                                          <p:attrName>style.visibility</p:attrName>
                                        </p:attrNameLst>
                                      </p:cBhvr>
                                      <p:to>
                                        <p:strVal val="visible"/>
                                      </p:to>
                                    </p:set>
                                    <p:anim calcmode="lin" valueType="num">
                                      <p:cBhvr additive="base">
                                        <p:cTn id="329" dur="500"/>
                                        <p:tgtEl>
                                          <p:spTgt spid="327">
                                            <p:txEl>
                                              <p:pRg st="4" end="4"/>
                                            </p:txEl>
                                          </p:spTgt>
                                        </p:tgtEl>
                                        <p:attrNameLst>
                                          <p:attrName>ppt_w</p:attrName>
                                        </p:attrNameLst>
                                      </p:cBhvr>
                                      <p:tavLst>
                                        <p:tav tm="0">
                                          <p:val>
                                            <p:strVal val="0"/>
                                          </p:val>
                                        </p:tav>
                                        <p:tav tm="100000">
                                          <p:val>
                                            <p:strVal val="#ppt_w"/>
                                          </p:val>
                                        </p:tav>
                                      </p:tavLst>
                                    </p:anim>
                                    <p:anim calcmode="lin" valueType="num">
                                      <p:cBhvr additive="base">
                                        <p:cTn id="330" dur="500"/>
                                        <p:tgtEl>
                                          <p:spTgt spid="327">
                                            <p:txEl>
                                              <p:pRg st="4" end="4"/>
                                            </p:txEl>
                                          </p:spTgt>
                                        </p:tgtEl>
                                        <p:attrNameLst>
                                          <p:attrName>ppt_h</p:attrName>
                                        </p:attrNameLst>
                                      </p:cBhvr>
                                      <p:tavLst>
                                        <p:tav tm="0">
                                          <p:val>
                                            <p:strVal val="0"/>
                                          </p:val>
                                        </p:tav>
                                        <p:tav tm="100000">
                                          <p:val>
                                            <p:strVal val="#ppt_h"/>
                                          </p:val>
                                        </p:tav>
                                      </p:tavLst>
                                    </p:anim>
                                  </p:childTnLst>
                                </p:cTn>
                              </p:par>
                              <p:par>
                                <p:cTn id="331" presetID="23" presetClass="entr" presetSubtype="16" fill="hold" nodeType="withEffect">
                                  <p:stCondLst>
                                    <p:cond delay="200"/>
                                  </p:stCondLst>
                                  <p:childTnLst>
                                    <p:set>
                                      <p:cBhvr>
                                        <p:cTn id="332" dur="1" fill="hold">
                                          <p:stCondLst>
                                            <p:cond delay="0"/>
                                          </p:stCondLst>
                                        </p:cTn>
                                        <p:tgtEl>
                                          <p:spTgt spid="327">
                                            <p:txEl>
                                              <p:pRg st="5" end="5"/>
                                            </p:txEl>
                                          </p:spTgt>
                                        </p:tgtEl>
                                        <p:attrNameLst>
                                          <p:attrName>style.visibility</p:attrName>
                                        </p:attrNameLst>
                                      </p:cBhvr>
                                      <p:to>
                                        <p:strVal val="visible"/>
                                      </p:to>
                                    </p:set>
                                    <p:anim calcmode="lin" valueType="num">
                                      <p:cBhvr additive="base">
                                        <p:cTn id="333" dur="500"/>
                                        <p:tgtEl>
                                          <p:spTgt spid="327">
                                            <p:txEl>
                                              <p:pRg st="5" end="5"/>
                                            </p:txEl>
                                          </p:spTgt>
                                        </p:tgtEl>
                                        <p:attrNameLst>
                                          <p:attrName>ppt_w</p:attrName>
                                        </p:attrNameLst>
                                      </p:cBhvr>
                                      <p:tavLst>
                                        <p:tav tm="0">
                                          <p:val>
                                            <p:strVal val="0"/>
                                          </p:val>
                                        </p:tav>
                                        <p:tav tm="100000">
                                          <p:val>
                                            <p:strVal val="#ppt_w"/>
                                          </p:val>
                                        </p:tav>
                                      </p:tavLst>
                                    </p:anim>
                                    <p:anim calcmode="lin" valueType="num">
                                      <p:cBhvr additive="base">
                                        <p:cTn id="334" dur="500"/>
                                        <p:tgtEl>
                                          <p:spTgt spid="327">
                                            <p:txEl>
                                              <p:pRg st="5" end="5"/>
                                            </p:txEl>
                                          </p:spTgt>
                                        </p:tgtEl>
                                        <p:attrNameLst>
                                          <p:attrName>ppt_h</p:attrName>
                                        </p:attrNameLst>
                                      </p:cBhvr>
                                      <p:tavLst>
                                        <p:tav tm="0">
                                          <p:val>
                                            <p:strVal val="0"/>
                                          </p:val>
                                        </p:tav>
                                        <p:tav tm="100000">
                                          <p:val>
                                            <p:strVal val="#ppt_h"/>
                                          </p:val>
                                        </p:tav>
                                      </p:tavLst>
                                    </p:anim>
                                  </p:childTnLst>
                                </p:cTn>
                              </p:par>
                              <p:par>
                                <p:cTn id="335" presetID="23" presetClass="entr" presetSubtype="16" fill="hold" nodeType="withEffect">
                                  <p:stCondLst>
                                    <p:cond delay="200"/>
                                  </p:stCondLst>
                                  <p:childTnLst>
                                    <p:set>
                                      <p:cBhvr>
                                        <p:cTn id="336" dur="1" fill="hold">
                                          <p:stCondLst>
                                            <p:cond delay="0"/>
                                          </p:stCondLst>
                                        </p:cTn>
                                        <p:tgtEl>
                                          <p:spTgt spid="327">
                                            <p:txEl>
                                              <p:pRg st="6" end="6"/>
                                            </p:txEl>
                                          </p:spTgt>
                                        </p:tgtEl>
                                        <p:attrNameLst>
                                          <p:attrName>style.visibility</p:attrName>
                                        </p:attrNameLst>
                                      </p:cBhvr>
                                      <p:to>
                                        <p:strVal val="visible"/>
                                      </p:to>
                                    </p:set>
                                    <p:anim calcmode="lin" valueType="num">
                                      <p:cBhvr additive="base">
                                        <p:cTn id="337" dur="500"/>
                                        <p:tgtEl>
                                          <p:spTgt spid="327">
                                            <p:txEl>
                                              <p:pRg st="6" end="6"/>
                                            </p:txEl>
                                          </p:spTgt>
                                        </p:tgtEl>
                                        <p:attrNameLst>
                                          <p:attrName>ppt_w</p:attrName>
                                        </p:attrNameLst>
                                      </p:cBhvr>
                                      <p:tavLst>
                                        <p:tav tm="0">
                                          <p:val>
                                            <p:strVal val="0"/>
                                          </p:val>
                                        </p:tav>
                                        <p:tav tm="100000">
                                          <p:val>
                                            <p:strVal val="#ppt_w"/>
                                          </p:val>
                                        </p:tav>
                                      </p:tavLst>
                                    </p:anim>
                                    <p:anim calcmode="lin" valueType="num">
                                      <p:cBhvr additive="base">
                                        <p:cTn id="338" dur="500"/>
                                        <p:tgtEl>
                                          <p:spTgt spid="327">
                                            <p:txEl>
                                              <p:pRg st="6" end="6"/>
                                            </p:txEl>
                                          </p:spTgt>
                                        </p:tgtEl>
                                        <p:attrNameLst>
                                          <p:attrName>ppt_h</p:attrName>
                                        </p:attrNameLst>
                                      </p:cBhvr>
                                      <p:tavLst>
                                        <p:tav tm="0">
                                          <p:val>
                                            <p:strVal val="0"/>
                                          </p:val>
                                        </p:tav>
                                        <p:tav tm="100000">
                                          <p:val>
                                            <p:strVal val="#ppt_h"/>
                                          </p:val>
                                        </p:tav>
                                      </p:tavLst>
                                    </p:anim>
                                  </p:childTnLst>
                                </p:cTn>
                              </p:par>
                              <p:par>
                                <p:cTn id="339" presetID="23" presetClass="entr" presetSubtype="16" fill="hold" nodeType="withEffect">
                                  <p:stCondLst>
                                    <p:cond delay="200"/>
                                  </p:stCondLst>
                                  <p:childTnLst>
                                    <p:set>
                                      <p:cBhvr>
                                        <p:cTn id="340" dur="1" fill="hold">
                                          <p:stCondLst>
                                            <p:cond delay="0"/>
                                          </p:stCondLst>
                                        </p:cTn>
                                        <p:tgtEl>
                                          <p:spTgt spid="327">
                                            <p:txEl>
                                              <p:pRg st="7" end="7"/>
                                            </p:txEl>
                                          </p:spTgt>
                                        </p:tgtEl>
                                        <p:attrNameLst>
                                          <p:attrName>style.visibility</p:attrName>
                                        </p:attrNameLst>
                                      </p:cBhvr>
                                      <p:to>
                                        <p:strVal val="visible"/>
                                      </p:to>
                                    </p:set>
                                    <p:anim calcmode="lin" valueType="num">
                                      <p:cBhvr additive="base">
                                        <p:cTn id="341" dur="500"/>
                                        <p:tgtEl>
                                          <p:spTgt spid="327">
                                            <p:txEl>
                                              <p:pRg st="7" end="7"/>
                                            </p:txEl>
                                          </p:spTgt>
                                        </p:tgtEl>
                                        <p:attrNameLst>
                                          <p:attrName>ppt_w</p:attrName>
                                        </p:attrNameLst>
                                      </p:cBhvr>
                                      <p:tavLst>
                                        <p:tav tm="0">
                                          <p:val>
                                            <p:strVal val="0"/>
                                          </p:val>
                                        </p:tav>
                                        <p:tav tm="100000">
                                          <p:val>
                                            <p:strVal val="#ppt_w"/>
                                          </p:val>
                                        </p:tav>
                                      </p:tavLst>
                                    </p:anim>
                                    <p:anim calcmode="lin" valueType="num">
                                      <p:cBhvr additive="base">
                                        <p:cTn id="342" dur="500"/>
                                        <p:tgtEl>
                                          <p:spTgt spid="327">
                                            <p:txEl>
                                              <p:pRg st="7" end="7"/>
                                            </p:txEl>
                                          </p:spTgt>
                                        </p:tgtEl>
                                        <p:attrNameLst>
                                          <p:attrName>ppt_h</p:attrName>
                                        </p:attrNameLst>
                                      </p:cBhvr>
                                      <p:tavLst>
                                        <p:tav tm="0">
                                          <p:val>
                                            <p:strVal val="0"/>
                                          </p:val>
                                        </p:tav>
                                        <p:tav tm="100000">
                                          <p:val>
                                            <p:strVal val="#ppt_h"/>
                                          </p:val>
                                        </p:tav>
                                      </p:tavLst>
                                    </p:anim>
                                  </p:childTnLst>
                                </p:cTn>
                              </p:par>
                              <p:par>
                                <p:cTn id="343" presetID="23" presetClass="entr" presetSubtype="16" fill="hold" nodeType="withEffect">
                                  <p:stCondLst>
                                    <p:cond delay="200"/>
                                  </p:stCondLst>
                                  <p:childTnLst>
                                    <p:set>
                                      <p:cBhvr>
                                        <p:cTn id="344" dur="1" fill="hold">
                                          <p:stCondLst>
                                            <p:cond delay="0"/>
                                          </p:stCondLst>
                                        </p:cTn>
                                        <p:tgtEl>
                                          <p:spTgt spid="327">
                                            <p:txEl>
                                              <p:pRg st="8" end="8"/>
                                            </p:txEl>
                                          </p:spTgt>
                                        </p:tgtEl>
                                        <p:attrNameLst>
                                          <p:attrName>style.visibility</p:attrName>
                                        </p:attrNameLst>
                                      </p:cBhvr>
                                      <p:to>
                                        <p:strVal val="visible"/>
                                      </p:to>
                                    </p:set>
                                    <p:anim calcmode="lin" valueType="num">
                                      <p:cBhvr additive="base">
                                        <p:cTn id="345" dur="500"/>
                                        <p:tgtEl>
                                          <p:spTgt spid="327">
                                            <p:txEl>
                                              <p:pRg st="8" end="8"/>
                                            </p:txEl>
                                          </p:spTgt>
                                        </p:tgtEl>
                                        <p:attrNameLst>
                                          <p:attrName>ppt_w</p:attrName>
                                        </p:attrNameLst>
                                      </p:cBhvr>
                                      <p:tavLst>
                                        <p:tav tm="0">
                                          <p:val>
                                            <p:strVal val="0"/>
                                          </p:val>
                                        </p:tav>
                                        <p:tav tm="100000">
                                          <p:val>
                                            <p:strVal val="#ppt_w"/>
                                          </p:val>
                                        </p:tav>
                                      </p:tavLst>
                                    </p:anim>
                                    <p:anim calcmode="lin" valueType="num">
                                      <p:cBhvr additive="base">
                                        <p:cTn id="346" dur="500"/>
                                        <p:tgtEl>
                                          <p:spTgt spid="327">
                                            <p:txEl>
                                              <p:pRg st="8" end="8"/>
                                            </p:txEl>
                                          </p:spTgt>
                                        </p:tgtEl>
                                        <p:attrNameLst>
                                          <p:attrName>ppt_h</p:attrName>
                                        </p:attrNameLst>
                                      </p:cBhvr>
                                      <p:tavLst>
                                        <p:tav tm="0">
                                          <p:val>
                                            <p:strVal val="0"/>
                                          </p:val>
                                        </p:tav>
                                        <p:tav tm="100000">
                                          <p:val>
                                            <p:strVal val="#ppt_h"/>
                                          </p:val>
                                        </p:tav>
                                      </p:tavLst>
                                    </p:anim>
                                  </p:childTnLst>
                                </p:cTn>
                              </p:par>
                            </p:childTnLst>
                          </p:cTn>
                        </p:par>
                        <p:par>
                          <p:cTn id="347" fill="hold">
                            <p:stCondLst>
                              <p:cond delay="14000"/>
                            </p:stCondLst>
                            <p:childTnLst>
                              <p:par>
                                <p:cTn id="348" presetID="23" presetClass="entr" presetSubtype="16" fill="hold" nodeType="afterEffect">
                                  <p:stCondLst>
                                    <p:cond delay="0"/>
                                  </p:stCondLst>
                                  <p:childTnLst>
                                    <p:set>
                                      <p:cBhvr>
                                        <p:cTn id="349" dur="1" fill="hold">
                                          <p:stCondLst>
                                            <p:cond delay="0"/>
                                          </p:stCondLst>
                                        </p:cTn>
                                        <p:tgtEl>
                                          <p:spTgt spid="328">
                                            <p:txEl>
                                              <p:pRg st="0" end="0"/>
                                            </p:txEl>
                                          </p:spTgt>
                                        </p:tgtEl>
                                        <p:attrNameLst>
                                          <p:attrName>style.visibility</p:attrName>
                                        </p:attrNameLst>
                                      </p:cBhvr>
                                      <p:to>
                                        <p:strVal val="visible"/>
                                      </p:to>
                                    </p:set>
                                    <p:anim calcmode="lin" valueType="num">
                                      <p:cBhvr additive="base">
                                        <p:cTn id="350" dur="500"/>
                                        <p:tgtEl>
                                          <p:spTgt spid="328">
                                            <p:txEl>
                                              <p:pRg st="0" end="0"/>
                                            </p:txEl>
                                          </p:spTgt>
                                        </p:tgtEl>
                                        <p:attrNameLst>
                                          <p:attrName>ppt_w</p:attrName>
                                        </p:attrNameLst>
                                      </p:cBhvr>
                                      <p:tavLst>
                                        <p:tav tm="0">
                                          <p:val>
                                            <p:strVal val="0"/>
                                          </p:val>
                                        </p:tav>
                                        <p:tav tm="100000">
                                          <p:val>
                                            <p:strVal val="#ppt_w"/>
                                          </p:val>
                                        </p:tav>
                                      </p:tavLst>
                                    </p:anim>
                                    <p:anim calcmode="lin" valueType="num">
                                      <p:cBhvr additive="base">
                                        <p:cTn id="351" dur="500"/>
                                        <p:tgtEl>
                                          <p:spTgt spid="328">
                                            <p:txEl>
                                              <p:pRg st="0" end="0"/>
                                            </p:txEl>
                                          </p:spTgt>
                                        </p:tgtEl>
                                        <p:attrNameLst>
                                          <p:attrName>ppt_h</p:attrName>
                                        </p:attrNameLst>
                                      </p:cBhvr>
                                      <p:tavLst>
                                        <p:tav tm="0">
                                          <p:val>
                                            <p:strVal val="0"/>
                                          </p:val>
                                        </p:tav>
                                        <p:tav tm="100000">
                                          <p:val>
                                            <p:strVal val="#ppt_h"/>
                                          </p:val>
                                        </p:tav>
                                      </p:tavLst>
                                    </p:anim>
                                  </p:childTnLst>
                                </p:cTn>
                              </p:par>
                            </p:childTnLst>
                          </p:cTn>
                        </p:par>
                        <p:par>
                          <p:cTn id="352" fill="hold">
                            <p:stCondLst>
                              <p:cond delay="14500"/>
                            </p:stCondLst>
                            <p:childTnLst>
                              <p:par>
                                <p:cTn id="353" presetID="23" presetClass="entr" presetSubtype="16" fill="hold" nodeType="afterEffect">
                                  <p:stCondLst>
                                    <p:cond delay="0"/>
                                  </p:stCondLst>
                                  <p:childTnLst>
                                    <p:set>
                                      <p:cBhvr>
                                        <p:cTn id="354" dur="1" fill="hold">
                                          <p:stCondLst>
                                            <p:cond delay="0"/>
                                          </p:stCondLst>
                                        </p:cTn>
                                        <p:tgtEl>
                                          <p:spTgt spid="328">
                                            <p:txEl>
                                              <p:pRg st="1" end="1"/>
                                            </p:txEl>
                                          </p:spTgt>
                                        </p:tgtEl>
                                        <p:attrNameLst>
                                          <p:attrName>style.visibility</p:attrName>
                                        </p:attrNameLst>
                                      </p:cBhvr>
                                      <p:to>
                                        <p:strVal val="visible"/>
                                      </p:to>
                                    </p:set>
                                    <p:anim calcmode="lin" valueType="num">
                                      <p:cBhvr additive="base">
                                        <p:cTn id="355" dur="500"/>
                                        <p:tgtEl>
                                          <p:spTgt spid="328">
                                            <p:txEl>
                                              <p:pRg st="1" end="1"/>
                                            </p:txEl>
                                          </p:spTgt>
                                        </p:tgtEl>
                                        <p:attrNameLst>
                                          <p:attrName>ppt_w</p:attrName>
                                        </p:attrNameLst>
                                      </p:cBhvr>
                                      <p:tavLst>
                                        <p:tav tm="0">
                                          <p:val>
                                            <p:strVal val="0"/>
                                          </p:val>
                                        </p:tav>
                                        <p:tav tm="100000">
                                          <p:val>
                                            <p:strVal val="#ppt_w"/>
                                          </p:val>
                                        </p:tav>
                                      </p:tavLst>
                                    </p:anim>
                                    <p:anim calcmode="lin" valueType="num">
                                      <p:cBhvr additive="base">
                                        <p:cTn id="356" dur="500"/>
                                        <p:tgtEl>
                                          <p:spTgt spid="328">
                                            <p:txEl>
                                              <p:pRg st="1" end="1"/>
                                            </p:txEl>
                                          </p:spTgt>
                                        </p:tgtEl>
                                        <p:attrNameLst>
                                          <p:attrName>ppt_h</p:attrName>
                                        </p:attrNameLst>
                                      </p:cBhvr>
                                      <p:tavLst>
                                        <p:tav tm="0">
                                          <p:val>
                                            <p:strVal val="0"/>
                                          </p:val>
                                        </p:tav>
                                        <p:tav tm="100000">
                                          <p:val>
                                            <p:strVal val="#ppt_h"/>
                                          </p:val>
                                        </p:tav>
                                      </p:tavLst>
                                    </p:anim>
                                  </p:childTnLst>
                                </p:cTn>
                              </p:par>
                            </p:childTnLst>
                          </p:cTn>
                        </p:par>
                        <p:par>
                          <p:cTn id="357" fill="hold">
                            <p:stCondLst>
                              <p:cond delay="15000"/>
                            </p:stCondLst>
                            <p:childTnLst>
                              <p:par>
                                <p:cTn id="358" presetID="23" presetClass="entr" presetSubtype="16" fill="hold" nodeType="afterEffect">
                                  <p:stCondLst>
                                    <p:cond delay="0"/>
                                  </p:stCondLst>
                                  <p:childTnLst>
                                    <p:set>
                                      <p:cBhvr>
                                        <p:cTn id="359" dur="1" fill="hold">
                                          <p:stCondLst>
                                            <p:cond delay="0"/>
                                          </p:stCondLst>
                                        </p:cTn>
                                        <p:tgtEl>
                                          <p:spTgt spid="328">
                                            <p:txEl>
                                              <p:pRg st="2" end="2"/>
                                            </p:txEl>
                                          </p:spTgt>
                                        </p:tgtEl>
                                        <p:attrNameLst>
                                          <p:attrName>style.visibility</p:attrName>
                                        </p:attrNameLst>
                                      </p:cBhvr>
                                      <p:to>
                                        <p:strVal val="visible"/>
                                      </p:to>
                                    </p:set>
                                    <p:anim calcmode="lin" valueType="num">
                                      <p:cBhvr additive="base">
                                        <p:cTn id="360" dur="500"/>
                                        <p:tgtEl>
                                          <p:spTgt spid="328">
                                            <p:txEl>
                                              <p:pRg st="2" end="2"/>
                                            </p:txEl>
                                          </p:spTgt>
                                        </p:tgtEl>
                                        <p:attrNameLst>
                                          <p:attrName>ppt_w</p:attrName>
                                        </p:attrNameLst>
                                      </p:cBhvr>
                                      <p:tavLst>
                                        <p:tav tm="0">
                                          <p:val>
                                            <p:strVal val="0"/>
                                          </p:val>
                                        </p:tav>
                                        <p:tav tm="100000">
                                          <p:val>
                                            <p:strVal val="#ppt_w"/>
                                          </p:val>
                                        </p:tav>
                                      </p:tavLst>
                                    </p:anim>
                                    <p:anim calcmode="lin" valueType="num">
                                      <p:cBhvr additive="base">
                                        <p:cTn id="361" dur="500"/>
                                        <p:tgtEl>
                                          <p:spTgt spid="328">
                                            <p:txEl>
                                              <p:pRg st="2" end="2"/>
                                            </p:txEl>
                                          </p:spTgt>
                                        </p:tgtEl>
                                        <p:attrNameLst>
                                          <p:attrName>ppt_h</p:attrName>
                                        </p:attrNameLst>
                                      </p:cBhvr>
                                      <p:tavLst>
                                        <p:tav tm="0">
                                          <p:val>
                                            <p:strVal val="0"/>
                                          </p:val>
                                        </p:tav>
                                        <p:tav tm="100000">
                                          <p:val>
                                            <p:strVal val="#ppt_h"/>
                                          </p:val>
                                        </p:tav>
                                      </p:tavLst>
                                    </p:anim>
                                  </p:childTnLst>
                                </p:cTn>
                              </p:par>
                            </p:childTnLst>
                          </p:cTn>
                        </p:par>
                        <p:par>
                          <p:cTn id="362" fill="hold">
                            <p:stCondLst>
                              <p:cond delay="15500"/>
                            </p:stCondLst>
                            <p:childTnLst>
                              <p:par>
                                <p:cTn id="363" presetID="23" presetClass="entr" presetSubtype="16" fill="hold" nodeType="afterEffect">
                                  <p:stCondLst>
                                    <p:cond delay="0"/>
                                  </p:stCondLst>
                                  <p:childTnLst>
                                    <p:set>
                                      <p:cBhvr>
                                        <p:cTn id="364" dur="1" fill="hold">
                                          <p:stCondLst>
                                            <p:cond delay="0"/>
                                          </p:stCondLst>
                                        </p:cTn>
                                        <p:tgtEl>
                                          <p:spTgt spid="328">
                                            <p:txEl>
                                              <p:pRg st="3" end="3"/>
                                            </p:txEl>
                                          </p:spTgt>
                                        </p:tgtEl>
                                        <p:attrNameLst>
                                          <p:attrName>style.visibility</p:attrName>
                                        </p:attrNameLst>
                                      </p:cBhvr>
                                      <p:to>
                                        <p:strVal val="visible"/>
                                      </p:to>
                                    </p:set>
                                    <p:anim calcmode="lin" valueType="num">
                                      <p:cBhvr additive="base">
                                        <p:cTn id="365" dur="500"/>
                                        <p:tgtEl>
                                          <p:spTgt spid="328">
                                            <p:txEl>
                                              <p:pRg st="3" end="3"/>
                                            </p:txEl>
                                          </p:spTgt>
                                        </p:tgtEl>
                                        <p:attrNameLst>
                                          <p:attrName>ppt_w</p:attrName>
                                        </p:attrNameLst>
                                      </p:cBhvr>
                                      <p:tavLst>
                                        <p:tav tm="0">
                                          <p:val>
                                            <p:strVal val="0"/>
                                          </p:val>
                                        </p:tav>
                                        <p:tav tm="100000">
                                          <p:val>
                                            <p:strVal val="#ppt_w"/>
                                          </p:val>
                                        </p:tav>
                                      </p:tavLst>
                                    </p:anim>
                                    <p:anim calcmode="lin" valueType="num">
                                      <p:cBhvr additive="base">
                                        <p:cTn id="366" dur="500"/>
                                        <p:tgtEl>
                                          <p:spTgt spid="328">
                                            <p:txEl>
                                              <p:pRg st="3" end="3"/>
                                            </p:txEl>
                                          </p:spTgt>
                                        </p:tgtEl>
                                        <p:attrNameLst>
                                          <p:attrName>ppt_h</p:attrName>
                                        </p:attrNameLst>
                                      </p:cBhvr>
                                      <p:tavLst>
                                        <p:tav tm="0">
                                          <p:val>
                                            <p:strVal val="0"/>
                                          </p:val>
                                        </p:tav>
                                        <p:tav tm="100000">
                                          <p:val>
                                            <p:strVal val="#ppt_h"/>
                                          </p:val>
                                        </p:tav>
                                      </p:tavLst>
                                    </p:anim>
                                  </p:childTnLst>
                                </p:cTn>
                              </p:par>
                            </p:childTnLst>
                          </p:cTn>
                        </p:par>
                        <p:par>
                          <p:cTn id="367" fill="hold">
                            <p:stCondLst>
                              <p:cond delay="16000"/>
                            </p:stCondLst>
                            <p:childTnLst>
                              <p:par>
                                <p:cTn id="368" presetID="23" presetClass="entr" presetSubtype="16" fill="hold" nodeType="afterEffect">
                                  <p:stCondLst>
                                    <p:cond delay="0"/>
                                  </p:stCondLst>
                                  <p:childTnLst>
                                    <p:set>
                                      <p:cBhvr>
                                        <p:cTn id="369" dur="1" fill="hold">
                                          <p:stCondLst>
                                            <p:cond delay="0"/>
                                          </p:stCondLst>
                                        </p:cTn>
                                        <p:tgtEl>
                                          <p:spTgt spid="328">
                                            <p:txEl>
                                              <p:pRg st="4" end="4"/>
                                            </p:txEl>
                                          </p:spTgt>
                                        </p:tgtEl>
                                        <p:attrNameLst>
                                          <p:attrName>style.visibility</p:attrName>
                                        </p:attrNameLst>
                                      </p:cBhvr>
                                      <p:to>
                                        <p:strVal val="visible"/>
                                      </p:to>
                                    </p:set>
                                    <p:anim calcmode="lin" valueType="num">
                                      <p:cBhvr additive="base">
                                        <p:cTn id="370" dur="500"/>
                                        <p:tgtEl>
                                          <p:spTgt spid="328">
                                            <p:txEl>
                                              <p:pRg st="4" end="4"/>
                                            </p:txEl>
                                          </p:spTgt>
                                        </p:tgtEl>
                                        <p:attrNameLst>
                                          <p:attrName>ppt_w</p:attrName>
                                        </p:attrNameLst>
                                      </p:cBhvr>
                                      <p:tavLst>
                                        <p:tav tm="0">
                                          <p:val>
                                            <p:strVal val="0"/>
                                          </p:val>
                                        </p:tav>
                                        <p:tav tm="100000">
                                          <p:val>
                                            <p:strVal val="#ppt_w"/>
                                          </p:val>
                                        </p:tav>
                                      </p:tavLst>
                                    </p:anim>
                                    <p:anim calcmode="lin" valueType="num">
                                      <p:cBhvr additive="base">
                                        <p:cTn id="371" dur="500"/>
                                        <p:tgtEl>
                                          <p:spTgt spid="328">
                                            <p:txEl>
                                              <p:pRg st="4" end="4"/>
                                            </p:txEl>
                                          </p:spTgt>
                                        </p:tgtEl>
                                        <p:attrNameLst>
                                          <p:attrName>ppt_h</p:attrName>
                                        </p:attrNameLst>
                                      </p:cBhvr>
                                      <p:tavLst>
                                        <p:tav tm="0">
                                          <p:val>
                                            <p:strVal val="0"/>
                                          </p:val>
                                        </p:tav>
                                        <p:tav tm="100000">
                                          <p:val>
                                            <p:strVal val="#ppt_h"/>
                                          </p:val>
                                        </p:tav>
                                      </p:tavLst>
                                    </p:anim>
                                  </p:childTnLst>
                                </p:cTn>
                              </p:par>
                            </p:childTnLst>
                          </p:cTn>
                        </p:par>
                        <p:par>
                          <p:cTn id="372" fill="hold">
                            <p:stCondLst>
                              <p:cond delay="16500"/>
                            </p:stCondLst>
                            <p:childTnLst>
                              <p:par>
                                <p:cTn id="373" presetID="23" presetClass="entr" presetSubtype="16" fill="hold" nodeType="afterEffect">
                                  <p:stCondLst>
                                    <p:cond delay="0"/>
                                  </p:stCondLst>
                                  <p:childTnLst>
                                    <p:set>
                                      <p:cBhvr>
                                        <p:cTn id="374" dur="1" fill="hold">
                                          <p:stCondLst>
                                            <p:cond delay="0"/>
                                          </p:stCondLst>
                                        </p:cTn>
                                        <p:tgtEl>
                                          <p:spTgt spid="328">
                                            <p:txEl>
                                              <p:pRg st="5" end="5"/>
                                            </p:txEl>
                                          </p:spTgt>
                                        </p:tgtEl>
                                        <p:attrNameLst>
                                          <p:attrName>style.visibility</p:attrName>
                                        </p:attrNameLst>
                                      </p:cBhvr>
                                      <p:to>
                                        <p:strVal val="visible"/>
                                      </p:to>
                                    </p:set>
                                    <p:anim calcmode="lin" valueType="num">
                                      <p:cBhvr additive="base">
                                        <p:cTn id="375" dur="500"/>
                                        <p:tgtEl>
                                          <p:spTgt spid="328">
                                            <p:txEl>
                                              <p:pRg st="5" end="5"/>
                                            </p:txEl>
                                          </p:spTgt>
                                        </p:tgtEl>
                                        <p:attrNameLst>
                                          <p:attrName>ppt_w</p:attrName>
                                        </p:attrNameLst>
                                      </p:cBhvr>
                                      <p:tavLst>
                                        <p:tav tm="0">
                                          <p:val>
                                            <p:strVal val="0"/>
                                          </p:val>
                                        </p:tav>
                                        <p:tav tm="100000">
                                          <p:val>
                                            <p:strVal val="#ppt_w"/>
                                          </p:val>
                                        </p:tav>
                                      </p:tavLst>
                                    </p:anim>
                                    <p:anim calcmode="lin" valueType="num">
                                      <p:cBhvr additive="base">
                                        <p:cTn id="376" dur="500"/>
                                        <p:tgtEl>
                                          <p:spTgt spid="328">
                                            <p:txEl>
                                              <p:pRg st="5" end="5"/>
                                            </p:txEl>
                                          </p:spTgt>
                                        </p:tgtEl>
                                        <p:attrNameLst>
                                          <p:attrName>ppt_h</p:attrName>
                                        </p:attrNameLst>
                                      </p:cBhvr>
                                      <p:tavLst>
                                        <p:tav tm="0">
                                          <p:val>
                                            <p:strVal val="0"/>
                                          </p:val>
                                        </p:tav>
                                        <p:tav tm="100000">
                                          <p:val>
                                            <p:strVal val="#ppt_h"/>
                                          </p:val>
                                        </p:tav>
                                      </p:tavLst>
                                    </p:anim>
                                  </p:childTnLst>
                                </p:cTn>
                              </p:par>
                            </p:childTnLst>
                          </p:cTn>
                        </p:par>
                        <p:par>
                          <p:cTn id="377" fill="hold">
                            <p:stCondLst>
                              <p:cond delay="17000"/>
                            </p:stCondLst>
                            <p:childTnLst>
                              <p:par>
                                <p:cTn id="378" presetID="23" presetClass="entr" presetSubtype="16" fill="hold" nodeType="afterEffect">
                                  <p:stCondLst>
                                    <p:cond delay="0"/>
                                  </p:stCondLst>
                                  <p:childTnLst>
                                    <p:set>
                                      <p:cBhvr>
                                        <p:cTn id="379" dur="1" fill="hold">
                                          <p:stCondLst>
                                            <p:cond delay="0"/>
                                          </p:stCondLst>
                                        </p:cTn>
                                        <p:tgtEl>
                                          <p:spTgt spid="328">
                                            <p:txEl>
                                              <p:pRg st="6" end="6"/>
                                            </p:txEl>
                                          </p:spTgt>
                                        </p:tgtEl>
                                        <p:attrNameLst>
                                          <p:attrName>style.visibility</p:attrName>
                                        </p:attrNameLst>
                                      </p:cBhvr>
                                      <p:to>
                                        <p:strVal val="visible"/>
                                      </p:to>
                                    </p:set>
                                    <p:anim calcmode="lin" valueType="num">
                                      <p:cBhvr additive="base">
                                        <p:cTn id="380" dur="500"/>
                                        <p:tgtEl>
                                          <p:spTgt spid="328">
                                            <p:txEl>
                                              <p:pRg st="6" end="6"/>
                                            </p:txEl>
                                          </p:spTgt>
                                        </p:tgtEl>
                                        <p:attrNameLst>
                                          <p:attrName>ppt_w</p:attrName>
                                        </p:attrNameLst>
                                      </p:cBhvr>
                                      <p:tavLst>
                                        <p:tav tm="0">
                                          <p:val>
                                            <p:strVal val="0"/>
                                          </p:val>
                                        </p:tav>
                                        <p:tav tm="100000">
                                          <p:val>
                                            <p:strVal val="#ppt_w"/>
                                          </p:val>
                                        </p:tav>
                                      </p:tavLst>
                                    </p:anim>
                                    <p:anim calcmode="lin" valueType="num">
                                      <p:cBhvr additive="base">
                                        <p:cTn id="381" dur="500"/>
                                        <p:tgtEl>
                                          <p:spTgt spid="328">
                                            <p:txEl>
                                              <p:pRg st="6" end="6"/>
                                            </p:txEl>
                                          </p:spTgt>
                                        </p:tgtEl>
                                        <p:attrNameLst>
                                          <p:attrName>ppt_h</p:attrName>
                                        </p:attrNameLst>
                                      </p:cBhvr>
                                      <p:tavLst>
                                        <p:tav tm="0">
                                          <p:val>
                                            <p:strVal val="0"/>
                                          </p:val>
                                        </p:tav>
                                        <p:tav tm="100000">
                                          <p:val>
                                            <p:strVal val="#ppt_h"/>
                                          </p:val>
                                        </p:tav>
                                      </p:tavLst>
                                    </p:anim>
                                  </p:childTnLst>
                                </p:cTn>
                              </p:par>
                            </p:childTnLst>
                          </p:cTn>
                        </p:par>
                        <p:par>
                          <p:cTn id="382" fill="hold">
                            <p:stCondLst>
                              <p:cond delay="17500"/>
                            </p:stCondLst>
                            <p:childTnLst>
                              <p:par>
                                <p:cTn id="383" presetID="23" presetClass="entr" presetSubtype="16" fill="hold" nodeType="afterEffect">
                                  <p:stCondLst>
                                    <p:cond delay="0"/>
                                  </p:stCondLst>
                                  <p:childTnLst>
                                    <p:set>
                                      <p:cBhvr>
                                        <p:cTn id="384" dur="1" fill="hold">
                                          <p:stCondLst>
                                            <p:cond delay="0"/>
                                          </p:stCondLst>
                                        </p:cTn>
                                        <p:tgtEl>
                                          <p:spTgt spid="328">
                                            <p:txEl>
                                              <p:pRg st="7" end="7"/>
                                            </p:txEl>
                                          </p:spTgt>
                                        </p:tgtEl>
                                        <p:attrNameLst>
                                          <p:attrName>style.visibility</p:attrName>
                                        </p:attrNameLst>
                                      </p:cBhvr>
                                      <p:to>
                                        <p:strVal val="visible"/>
                                      </p:to>
                                    </p:set>
                                    <p:anim calcmode="lin" valueType="num">
                                      <p:cBhvr additive="base">
                                        <p:cTn id="385" dur="500"/>
                                        <p:tgtEl>
                                          <p:spTgt spid="328">
                                            <p:txEl>
                                              <p:pRg st="7" end="7"/>
                                            </p:txEl>
                                          </p:spTgt>
                                        </p:tgtEl>
                                        <p:attrNameLst>
                                          <p:attrName>ppt_w</p:attrName>
                                        </p:attrNameLst>
                                      </p:cBhvr>
                                      <p:tavLst>
                                        <p:tav tm="0">
                                          <p:val>
                                            <p:strVal val="0"/>
                                          </p:val>
                                        </p:tav>
                                        <p:tav tm="100000">
                                          <p:val>
                                            <p:strVal val="#ppt_w"/>
                                          </p:val>
                                        </p:tav>
                                      </p:tavLst>
                                    </p:anim>
                                    <p:anim calcmode="lin" valueType="num">
                                      <p:cBhvr additive="base">
                                        <p:cTn id="386" dur="500"/>
                                        <p:tgtEl>
                                          <p:spTgt spid="328">
                                            <p:txEl>
                                              <p:pRg st="7" end="7"/>
                                            </p:txEl>
                                          </p:spTgt>
                                        </p:tgtEl>
                                        <p:attrNameLst>
                                          <p:attrName>ppt_h</p:attrName>
                                        </p:attrNameLst>
                                      </p:cBhvr>
                                      <p:tavLst>
                                        <p:tav tm="0">
                                          <p:val>
                                            <p:strVal val="0"/>
                                          </p:val>
                                        </p:tav>
                                        <p:tav tm="100000">
                                          <p:val>
                                            <p:strVal val="#ppt_h"/>
                                          </p:val>
                                        </p:tav>
                                      </p:tavLst>
                                    </p:anim>
                                  </p:childTnLst>
                                </p:cTn>
                              </p:par>
                            </p:childTnLst>
                          </p:cTn>
                        </p:par>
                        <p:par>
                          <p:cTn id="387" fill="hold">
                            <p:stCondLst>
                              <p:cond delay="18000"/>
                            </p:stCondLst>
                            <p:childTnLst>
                              <p:par>
                                <p:cTn id="388" presetID="23" presetClass="entr" presetSubtype="16" fill="hold" nodeType="afterEffect">
                                  <p:stCondLst>
                                    <p:cond delay="0"/>
                                  </p:stCondLst>
                                  <p:childTnLst>
                                    <p:set>
                                      <p:cBhvr>
                                        <p:cTn id="389" dur="1" fill="hold">
                                          <p:stCondLst>
                                            <p:cond delay="0"/>
                                          </p:stCondLst>
                                        </p:cTn>
                                        <p:tgtEl>
                                          <p:spTgt spid="328">
                                            <p:txEl>
                                              <p:pRg st="8" end="8"/>
                                            </p:txEl>
                                          </p:spTgt>
                                        </p:tgtEl>
                                        <p:attrNameLst>
                                          <p:attrName>style.visibility</p:attrName>
                                        </p:attrNameLst>
                                      </p:cBhvr>
                                      <p:to>
                                        <p:strVal val="visible"/>
                                      </p:to>
                                    </p:set>
                                    <p:anim calcmode="lin" valueType="num">
                                      <p:cBhvr additive="base">
                                        <p:cTn id="390" dur="500"/>
                                        <p:tgtEl>
                                          <p:spTgt spid="328">
                                            <p:txEl>
                                              <p:pRg st="8" end="8"/>
                                            </p:txEl>
                                          </p:spTgt>
                                        </p:tgtEl>
                                        <p:attrNameLst>
                                          <p:attrName>ppt_w</p:attrName>
                                        </p:attrNameLst>
                                      </p:cBhvr>
                                      <p:tavLst>
                                        <p:tav tm="0">
                                          <p:val>
                                            <p:strVal val="0"/>
                                          </p:val>
                                        </p:tav>
                                        <p:tav tm="100000">
                                          <p:val>
                                            <p:strVal val="#ppt_w"/>
                                          </p:val>
                                        </p:tav>
                                      </p:tavLst>
                                    </p:anim>
                                    <p:anim calcmode="lin" valueType="num">
                                      <p:cBhvr additive="base">
                                        <p:cTn id="391" dur="500"/>
                                        <p:tgtEl>
                                          <p:spTgt spid="328">
                                            <p:txEl>
                                              <p:pRg st="8" end="8"/>
                                            </p:txEl>
                                          </p:spTgt>
                                        </p:tgtEl>
                                        <p:attrNameLst>
                                          <p:attrName>ppt_h</p:attrName>
                                        </p:attrNameLst>
                                      </p:cBhvr>
                                      <p:tavLst>
                                        <p:tav tm="0">
                                          <p:val>
                                            <p:strVal val="0"/>
                                          </p:val>
                                        </p:tav>
                                        <p:tav tm="100000">
                                          <p:val>
                                            <p:strVal val="#ppt_h"/>
                                          </p:val>
                                        </p:tav>
                                      </p:tavLst>
                                    </p:anim>
                                  </p:childTnLst>
                                </p:cTn>
                              </p:par>
                              <p:par>
                                <p:cTn id="392" presetID="23" presetClass="entr" presetSubtype="16" fill="hold" nodeType="withEffect">
                                  <p:stCondLst>
                                    <p:cond delay="200"/>
                                  </p:stCondLst>
                                  <p:childTnLst>
                                    <p:set>
                                      <p:cBhvr>
                                        <p:cTn id="393" dur="1" fill="hold">
                                          <p:stCondLst>
                                            <p:cond delay="0"/>
                                          </p:stCondLst>
                                        </p:cTn>
                                        <p:tgtEl>
                                          <p:spTgt spid="329">
                                            <p:txEl>
                                              <p:pRg st="0" end="0"/>
                                            </p:txEl>
                                          </p:spTgt>
                                        </p:tgtEl>
                                        <p:attrNameLst>
                                          <p:attrName>style.visibility</p:attrName>
                                        </p:attrNameLst>
                                      </p:cBhvr>
                                      <p:to>
                                        <p:strVal val="visible"/>
                                      </p:to>
                                    </p:set>
                                    <p:anim calcmode="lin" valueType="num">
                                      <p:cBhvr additive="base">
                                        <p:cTn id="394" dur="500"/>
                                        <p:tgtEl>
                                          <p:spTgt spid="329">
                                            <p:txEl>
                                              <p:pRg st="0" end="0"/>
                                            </p:txEl>
                                          </p:spTgt>
                                        </p:tgtEl>
                                        <p:attrNameLst>
                                          <p:attrName>ppt_w</p:attrName>
                                        </p:attrNameLst>
                                      </p:cBhvr>
                                      <p:tavLst>
                                        <p:tav tm="0">
                                          <p:val>
                                            <p:strVal val="0"/>
                                          </p:val>
                                        </p:tav>
                                        <p:tav tm="100000">
                                          <p:val>
                                            <p:strVal val="#ppt_w"/>
                                          </p:val>
                                        </p:tav>
                                      </p:tavLst>
                                    </p:anim>
                                    <p:anim calcmode="lin" valueType="num">
                                      <p:cBhvr additive="base">
                                        <p:cTn id="395" dur="500"/>
                                        <p:tgtEl>
                                          <p:spTgt spid="329">
                                            <p:txEl>
                                              <p:pRg st="0" end="0"/>
                                            </p:txEl>
                                          </p:spTgt>
                                        </p:tgtEl>
                                        <p:attrNameLst>
                                          <p:attrName>ppt_h</p:attrName>
                                        </p:attrNameLst>
                                      </p:cBhvr>
                                      <p:tavLst>
                                        <p:tav tm="0">
                                          <p:val>
                                            <p:strVal val="0"/>
                                          </p:val>
                                        </p:tav>
                                        <p:tav tm="100000">
                                          <p:val>
                                            <p:strVal val="#ppt_h"/>
                                          </p:val>
                                        </p:tav>
                                      </p:tavLst>
                                    </p:anim>
                                  </p:childTnLst>
                                </p:cTn>
                              </p:par>
                              <p:par>
                                <p:cTn id="396" presetID="23" presetClass="entr" presetSubtype="16" fill="hold" nodeType="withEffect">
                                  <p:stCondLst>
                                    <p:cond delay="200"/>
                                  </p:stCondLst>
                                  <p:childTnLst>
                                    <p:set>
                                      <p:cBhvr>
                                        <p:cTn id="397" dur="1" fill="hold">
                                          <p:stCondLst>
                                            <p:cond delay="0"/>
                                          </p:stCondLst>
                                        </p:cTn>
                                        <p:tgtEl>
                                          <p:spTgt spid="329">
                                            <p:txEl>
                                              <p:pRg st="1" end="1"/>
                                            </p:txEl>
                                          </p:spTgt>
                                        </p:tgtEl>
                                        <p:attrNameLst>
                                          <p:attrName>style.visibility</p:attrName>
                                        </p:attrNameLst>
                                      </p:cBhvr>
                                      <p:to>
                                        <p:strVal val="visible"/>
                                      </p:to>
                                    </p:set>
                                    <p:anim calcmode="lin" valueType="num">
                                      <p:cBhvr additive="base">
                                        <p:cTn id="398" dur="500"/>
                                        <p:tgtEl>
                                          <p:spTgt spid="329">
                                            <p:txEl>
                                              <p:pRg st="1" end="1"/>
                                            </p:txEl>
                                          </p:spTgt>
                                        </p:tgtEl>
                                        <p:attrNameLst>
                                          <p:attrName>ppt_w</p:attrName>
                                        </p:attrNameLst>
                                      </p:cBhvr>
                                      <p:tavLst>
                                        <p:tav tm="0">
                                          <p:val>
                                            <p:strVal val="0"/>
                                          </p:val>
                                        </p:tav>
                                        <p:tav tm="100000">
                                          <p:val>
                                            <p:strVal val="#ppt_w"/>
                                          </p:val>
                                        </p:tav>
                                      </p:tavLst>
                                    </p:anim>
                                    <p:anim calcmode="lin" valueType="num">
                                      <p:cBhvr additive="base">
                                        <p:cTn id="399" dur="500"/>
                                        <p:tgtEl>
                                          <p:spTgt spid="329">
                                            <p:txEl>
                                              <p:pRg st="1" end="1"/>
                                            </p:txEl>
                                          </p:spTgt>
                                        </p:tgtEl>
                                        <p:attrNameLst>
                                          <p:attrName>ppt_h</p:attrName>
                                        </p:attrNameLst>
                                      </p:cBhvr>
                                      <p:tavLst>
                                        <p:tav tm="0">
                                          <p:val>
                                            <p:strVal val="0"/>
                                          </p:val>
                                        </p:tav>
                                        <p:tav tm="100000">
                                          <p:val>
                                            <p:strVal val="#ppt_h"/>
                                          </p:val>
                                        </p:tav>
                                      </p:tavLst>
                                    </p:anim>
                                  </p:childTnLst>
                                </p:cTn>
                              </p:par>
                              <p:par>
                                <p:cTn id="400" presetID="23" presetClass="entr" presetSubtype="16" fill="hold" nodeType="withEffect">
                                  <p:stCondLst>
                                    <p:cond delay="200"/>
                                  </p:stCondLst>
                                  <p:childTnLst>
                                    <p:set>
                                      <p:cBhvr>
                                        <p:cTn id="401" dur="1" fill="hold">
                                          <p:stCondLst>
                                            <p:cond delay="0"/>
                                          </p:stCondLst>
                                        </p:cTn>
                                        <p:tgtEl>
                                          <p:spTgt spid="329">
                                            <p:txEl>
                                              <p:pRg st="2" end="2"/>
                                            </p:txEl>
                                          </p:spTgt>
                                        </p:tgtEl>
                                        <p:attrNameLst>
                                          <p:attrName>style.visibility</p:attrName>
                                        </p:attrNameLst>
                                      </p:cBhvr>
                                      <p:to>
                                        <p:strVal val="visible"/>
                                      </p:to>
                                    </p:set>
                                    <p:anim calcmode="lin" valueType="num">
                                      <p:cBhvr additive="base">
                                        <p:cTn id="402" dur="500"/>
                                        <p:tgtEl>
                                          <p:spTgt spid="329">
                                            <p:txEl>
                                              <p:pRg st="2" end="2"/>
                                            </p:txEl>
                                          </p:spTgt>
                                        </p:tgtEl>
                                        <p:attrNameLst>
                                          <p:attrName>ppt_w</p:attrName>
                                        </p:attrNameLst>
                                      </p:cBhvr>
                                      <p:tavLst>
                                        <p:tav tm="0">
                                          <p:val>
                                            <p:strVal val="0"/>
                                          </p:val>
                                        </p:tav>
                                        <p:tav tm="100000">
                                          <p:val>
                                            <p:strVal val="#ppt_w"/>
                                          </p:val>
                                        </p:tav>
                                      </p:tavLst>
                                    </p:anim>
                                    <p:anim calcmode="lin" valueType="num">
                                      <p:cBhvr additive="base">
                                        <p:cTn id="403" dur="500"/>
                                        <p:tgtEl>
                                          <p:spTgt spid="329">
                                            <p:txEl>
                                              <p:pRg st="2" end="2"/>
                                            </p:txEl>
                                          </p:spTgt>
                                        </p:tgtEl>
                                        <p:attrNameLst>
                                          <p:attrName>ppt_h</p:attrName>
                                        </p:attrNameLst>
                                      </p:cBhvr>
                                      <p:tavLst>
                                        <p:tav tm="0">
                                          <p:val>
                                            <p:strVal val="0"/>
                                          </p:val>
                                        </p:tav>
                                        <p:tav tm="100000">
                                          <p:val>
                                            <p:strVal val="#ppt_h"/>
                                          </p:val>
                                        </p:tav>
                                      </p:tavLst>
                                    </p:anim>
                                  </p:childTnLst>
                                </p:cTn>
                              </p:par>
                              <p:par>
                                <p:cTn id="404" presetID="23" presetClass="entr" presetSubtype="16" fill="hold" nodeType="withEffect">
                                  <p:stCondLst>
                                    <p:cond delay="200"/>
                                  </p:stCondLst>
                                  <p:childTnLst>
                                    <p:set>
                                      <p:cBhvr>
                                        <p:cTn id="405" dur="1" fill="hold">
                                          <p:stCondLst>
                                            <p:cond delay="0"/>
                                          </p:stCondLst>
                                        </p:cTn>
                                        <p:tgtEl>
                                          <p:spTgt spid="329">
                                            <p:txEl>
                                              <p:pRg st="3" end="3"/>
                                            </p:txEl>
                                          </p:spTgt>
                                        </p:tgtEl>
                                        <p:attrNameLst>
                                          <p:attrName>style.visibility</p:attrName>
                                        </p:attrNameLst>
                                      </p:cBhvr>
                                      <p:to>
                                        <p:strVal val="visible"/>
                                      </p:to>
                                    </p:set>
                                    <p:anim calcmode="lin" valueType="num">
                                      <p:cBhvr additive="base">
                                        <p:cTn id="406" dur="500"/>
                                        <p:tgtEl>
                                          <p:spTgt spid="329">
                                            <p:txEl>
                                              <p:pRg st="3" end="3"/>
                                            </p:txEl>
                                          </p:spTgt>
                                        </p:tgtEl>
                                        <p:attrNameLst>
                                          <p:attrName>ppt_w</p:attrName>
                                        </p:attrNameLst>
                                      </p:cBhvr>
                                      <p:tavLst>
                                        <p:tav tm="0">
                                          <p:val>
                                            <p:strVal val="0"/>
                                          </p:val>
                                        </p:tav>
                                        <p:tav tm="100000">
                                          <p:val>
                                            <p:strVal val="#ppt_w"/>
                                          </p:val>
                                        </p:tav>
                                      </p:tavLst>
                                    </p:anim>
                                    <p:anim calcmode="lin" valueType="num">
                                      <p:cBhvr additive="base">
                                        <p:cTn id="407" dur="500"/>
                                        <p:tgtEl>
                                          <p:spTgt spid="329">
                                            <p:txEl>
                                              <p:pRg st="3" end="3"/>
                                            </p:txEl>
                                          </p:spTgt>
                                        </p:tgtEl>
                                        <p:attrNameLst>
                                          <p:attrName>ppt_h</p:attrName>
                                        </p:attrNameLst>
                                      </p:cBhvr>
                                      <p:tavLst>
                                        <p:tav tm="0">
                                          <p:val>
                                            <p:strVal val="0"/>
                                          </p:val>
                                        </p:tav>
                                        <p:tav tm="100000">
                                          <p:val>
                                            <p:strVal val="#ppt_h"/>
                                          </p:val>
                                        </p:tav>
                                      </p:tavLst>
                                    </p:anim>
                                  </p:childTnLst>
                                </p:cTn>
                              </p:par>
                              <p:par>
                                <p:cTn id="408" presetID="23" presetClass="entr" presetSubtype="16" fill="hold" nodeType="withEffect">
                                  <p:stCondLst>
                                    <p:cond delay="200"/>
                                  </p:stCondLst>
                                  <p:childTnLst>
                                    <p:set>
                                      <p:cBhvr>
                                        <p:cTn id="409" dur="1" fill="hold">
                                          <p:stCondLst>
                                            <p:cond delay="0"/>
                                          </p:stCondLst>
                                        </p:cTn>
                                        <p:tgtEl>
                                          <p:spTgt spid="329">
                                            <p:txEl>
                                              <p:pRg st="4" end="4"/>
                                            </p:txEl>
                                          </p:spTgt>
                                        </p:tgtEl>
                                        <p:attrNameLst>
                                          <p:attrName>style.visibility</p:attrName>
                                        </p:attrNameLst>
                                      </p:cBhvr>
                                      <p:to>
                                        <p:strVal val="visible"/>
                                      </p:to>
                                    </p:set>
                                    <p:anim calcmode="lin" valueType="num">
                                      <p:cBhvr additive="base">
                                        <p:cTn id="410" dur="500"/>
                                        <p:tgtEl>
                                          <p:spTgt spid="329">
                                            <p:txEl>
                                              <p:pRg st="4" end="4"/>
                                            </p:txEl>
                                          </p:spTgt>
                                        </p:tgtEl>
                                        <p:attrNameLst>
                                          <p:attrName>ppt_w</p:attrName>
                                        </p:attrNameLst>
                                      </p:cBhvr>
                                      <p:tavLst>
                                        <p:tav tm="0">
                                          <p:val>
                                            <p:strVal val="0"/>
                                          </p:val>
                                        </p:tav>
                                        <p:tav tm="100000">
                                          <p:val>
                                            <p:strVal val="#ppt_w"/>
                                          </p:val>
                                        </p:tav>
                                      </p:tavLst>
                                    </p:anim>
                                    <p:anim calcmode="lin" valueType="num">
                                      <p:cBhvr additive="base">
                                        <p:cTn id="411" dur="500"/>
                                        <p:tgtEl>
                                          <p:spTgt spid="329">
                                            <p:txEl>
                                              <p:pRg st="4" end="4"/>
                                            </p:txEl>
                                          </p:spTgt>
                                        </p:tgtEl>
                                        <p:attrNameLst>
                                          <p:attrName>ppt_h</p:attrName>
                                        </p:attrNameLst>
                                      </p:cBhvr>
                                      <p:tavLst>
                                        <p:tav tm="0">
                                          <p:val>
                                            <p:strVal val="0"/>
                                          </p:val>
                                        </p:tav>
                                        <p:tav tm="100000">
                                          <p:val>
                                            <p:strVal val="#ppt_h"/>
                                          </p:val>
                                        </p:tav>
                                      </p:tavLst>
                                    </p:anim>
                                  </p:childTnLst>
                                </p:cTn>
                              </p:par>
                              <p:par>
                                <p:cTn id="412" presetID="23" presetClass="entr" presetSubtype="16" fill="hold" nodeType="withEffect">
                                  <p:stCondLst>
                                    <p:cond delay="200"/>
                                  </p:stCondLst>
                                  <p:childTnLst>
                                    <p:set>
                                      <p:cBhvr>
                                        <p:cTn id="413" dur="1" fill="hold">
                                          <p:stCondLst>
                                            <p:cond delay="0"/>
                                          </p:stCondLst>
                                        </p:cTn>
                                        <p:tgtEl>
                                          <p:spTgt spid="329">
                                            <p:txEl>
                                              <p:pRg st="5" end="5"/>
                                            </p:txEl>
                                          </p:spTgt>
                                        </p:tgtEl>
                                        <p:attrNameLst>
                                          <p:attrName>style.visibility</p:attrName>
                                        </p:attrNameLst>
                                      </p:cBhvr>
                                      <p:to>
                                        <p:strVal val="visible"/>
                                      </p:to>
                                    </p:set>
                                    <p:anim calcmode="lin" valueType="num">
                                      <p:cBhvr additive="base">
                                        <p:cTn id="414" dur="500"/>
                                        <p:tgtEl>
                                          <p:spTgt spid="329">
                                            <p:txEl>
                                              <p:pRg st="5" end="5"/>
                                            </p:txEl>
                                          </p:spTgt>
                                        </p:tgtEl>
                                        <p:attrNameLst>
                                          <p:attrName>ppt_w</p:attrName>
                                        </p:attrNameLst>
                                      </p:cBhvr>
                                      <p:tavLst>
                                        <p:tav tm="0">
                                          <p:val>
                                            <p:strVal val="0"/>
                                          </p:val>
                                        </p:tav>
                                        <p:tav tm="100000">
                                          <p:val>
                                            <p:strVal val="#ppt_w"/>
                                          </p:val>
                                        </p:tav>
                                      </p:tavLst>
                                    </p:anim>
                                    <p:anim calcmode="lin" valueType="num">
                                      <p:cBhvr additive="base">
                                        <p:cTn id="415" dur="500"/>
                                        <p:tgtEl>
                                          <p:spTgt spid="329">
                                            <p:txEl>
                                              <p:pRg st="5" end="5"/>
                                            </p:txEl>
                                          </p:spTgt>
                                        </p:tgtEl>
                                        <p:attrNameLst>
                                          <p:attrName>ppt_h</p:attrName>
                                        </p:attrNameLst>
                                      </p:cBhvr>
                                      <p:tavLst>
                                        <p:tav tm="0">
                                          <p:val>
                                            <p:strVal val="0"/>
                                          </p:val>
                                        </p:tav>
                                        <p:tav tm="100000">
                                          <p:val>
                                            <p:strVal val="#ppt_h"/>
                                          </p:val>
                                        </p:tav>
                                      </p:tavLst>
                                    </p:anim>
                                  </p:childTnLst>
                                </p:cTn>
                              </p:par>
                              <p:par>
                                <p:cTn id="416" presetID="23" presetClass="entr" presetSubtype="16" fill="hold" nodeType="withEffect">
                                  <p:stCondLst>
                                    <p:cond delay="200"/>
                                  </p:stCondLst>
                                  <p:childTnLst>
                                    <p:set>
                                      <p:cBhvr>
                                        <p:cTn id="417" dur="1" fill="hold">
                                          <p:stCondLst>
                                            <p:cond delay="0"/>
                                          </p:stCondLst>
                                        </p:cTn>
                                        <p:tgtEl>
                                          <p:spTgt spid="329">
                                            <p:txEl>
                                              <p:pRg st="6" end="6"/>
                                            </p:txEl>
                                          </p:spTgt>
                                        </p:tgtEl>
                                        <p:attrNameLst>
                                          <p:attrName>style.visibility</p:attrName>
                                        </p:attrNameLst>
                                      </p:cBhvr>
                                      <p:to>
                                        <p:strVal val="visible"/>
                                      </p:to>
                                    </p:set>
                                    <p:anim calcmode="lin" valueType="num">
                                      <p:cBhvr additive="base">
                                        <p:cTn id="418" dur="500"/>
                                        <p:tgtEl>
                                          <p:spTgt spid="329">
                                            <p:txEl>
                                              <p:pRg st="6" end="6"/>
                                            </p:txEl>
                                          </p:spTgt>
                                        </p:tgtEl>
                                        <p:attrNameLst>
                                          <p:attrName>ppt_w</p:attrName>
                                        </p:attrNameLst>
                                      </p:cBhvr>
                                      <p:tavLst>
                                        <p:tav tm="0">
                                          <p:val>
                                            <p:strVal val="0"/>
                                          </p:val>
                                        </p:tav>
                                        <p:tav tm="100000">
                                          <p:val>
                                            <p:strVal val="#ppt_w"/>
                                          </p:val>
                                        </p:tav>
                                      </p:tavLst>
                                    </p:anim>
                                    <p:anim calcmode="lin" valueType="num">
                                      <p:cBhvr additive="base">
                                        <p:cTn id="419" dur="500"/>
                                        <p:tgtEl>
                                          <p:spTgt spid="329">
                                            <p:txEl>
                                              <p:pRg st="6" end="6"/>
                                            </p:txEl>
                                          </p:spTgt>
                                        </p:tgtEl>
                                        <p:attrNameLst>
                                          <p:attrName>ppt_h</p:attrName>
                                        </p:attrNameLst>
                                      </p:cBhvr>
                                      <p:tavLst>
                                        <p:tav tm="0">
                                          <p:val>
                                            <p:strVal val="0"/>
                                          </p:val>
                                        </p:tav>
                                        <p:tav tm="100000">
                                          <p:val>
                                            <p:strVal val="#ppt_h"/>
                                          </p:val>
                                        </p:tav>
                                      </p:tavLst>
                                    </p:anim>
                                  </p:childTnLst>
                                </p:cTn>
                              </p:par>
                              <p:par>
                                <p:cTn id="420" presetID="23" presetClass="entr" presetSubtype="16" fill="hold" nodeType="withEffect">
                                  <p:stCondLst>
                                    <p:cond delay="200"/>
                                  </p:stCondLst>
                                  <p:childTnLst>
                                    <p:set>
                                      <p:cBhvr>
                                        <p:cTn id="421" dur="1" fill="hold">
                                          <p:stCondLst>
                                            <p:cond delay="0"/>
                                          </p:stCondLst>
                                        </p:cTn>
                                        <p:tgtEl>
                                          <p:spTgt spid="329">
                                            <p:txEl>
                                              <p:pRg st="7" end="7"/>
                                            </p:txEl>
                                          </p:spTgt>
                                        </p:tgtEl>
                                        <p:attrNameLst>
                                          <p:attrName>style.visibility</p:attrName>
                                        </p:attrNameLst>
                                      </p:cBhvr>
                                      <p:to>
                                        <p:strVal val="visible"/>
                                      </p:to>
                                    </p:set>
                                    <p:anim calcmode="lin" valueType="num">
                                      <p:cBhvr additive="base">
                                        <p:cTn id="422" dur="500"/>
                                        <p:tgtEl>
                                          <p:spTgt spid="329">
                                            <p:txEl>
                                              <p:pRg st="7" end="7"/>
                                            </p:txEl>
                                          </p:spTgt>
                                        </p:tgtEl>
                                        <p:attrNameLst>
                                          <p:attrName>ppt_w</p:attrName>
                                        </p:attrNameLst>
                                      </p:cBhvr>
                                      <p:tavLst>
                                        <p:tav tm="0">
                                          <p:val>
                                            <p:strVal val="0"/>
                                          </p:val>
                                        </p:tav>
                                        <p:tav tm="100000">
                                          <p:val>
                                            <p:strVal val="#ppt_w"/>
                                          </p:val>
                                        </p:tav>
                                      </p:tavLst>
                                    </p:anim>
                                    <p:anim calcmode="lin" valueType="num">
                                      <p:cBhvr additive="base">
                                        <p:cTn id="423" dur="500"/>
                                        <p:tgtEl>
                                          <p:spTgt spid="329">
                                            <p:txEl>
                                              <p:pRg st="7" end="7"/>
                                            </p:txEl>
                                          </p:spTgt>
                                        </p:tgtEl>
                                        <p:attrNameLst>
                                          <p:attrName>ppt_h</p:attrName>
                                        </p:attrNameLst>
                                      </p:cBhvr>
                                      <p:tavLst>
                                        <p:tav tm="0">
                                          <p:val>
                                            <p:strVal val="0"/>
                                          </p:val>
                                        </p:tav>
                                        <p:tav tm="100000">
                                          <p:val>
                                            <p:strVal val="#ppt_h"/>
                                          </p:val>
                                        </p:tav>
                                      </p:tavLst>
                                    </p:anim>
                                  </p:childTnLst>
                                </p:cTn>
                              </p:par>
                              <p:par>
                                <p:cTn id="424" presetID="23" presetClass="entr" presetSubtype="16" fill="hold" nodeType="withEffect">
                                  <p:stCondLst>
                                    <p:cond delay="200"/>
                                  </p:stCondLst>
                                  <p:childTnLst>
                                    <p:set>
                                      <p:cBhvr>
                                        <p:cTn id="425" dur="1" fill="hold">
                                          <p:stCondLst>
                                            <p:cond delay="0"/>
                                          </p:stCondLst>
                                        </p:cTn>
                                        <p:tgtEl>
                                          <p:spTgt spid="329">
                                            <p:txEl>
                                              <p:pRg st="8" end="8"/>
                                            </p:txEl>
                                          </p:spTgt>
                                        </p:tgtEl>
                                        <p:attrNameLst>
                                          <p:attrName>style.visibility</p:attrName>
                                        </p:attrNameLst>
                                      </p:cBhvr>
                                      <p:to>
                                        <p:strVal val="visible"/>
                                      </p:to>
                                    </p:set>
                                    <p:anim calcmode="lin" valueType="num">
                                      <p:cBhvr additive="base">
                                        <p:cTn id="426" dur="500"/>
                                        <p:tgtEl>
                                          <p:spTgt spid="329">
                                            <p:txEl>
                                              <p:pRg st="8" end="8"/>
                                            </p:txEl>
                                          </p:spTgt>
                                        </p:tgtEl>
                                        <p:attrNameLst>
                                          <p:attrName>ppt_w</p:attrName>
                                        </p:attrNameLst>
                                      </p:cBhvr>
                                      <p:tavLst>
                                        <p:tav tm="0">
                                          <p:val>
                                            <p:strVal val="0"/>
                                          </p:val>
                                        </p:tav>
                                        <p:tav tm="100000">
                                          <p:val>
                                            <p:strVal val="#ppt_w"/>
                                          </p:val>
                                        </p:tav>
                                      </p:tavLst>
                                    </p:anim>
                                    <p:anim calcmode="lin" valueType="num">
                                      <p:cBhvr additive="base">
                                        <p:cTn id="427" dur="500"/>
                                        <p:tgtEl>
                                          <p:spTgt spid="329">
                                            <p:txEl>
                                              <p:pRg st="8" end="8"/>
                                            </p:txEl>
                                          </p:spTgt>
                                        </p:tgtEl>
                                        <p:attrNameLst>
                                          <p:attrName>ppt_h</p:attrName>
                                        </p:attrNameLst>
                                      </p:cBhvr>
                                      <p:tavLst>
                                        <p:tav tm="0">
                                          <p:val>
                                            <p:strVal val="0"/>
                                          </p:val>
                                        </p:tav>
                                        <p:tav tm="100000">
                                          <p:val>
                                            <p:strVal val="#ppt_h"/>
                                          </p:val>
                                        </p:tav>
                                      </p:tavLst>
                                    </p:anim>
                                  </p:childTnLst>
                                </p:cTn>
                              </p:par>
                            </p:childTnLst>
                          </p:cTn>
                        </p:par>
                        <p:par>
                          <p:cTn id="428" fill="hold">
                            <p:stCondLst>
                              <p:cond delay="18500"/>
                            </p:stCondLst>
                            <p:childTnLst>
                              <p:par>
                                <p:cTn id="429" presetID="23" presetClass="entr" presetSubtype="16" fill="hold" nodeType="afterEffect">
                                  <p:stCondLst>
                                    <p:cond delay="0"/>
                                  </p:stCondLst>
                                  <p:childTnLst>
                                    <p:set>
                                      <p:cBhvr>
                                        <p:cTn id="430" dur="1" fill="hold">
                                          <p:stCondLst>
                                            <p:cond delay="0"/>
                                          </p:stCondLst>
                                        </p:cTn>
                                        <p:tgtEl>
                                          <p:spTgt spid="330">
                                            <p:txEl>
                                              <p:pRg st="0" end="0"/>
                                            </p:txEl>
                                          </p:spTgt>
                                        </p:tgtEl>
                                        <p:attrNameLst>
                                          <p:attrName>style.visibility</p:attrName>
                                        </p:attrNameLst>
                                      </p:cBhvr>
                                      <p:to>
                                        <p:strVal val="visible"/>
                                      </p:to>
                                    </p:set>
                                    <p:anim calcmode="lin" valueType="num">
                                      <p:cBhvr additive="base">
                                        <p:cTn id="431" dur="500"/>
                                        <p:tgtEl>
                                          <p:spTgt spid="330">
                                            <p:txEl>
                                              <p:pRg st="0" end="0"/>
                                            </p:txEl>
                                          </p:spTgt>
                                        </p:tgtEl>
                                        <p:attrNameLst>
                                          <p:attrName>ppt_w</p:attrName>
                                        </p:attrNameLst>
                                      </p:cBhvr>
                                      <p:tavLst>
                                        <p:tav tm="0">
                                          <p:val>
                                            <p:strVal val="0"/>
                                          </p:val>
                                        </p:tav>
                                        <p:tav tm="100000">
                                          <p:val>
                                            <p:strVal val="#ppt_w"/>
                                          </p:val>
                                        </p:tav>
                                      </p:tavLst>
                                    </p:anim>
                                    <p:anim calcmode="lin" valueType="num">
                                      <p:cBhvr additive="base">
                                        <p:cTn id="432" dur="500"/>
                                        <p:tgtEl>
                                          <p:spTgt spid="330">
                                            <p:txEl>
                                              <p:pRg st="0" end="0"/>
                                            </p:txEl>
                                          </p:spTgt>
                                        </p:tgtEl>
                                        <p:attrNameLst>
                                          <p:attrName>ppt_h</p:attrName>
                                        </p:attrNameLst>
                                      </p:cBhvr>
                                      <p:tavLst>
                                        <p:tav tm="0">
                                          <p:val>
                                            <p:strVal val="0"/>
                                          </p:val>
                                        </p:tav>
                                        <p:tav tm="100000">
                                          <p:val>
                                            <p:strVal val="#ppt_h"/>
                                          </p:val>
                                        </p:tav>
                                      </p:tavLst>
                                    </p:anim>
                                  </p:childTnLst>
                                </p:cTn>
                              </p:par>
                            </p:childTnLst>
                          </p:cTn>
                        </p:par>
                        <p:par>
                          <p:cTn id="433" fill="hold">
                            <p:stCondLst>
                              <p:cond delay="19000"/>
                            </p:stCondLst>
                            <p:childTnLst>
                              <p:par>
                                <p:cTn id="434" presetID="23" presetClass="entr" presetSubtype="16" fill="hold" nodeType="afterEffect">
                                  <p:stCondLst>
                                    <p:cond delay="0"/>
                                  </p:stCondLst>
                                  <p:childTnLst>
                                    <p:set>
                                      <p:cBhvr>
                                        <p:cTn id="435" dur="1" fill="hold">
                                          <p:stCondLst>
                                            <p:cond delay="0"/>
                                          </p:stCondLst>
                                        </p:cTn>
                                        <p:tgtEl>
                                          <p:spTgt spid="330">
                                            <p:txEl>
                                              <p:pRg st="1" end="1"/>
                                            </p:txEl>
                                          </p:spTgt>
                                        </p:tgtEl>
                                        <p:attrNameLst>
                                          <p:attrName>style.visibility</p:attrName>
                                        </p:attrNameLst>
                                      </p:cBhvr>
                                      <p:to>
                                        <p:strVal val="visible"/>
                                      </p:to>
                                    </p:set>
                                    <p:anim calcmode="lin" valueType="num">
                                      <p:cBhvr additive="base">
                                        <p:cTn id="436" dur="500"/>
                                        <p:tgtEl>
                                          <p:spTgt spid="330">
                                            <p:txEl>
                                              <p:pRg st="1" end="1"/>
                                            </p:txEl>
                                          </p:spTgt>
                                        </p:tgtEl>
                                        <p:attrNameLst>
                                          <p:attrName>ppt_w</p:attrName>
                                        </p:attrNameLst>
                                      </p:cBhvr>
                                      <p:tavLst>
                                        <p:tav tm="0">
                                          <p:val>
                                            <p:strVal val="0"/>
                                          </p:val>
                                        </p:tav>
                                        <p:tav tm="100000">
                                          <p:val>
                                            <p:strVal val="#ppt_w"/>
                                          </p:val>
                                        </p:tav>
                                      </p:tavLst>
                                    </p:anim>
                                    <p:anim calcmode="lin" valueType="num">
                                      <p:cBhvr additive="base">
                                        <p:cTn id="437" dur="500"/>
                                        <p:tgtEl>
                                          <p:spTgt spid="330">
                                            <p:txEl>
                                              <p:pRg st="1" end="1"/>
                                            </p:txEl>
                                          </p:spTgt>
                                        </p:tgtEl>
                                        <p:attrNameLst>
                                          <p:attrName>ppt_h</p:attrName>
                                        </p:attrNameLst>
                                      </p:cBhvr>
                                      <p:tavLst>
                                        <p:tav tm="0">
                                          <p:val>
                                            <p:strVal val="0"/>
                                          </p:val>
                                        </p:tav>
                                        <p:tav tm="100000">
                                          <p:val>
                                            <p:strVal val="#ppt_h"/>
                                          </p:val>
                                        </p:tav>
                                      </p:tavLst>
                                    </p:anim>
                                  </p:childTnLst>
                                </p:cTn>
                              </p:par>
                            </p:childTnLst>
                          </p:cTn>
                        </p:par>
                        <p:par>
                          <p:cTn id="438" fill="hold">
                            <p:stCondLst>
                              <p:cond delay="19500"/>
                            </p:stCondLst>
                            <p:childTnLst>
                              <p:par>
                                <p:cTn id="439" presetID="23" presetClass="entr" presetSubtype="16" fill="hold" nodeType="afterEffect">
                                  <p:stCondLst>
                                    <p:cond delay="0"/>
                                  </p:stCondLst>
                                  <p:childTnLst>
                                    <p:set>
                                      <p:cBhvr>
                                        <p:cTn id="440" dur="1" fill="hold">
                                          <p:stCondLst>
                                            <p:cond delay="0"/>
                                          </p:stCondLst>
                                        </p:cTn>
                                        <p:tgtEl>
                                          <p:spTgt spid="330">
                                            <p:txEl>
                                              <p:pRg st="2" end="2"/>
                                            </p:txEl>
                                          </p:spTgt>
                                        </p:tgtEl>
                                        <p:attrNameLst>
                                          <p:attrName>style.visibility</p:attrName>
                                        </p:attrNameLst>
                                      </p:cBhvr>
                                      <p:to>
                                        <p:strVal val="visible"/>
                                      </p:to>
                                    </p:set>
                                    <p:anim calcmode="lin" valueType="num">
                                      <p:cBhvr additive="base">
                                        <p:cTn id="441" dur="500"/>
                                        <p:tgtEl>
                                          <p:spTgt spid="330">
                                            <p:txEl>
                                              <p:pRg st="2" end="2"/>
                                            </p:txEl>
                                          </p:spTgt>
                                        </p:tgtEl>
                                        <p:attrNameLst>
                                          <p:attrName>ppt_w</p:attrName>
                                        </p:attrNameLst>
                                      </p:cBhvr>
                                      <p:tavLst>
                                        <p:tav tm="0">
                                          <p:val>
                                            <p:strVal val="0"/>
                                          </p:val>
                                        </p:tav>
                                        <p:tav tm="100000">
                                          <p:val>
                                            <p:strVal val="#ppt_w"/>
                                          </p:val>
                                        </p:tav>
                                      </p:tavLst>
                                    </p:anim>
                                    <p:anim calcmode="lin" valueType="num">
                                      <p:cBhvr additive="base">
                                        <p:cTn id="442" dur="500"/>
                                        <p:tgtEl>
                                          <p:spTgt spid="330">
                                            <p:txEl>
                                              <p:pRg st="2" end="2"/>
                                            </p:txEl>
                                          </p:spTgt>
                                        </p:tgtEl>
                                        <p:attrNameLst>
                                          <p:attrName>ppt_h</p:attrName>
                                        </p:attrNameLst>
                                      </p:cBhvr>
                                      <p:tavLst>
                                        <p:tav tm="0">
                                          <p:val>
                                            <p:strVal val="0"/>
                                          </p:val>
                                        </p:tav>
                                        <p:tav tm="100000">
                                          <p:val>
                                            <p:strVal val="#ppt_h"/>
                                          </p:val>
                                        </p:tav>
                                      </p:tavLst>
                                    </p:anim>
                                  </p:childTnLst>
                                </p:cTn>
                              </p:par>
                            </p:childTnLst>
                          </p:cTn>
                        </p:par>
                        <p:par>
                          <p:cTn id="443" fill="hold">
                            <p:stCondLst>
                              <p:cond delay="20000"/>
                            </p:stCondLst>
                            <p:childTnLst>
                              <p:par>
                                <p:cTn id="444" presetID="23" presetClass="entr" presetSubtype="16" fill="hold" nodeType="afterEffect">
                                  <p:stCondLst>
                                    <p:cond delay="0"/>
                                  </p:stCondLst>
                                  <p:childTnLst>
                                    <p:set>
                                      <p:cBhvr>
                                        <p:cTn id="445" dur="1" fill="hold">
                                          <p:stCondLst>
                                            <p:cond delay="0"/>
                                          </p:stCondLst>
                                        </p:cTn>
                                        <p:tgtEl>
                                          <p:spTgt spid="330">
                                            <p:txEl>
                                              <p:pRg st="3" end="3"/>
                                            </p:txEl>
                                          </p:spTgt>
                                        </p:tgtEl>
                                        <p:attrNameLst>
                                          <p:attrName>style.visibility</p:attrName>
                                        </p:attrNameLst>
                                      </p:cBhvr>
                                      <p:to>
                                        <p:strVal val="visible"/>
                                      </p:to>
                                    </p:set>
                                    <p:anim calcmode="lin" valueType="num">
                                      <p:cBhvr additive="base">
                                        <p:cTn id="446" dur="500"/>
                                        <p:tgtEl>
                                          <p:spTgt spid="330">
                                            <p:txEl>
                                              <p:pRg st="3" end="3"/>
                                            </p:txEl>
                                          </p:spTgt>
                                        </p:tgtEl>
                                        <p:attrNameLst>
                                          <p:attrName>ppt_w</p:attrName>
                                        </p:attrNameLst>
                                      </p:cBhvr>
                                      <p:tavLst>
                                        <p:tav tm="0">
                                          <p:val>
                                            <p:strVal val="0"/>
                                          </p:val>
                                        </p:tav>
                                        <p:tav tm="100000">
                                          <p:val>
                                            <p:strVal val="#ppt_w"/>
                                          </p:val>
                                        </p:tav>
                                      </p:tavLst>
                                    </p:anim>
                                    <p:anim calcmode="lin" valueType="num">
                                      <p:cBhvr additive="base">
                                        <p:cTn id="447" dur="500"/>
                                        <p:tgtEl>
                                          <p:spTgt spid="330">
                                            <p:txEl>
                                              <p:pRg st="3" end="3"/>
                                            </p:txEl>
                                          </p:spTgt>
                                        </p:tgtEl>
                                        <p:attrNameLst>
                                          <p:attrName>ppt_h</p:attrName>
                                        </p:attrNameLst>
                                      </p:cBhvr>
                                      <p:tavLst>
                                        <p:tav tm="0">
                                          <p:val>
                                            <p:strVal val="0"/>
                                          </p:val>
                                        </p:tav>
                                        <p:tav tm="100000">
                                          <p:val>
                                            <p:strVal val="#ppt_h"/>
                                          </p:val>
                                        </p:tav>
                                      </p:tavLst>
                                    </p:anim>
                                  </p:childTnLst>
                                </p:cTn>
                              </p:par>
                            </p:childTnLst>
                          </p:cTn>
                        </p:par>
                        <p:par>
                          <p:cTn id="448" fill="hold">
                            <p:stCondLst>
                              <p:cond delay="20500"/>
                            </p:stCondLst>
                            <p:childTnLst>
                              <p:par>
                                <p:cTn id="449" presetID="23" presetClass="entr" presetSubtype="16" fill="hold" nodeType="afterEffect">
                                  <p:stCondLst>
                                    <p:cond delay="0"/>
                                  </p:stCondLst>
                                  <p:childTnLst>
                                    <p:set>
                                      <p:cBhvr>
                                        <p:cTn id="450" dur="1" fill="hold">
                                          <p:stCondLst>
                                            <p:cond delay="0"/>
                                          </p:stCondLst>
                                        </p:cTn>
                                        <p:tgtEl>
                                          <p:spTgt spid="330">
                                            <p:txEl>
                                              <p:pRg st="4" end="4"/>
                                            </p:txEl>
                                          </p:spTgt>
                                        </p:tgtEl>
                                        <p:attrNameLst>
                                          <p:attrName>style.visibility</p:attrName>
                                        </p:attrNameLst>
                                      </p:cBhvr>
                                      <p:to>
                                        <p:strVal val="visible"/>
                                      </p:to>
                                    </p:set>
                                    <p:anim calcmode="lin" valueType="num">
                                      <p:cBhvr additive="base">
                                        <p:cTn id="451" dur="500"/>
                                        <p:tgtEl>
                                          <p:spTgt spid="330">
                                            <p:txEl>
                                              <p:pRg st="4" end="4"/>
                                            </p:txEl>
                                          </p:spTgt>
                                        </p:tgtEl>
                                        <p:attrNameLst>
                                          <p:attrName>ppt_w</p:attrName>
                                        </p:attrNameLst>
                                      </p:cBhvr>
                                      <p:tavLst>
                                        <p:tav tm="0">
                                          <p:val>
                                            <p:strVal val="0"/>
                                          </p:val>
                                        </p:tav>
                                        <p:tav tm="100000">
                                          <p:val>
                                            <p:strVal val="#ppt_w"/>
                                          </p:val>
                                        </p:tav>
                                      </p:tavLst>
                                    </p:anim>
                                    <p:anim calcmode="lin" valueType="num">
                                      <p:cBhvr additive="base">
                                        <p:cTn id="452" dur="500"/>
                                        <p:tgtEl>
                                          <p:spTgt spid="330">
                                            <p:txEl>
                                              <p:pRg st="4" end="4"/>
                                            </p:txEl>
                                          </p:spTgt>
                                        </p:tgtEl>
                                        <p:attrNameLst>
                                          <p:attrName>ppt_h</p:attrName>
                                        </p:attrNameLst>
                                      </p:cBhvr>
                                      <p:tavLst>
                                        <p:tav tm="0">
                                          <p:val>
                                            <p:strVal val="0"/>
                                          </p:val>
                                        </p:tav>
                                        <p:tav tm="100000">
                                          <p:val>
                                            <p:strVal val="#ppt_h"/>
                                          </p:val>
                                        </p:tav>
                                      </p:tavLst>
                                    </p:anim>
                                  </p:childTnLst>
                                </p:cTn>
                              </p:par>
                            </p:childTnLst>
                          </p:cTn>
                        </p:par>
                        <p:par>
                          <p:cTn id="453" fill="hold">
                            <p:stCondLst>
                              <p:cond delay="21000"/>
                            </p:stCondLst>
                            <p:childTnLst>
                              <p:par>
                                <p:cTn id="454" presetID="23" presetClass="entr" presetSubtype="16" fill="hold" nodeType="afterEffect">
                                  <p:stCondLst>
                                    <p:cond delay="0"/>
                                  </p:stCondLst>
                                  <p:childTnLst>
                                    <p:set>
                                      <p:cBhvr>
                                        <p:cTn id="455" dur="1" fill="hold">
                                          <p:stCondLst>
                                            <p:cond delay="0"/>
                                          </p:stCondLst>
                                        </p:cTn>
                                        <p:tgtEl>
                                          <p:spTgt spid="330">
                                            <p:txEl>
                                              <p:pRg st="5" end="5"/>
                                            </p:txEl>
                                          </p:spTgt>
                                        </p:tgtEl>
                                        <p:attrNameLst>
                                          <p:attrName>style.visibility</p:attrName>
                                        </p:attrNameLst>
                                      </p:cBhvr>
                                      <p:to>
                                        <p:strVal val="visible"/>
                                      </p:to>
                                    </p:set>
                                    <p:anim calcmode="lin" valueType="num">
                                      <p:cBhvr additive="base">
                                        <p:cTn id="456" dur="500"/>
                                        <p:tgtEl>
                                          <p:spTgt spid="330">
                                            <p:txEl>
                                              <p:pRg st="5" end="5"/>
                                            </p:txEl>
                                          </p:spTgt>
                                        </p:tgtEl>
                                        <p:attrNameLst>
                                          <p:attrName>ppt_w</p:attrName>
                                        </p:attrNameLst>
                                      </p:cBhvr>
                                      <p:tavLst>
                                        <p:tav tm="0">
                                          <p:val>
                                            <p:strVal val="0"/>
                                          </p:val>
                                        </p:tav>
                                        <p:tav tm="100000">
                                          <p:val>
                                            <p:strVal val="#ppt_w"/>
                                          </p:val>
                                        </p:tav>
                                      </p:tavLst>
                                    </p:anim>
                                    <p:anim calcmode="lin" valueType="num">
                                      <p:cBhvr additive="base">
                                        <p:cTn id="457" dur="500"/>
                                        <p:tgtEl>
                                          <p:spTgt spid="330">
                                            <p:txEl>
                                              <p:pRg st="5" end="5"/>
                                            </p:txEl>
                                          </p:spTgt>
                                        </p:tgtEl>
                                        <p:attrNameLst>
                                          <p:attrName>ppt_h</p:attrName>
                                        </p:attrNameLst>
                                      </p:cBhvr>
                                      <p:tavLst>
                                        <p:tav tm="0">
                                          <p:val>
                                            <p:strVal val="0"/>
                                          </p:val>
                                        </p:tav>
                                        <p:tav tm="100000">
                                          <p:val>
                                            <p:strVal val="#ppt_h"/>
                                          </p:val>
                                        </p:tav>
                                      </p:tavLst>
                                    </p:anim>
                                  </p:childTnLst>
                                </p:cTn>
                              </p:par>
                            </p:childTnLst>
                          </p:cTn>
                        </p:par>
                        <p:par>
                          <p:cTn id="458" fill="hold">
                            <p:stCondLst>
                              <p:cond delay="21500"/>
                            </p:stCondLst>
                            <p:childTnLst>
                              <p:par>
                                <p:cTn id="459" presetID="23" presetClass="entr" presetSubtype="16" fill="hold" nodeType="afterEffect">
                                  <p:stCondLst>
                                    <p:cond delay="0"/>
                                  </p:stCondLst>
                                  <p:childTnLst>
                                    <p:set>
                                      <p:cBhvr>
                                        <p:cTn id="460" dur="1" fill="hold">
                                          <p:stCondLst>
                                            <p:cond delay="0"/>
                                          </p:stCondLst>
                                        </p:cTn>
                                        <p:tgtEl>
                                          <p:spTgt spid="330">
                                            <p:txEl>
                                              <p:pRg st="6" end="6"/>
                                            </p:txEl>
                                          </p:spTgt>
                                        </p:tgtEl>
                                        <p:attrNameLst>
                                          <p:attrName>style.visibility</p:attrName>
                                        </p:attrNameLst>
                                      </p:cBhvr>
                                      <p:to>
                                        <p:strVal val="visible"/>
                                      </p:to>
                                    </p:set>
                                    <p:anim calcmode="lin" valueType="num">
                                      <p:cBhvr additive="base">
                                        <p:cTn id="461" dur="500"/>
                                        <p:tgtEl>
                                          <p:spTgt spid="330">
                                            <p:txEl>
                                              <p:pRg st="6" end="6"/>
                                            </p:txEl>
                                          </p:spTgt>
                                        </p:tgtEl>
                                        <p:attrNameLst>
                                          <p:attrName>ppt_w</p:attrName>
                                        </p:attrNameLst>
                                      </p:cBhvr>
                                      <p:tavLst>
                                        <p:tav tm="0">
                                          <p:val>
                                            <p:strVal val="0"/>
                                          </p:val>
                                        </p:tav>
                                        <p:tav tm="100000">
                                          <p:val>
                                            <p:strVal val="#ppt_w"/>
                                          </p:val>
                                        </p:tav>
                                      </p:tavLst>
                                    </p:anim>
                                    <p:anim calcmode="lin" valueType="num">
                                      <p:cBhvr additive="base">
                                        <p:cTn id="462" dur="500"/>
                                        <p:tgtEl>
                                          <p:spTgt spid="330">
                                            <p:txEl>
                                              <p:pRg st="6" end="6"/>
                                            </p:txEl>
                                          </p:spTgt>
                                        </p:tgtEl>
                                        <p:attrNameLst>
                                          <p:attrName>ppt_h</p:attrName>
                                        </p:attrNameLst>
                                      </p:cBhvr>
                                      <p:tavLst>
                                        <p:tav tm="0">
                                          <p:val>
                                            <p:strVal val="0"/>
                                          </p:val>
                                        </p:tav>
                                        <p:tav tm="100000">
                                          <p:val>
                                            <p:strVal val="#ppt_h"/>
                                          </p:val>
                                        </p:tav>
                                      </p:tavLst>
                                    </p:anim>
                                  </p:childTnLst>
                                </p:cTn>
                              </p:par>
                            </p:childTnLst>
                          </p:cTn>
                        </p:par>
                        <p:par>
                          <p:cTn id="463" fill="hold">
                            <p:stCondLst>
                              <p:cond delay="22000"/>
                            </p:stCondLst>
                            <p:childTnLst>
                              <p:par>
                                <p:cTn id="464" presetID="23" presetClass="entr" presetSubtype="16" fill="hold" nodeType="afterEffect">
                                  <p:stCondLst>
                                    <p:cond delay="0"/>
                                  </p:stCondLst>
                                  <p:childTnLst>
                                    <p:set>
                                      <p:cBhvr>
                                        <p:cTn id="465" dur="1" fill="hold">
                                          <p:stCondLst>
                                            <p:cond delay="0"/>
                                          </p:stCondLst>
                                        </p:cTn>
                                        <p:tgtEl>
                                          <p:spTgt spid="330">
                                            <p:txEl>
                                              <p:pRg st="7" end="7"/>
                                            </p:txEl>
                                          </p:spTgt>
                                        </p:tgtEl>
                                        <p:attrNameLst>
                                          <p:attrName>style.visibility</p:attrName>
                                        </p:attrNameLst>
                                      </p:cBhvr>
                                      <p:to>
                                        <p:strVal val="visible"/>
                                      </p:to>
                                    </p:set>
                                    <p:anim calcmode="lin" valueType="num">
                                      <p:cBhvr additive="base">
                                        <p:cTn id="466" dur="500"/>
                                        <p:tgtEl>
                                          <p:spTgt spid="330">
                                            <p:txEl>
                                              <p:pRg st="7" end="7"/>
                                            </p:txEl>
                                          </p:spTgt>
                                        </p:tgtEl>
                                        <p:attrNameLst>
                                          <p:attrName>ppt_w</p:attrName>
                                        </p:attrNameLst>
                                      </p:cBhvr>
                                      <p:tavLst>
                                        <p:tav tm="0">
                                          <p:val>
                                            <p:strVal val="0"/>
                                          </p:val>
                                        </p:tav>
                                        <p:tav tm="100000">
                                          <p:val>
                                            <p:strVal val="#ppt_w"/>
                                          </p:val>
                                        </p:tav>
                                      </p:tavLst>
                                    </p:anim>
                                    <p:anim calcmode="lin" valueType="num">
                                      <p:cBhvr additive="base">
                                        <p:cTn id="467" dur="500"/>
                                        <p:tgtEl>
                                          <p:spTgt spid="330">
                                            <p:txEl>
                                              <p:pRg st="7" end="7"/>
                                            </p:txEl>
                                          </p:spTgt>
                                        </p:tgtEl>
                                        <p:attrNameLst>
                                          <p:attrName>ppt_h</p:attrName>
                                        </p:attrNameLst>
                                      </p:cBhvr>
                                      <p:tavLst>
                                        <p:tav tm="0">
                                          <p:val>
                                            <p:strVal val="0"/>
                                          </p:val>
                                        </p:tav>
                                        <p:tav tm="100000">
                                          <p:val>
                                            <p:strVal val="#ppt_h"/>
                                          </p:val>
                                        </p:tav>
                                      </p:tavLst>
                                    </p:anim>
                                  </p:childTnLst>
                                </p:cTn>
                              </p:par>
                            </p:childTnLst>
                          </p:cTn>
                        </p:par>
                        <p:par>
                          <p:cTn id="468" fill="hold">
                            <p:stCondLst>
                              <p:cond delay="22500"/>
                            </p:stCondLst>
                            <p:childTnLst>
                              <p:par>
                                <p:cTn id="469" presetID="23" presetClass="entr" presetSubtype="16" fill="hold" nodeType="afterEffect">
                                  <p:stCondLst>
                                    <p:cond delay="0"/>
                                  </p:stCondLst>
                                  <p:childTnLst>
                                    <p:set>
                                      <p:cBhvr>
                                        <p:cTn id="470" dur="1" fill="hold">
                                          <p:stCondLst>
                                            <p:cond delay="0"/>
                                          </p:stCondLst>
                                        </p:cTn>
                                        <p:tgtEl>
                                          <p:spTgt spid="330">
                                            <p:txEl>
                                              <p:pRg st="8" end="8"/>
                                            </p:txEl>
                                          </p:spTgt>
                                        </p:tgtEl>
                                        <p:attrNameLst>
                                          <p:attrName>style.visibility</p:attrName>
                                        </p:attrNameLst>
                                      </p:cBhvr>
                                      <p:to>
                                        <p:strVal val="visible"/>
                                      </p:to>
                                    </p:set>
                                    <p:anim calcmode="lin" valueType="num">
                                      <p:cBhvr additive="base">
                                        <p:cTn id="471" dur="500"/>
                                        <p:tgtEl>
                                          <p:spTgt spid="330">
                                            <p:txEl>
                                              <p:pRg st="8" end="8"/>
                                            </p:txEl>
                                          </p:spTgt>
                                        </p:tgtEl>
                                        <p:attrNameLst>
                                          <p:attrName>ppt_w</p:attrName>
                                        </p:attrNameLst>
                                      </p:cBhvr>
                                      <p:tavLst>
                                        <p:tav tm="0">
                                          <p:val>
                                            <p:strVal val="0"/>
                                          </p:val>
                                        </p:tav>
                                        <p:tav tm="100000">
                                          <p:val>
                                            <p:strVal val="#ppt_w"/>
                                          </p:val>
                                        </p:tav>
                                      </p:tavLst>
                                    </p:anim>
                                    <p:anim calcmode="lin" valueType="num">
                                      <p:cBhvr additive="base">
                                        <p:cTn id="472" dur="500"/>
                                        <p:tgtEl>
                                          <p:spTgt spid="330">
                                            <p:txEl>
                                              <p:pRg st="8" end="8"/>
                                            </p:txEl>
                                          </p:spTgt>
                                        </p:tgtEl>
                                        <p:attrNameLst>
                                          <p:attrName>ppt_h</p:attrName>
                                        </p:attrNameLst>
                                      </p:cBhvr>
                                      <p:tavLst>
                                        <p:tav tm="0">
                                          <p:val>
                                            <p:strVal val="0"/>
                                          </p:val>
                                        </p:tav>
                                        <p:tav tm="100000">
                                          <p:val>
                                            <p:strVal val="#ppt_h"/>
                                          </p:val>
                                        </p:tav>
                                      </p:tavLst>
                                    </p:anim>
                                  </p:childTnLst>
                                </p:cTn>
                              </p:par>
                              <p:par>
                                <p:cTn id="473" presetID="23" presetClass="entr" presetSubtype="16" fill="hold" nodeType="withEffect">
                                  <p:stCondLst>
                                    <p:cond delay="200"/>
                                  </p:stCondLst>
                                  <p:childTnLst>
                                    <p:set>
                                      <p:cBhvr>
                                        <p:cTn id="474" dur="1" fill="hold">
                                          <p:stCondLst>
                                            <p:cond delay="0"/>
                                          </p:stCondLst>
                                        </p:cTn>
                                        <p:tgtEl>
                                          <p:spTgt spid="331">
                                            <p:txEl>
                                              <p:pRg st="0" end="0"/>
                                            </p:txEl>
                                          </p:spTgt>
                                        </p:tgtEl>
                                        <p:attrNameLst>
                                          <p:attrName>style.visibility</p:attrName>
                                        </p:attrNameLst>
                                      </p:cBhvr>
                                      <p:to>
                                        <p:strVal val="visible"/>
                                      </p:to>
                                    </p:set>
                                    <p:anim calcmode="lin" valueType="num">
                                      <p:cBhvr additive="base">
                                        <p:cTn id="475" dur="500"/>
                                        <p:tgtEl>
                                          <p:spTgt spid="331">
                                            <p:txEl>
                                              <p:pRg st="0" end="0"/>
                                            </p:txEl>
                                          </p:spTgt>
                                        </p:tgtEl>
                                        <p:attrNameLst>
                                          <p:attrName>ppt_w</p:attrName>
                                        </p:attrNameLst>
                                      </p:cBhvr>
                                      <p:tavLst>
                                        <p:tav tm="0">
                                          <p:val>
                                            <p:strVal val="0"/>
                                          </p:val>
                                        </p:tav>
                                        <p:tav tm="100000">
                                          <p:val>
                                            <p:strVal val="#ppt_w"/>
                                          </p:val>
                                        </p:tav>
                                      </p:tavLst>
                                    </p:anim>
                                    <p:anim calcmode="lin" valueType="num">
                                      <p:cBhvr additive="base">
                                        <p:cTn id="476" dur="500"/>
                                        <p:tgtEl>
                                          <p:spTgt spid="331">
                                            <p:txEl>
                                              <p:pRg st="0" end="0"/>
                                            </p:txEl>
                                          </p:spTgt>
                                        </p:tgtEl>
                                        <p:attrNameLst>
                                          <p:attrName>ppt_h</p:attrName>
                                        </p:attrNameLst>
                                      </p:cBhvr>
                                      <p:tavLst>
                                        <p:tav tm="0">
                                          <p:val>
                                            <p:strVal val="0"/>
                                          </p:val>
                                        </p:tav>
                                        <p:tav tm="100000">
                                          <p:val>
                                            <p:strVal val="#ppt_h"/>
                                          </p:val>
                                        </p:tav>
                                      </p:tavLst>
                                    </p:anim>
                                  </p:childTnLst>
                                </p:cTn>
                              </p:par>
                              <p:par>
                                <p:cTn id="477" presetID="23" presetClass="entr" presetSubtype="16" fill="hold" nodeType="withEffect">
                                  <p:stCondLst>
                                    <p:cond delay="200"/>
                                  </p:stCondLst>
                                  <p:childTnLst>
                                    <p:set>
                                      <p:cBhvr>
                                        <p:cTn id="478" dur="1" fill="hold">
                                          <p:stCondLst>
                                            <p:cond delay="0"/>
                                          </p:stCondLst>
                                        </p:cTn>
                                        <p:tgtEl>
                                          <p:spTgt spid="331">
                                            <p:txEl>
                                              <p:pRg st="1" end="1"/>
                                            </p:txEl>
                                          </p:spTgt>
                                        </p:tgtEl>
                                        <p:attrNameLst>
                                          <p:attrName>style.visibility</p:attrName>
                                        </p:attrNameLst>
                                      </p:cBhvr>
                                      <p:to>
                                        <p:strVal val="visible"/>
                                      </p:to>
                                    </p:set>
                                    <p:anim calcmode="lin" valueType="num">
                                      <p:cBhvr additive="base">
                                        <p:cTn id="479" dur="500"/>
                                        <p:tgtEl>
                                          <p:spTgt spid="331">
                                            <p:txEl>
                                              <p:pRg st="1" end="1"/>
                                            </p:txEl>
                                          </p:spTgt>
                                        </p:tgtEl>
                                        <p:attrNameLst>
                                          <p:attrName>ppt_w</p:attrName>
                                        </p:attrNameLst>
                                      </p:cBhvr>
                                      <p:tavLst>
                                        <p:tav tm="0">
                                          <p:val>
                                            <p:strVal val="0"/>
                                          </p:val>
                                        </p:tav>
                                        <p:tav tm="100000">
                                          <p:val>
                                            <p:strVal val="#ppt_w"/>
                                          </p:val>
                                        </p:tav>
                                      </p:tavLst>
                                    </p:anim>
                                    <p:anim calcmode="lin" valueType="num">
                                      <p:cBhvr additive="base">
                                        <p:cTn id="480" dur="500"/>
                                        <p:tgtEl>
                                          <p:spTgt spid="331">
                                            <p:txEl>
                                              <p:pRg st="1" end="1"/>
                                            </p:txEl>
                                          </p:spTgt>
                                        </p:tgtEl>
                                        <p:attrNameLst>
                                          <p:attrName>ppt_h</p:attrName>
                                        </p:attrNameLst>
                                      </p:cBhvr>
                                      <p:tavLst>
                                        <p:tav tm="0">
                                          <p:val>
                                            <p:strVal val="0"/>
                                          </p:val>
                                        </p:tav>
                                        <p:tav tm="100000">
                                          <p:val>
                                            <p:strVal val="#ppt_h"/>
                                          </p:val>
                                        </p:tav>
                                      </p:tavLst>
                                    </p:anim>
                                  </p:childTnLst>
                                </p:cTn>
                              </p:par>
                              <p:par>
                                <p:cTn id="481" presetID="23" presetClass="entr" presetSubtype="16" fill="hold" nodeType="withEffect">
                                  <p:stCondLst>
                                    <p:cond delay="200"/>
                                  </p:stCondLst>
                                  <p:childTnLst>
                                    <p:set>
                                      <p:cBhvr>
                                        <p:cTn id="482" dur="1" fill="hold">
                                          <p:stCondLst>
                                            <p:cond delay="0"/>
                                          </p:stCondLst>
                                        </p:cTn>
                                        <p:tgtEl>
                                          <p:spTgt spid="331">
                                            <p:txEl>
                                              <p:pRg st="2" end="2"/>
                                            </p:txEl>
                                          </p:spTgt>
                                        </p:tgtEl>
                                        <p:attrNameLst>
                                          <p:attrName>style.visibility</p:attrName>
                                        </p:attrNameLst>
                                      </p:cBhvr>
                                      <p:to>
                                        <p:strVal val="visible"/>
                                      </p:to>
                                    </p:set>
                                    <p:anim calcmode="lin" valueType="num">
                                      <p:cBhvr additive="base">
                                        <p:cTn id="483" dur="500"/>
                                        <p:tgtEl>
                                          <p:spTgt spid="331">
                                            <p:txEl>
                                              <p:pRg st="2" end="2"/>
                                            </p:txEl>
                                          </p:spTgt>
                                        </p:tgtEl>
                                        <p:attrNameLst>
                                          <p:attrName>ppt_w</p:attrName>
                                        </p:attrNameLst>
                                      </p:cBhvr>
                                      <p:tavLst>
                                        <p:tav tm="0">
                                          <p:val>
                                            <p:strVal val="0"/>
                                          </p:val>
                                        </p:tav>
                                        <p:tav tm="100000">
                                          <p:val>
                                            <p:strVal val="#ppt_w"/>
                                          </p:val>
                                        </p:tav>
                                      </p:tavLst>
                                    </p:anim>
                                    <p:anim calcmode="lin" valueType="num">
                                      <p:cBhvr additive="base">
                                        <p:cTn id="484" dur="500"/>
                                        <p:tgtEl>
                                          <p:spTgt spid="331">
                                            <p:txEl>
                                              <p:pRg st="2" end="2"/>
                                            </p:txEl>
                                          </p:spTgt>
                                        </p:tgtEl>
                                        <p:attrNameLst>
                                          <p:attrName>ppt_h</p:attrName>
                                        </p:attrNameLst>
                                      </p:cBhvr>
                                      <p:tavLst>
                                        <p:tav tm="0">
                                          <p:val>
                                            <p:strVal val="0"/>
                                          </p:val>
                                        </p:tav>
                                        <p:tav tm="100000">
                                          <p:val>
                                            <p:strVal val="#ppt_h"/>
                                          </p:val>
                                        </p:tav>
                                      </p:tavLst>
                                    </p:anim>
                                  </p:childTnLst>
                                </p:cTn>
                              </p:par>
                              <p:par>
                                <p:cTn id="485" presetID="23" presetClass="entr" presetSubtype="16" fill="hold" nodeType="withEffect">
                                  <p:stCondLst>
                                    <p:cond delay="200"/>
                                  </p:stCondLst>
                                  <p:childTnLst>
                                    <p:set>
                                      <p:cBhvr>
                                        <p:cTn id="486" dur="1" fill="hold">
                                          <p:stCondLst>
                                            <p:cond delay="0"/>
                                          </p:stCondLst>
                                        </p:cTn>
                                        <p:tgtEl>
                                          <p:spTgt spid="331">
                                            <p:txEl>
                                              <p:pRg st="3" end="3"/>
                                            </p:txEl>
                                          </p:spTgt>
                                        </p:tgtEl>
                                        <p:attrNameLst>
                                          <p:attrName>style.visibility</p:attrName>
                                        </p:attrNameLst>
                                      </p:cBhvr>
                                      <p:to>
                                        <p:strVal val="visible"/>
                                      </p:to>
                                    </p:set>
                                    <p:anim calcmode="lin" valueType="num">
                                      <p:cBhvr additive="base">
                                        <p:cTn id="487" dur="500"/>
                                        <p:tgtEl>
                                          <p:spTgt spid="331">
                                            <p:txEl>
                                              <p:pRg st="3" end="3"/>
                                            </p:txEl>
                                          </p:spTgt>
                                        </p:tgtEl>
                                        <p:attrNameLst>
                                          <p:attrName>ppt_w</p:attrName>
                                        </p:attrNameLst>
                                      </p:cBhvr>
                                      <p:tavLst>
                                        <p:tav tm="0">
                                          <p:val>
                                            <p:strVal val="0"/>
                                          </p:val>
                                        </p:tav>
                                        <p:tav tm="100000">
                                          <p:val>
                                            <p:strVal val="#ppt_w"/>
                                          </p:val>
                                        </p:tav>
                                      </p:tavLst>
                                    </p:anim>
                                    <p:anim calcmode="lin" valueType="num">
                                      <p:cBhvr additive="base">
                                        <p:cTn id="488" dur="500"/>
                                        <p:tgtEl>
                                          <p:spTgt spid="331">
                                            <p:txEl>
                                              <p:pRg st="3" end="3"/>
                                            </p:txEl>
                                          </p:spTgt>
                                        </p:tgtEl>
                                        <p:attrNameLst>
                                          <p:attrName>ppt_h</p:attrName>
                                        </p:attrNameLst>
                                      </p:cBhvr>
                                      <p:tavLst>
                                        <p:tav tm="0">
                                          <p:val>
                                            <p:strVal val="0"/>
                                          </p:val>
                                        </p:tav>
                                        <p:tav tm="100000">
                                          <p:val>
                                            <p:strVal val="#ppt_h"/>
                                          </p:val>
                                        </p:tav>
                                      </p:tavLst>
                                    </p:anim>
                                  </p:childTnLst>
                                </p:cTn>
                              </p:par>
                              <p:par>
                                <p:cTn id="489" presetID="23" presetClass="entr" presetSubtype="16" fill="hold" nodeType="withEffect">
                                  <p:stCondLst>
                                    <p:cond delay="200"/>
                                  </p:stCondLst>
                                  <p:childTnLst>
                                    <p:set>
                                      <p:cBhvr>
                                        <p:cTn id="490" dur="1" fill="hold">
                                          <p:stCondLst>
                                            <p:cond delay="0"/>
                                          </p:stCondLst>
                                        </p:cTn>
                                        <p:tgtEl>
                                          <p:spTgt spid="331">
                                            <p:txEl>
                                              <p:pRg st="4" end="4"/>
                                            </p:txEl>
                                          </p:spTgt>
                                        </p:tgtEl>
                                        <p:attrNameLst>
                                          <p:attrName>style.visibility</p:attrName>
                                        </p:attrNameLst>
                                      </p:cBhvr>
                                      <p:to>
                                        <p:strVal val="visible"/>
                                      </p:to>
                                    </p:set>
                                    <p:anim calcmode="lin" valueType="num">
                                      <p:cBhvr additive="base">
                                        <p:cTn id="491" dur="500"/>
                                        <p:tgtEl>
                                          <p:spTgt spid="331">
                                            <p:txEl>
                                              <p:pRg st="4" end="4"/>
                                            </p:txEl>
                                          </p:spTgt>
                                        </p:tgtEl>
                                        <p:attrNameLst>
                                          <p:attrName>ppt_w</p:attrName>
                                        </p:attrNameLst>
                                      </p:cBhvr>
                                      <p:tavLst>
                                        <p:tav tm="0">
                                          <p:val>
                                            <p:strVal val="0"/>
                                          </p:val>
                                        </p:tav>
                                        <p:tav tm="100000">
                                          <p:val>
                                            <p:strVal val="#ppt_w"/>
                                          </p:val>
                                        </p:tav>
                                      </p:tavLst>
                                    </p:anim>
                                    <p:anim calcmode="lin" valueType="num">
                                      <p:cBhvr additive="base">
                                        <p:cTn id="492" dur="500"/>
                                        <p:tgtEl>
                                          <p:spTgt spid="331">
                                            <p:txEl>
                                              <p:pRg st="4" end="4"/>
                                            </p:txEl>
                                          </p:spTgt>
                                        </p:tgtEl>
                                        <p:attrNameLst>
                                          <p:attrName>ppt_h</p:attrName>
                                        </p:attrNameLst>
                                      </p:cBhvr>
                                      <p:tavLst>
                                        <p:tav tm="0">
                                          <p:val>
                                            <p:strVal val="0"/>
                                          </p:val>
                                        </p:tav>
                                        <p:tav tm="100000">
                                          <p:val>
                                            <p:strVal val="#ppt_h"/>
                                          </p:val>
                                        </p:tav>
                                      </p:tavLst>
                                    </p:anim>
                                  </p:childTnLst>
                                </p:cTn>
                              </p:par>
                              <p:par>
                                <p:cTn id="493" presetID="23" presetClass="entr" presetSubtype="16" fill="hold" nodeType="withEffect">
                                  <p:stCondLst>
                                    <p:cond delay="200"/>
                                  </p:stCondLst>
                                  <p:childTnLst>
                                    <p:set>
                                      <p:cBhvr>
                                        <p:cTn id="494" dur="1" fill="hold">
                                          <p:stCondLst>
                                            <p:cond delay="0"/>
                                          </p:stCondLst>
                                        </p:cTn>
                                        <p:tgtEl>
                                          <p:spTgt spid="331">
                                            <p:txEl>
                                              <p:pRg st="5" end="5"/>
                                            </p:txEl>
                                          </p:spTgt>
                                        </p:tgtEl>
                                        <p:attrNameLst>
                                          <p:attrName>style.visibility</p:attrName>
                                        </p:attrNameLst>
                                      </p:cBhvr>
                                      <p:to>
                                        <p:strVal val="visible"/>
                                      </p:to>
                                    </p:set>
                                    <p:anim calcmode="lin" valueType="num">
                                      <p:cBhvr additive="base">
                                        <p:cTn id="495" dur="500"/>
                                        <p:tgtEl>
                                          <p:spTgt spid="331">
                                            <p:txEl>
                                              <p:pRg st="5" end="5"/>
                                            </p:txEl>
                                          </p:spTgt>
                                        </p:tgtEl>
                                        <p:attrNameLst>
                                          <p:attrName>ppt_w</p:attrName>
                                        </p:attrNameLst>
                                      </p:cBhvr>
                                      <p:tavLst>
                                        <p:tav tm="0">
                                          <p:val>
                                            <p:strVal val="0"/>
                                          </p:val>
                                        </p:tav>
                                        <p:tav tm="100000">
                                          <p:val>
                                            <p:strVal val="#ppt_w"/>
                                          </p:val>
                                        </p:tav>
                                      </p:tavLst>
                                    </p:anim>
                                    <p:anim calcmode="lin" valueType="num">
                                      <p:cBhvr additive="base">
                                        <p:cTn id="496" dur="500"/>
                                        <p:tgtEl>
                                          <p:spTgt spid="331">
                                            <p:txEl>
                                              <p:pRg st="5" end="5"/>
                                            </p:txEl>
                                          </p:spTgt>
                                        </p:tgtEl>
                                        <p:attrNameLst>
                                          <p:attrName>ppt_h</p:attrName>
                                        </p:attrNameLst>
                                      </p:cBhvr>
                                      <p:tavLst>
                                        <p:tav tm="0">
                                          <p:val>
                                            <p:strVal val="0"/>
                                          </p:val>
                                        </p:tav>
                                        <p:tav tm="100000">
                                          <p:val>
                                            <p:strVal val="#ppt_h"/>
                                          </p:val>
                                        </p:tav>
                                      </p:tavLst>
                                    </p:anim>
                                  </p:childTnLst>
                                </p:cTn>
                              </p:par>
                              <p:par>
                                <p:cTn id="497" presetID="23" presetClass="entr" presetSubtype="16" fill="hold" nodeType="withEffect">
                                  <p:stCondLst>
                                    <p:cond delay="200"/>
                                  </p:stCondLst>
                                  <p:childTnLst>
                                    <p:set>
                                      <p:cBhvr>
                                        <p:cTn id="498" dur="1" fill="hold">
                                          <p:stCondLst>
                                            <p:cond delay="0"/>
                                          </p:stCondLst>
                                        </p:cTn>
                                        <p:tgtEl>
                                          <p:spTgt spid="331">
                                            <p:txEl>
                                              <p:pRg st="6" end="6"/>
                                            </p:txEl>
                                          </p:spTgt>
                                        </p:tgtEl>
                                        <p:attrNameLst>
                                          <p:attrName>style.visibility</p:attrName>
                                        </p:attrNameLst>
                                      </p:cBhvr>
                                      <p:to>
                                        <p:strVal val="visible"/>
                                      </p:to>
                                    </p:set>
                                    <p:anim calcmode="lin" valueType="num">
                                      <p:cBhvr additive="base">
                                        <p:cTn id="499" dur="500"/>
                                        <p:tgtEl>
                                          <p:spTgt spid="331">
                                            <p:txEl>
                                              <p:pRg st="6" end="6"/>
                                            </p:txEl>
                                          </p:spTgt>
                                        </p:tgtEl>
                                        <p:attrNameLst>
                                          <p:attrName>ppt_w</p:attrName>
                                        </p:attrNameLst>
                                      </p:cBhvr>
                                      <p:tavLst>
                                        <p:tav tm="0">
                                          <p:val>
                                            <p:strVal val="0"/>
                                          </p:val>
                                        </p:tav>
                                        <p:tav tm="100000">
                                          <p:val>
                                            <p:strVal val="#ppt_w"/>
                                          </p:val>
                                        </p:tav>
                                      </p:tavLst>
                                    </p:anim>
                                    <p:anim calcmode="lin" valueType="num">
                                      <p:cBhvr additive="base">
                                        <p:cTn id="500" dur="500"/>
                                        <p:tgtEl>
                                          <p:spTgt spid="331">
                                            <p:txEl>
                                              <p:pRg st="6" end="6"/>
                                            </p:txEl>
                                          </p:spTgt>
                                        </p:tgtEl>
                                        <p:attrNameLst>
                                          <p:attrName>ppt_h</p:attrName>
                                        </p:attrNameLst>
                                      </p:cBhvr>
                                      <p:tavLst>
                                        <p:tav tm="0">
                                          <p:val>
                                            <p:strVal val="0"/>
                                          </p:val>
                                        </p:tav>
                                        <p:tav tm="100000">
                                          <p:val>
                                            <p:strVal val="#ppt_h"/>
                                          </p:val>
                                        </p:tav>
                                      </p:tavLst>
                                    </p:anim>
                                  </p:childTnLst>
                                </p:cTn>
                              </p:par>
                              <p:par>
                                <p:cTn id="501" presetID="23" presetClass="entr" presetSubtype="16" fill="hold" nodeType="withEffect">
                                  <p:stCondLst>
                                    <p:cond delay="200"/>
                                  </p:stCondLst>
                                  <p:childTnLst>
                                    <p:set>
                                      <p:cBhvr>
                                        <p:cTn id="502" dur="1" fill="hold">
                                          <p:stCondLst>
                                            <p:cond delay="0"/>
                                          </p:stCondLst>
                                        </p:cTn>
                                        <p:tgtEl>
                                          <p:spTgt spid="331">
                                            <p:txEl>
                                              <p:pRg st="7" end="7"/>
                                            </p:txEl>
                                          </p:spTgt>
                                        </p:tgtEl>
                                        <p:attrNameLst>
                                          <p:attrName>style.visibility</p:attrName>
                                        </p:attrNameLst>
                                      </p:cBhvr>
                                      <p:to>
                                        <p:strVal val="visible"/>
                                      </p:to>
                                    </p:set>
                                    <p:anim calcmode="lin" valueType="num">
                                      <p:cBhvr additive="base">
                                        <p:cTn id="503" dur="500"/>
                                        <p:tgtEl>
                                          <p:spTgt spid="331">
                                            <p:txEl>
                                              <p:pRg st="7" end="7"/>
                                            </p:txEl>
                                          </p:spTgt>
                                        </p:tgtEl>
                                        <p:attrNameLst>
                                          <p:attrName>ppt_w</p:attrName>
                                        </p:attrNameLst>
                                      </p:cBhvr>
                                      <p:tavLst>
                                        <p:tav tm="0">
                                          <p:val>
                                            <p:strVal val="0"/>
                                          </p:val>
                                        </p:tav>
                                        <p:tav tm="100000">
                                          <p:val>
                                            <p:strVal val="#ppt_w"/>
                                          </p:val>
                                        </p:tav>
                                      </p:tavLst>
                                    </p:anim>
                                    <p:anim calcmode="lin" valueType="num">
                                      <p:cBhvr additive="base">
                                        <p:cTn id="504" dur="500"/>
                                        <p:tgtEl>
                                          <p:spTgt spid="331">
                                            <p:txEl>
                                              <p:pRg st="7" end="7"/>
                                            </p:txEl>
                                          </p:spTgt>
                                        </p:tgtEl>
                                        <p:attrNameLst>
                                          <p:attrName>ppt_h</p:attrName>
                                        </p:attrNameLst>
                                      </p:cBhvr>
                                      <p:tavLst>
                                        <p:tav tm="0">
                                          <p:val>
                                            <p:strVal val="0"/>
                                          </p:val>
                                        </p:tav>
                                        <p:tav tm="100000">
                                          <p:val>
                                            <p:strVal val="#ppt_h"/>
                                          </p:val>
                                        </p:tav>
                                      </p:tavLst>
                                    </p:anim>
                                  </p:childTnLst>
                                </p:cTn>
                              </p:par>
                              <p:par>
                                <p:cTn id="505" presetID="23" presetClass="entr" presetSubtype="16" fill="hold" nodeType="withEffect">
                                  <p:stCondLst>
                                    <p:cond delay="200"/>
                                  </p:stCondLst>
                                  <p:childTnLst>
                                    <p:set>
                                      <p:cBhvr>
                                        <p:cTn id="506" dur="1" fill="hold">
                                          <p:stCondLst>
                                            <p:cond delay="0"/>
                                          </p:stCondLst>
                                        </p:cTn>
                                        <p:tgtEl>
                                          <p:spTgt spid="331">
                                            <p:txEl>
                                              <p:pRg st="8" end="8"/>
                                            </p:txEl>
                                          </p:spTgt>
                                        </p:tgtEl>
                                        <p:attrNameLst>
                                          <p:attrName>style.visibility</p:attrName>
                                        </p:attrNameLst>
                                      </p:cBhvr>
                                      <p:to>
                                        <p:strVal val="visible"/>
                                      </p:to>
                                    </p:set>
                                    <p:anim calcmode="lin" valueType="num">
                                      <p:cBhvr additive="base">
                                        <p:cTn id="507" dur="500"/>
                                        <p:tgtEl>
                                          <p:spTgt spid="331">
                                            <p:txEl>
                                              <p:pRg st="8" end="8"/>
                                            </p:txEl>
                                          </p:spTgt>
                                        </p:tgtEl>
                                        <p:attrNameLst>
                                          <p:attrName>ppt_w</p:attrName>
                                        </p:attrNameLst>
                                      </p:cBhvr>
                                      <p:tavLst>
                                        <p:tav tm="0">
                                          <p:val>
                                            <p:strVal val="0"/>
                                          </p:val>
                                        </p:tav>
                                        <p:tav tm="100000">
                                          <p:val>
                                            <p:strVal val="#ppt_w"/>
                                          </p:val>
                                        </p:tav>
                                      </p:tavLst>
                                    </p:anim>
                                    <p:anim calcmode="lin" valueType="num">
                                      <p:cBhvr additive="base">
                                        <p:cTn id="508" dur="500"/>
                                        <p:tgtEl>
                                          <p:spTgt spid="331">
                                            <p:txEl>
                                              <p:pRg st="8" end="8"/>
                                            </p:txEl>
                                          </p:spTgt>
                                        </p:tgtEl>
                                        <p:attrNameLst>
                                          <p:attrName>ppt_h</p:attrName>
                                        </p:attrNameLst>
                                      </p:cBhvr>
                                      <p:tavLst>
                                        <p:tav tm="0">
                                          <p:val>
                                            <p:strVal val="0"/>
                                          </p:val>
                                        </p:tav>
                                        <p:tav tm="100000">
                                          <p:val>
                                            <p:strVal val="#ppt_h"/>
                                          </p:val>
                                        </p:tav>
                                      </p:tavLst>
                                    </p:anim>
                                  </p:childTnLst>
                                </p:cTn>
                              </p:par>
                            </p:childTnLst>
                          </p:cTn>
                        </p:par>
                        <p:par>
                          <p:cTn id="509" fill="hold">
                            <p:stCondLst>
                              <p:cond delay="23000"/>
                            </p:stCondLst>
                            <p:childTnLst>
                              <p:par>
                                <p:cTn id="510" presetID="23" presetClass="entr" presetSubtype="16" fill="hold" nodeType="afterEffect">
                                  <p:stCondLst>
                                    <p:cond delay="0"/>
                                  </p:stCondLst>
                                  <p:childTnLst>
                                    <p:set>
                                      <p:cBhvr>
                                        <p:cTn id="511" dur="1" fill="hold">
                                          <p:stCondLst>
                                            <p:cond delay="0"/>
                                          </p:stCondLst>
                                        </p:cTn>
                                        <p:tgtEl>
                                          <p:spTgt spid="332">
                                            <p:txEl>
                                              <p:pRg st="0" end="0"/>
                                            </p:txEl>
                                          </p:spTgt>
                                        </p:tgtEl>
                                        <p:attrNameLst>
                                          <p:attrName>style.visibility</p:attrName>
                                        </p:attrNameLst>
                                      </p:cBhvr>
                                      <p:to>
                                        <p:strVal val="visible"/>
                                      </p:to>
                                    </p:set>
                                    <p:anim calcmode="lin" valueType="num">
                                      <p:cBhvr additive="base">
                                        <p:cTn id="512" dur="500"/>
                                        <p:tgtEl>
                                          <p:spTgt spid="332">
                                            <p:txEl>
                                              <p:pRg st="0" end="0"/>
                                            </p:txEl>
                                          </p:spTgt>
                                        </p:tgtEl>
                                        <p:attrNameLst>
                                          <p:attrName>ppt_w</p:attrName>
                                        </p:attrNameLst>
                                      </p:cBhvr>
                                      <p:tavLst>
                                        <p:tav tm="0">
                                          <p:val>
                                            <p:strVal val="0"/>
                                          </p:val>
                                        </p:tav>
                                        <p:tav tm="100000">
                                          <p:val>
                                            <p:strVal val="#ppt_w"/>
                                          </p:val>
                                        </p:tav>
                                      </p:tavLst>
                                    </p:anim>
                                    <p:anim calcmode="lin" valueType="num">
                                      <p:cBhvr additive="base">
                                        <p:cTn id="513" dur="500"/>
                                        <p:tgtEl>
                                          <p:spTgt spid="332">
                                            <p:txEl>
                                              <p:pRg st="0" end="0"/>
                                            </p:txEl>
                                          </p:spTgt>
                                        </p:tgtEl>
                                        <p:attrNameLst>
                                          <p:attrName>ppt_h</p:attrName>
                                        </p:attrNameLst>
                                      </p:cBhvr>
                                      <p:tavLst>
                                        <p:tav tm="0">
                                          <p:val>
                                            <p:strVal val="0"/>
                                          </p:val>
                                        </p:tav>
                                        <p:tav tm="100000">
                                          <p:val>
                                            <p:strVal val="#ppt_h"/>
                                          </p:val>
                                        </p:tav>
                                      </p:tavLst>
                                    </p:anim>
                                  </p:childTnLst>
                                </p:cTn>
                              </p:par>
                            </p:childTnLst>
                          </p:cTn>
                        </p:par>
                        <p:par>
                          <p:cTn id="514" fill="hold">
                            <p:stCondLst>
                              <p:cond delay="23500"/>
                            </p:stCondLst>
                            <p:childTnLst>
                              <p:par>
                                <p:cTn id="515" presetID="23" presetClass="entr" presetSubtype="16" fill="hold" nodeType="afterEffect">
                                  <p:stCondLst>
                                    <p:cond delay="0"/>
                                  </p:stCondLst>
                                  <p:childTnLst>
                                    <p:set>
                                      <p:cBhvr>
                                        <p:cTn id="516" dur="1" fill="hold">
                                          <p:stCondLst>
                                            <p:cond delay="0"/>
                                          </p:stCondLst>
                                        </p:cTn>
                                        <p:tgtEl>
                                          <p:spTgt spid="332">
                                            <p:txEl>
                                              <p:pRg st="1" end="1"/>
                                            </p:txEl>
                                          </p:spTgt>
                                        </p:tgtEl>
                                        <p:attrNameLst>
                                          <p:attrName>style.visibility</p:attrName>
                                        </p:attrNameLst>
                                      </p:cBhvr>
                                      <p:to>
                                        <p:strVal val="visible"/>
                                      </p:to>
                                    </p:set>
                                    <p:anim calcmode="lin" valueType="num">
                                      <p:cBhvr additive="base">
                                        <p:cTn id="517" dur="500"/>
                                        <p:tgtEl>
                                          <p:spTgt spid="332">
                                            <p:txEl>
                                              <p:pRg st="1" end="1"/>
                                            </p:txEl>
                                          </p:spTgt>
                                        </p:tgtEl>
                                        <p:attrNameLst>
                                          <p:attrName>ppt_w</p:attrName>
                                        </p:attrNameLst>
                                      </p:cBhvr>
                                      <p:tavLst>
                                        <p:tav tm="0">
                                          <p:val>
                                            <p:strVal val="0"/>
                                          </p:val>
                                        </p:tav>
                                        <p:tav tm="100000">
                                          <p:val>
                                            <p:strVal val="#ppt_w"/>
                                          </p:val>
                                        </p:tav>
                                      </p:tavLst>
                                    </p:anim>
                                    <p:anim calcmode="lin" valueType="num">
                                      <p:cBhvr additive="base">
                                        <p:cTn id="518" dur="500"/>
                                        <p:tgtEl>
                                          <p:spTgt spid="332">
                                            <p:txEl>
                                              <p:pRg st="1" end="1"/>
                                            </p:txEl>
                                          </p:spTgt>
                                        </p:tgtEl>
                                        <p:attrNameLst>
                                          <p:attrName>ppt_h</p:attrName>
                                        </p:attrNameLst>
                                      </p:cBhvr>
                                      <p:tavLst>
                                        <p:tav tm="0">
                                          <p:val>
                                            <p:strVal val="0"/>
                                          </p:val>
                                        </p:tav>
                                        <p:tav tm="100000">
                                          <p:val>
                                            <p:strVal val="#ppt_h"/>
                                          </p:val>
                                        </p:tav>
                                      </p:tavLst>
                                    </p:anim>
                                  </p:childTnLst>
                                </p:cTn>
                              </p:par>
                            </p:childTnLst>
                          </p:cTn>
                        </p:par>
                        <p:par>
                          <p:cTn id="519" fill="hold">
                            <p:stCondLst>
                              <p:cond delay="24000"/>
                            </p:stCondLst>
                            <p:childTnLst>
                              <p:par>
                                <p:cTn id="520" presetID="23" presetClass="entr" presetSubtype="16" fill="hold" nodeType="afterEffect">
                                  <p:stCondLst>
                                    <p:cond delay="0"/>
                                  </p:stCondLst>
                                  <p:childTnLst>
                                    <p:set>
                                      <p:cBhvr>
                                        <p:cTn id="521" dur="1" fill="hold">
                                          <p:stCondLst>
                                            <p:cond delay="0"/>
                                          </p:stCondLst>
                                        </p:cTn>
                                        <p:tgtEl>
                                          <p:spTgt spid="332">
                                            <p:txEl>
                                              <p:pRg st="2" end="2"/>
                                            </p:txEl>
                                          </p:spTgt>
                                        </p:tgtEl>
                                        <p:attrNameLst>
                                          <p:attrName>style.visibility</p:attrName>
                                        </p:attrNameLst>
                                      </p:cBhvr>
                                      <p:to>
                                        <p:strVal val="visible"/>
                                      </p:to>
                                    </p:set>
                                    <p:anim calcmode="lin" valueType="num">
                                      <p:cBhvr additive="base">
                                        <p:cTn id="522" dur="500"/>
                                        <p:tgtEl>
                                          <p:spTgt spid="332">
                                            <p:txEl>
                                              <p:pRg st="2" end="2"/>
                                            </p:txEl>
                                          </p:spTgt>
                                        </p:tgtEl>
                                        <p:attrNameLst>
                                          <p:attrName>ppt_w</p:attrName>
                                        </p:attrNameLst>
                                      </p:cBhvr>
                                      <p:tavLst>
                                        <p:tav tm="0">
                                          <p:val>
                                            <p:strVal val="0"/>
                                          </p:val>
                                        </p:tav>
                                        <p:tav tm="100000">
                                          <p:val>
                                            <p:strVal val="#ppt_w"/>
                                          </p:val>
                                        </p:tav>
                                      </p:tavLst>
                                    </p:anim>
                                    <p:anim calcmode="lin" valueType="num">
                                      <p:cBhvr additive="base">
                                        <p:cTn id="523" dur="500"/>
                                        <p:tgtEl>
                                          <p:spTgt spid="332">
                                            <p:txEl>
                                              <p:pRg st="2" end="2"/>
                                            </p:txEl>
                                          </p:spTgt>
                                        </p:tgtEl>
                                        <p:attrNameLst>
                                          <p:attrName>ppt_h</p:attrName>
                                        </p:attrNameLst>
                                      </p:cBhvr>
                                      <p:tavLst>
                                        <p:tav tm="0">
                                          <p:val>
                                            <p:strVal val="0"/>
                                          </p:val>
                                        </p:tav>
                                        <p:tav tm="100000">
                                          <p:val>
                                            <p:strVal val="#ppt_h"/>
                                          </p:val>
                                        </p:tav>
                                      </p:tavLst>
                                    </p:anim>
                                  </p:childTnLst>
                                </p:cTn>
                              </p:par>
                            </p:childTnLst>
                          </p:cTn>
                        </p:par>
                        <p:par>
                          <p:cTn id="524" fill="hold">
                            <p:stCondLst>
                              <p:cond delay="24500"/>
                            </p:stCondLst>
                            <p:childTnLst>
                              <p:par>
                                <p:cTn id="525" presetID="23" presetClass="entr" presetSubtype="16" fill="hold" nodeType="afterEffect">
                                  <p:stCondLst>
                                    <p:cond delay="0"/>
                                  </p:stCondLst>
                                  <p:childTnLst>
                                    <p:set>
                                      <p:cBhvr>
                                        <p:cTn id="526" dur="1" fill="hold">
                                          <p:stCondLst>
                                            <p:cond delay="0"/>
                                          </p:stCondLst>
                                        </p:cTn>
                                        <p:tgtEl>
                                          <p:spTgt spid="332">
                                            <p:txEl>
                                              <p:pRg st="3" end="3"/>
                                            </p:txEl>
                                          </p:spTgt>
                                        </p:tgtEl>
                                        <p:attrNameLst>
                                          <p:attrName>style.visibility</p:attrName>
                                        </p:attrNameLst>
                                      </p:cBhvr>
                                      <p:to>
                                        <p:strVal val="visible"/>
                                      </p:to>
                                    </p:set>
                                    <p:anim calcmode="lin" valueType="num">
                                      <p:cBhvr additive="base">
                                        <p:cTn id="527" dur="500"/>
                                        <p:tgtEl>
                                          <p:spTgt spid="332">
                                            <p:txEl>
                                              <p:pRg st="3" end="3"/>
                                            </p:txEl>
                                          </p:spTgt>
                                        </p:tgtEl>
                                        <p:attrNameLst>
                                          <p:attrName>ppt_w</p:attrName>
                                        </p:attrNameLst>
                                      </p:cBhvr>
                                      <p:tavLst>
                                        <p:tav tm="0">
                                          <p:val>
                                            <p:strVal val="0"/>
                                          </p:val>
                                        </p:tav>
                                        <p:tav tm="100000">
                                          <p:val>
                                            <p:strVal val="#ppt_w"/>
                                          </p:val>
                                        </p:tav>
                                      </p:tavLst>
                                    </p:anim>
                                    <p:anim calcmode="lin" valueType="num">
                                      <p:cBhvr additive="base">
                                        <p:cTn id="528" dur="500"/>
                                        <p:tgtEl>
                                          <p:spTgt spid="332">
                                            <p:txEl>
                                              <p:pRg st="3" end="3"/>
                                            </p:txEl>
                                          </p:spTgt>
                                        </p:tgtEl>
                                        <p:attrNameLst>
                                          <p:attrName>ppt_h</p:attrName>
                                        </p:attrNameLst>
                                      </p:cBhvr>
                                      <p:tavLst>
                                        <p:tav tm="0">
                                          <p:val>
                                            <p:strVal val="0"/>
                                          </p:val>
                                        </p:tav>
                                        <p:tav tm="100000">
                                          <p:val>
                                            <p:strVal val="#ppt_h"/>
                                          </p:val>
                                        </p:tav>
                                      </p:tavLst>
                                    </p:anim>
                                  </p:childTnLst>
                                </p:cTn>
                              </p:par>
                            </p:childTnLst>
                          </p:cTn>
                        </p:par>
                        <p:par>
                          <p:cTn id="529" fill="hold">
                            <p:stCondLst>
                              <p:cond delay="25000"/>
                            </p:stCondLst>
                            <p:childTnLst>
                              <p:par>
                                <p:cTn id="530" presetID="23" presetClass="entr" presetSubtype="16" fill="hold" nodeType="afterEffect">
                                  <p:stCondLst>
                                    <p:cond delay="0"/>
                                  </p:stCondLst>
                                  <p:childTnLst>
                                    <p:set>
                                      <p:cBhvr>
                                        <p:cTn id="531" dur="1" fill="hold">
                                          <p:stCondLst>
                                            <p:cond delay="0"/>
                                          </p:stCondLst>
                                        </p:cTn>
                                        <p:tgtEl>
                                          <p:spTgt spid="332">
                                            <p:txEl>
                                              <p:pRg st="4" end="4"/>
                                            </p:txEl>
                                          </p:spTgt>
                                        </p:tgtEl>
                                        <p:attrNameLst>
                                          <p:attrName>style.visibility</p:attrName>
                                        </p:attrNameLst>
                                      </p:cBhvr>
                                      <p:to>
                                        <p:strVal val="visible"/>
                                      </p:to>
                                    </p:set>
                                    <p:anim calcmode="lin" valueType="num">
                                      <p:cBhvr additive="base">
                                        <p:cTn id="532" dur="500"/>
                                        <p:tgtEl>
                                          <p:spTgt spid="332">
                                            <p:txEl>
                                              <p:pRg st="4" end="4"/>
                                            </p:txEl>
                                          </p:spTgt>
                                        </p:tgtEl>
                                        <p:attrNameLst>
                                          <p:attrName>ppt_w</p:attrName>
                                        </p:attrNameLst>
                                      </p:cBhvr>
                                      <p:tavLst>
                                        <p:tav tm="0">
                                          <p:val>
                                            <p:strVal val="0"/>
                                          </p:val>
                                        </p:tav>
                                        <p:tav tm="100000">
                                          <p:val>
                                            <p:strVal val="#ppt_w"/>
                                          </p:val>
                                        </p:tav>
                                      </p:tavLst>
                                    </p:anim>
                                    <p:anim calcmode="lin" valueType="num">
                                      <p:cBhvr additive="base">
                                        <p:cTn id="533" dur="500"/>
                                        <p:tgtEl>
                                          <p:spTgt spid="332">
                                            <p:txEl>
                                              <p:pRg st="4" end="4"/>
                                            </p:txEl>
                                          </p:spTgt>
                                        </p:tgtEl>
                                        <p:attrNameLst>
                                          <p:attrName>ppt_h</p:attrName>
                                        </p:attrNameLst>
                                      </p:cBhvr>
                                      <p:tavLst>
                                        <p:tav tm="0">
                                          <p:val>
                                            <p:strVal val="0"/>
                                          </p:val>
                                        </p:tav>
                                        <p:tav tm="100000">
                                          <p:val>
                                            <p:strVal val="#ppt_h"/>
                                          </p:val>
                                        </p:tav>
                                      </p:tavLst>
                                    </p:anim>
                                  </p:childTnLst>
                                </p:cTn>
                              </p:par>
                            </p:childTnLst>
                          </p:cTn>
                        </p:par>
                        <p:par>
                          <p:cTn id="534" fill="hold">
                            <p:stCondLst>
                              <p:cond delay="25500"/>
                            </p:stCondLst>
                            <p:childTnLst>
                              <p:par>
                                <p:cTn id="535" presetID="23" presetClass="entr" presetSubtype="16" fill="hold" nodeType="afterEffect">
                                  <p:stCondLst>
                                    <p:cond delay="0"/>
                                  </p:stCondLst>
                                  <p:childTnLst>
                                    <p:set>
                                      <p:cBhvr>
                                        <p:cTn id="536" dur="1" fill="hold">
                                          <p:stCondLst>
                                            <p:cond delay="0"/>
                                          </p:stCondLst>
                                        </p:cTn>
                                        <p:tgtEl>
                                          <p:spTgt spid="332">
                                            <p:txEl>
                                              <p:pRg st="5" end="5"/>
                                            </p:txEl>
                                          </p:spTgt>
                                        </p:tgtEl>
                                        <p:attrNameLst>
                                          <p:attrName>style.visibility</p:attrName>
                                        </p:attrNameLst>
                                      </p:cBhvr>
                                      <p:to>
                                        <p:strVal val="visible"/>
                                      </p:to>
                                    </p:set>
                                    <p:anim calcmode="lin" valueType="num">
                                      <p:cBhvr additive="base">
                                        <p:cTn id="537" dur="500"/>
                                        <p:tgtEl>
                                          <p:spTgt spid="332">
                                            <p:txEl>
                                              <p:pRg st="5" end="5"/>
                                            </p:txEl>
                                          </p:spTgt>
                                        </p:tgtEl>
                                        <p:attrNameLst>
                                          <p:attrName>ppt_w</p:attrName>
                                        </p:attrNameLst>
                                      </p:cBhvr>
                                      <p:tavLst>
                                        <p:tav tm="0">
                                          <p:val>
                                            <p:strVal val="0"/>
                                          </p:val>
                                        </p:tav>
                                        <p:tav tm="100000">
                                          <p:val>
                                            <p:strVal val="#ppt_w"/>
                                          </p:val>
                                        </p:tav>
                                      </p:tavLst>
                                    </p:anim>
                                    <p:anim calcmode="lin" valueType="num">
                                      <p:cBhvr additive="base">
                                        <p:cTn id="538" dur="500"/>
                                        <p:tgtEl>
                                          <p:spTgt spid="332">
                                            <p:txEl>
                                              <p:pRg st="5" end="5"/>
                                            </p:txEl>
                                          </p:spTgt>
                                        </p:tgtEl>
                                        <p:attrNameLst>
                                          <p:attrName>ppt_h</p:attrName>
                                        </p:attrNameLst>
                                      </p:cBhvr>
                                      <p:tavLst>
                                        <p:tav tm="0">
                                          <p:val>
                                            <p:strVal val="0"/>
                                          </p:val>
                                        </p:tav>
                                        <p:tav tm="100000">
                                          <p:val>
                                            <p:strVal val="#ppt_h"/>
                                          </p:val>
                                        </p:tav>
                                      </p:tavLst>
                                    </p:anim>
                                  </p:childTnLst>
                                </p:cTn>
                              </p:par>
                            </p:childTnLst>
                          </p:cTn>
                        </p:par>
                        <p:par>
                          <p:cTn id="539" fill="hold">
                            <p:stCondLst>
                              <p:cond delay="26000"/>
                            </p:stCondLst>
                            <p:childTnLst>
                              <p:par>
                                <p:cTn id="540" presetID="23" presetClass="entr" presetSubtype="16" fill="hold" nodeType="afterEffect">
                                  <p:stCondLst>
                                    <p:cond delay="0"/>
                                  </p:stCondLst>
                                  <p:childTnLst>
                                    <p:set>
                                      <p:cBhvr>
                                        <p:cTn id="541" dur="1" fill="hold">
                                          <p:stCondLst>
                                            <p:cond delay="0"/>
                                          </p:stCondLst>
                                        </p:cTn>
                                        <p:tgtEl>
                                          <p:spTgt spid="332">
                                            <p:txEl>
                                              <p:pRg st="6" end="6"/>
                                            </p:txEl>
                                          </p:spTgt>
                                        </p:tgtEl>
                                        <p:attrNameLst>
                                          <p:attrName>style.visibility</p:attrName>
                                        </p:attrNameLst>
                                      </p:cBhvr>
                                      <p:to>
                                        <p:strVal val="visible"/>
                                      </p:to>
                                    </p:set>
                                    <p:anim calcmode="lin" valueType="num">
                                      <p:cBhvr additive="base">
                                        <p:cTn id="542" dur="500"/>
                                        <p:tgtEl>
                                          <p:spTgt spid="332">
                                            <p:txEl>
                                              <p:pRg st="6" end="6"/>
                                            </p:txEl>
                                          </p:spTgt>
                                        </p:tgtEl>
                                        <p:attrNameLst>
                                          <p:attrName>ppt_w</p:attrName>
                                        </p:attrNameLst>
                                      </p:cBhvr>
                                      <p:tavLst>
                                        <p:tav tm="0">
                                          <p:val>
                                            <p:strVal val="0"/>
                                          </p:val>
                                        </p:tav>
                                        <p:tav tm="100000">
                                          <p:val>
                                            <p:strVal val="#ppt_w"/>
                                          </p:val>
                                        </p:tav>
                                      </p:tavLst>
                                    </p:anim>
                                    <p:anim calcmode="lin" valueType="num">
                                      <p:cBhvr additive="base">
                                        <p:cTn id="543" dur="500"/>
                                        <p:tgtEl>
                                          <p:spTgt spid="332">
                                            <p:txEl>
                                              <p:pRg st="6" end="6"/>
                                            </p:txEl>
                                          </p:spTgt>
                                        </p:tgtEl>
                                        <p:attrNameLst>
                                          <p:attrName>ppt_h</p:attrName>
                                        </p:attrNameLst>
                                      </p:cBhvr>
                                      <p:tavLst>
                                        <p:tav tm="0">
                                          <p:val>
                                            <p:strVal val="0"/>
                                          </p:val>
                                        </p:tav>
                                        <p:tav tm="100000">
                                          <p:val>
                                            <p:strVal val="#ppt_h"/>
                                          </p:val>
                                        </p:tav>
                                      </p:tavLst>
                                    </p:anim>
                                  </p:childTnLst>
                                </p:cTn>
                              </p:par>
                            </p:childTnLst>
                          </p:cTn>
                        </p:par>
                        <p:par>
                          <p:cTn id="544" fill="hold">
                            <p:stCondLst>
                              <p:cond delay="26500"/>
                            </p:stCondLst>
                            <p:childTnLst>
                              <p:par>
                                <p:cTn id="545" presetID="23" presetClass="entr" presetSubtype="16" fill="hold" nodeType="afterEffect">
                                  <p:stCondLst>
                                    <p:cond delay="0"/>
                                  </p:stCondLst>
                                  <p:childTnLst>
                                    <p:set>
                                      <p:cBhvr>
                                        <p:cTn id="546" dur="1" fill="hold">
                                          <p:stCondLst>
                                            <p:cond delay="0"/>
                                          </p:stCondLst>
                                        </p:cTn>
                                        <p:tgtEl>
                                          <p:spTgt spid="332">
                                            <p:txEl>
                                              <p:pRg st="7" end="7"/>
                                            </p:txEl>
                                          </p:spTgt>
                                        </p:tgtEl>
                                        <p:attrNameLst>
                                          <p:attrName>style.visibility</p:attrName>
                                        </p:attrNameLst>
                                      </p:cBhvr>
                                      <p:to>
                                        <p:strVal val="visible"/>
                                      </p:to>
                                    </p:set>
                                    <p:anim calcmode="lin" valueType="num">
                                      <p:cBhvr additive="base">
                                        <p:cTn id="547" dur="500"/>
                                        <p:tgtEl>
                                          <p:spTgt spid="332">
                                            <p:txEl>
                                              <p:pRg st="7" end="7"/>
                                            </p:txEl>
                                          </p:spTgt>
                                        </p:tgtEl>
                                        <p:attrNameLst>
                                          <p:attrName>ppt_w</p:attrName>
                                        </p:attrNameLst>
                                      </p:cBhvr>
                                      <p:tavLst>
                                        <p:tav tm="0">
                                          <p:val>
                                            <p:strVal val="0"/>
                                          </p:val>
                                        </p:tav>
                                        <p:tav tm="100000">
                                          <p:val>
                                            <p:strVal val="#ppt_w"/>
                                          </p:val>
                                        </p:tav>
                                      </p:tavLst>
                                    </p:anim>
                                    <p:anim calcmode="lin" valueType="num">
                                      <p:cBhvr additive="base">
                                        <p:cTn id="548" dur="500"/>
                                        <p:tgtEl>
                                          <p:spTgt spid="332">
                                            <p:txEl>
                                              <p:pRg st="7" end="7"/>
                                            </p:txEl>
                                          </p:spTgt>
                                        </p:tgtEl>
                                        <p:attrNameLst>
                                          <p:attrName>ppt_h</p:attrName>
                                        </p:attrNameLst>
                                      </p:cBhvr>
                                      <p:tavLst>
                                        <p:tav tm="0">
                                          <p:val>
                                            <p:strVal val="0"/>
                                          </p:val>
                                        </p:tav>
                                        <p:tav tm="100000">
                                          <p:val>
                                            <p:strVal val="#ppt_h"/>
                                          </p:val>
                                        </p:tav>
                                      </p:tavLst>
                                    </p:anim>
                                  </p:childTnLst>
                                </p:cTn>
                              </p:par>
                            </p:childTnLst>
                          </p:cTn>
                        </p:par>
                        <p:par>
                          <p:cTn id="549" fill="hold">
                            <p:stCondLst>
                              <p:cond delay="27000"/>
                            </p:stCondLst>
                            <p:childTnLst>
                              <p:par>
                                <p:cTn id="550" presetID="23" presetClass="entr" presetSubtype="16" fill="hold" nodeType="afterEffect">
                                  <p:stCondLst>
                                    <p:cond delay="0"/>
                                  </p:stCondLst>
                                  <p:childTnLst>
                                    <p:set>
                                      <p:cBhvr>
                                        <p:cTn id="551" dur="1" fill="hold">
                                          <p:stCondLst>
                                            <p:cond delay="0"/>
                                          </p:stCondLst>
                                        </p:cTn>
                                        <p:tgtEl>
                                          <p:spTgt spid="332">
                                            <p:txEl>
                                              <p:pRg st="8" end="8"/>
                                            </p:txEl>
                                          </p:spTgt>
                                        </p:tgtEl>
                                        <p:attrNameLst>
                                          <p:attrName>style.visibility</p:attrName>
                                        </p:attrNameLst>
                                      </p:cBhvr>
                                      <p:to>
                                        <p:strVal val="visible"/>
                                      </p:to>
                                    </p:set>
                                    <p:anim calcmode="lin" valueType="num">
                                      <p:cBhvr additive="base">
                                        <p:cTn id="552" dur="500"/>
                                        <p:tgtEl>
                                          <p:spTgt spid="332">
                                            <p:txEl>
                                              <p:pRg st="8" end="8"/>
                                            </p:txEl>
                                          </p:spTgt>
                                        </p:tgtEl>
                                        <p:attrNameLst>
                                          <p:attrName>ppt_w</p:attrName>
                                        </p:attrNameLst>
                                      </p:cBhvr>
                                      <p:tavLst>
                                        <p:tav tm="0">
                                          <p:val>
                                            <p:strVal val="0"/>
                                          </p:val>
                                        </p:tav>
                                        <p:tav tm="100000">
                                          <p:val>
                                            <p:strVal val="#ppt_w"/>
                                          </p:val>
                                        </p:tav>
                                      </p:tavLst>
                                    </p:anim>
                                    <p:anim calcmode="lin" valueType="num">
                                      <p:cBhvr additive="base">
                                        <p:cTn id="553" dur="500"/>
                                        <p:tgtEl>
                                          <p:spTgt spid="332">
                                            <p:txEl>
                                              <p:pRg st="8" end="8"/>
                                            </p:txEl>
                                          </p:spTgt>
                                        </p:tgtEl>
                                        <p:attrNameLst>
                                          <p:attrName>ppt_h</p:attrName>
                                        </p:attrNameLst>
                                      </p:cBhvr>
                                      <p:tavLst>
                                        <p:tav tm="0">
                                          <p:val>
                                            <p:strVal val="0"/>
                                          </p:val>
                                        </p:tav>
                                        <p:tav tm="100000">
                                          <p:val>
                                            <p:strVal val="#ppt_h"/>
                                          </p:val>
                                        </p:tav>
                                      </p:tavLst>
                                    </p:anim>
                                  </p:childTnLst>
                                </p:cTn>
                              </p:par>
                              <p:par>
                                <p:cTn id="554" presetID="23" presetClass="entr" presetSubtype="16" fill="hold" nodeType="withEffect">
                                  <p:stCondLst>
                                    <p:cond delay="800"/>
                                  </p:stCondLst>
                                  <p:childTnLst>
                                    <p:set>
                                      <p:cBhvr>
                                        <p:cTn id="555" dur="1" fill="hold">
                                          <p:stCondLst>
                                            <p:cond delay="0"/>
                                          </p:stCondLst>
                                        </p:cTn>
                                        <p:tgtEl>
                                          <p:spTgt spid="333"/>
                                        </p:tgtEl>
                                        <p:attrNameLst>
                                          <p:attrName>style.visibility</p:attrName>
                                        </p:attrNameLst>
                                      </p:cBhvr>
                                      <p:to>
                                        <p:strVal val="visible"/>
                                      </p:to>
                                    </p:set>
                                    <p:anim calcmode="lin" valueType="num">
                                      <p:cBhvr additive="base">
                                        <p:cTn id="556" dur="1000"/>
                                        <p:tgtEl>
                                          <p:spTgt spid="333"/>
                                        </p:tgtEl>
                                        <p:attrNameLst>
                                          <p:attrName>ppt_w</p:attrName>
                                        </p:attrNameLst>
                                      </p:cBhvr>
                                      <p:tavLst>
                                        <p:tav tm="0">
                                          <p:val>
                                            <p:strVal val="0"/>
                                          </p:val>
                                        </p:tav>
                                        <p:tav tm="100000">
                                          <p:val>
                                            <p:strVal val="#ppt_w"/>
                                          </p:val>
                                        </p:tav>
                                      </p:tavLst>
                                    </p:anim>
                                    <p:anim calcmode="lin" valueType="num">
                                      <p:cBhvr additive="base">
                                        <p:cTn id="557" dur="1000"/>
                                        <p:tgtEl>
                                          <p:spTgt spid="33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First Slide">
  <p:cSld name="1_First Slide">
    <p:bg>
      <p:bgPr>
        <a:solidFill>
          <a:srgbClr val="081626"/>
        </a:solidFill>
        <a:effectLst/>
      </p:bgPr>
    </p:bg>
    <p:spTree>
      <p:nvGrpSpPr>
        <p:cNvPr id="1" name="Shape 17"/>
        <p:cNvGrpSpPr/>
        <p:nvPr/>
      </p:nvGrpSpPr>
      <p:grpSpPr>
        <a:xfrm>
          <a:off x="0" y="0"/>
          <a:ext cx="0" cy="0"/>
          <a:chOff x="0" y="0"/>
          <a:chExt cx="0" cy="0"/>
        </a:xfrm>
      </p:grpSpPr>
      <p:sp>
        <p:nvSpPr>
          <p:cNvPr id="18" name="Google Shape;18;p3"/>
          <p:cNvSpPr/>
          <p:nvPr/>
        </p:nvSpPr>
        <p:spPr>
          <a:xfrm>
            <a:off x="5426859" y="-4539522"/>
            <a:ext cx="5580809" cy="10521533"/>
          </a:xfrm>
          <a:prstGeom prst="parallelogram">
            <a:avLst>
              <a:gd name="adj" fmla="val 56034"/>
            </a:avLst>
          </a:prstGeom>
          <a:solidFill>
            <a:schemeClr val="accent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
        <p:nvSpPr>
          <p:cNvPr id="19" name="Google Shape;19;p3"/>
          <p:cNvSpPr/>
          <p:nvPr/>
        </p:nvSpPr>
        <p:spPr>
          <a:xfrm>
            <a:off x="3887323" y="-4605080"/>
            <a:ext cx="4156742" cy="10587091"/>
          </a:xfrm>
          <a:prstGeom prst="parallelogram">
            <a:avLst>
              <a:gd name="adj" fmla="val 81293"/>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
        <p:nvSpPr>
          <p:cNvPr id="20" name="Google Shape;20;p3"/>
          <p:cNvSpPr/>
          <p:nvPr/>
        </p:nvSpPr>
        <p:spPr>
          <a:xfrm>
            <a:off x="1578024" y="8277633"/>
            <a:ext cx="5580809" cy="10521533"/>
          </a:xfrm>
          <a:prstGeom prst="parallelogram">
            <a:avLst>
              <a:gd name="adj" fmla="val 56034"/>
            </a:avLst>
          </a:prstGeom>
          <a:solidFill>
            <a:schemeClr val="accent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
        <p:nvSpPr>
          <p:cNvPr id="21" name="Google Shape;21;p3"/>
          <p:cNvSpPr/>
          <p:nvPr/>
        </p:nvSpPr>
        <p:spPr>
          <a:xfrm>
            <a:off x="38488" y="8212075"/>
            <a:ext cx="4156742" cy="10587091"/>
          </a:xfrm>
          <a:prstGeom prst="parallelogram">
            <a:avLst>
              <a:gd name="adj" fmla="val 81293"/>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cxnSp>
        <p:nvCxnSpPr>
          <p:cNvPr id="22" name="Google Shape;22;p3"/>
          <p:cNvCxnSpPr/>
          <p:nvPr/>
        </p:nvCxnSpPr>
        <p:spPr>
          <a:xfrm>
            <a:off x="1998195" y="6313791"/>
            <a:ext cx="0" cy="1551895"/>
          </a:xfrm>
          <a:prstGeom prst="straightConnector1">
            <a:avLst/>
          </a:prstGeom>
          <a:noFill/>
          <a:ln w="127000" cap="flat" cmpd="sng">
            <a:solidFill>
              <a:schemeClr val="accent6"/>
            </a:solidFill>
            <a:prstDash val="solid"/>
            <a:round/>
            <a:headEnd type="none" w="sm" len="sm"/>
            <a:tailEnd type="none" w="sm" len="sm"/>
          </a:ln>
        </p:spPr>
      </p:cxnSp>
      <p:sp>
        <p:nvSpPr>
          <p:cNvPr id="23" name="Google Shape;23;p3"/>
          <p:cNvSpPr txBox="1">
            <a:spLocks noGrp="1"/>
          </p:cNvSpPr>
          <p:nvPr>
            <p:ph type="body" idx="1"/>
          </p:nvPr>
        </p:nvSpPr>
        <p:spPr>
          <a:xfrm>
            <a:off x="2328539" y="6313791"/>
            <a:ext cx="13589764"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lt1"/>
              </a:buClr>
              <a:buSzPts val="8000"/>
              <a:buFont typeface="Arial"/>
              <a:buNone/>
              <a:defRPr sz="80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2"/>
          </p:nvPr>
        </p:nvSpPr>
        <p:spPr>
          <a:xfrm>
            <a:off x="2328539" y="7408785"/>
            <a:ext cx="13589764"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5"/>
              </a:buClr>
              <a:buSzPts val="4000"/>
              <a:buFont typeface="Arial"/>
              <a:buNone/>
              <a:defRPr sz="4000" b="0" i="0" u="none" strike="noStrike" cap="none">
                <a:solidFill>
                  <a:schemeClr val="accent5"/>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20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400"/>
                                        <p:tgtEl>
                                          <p:spTgt spid="23">
                                            <p:txEl>
                                              <p:pRg st="0" end="0"/>
                                            </p:txEl>
                                          </p:spTgt>
                                        </p:tgtEl>
                                      </p:cBhvr>
                                    </p:animEffect>
                                  </p:childTnLst>
                                </p:cTn>
                              </p:par>
                              <p:par>
                                <p:cTn id="27" presetID="10" presetClass="entr" presetSubtype="0" fill="hold" nodeType="withEffect">
                                  <p:stCondLst>
                                    <p:cond delay="200"/>
                                  </p:stCondLst>
                                  <p:childTnLst>
                                    <p:set>
                                      <p:cBhvr>
                                        <p:cTn id="28" dur="1" fill="hold">
                                          <p:stCondLst>
                                            <p:cond delay="0"/>
                                          </p:stCondLst>
                                        </p:cTn>
                                        <p:tgtEl>
                                          <p:spTgt spid="23">
                                            <p:txEl>
                                              <p:pRg st="1" end="1"/>
                                            </p:txEl>
                                          </p:spTgt>
                                        </p:tgtEl>
                                        <p:attrNameLst>
                                          <p:attrName>style.visibility</p:attrName>
                                        </p:attrNameLst>
                                      </p:cBhvr>
                                      <p:to>
                                        <p:strVal val="visible"/>
                                      </p:to>
                                    </p:set>
                                    <p:animEffect transition="in" filter="fade">
                                      <p:cBhvr>
                                        <p:cTn id="29" dur="400"/>
                                        <p:tgtEl>
                                          <p:spTgt spid="23">
                                            <p:txEl>
                                              <p:pRg st="1" end="1"/>
                                            </p:txEl>
                                          </p:spTgt>
                                        </p:tgtEl>
                                      </p:cBhvr>
                                    </p:animEffect>
                                  </p:childTnLst>
                                </p:cTn>
                              </p:par>
                              <p:par>
                                <p:cTn id="30" presetID="10" presetClass="entr" presetSubtype="0" fill="hold" nodeType="withEffect">
                                  <p:stCondLst>
                                    <p:cond delay="200"/>
                                  </p:stCondLst>
                                  <p:childTnLst>
                                    <p:set>
                                      <p:cBhvr>
                                        <p:cTn id="31" dur="1" fill="hold">
                                          <p:stCondLst>
                                            <p:cond delay="0"/>
                                          </p:stCondLst>
                                        </p:cTn>
                                        <p:tgtEl>
                                          <p:spTgt spid="23">
                                            <p:txEl>
                                              <p:pRg st="2" end="2"/>
                                            </p:txEl>
                                          </p:spTgt>
                                        </p:tgtEl>
                                        <p:attrNameLst>
                                          <p:attrName>style.visibility</p:attrName>
                                        </p:attrNameLst>
                                      </p:cBhvr>
                                      <p:to>
                                        <p:strVal val="visible"/>
                                      </p:to>
                                    </p:set>
                                    <p:animEffect transition="in" filter="fade">
                                      <p:cBhvr>
                                        <p:cTn id="32" dur="400"/>
                                        <p:tgtEl>
                                          <p:spTgt spid="23">
                                            <p:txEl>
                                              <p:pRg st="2" end="2"/>
                                            </p:txEl>
                                          </p:spTgt>
                                        </p:tgtEl>
                                      </p:cBhvr>
                                    </p:animEffect>
                                  </p:childTnLst>
                                </p:cTn>
                              </p:par>
                              <p:par>
                                <p:cTn id="33" presetID="10" presetClass="entr" presetSubtype="0" fill="hold" nodeType="withEffect">
                                  <p:stCondLst>
                                    <p:cond delay="200"/>
                                  </p:stCondLst>
                                  <p:childTnLst>
                                    <p:set>
                                      <p:cBhvr>
                                        <p:cTn id="34" dur="1" fill="hold">
                                          <p:stCondLst>
                                            <p:cond delay="0"/>
                                          </p:stCondLst>
                                        </p:cTn>
                                        <p:tgtEl>
                                          <p:spTgt spid="23">
                                            <p:txEl>
                                              <p:pRg st="3" end="3"/>
                                            </p:txEl>
                                          </p:spTgt>
                                        </p:tgtEl>
                                        <p:attrNameLst>
                                          <p:attrName>style.visibility</p:attrName>
                                        </p:attrNameLst>
                                      </p:cBhvr>
                                      <p:to>
                                        <p:strVal val="visible"/>
                                      </p:to>
                                    </p:set>
                                    <p:animEffect transition="in" filter="fade">
                                      <p:cBhvr>
                                        <p:cTn id="35" dur="400"/>
                                        <p:tgtEl>
                                          <p:spTgt spid="23">
                                            <p:txEl>
                                              <p:pRg st="3" end="3"/>
                                            </p:txEl>
                                          </p:spTgt>
                                        </p:tgtEl>
                                      </p:cBhvr>
                                    </p:animEffect>
                                  </p:childTnLst>
                                </p:cTn>
                              </p:par>
                              <p:par>
                                <p:cTn id="36" presetID="10" presetClass="entr" presetSubtype="0" fill="hold" nodeType="withEffect">
                                  <p:stCondLst>
                                    <p:cond delay="200"/>
                                  </p:stCondLst>
                                  <p:childTnLst>
                                    <p:set>
                                      <p:cBhvr>
                                        <p:cTn id="37" dur="1" fill="hold">
                                          <p:stCondLst>
                                            <p:cond delay="0"/>
                                          </p:stCondLst>
                                        </p:cTn>
                                        <p:tgtEl>
                                          <p:spTgt spid="23">
                                            <p:txEl>
                                              <p:pRg st="4" end="4"/>
                                            </p:txEl>
                                          </p:spTgt>
                                        </p:tgtEl>
                                        <p:attrNameLst>
                                          <p:attrName>style.visibility</p:attrName>
                                        </p:attrNameLst>
                                      </p:cBhvr>
                                      <p:to>
                                        <p:strVal val="visible"/>
                                      </p:to>
                                    </p:set>
                                    <p:animEffect transition="in" filter="fade">
                                      <p:cBhvr>
                                        <p:cTn id="38" dur="400"/>
                                        <p:tgtEl>
                                          <p:spTgt spid="23">
                                            <p:txEl>
                                              <p:pRg st="4" end="4"/>
                                            </p:txEl>
                                          </p:spTgt>
                                        </p:tgtEl>
                                      </p:cBhvr>
                                    </p:animEffect>
                                  </p:childTnLst>
                                </p:cTn>
                              </p:par>
                              <p:par>
                                <p:cTn id="39" presetID="10" presetClass="entr" presetSubtype="0" fill="hold" nodeType="withEffect">
                                  <p:stCondLst>
                                    <p:cond delay="20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400"/>
                                        <p:tgtEl>
                                          <p:spTgt spid="23">
                                            <p:txEl>
                                              <p:pRg st="5" end="5"/>
                                            </p:txEl>
                                          </p:spTgt>
                                        </p:tgtEl>
                                      </p:cBhvr>
                                    </p:animEffect>
                                  </p:childTnLst>
                                </p:cTn>
                              </p:par>
                              <p:par>
                                <p:cTn id="42" presetID="10" presetClass="entr" presetSubtype="0" fill="hold" nodeType="withEffect">
                                  <p:stCondLst>
                                    <p:cond delay="200"/>
                                  </p:stCondLst>
                                  <p:childTnLst>
                                    <p:set>
                                      <p:cBhvr>
                                        <p:cTn id="43" dur="1" fill="hold">
                                          <p:stCondLst>
                                            <p:cond delay="0"/>
                                          </p:stCondLst>
                                        </p:cTn>
                                        <p:tgtEl>
                                          <p:spTgt spid="23">
                                            <p:txEl>
                                              <p:pRg st="6" end="6"/>
                                            </p:txEl>
                                          </p:spTgt>
                                        </p:tgtEl>
                                        <p:attrNameLst>
                                          <p:attrName>style.visibility</p:attrName>
                                        </p:attrNameLst>
                                      </p:cBhvr>
                                      <p:to>
                                        <p:strVal val="visible"/>
                                      </p:to>
                                    </p:set>
                                    <p:animEffect transition="in" filter="fade">
                                      <p:cBhvr>
                                        <p:cTn id="44" dur="400"/>
                                        <p:tgtEl>
                                          <p:spTgt spid="23">
                                            <p:txEl>
                                              <p:pRg st="6" end="6"/>
                                            </p:txEl>
                                          </p:spTgt>
                                        </p:tgtEl>
                                      </p:cBhvr>
                                    </p:animEffect>
                                  </p:childTnLst>
                                </p:cTn>
                              </p:par>
                              <p:par>
                                <p:cTn id="45" presetID="10" presetClass="entr" presetSubtype="0" fill="hold" nodeType="withEffect">
                                  <p:stCondLst>
                                    <p:cond delay="20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fade">
                                      <p:cBhvr>
                                        <p:cTn id="47" dur="400"/>
                                        <p:tgtEl>
                                          <p:spTgt spid="23">
                                            <p:txEl>
                                              <p:pRg st="7" end="7"/>
                                            </p:txEl>
                                          </p:spTgt>
                                        </p:tgtEl>
                                      </p:cBhvr>
                                    </p:animEffect>
                                  </p:childTnLst>
                                </p:cTn>
                              </p:par>
                              <p:par>
                                <p:cTn id="48" presetID="10" presetClass="entr" presetSubtype="0" fill="hold" nodeType="withEffect">
                                  <p:stCondLst>
                                    <p:cond delay="200"/>
                                  </p:stCondLst>
                                  <p:childTnLst>
                                    <p:set>
                                      <p:cBhvr>
                                        <p:cTn id="49" dur="1" fill="hold">
                                          <p:stCondLst>
                                            <p:cond delay="0"/>
                                          </p:stCondLst>
                                        </p:cTn>
                                        <p:tgtEl>
                                          <p:spTgt spid="23">
                                            <p:txEl>
                                              <p:pRg st="8" end="8"/>
                                            </p:txEl>
                                          </p:spTgt>
                                        </p:tgtEl>
                                        <p:attrNameLst>
                                          <p:attrName>style.visibility</p:attrName>
                                        </p:attrNameLst>
                                      </p:cBhvr>
                                      <p:to>
                                        <p:strVal val="visible"/>
                                      </p:to>
                                    </p:set>
                                    <p:animEffect transition="in" filter="fade">
                                      <p:cBhvr>
                                        <p:cTn id="50" dur="400"/>
                                        <p:tgtEl>
                                          <p:spTgt spid="23">
                                            <p:txEl>
                                              <p:pRg st="8" end="8"/>
                                            </p:txEl>
                                          </p:spTgt>
                                        </p:tgtEl>
                                      </p:cBhvr>
                                    </p:animEffect>
                                  </p:childTnLst>
                                </p:cTn>
                              </p:par>
                              <p:par>
                                <p:cTn id="51" presetID="10" presetClass="entr" presetSubtype="0" fill="hold" nodeType="withEffect">
                                  <p:stCondLst>
                                    <p:cond delay="200"/>
                                  </p:stCondLst>
                                  <p:childTnLst>
                                    <p:set>
                                      <p:cBhvr>
                                        <p:cTn id="52" dur="1" fill="hold">
                                          <p:stCondLst>
                                            <p:cond delay="0"/>
                                          </p:stCondLst>
                                        </p:cTn>
                                        <p:tgtEl>
                                          <p:spTgt spid="24">
                                            <p:txEl>
                                              <p:pRg st="0" end="0"/>
                                            </p:txEl>
                                          </p:spTgt>
                                        </p:tgtEl>
                                        <p:attrNameLst>
                                          <p:attrName>style.visibility</p:attrName>
                                        </p:attrNameLst>
                                      </p:cBhvr>
                                      <p:to>
                                        <p:strVal val="visible"/>
                                      </p:to>
                                    </p:set>
                                    <p:animEffect transition="in" filter="fade">
                                      <p:cBhvr>
                                        <p:cTn id="53" dur="500"/>
                                        <p:tgtEl>
                                          <p:spTgt spid="24">
                                            <p:txEl>
                                              <p:pRg st="0" end="0"/>
                                            </p:txEl>
                                          </p:spTgt>
                                        </p:tgtEl>
                                      </p:cBhvr>
                                    </p:animEffect>
                                  </p:childTnLst>
                                </p:cTn>
                              </p:par>
                              <p:par>
                                <p:cTn id="54" presetID="10" presetClass="entr" presetSubtype="0" fill="hold" nodeType="withEffect">
                                  <p:stCondLst>
                                    <p:cond delay="200"/>
                                  </p:stCondLst>
                                  <p:childTnLst>
                                    <p:set>
                                      <p:cBhvr>
                                        <p:cTn id="55" dur="1" fill="hold">
                                          <p:stCondLst>
                                            <p:cond delay="0"/>
                                          </p:stCondLst>
                                        </p:cTn>
                                        <p:tgtEl>
                                          <p:spTgt spid="24">
                                            <p:txEl>
                                              <p:pRg st="1" end="1"/>
                                            </p:txEl>
                                          </p:spTgt>
                                        </p:tgtEl>
                                        <p:attrNameLst>
                                          <p:attrName>style.visibility</p:attrName>
                                        </p:attrNameLst>
                                      </p:cBhvr>
                                      <p:to>
                                        <p:strVal val="visible"/>
                                      </p:to>
                                    </p:set>
                                    <p:animEffect transition="in" filter="fade">
                                      <p:cBhvr>
                                        <p:cTn id="56" dur="500"/>
                                        <p:tgtEl>
                                          <p:spTgt spid="24">
                                            <p:txEl>
                                              <p:pRg st="1" end="1"/>
                                            </p:txEl>
                                          </p:spTgt>
                                        </p:tgtEl>
                                      </p:cBhvr>
                                    </p:animEffect>
                                  </p:childTnLst>
                                </p:cTn>
                              </p:par>
                              <p:par>
                                <p:cTn id="57" presetID="10" presetClass="entr" presetSubtype="0" fill="hold" nodeType="withEffect">
                                  <p:stCondLst>
                                    <p:cond delay="200"/>
                                  </p:stCondLst>
                                  <p:childTnLst>
                                    <p:set>
                                      <p:cBhvr>
                                        <p:cTn id="58" dur="1" fill="hold">
                                          <p:stCondLst>
                                            <p:cond delay="0"/>
                                          </p:stCondLst>
                                        </p:cTn>
                                        <p:tgtEl>
                                          <p:spTgt spid="24">
                                            <p:txEl>
                                              <p:pRg st="2" end="2"/>
                                            </p:txEl>
                                          </p:spTgt>
                                        </p:tgtEl>
                                        <p:attrNameLst>
                                          <p:attrName>style.visibility</p:attrName>
                                        </p:attrNameLst>
                                      </p:cBhvr>
                                      <p:to>
                                        <p:strVal val="visible"/>
                                      </p:to>
                                    </p:set>
                                    <p:animEffect transition="in" filter="fade">
                                      <p:cBhvr>
                                        <p:cTn id="59" dur="500"/>
                                        <p:tgtEl>
                                          <p:spTgt spid="24">
                                            <p:txEl>
                                              <p:pRg st="2" end="2"/>
                                            </p:txEl>
                                          </p:spTgt>
                                        </p:tgtEl>
                                      </p:cBhvr>
                                    </p:animEffect>
                                  </p:childTnLst>
                                </p:cTn>
                              </p:par>
                              <p:par>
                                <p:cTn id="60" presetID="10" presetClass="entr" presetSubtype="0" fill="hold" nodeType="withEffect">
                                  <p:stCondLst>
                                    <p:cond delay="200"/>
                                  </p:stCondLst>
                                  <p:childTnLst>
                                    <p:set>
                                      <p:cBhvr>
                                        <p:cTn id="61" dur="1" fill="hold">
                                          <p:stCondLst>
                                            <p:cond delay="0"/>
                                          </p:stCondLst>
                                        </p:cTn>
                                        <p:tgtEl>
                                          <p:spTgt spid="24">
                                            <p:txEl>
                                              <p:pRg st="3" end="3"/>
                                            </p:txEl>
                                          </p:spTgt>
                                        </p:tgtEl>
                                        <p:attrNameLst>
                                          <p:attrName>style.visibility</p:attrName>
                                        </p:attrNameLst>
                                      </p:cBhvr>
                                      <p:to>
                                        <p:strVal val="visible"/>
                                      </p:to>
                                    </p:set>
                                    <p:animEffect transition="in" filter="fade">
                                      <p:cBhvr>
                                        <p:cTn id="62" dur="500"/>
                                        <p:tgtEl>
                                          <p:spTgt spid="24">
                                            <p:txEl>
                                              <p:pRg st="3" end="3"/>
                                            </p:txEl>
                                          </p:spTgt>
                                        </p:tgtEl>
                                      </p:cBhvr>
                                    </p:animEffect>
                                  </p:childTnLst>
                                </p:cTn>
                              </p:par>
                              <p:par>
                                <p:cTn id="63" presetID="10" presetClass="entr" presetSubtype="0" fill="hold" nodeType="withEffect">
                                  <p:stCondLst>
                                    <p:cond delay="200"/>
                                  </p:stCondLst>
                                  <p:childTnLst>
                                    <p:set>
                                      <p:cBhvr>
                                        <p:cTn id="64" dur="1" fill="hold">
                                          <p:stCondLst>
                                            <p:cond delay="0"/>
                                          </p:stCondLst>
                                        </p:cTn>
                                        <p:tgtEl>
                                          <p:spTgt spid="24">
                                            <p:txEl>
                                              <p:pRg st="4" end="4"/>
                                            </p:txEl>
                                          </p:spTgt>
                                        </p:tgtEl>
                                        <p:attrNameLst>
                                          <p:attrName>style.visibility</p:attrName>
                                        </p:attrNameLst>
                                      </p:cBhvr>
                                      <p:to>
                                        <p:strVal val="visible"/>
                                      </p:to>
                                    </p:set>
                                    <p:animEffect transition="in" filter="fade">
                                      <p:cBhvr>
                                        <p:cTn id="65" dur="500"/>
                                        <p:tgtEl>
                                          <p:spTgt spid="24">
                                            <p:txEl>
                                              <p:pRg st="4" end="4"/>
                                            </p:txEl>
                                          </p:spTgt>
                                        </p:tgtEl>
                                      </p:cBhvr>
                                    </p:animEffect>
                                  </p:childTnLst>
                                </p:cTn>
                              </p:par>
                              <p:par>
                                <p:cTn id="66" presetID="10" presetClass="entr" presetSubtype="0" fill="hold" nodeType="withEffect">
                                  <p:stCondLst>
                                    <p:cond delay="200"/>
                                  </p:stCondLst>
                                  <p:childTnLst>
                                    <p:set>
                                      <p:cBhvr>
                                        <p:cTn id="67" dur="1" fill="hold">
                                          <p:stCondLst>
                                            <p:cond delay="0"/>
                                          </p:stCondLst>
                                        </p:cTn>
                                        <p:tgtEl>
                                          <p:spTgt spid="24">
                                            <p:txEl>
                                              <p:pRg st="5" end="5"/>
                                            </p:txEl>
                                          </p:spTgt>
                                        </p:tgtEl>
                                        <p:attrNameLst>
                                          <p:attrName>style.visibility</p:attrName>
                                        </p:attrNameLst>
                                      </p:cBhvr>
                                      <p:to>
                                        <p:strVal val="visible"/>
                                      </p:to>
                                    </p:set>
                                    <p:animEffect transition="in" filter="fade">
                                      <p:cBhvr>
                                        <p:cTn id="68" dur="500"/>
                                        <p:tgtEl>
                                          <p:spTgt spid="24">
                                            <p:txEl>
                                              <p:pRg st="5" end="5"/>
                                            </p:txEl>
                                          </p:spTgt>
                                        </p:tgtEl>
                                      </p:cBhvr>
                                    </p:animEffect>
                                  </p:childTnLst>
                                </p:cTn>
                              </p:par>
                              <p:par>
                                <p:cTn id="69" presetID="10" presetClass="entr" presetSubtype="0" fill="hold" nodeType="withEffect">
                                  <p:stCondLst>
                                    <p:cond delay="200"/>
                                  </p:stCondLst>
                                  <p:childTnLst>
                                    <p:set>
                                      <p:cBhvr>
                                        <p:cTn id="70" dur="1" fill="hold">
                                          <p:stCondLst>
                                            <p:cond delay="0"/>
                                          </p:stCondLst>
                                        </p:cTn>
                                        <p:tgtEl>
                                          <p:spTgt spid="24">
                                            <p:txEl>
                                              <p:pRg st="6" end="6"/>
                                            </p:txEl>
                                          </p:spTgt>
                                        </p:tgtEl>
                                        <p:attrNameLst>
                                          <p:attrName>style.visibility</p:attrName>
                                        </p:attrNameLst>
                                      </p:cBhvr>
                                      <p:to>
                                        <p:strVal val="visible"/>
                                      </p:to>
                                    </p:set>
                                    <p:animEffect transition="in" filter="fade">
                                      <p:cBhvr>
                                        <p:cTn id="71" dur="500"/>
                                        <p:tgtEl>
                                          <p:spTgt spid="24">
                                            <p:txEl>
                                              <p:pRg st="6" end="6"/>
                                            </p:txEl>
                                          </p:spTgt>
                                        </p:tgtEl>
                                      </p:cBhvr>
                                    </p:animEffect>
                                  </p:childTnLst>
                                </p:cTn>
                              </p:par>
                              <p:par>
                                <p:cTn id="72" presetID="10" presetClass="entr" presetSubtype="0" fill="hold" nodeType="withEffect">
                                  <p:stCondLst>
                                    <p:cond delay="200"/>
                                  </p:stCondLst>
                                  <p:childTnLst>
                                    <p:set>
                                      <p:cBhvr>
                                        <p:cTn id="73" dur="1" fill="hold">
                                          <p:stCondLst>
                                            <p:cond delay="0"/>
                                          </p:stCondLst>
                                        </p:cTn>
                                        <p:tgtEl>
                                          <p:spTgt spid="24">
                                            <p:txEl>
                                              <p:pRg st="7" end="7"/>
                                            </p:txEl>
                                          </p:spTgt>
                                        </p:tgtEl>
                                        <p:attrNameLst>
                                          <p:attrName>style.visibility</p:attrName>
                                        </p:attrNameLst>
                                      </p:cBhvr>
                                      <p:to>
                                        <p:strVal val="visible"/>
                                      </p:to>
                                    </p:set>
                                    <p:animEffect transition="in" filter="fade">
                                      <p:cBhvr>
                                        <p:cTn id="74" dur="500"/>
                                        <p:tgtEl>
                                          <p:spTgt spid="24">
                                            <p:txEl>
                                              <p:pRg st="7" end="7"/>
                                            </p:txEl>
                                          </p:spTgt>
                                        </p:tgtEl>
                                      </p:cBhvr>
                                    </p:animEffect>
                                  </p:childTnLst>
                                </p:cTn>
                              </p:par>
                              <p:par>
                                <p:cTn id="75" presetID="10" presetClass="entr" presetSubtype="0" fill="hold" nodeType="withEffect">
                                  <p:stCondLst>
                                    <p:cond delay="200"/>
                                  </p:stCondLst>
                                  <p:childTnLst>
                                    <p:set>
                                      <p:cBhvr>
                                        <p:cTn id="76" dur="1" fill="hold">
                                          <p:stCondLst>
                                            <p:cond delay="0"/>
                                          </p:stCondLst>
                                        </p:cTn>
                                        <p:tgtEl>
                                          <p:spTgt spid="24">
                                            <p:txEl>
                                              <p:pRg st="8" end="8"/>
                                            </p:txEl>
                                          </p:spTgt>
                                        </p:tgtEl>
                                        <p:attrNameLst>
                                          <p:attrName>style.visibility</p:attrName>
                                        </p:attrNameLst>
                                      </p:cBhvr>
                                      <p:to>
                                        <p:strVal val="visible"/>
                                      </p:to>
                                    </p:set>
                                    <p:animEffect transition="in" filter="fade">
                                      <p:cBhvr>
                                        <p:cTn id="7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images with descriptions">
  <p:cSld name="Two images with descriptions">
    <p:spTree>
      <p:nvGrpSpPr>
        <p:cNvPr id="1" name="Shape 334"/>
        <p:cNvGrpSpPr/>
        <p:nvPr/>
      </p:nvGrpSpPr>
      <p:grpSpPr>
        <a:xfrm>
          <a:off x="0" y="0"/>
          <a:ext cx="0" cy="0"/>
          <a:chOff x="0" y="0"/>
          <a:chExt cx="0" cy="0"/>
        </a:xfrm>
      </p:grpSpPr>
      <p:sp>
        <p:nvSpPr>
          <p:cNvPr id="335" name="Google Shape;335;p21"/>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36" name="Google Shape;336;p21"/>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37" name="Google Shape;337;p21"/>
          <p:cNvSpPr>
            <a:spLocks noGrp="1"/>
          </p:cNvSpPr>
          <p:nvPr>
            <p:ph type="pic" idx="3"/>
          </p:nvPr>
        </p:nvSpPr>
        <p:spPr>
          <a:xfrm>
            <a:off x="0" y="4480575"/>
            <a:ext cx="8108949" cy="6257480"/>
          </a:xfrm>
          <a:prstGeom prst="rect">
            <a:avLst/>
          </a:prstGeom>
          <a:noFill/>
          <a:ln>
            <a:noFill/>
          </a:ln>
        </p:spPr>
      </p:sp>
      <p:sp>
        <p:nvSpPr>
          <p:cNvPr id="338" name="Google Shape;338;p21"/>
          <p:cNvSpPr/>
          <p:nvPr/>
        </p:nvSpPr>
        <p:spPr>
          <a:xfrm>
            <a:off x="8108949" y="4480575"/>
            <a:ext cx="8185151" cy="6257480"/>
          </a:xfrm>
          <a:prstGeom prst="roundRect">
            <a:avLst>
              <a:gd name="adj" fmla="val 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39" name="Google Shape;339;p21"/>
          <p:cNvSpPr>
            <a:spLocks noGrp="1"/>
          </p:cNvSpPr>
          <p:nvPr>
            <p:ph type="pic" idx="4"/>
          </p:nvPr>
        </p:nvSpPr>
        <p:spPr>
          <a:xfrm>
            <a:off x="16268699" y="4480575"/>
            <a:ext cx="8108949" cy="6257480"/>
          </a:xfrm>
          <a:prstGeom prst="rect">
            <a:avLst/>
          </a:prstGeom>
          <a:noFill/>
          <a:ln>
            <a:noFill/>
          </a:ln>
        </p:spPr>
      </p:sp>
      <p:sp>
        <p:nvSpPr>
          <p:cNvPr id="340" name="Google Shape;340;p21"/>
          <p:cNvSpPr txBox="1">
            <a:spLocks noGrp="1"/>
          </p:cNvSpPr>
          <p:nvPr>
            <p:ph type="body" idx="5"/>
          </p:nvPr>
        </p:nvSpPr>
        <p:spPr>
          <a:xfrm>
            <a:off x="8734240" y="6083311"/>
            <a:ext cx="6951281"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41" name="Google Shape;341;p21"/>
          <p:cNvSpPr txBox="1">
            <a:spLocks noGrp="1"/>
          </p:cNvSpPr>
          <p:nvPr>
            <p:ph type="body" idx="6"/>
          </p:nvPr>
        </p:nvSpPr>
        <p:spPr>
          <a:xfrm>
            <a:off x="8734240" y="7106416"/>
            <a:ext cx="6951281" cy="1938171"/>
          </a:xfrm>
          <a:prstGeom prst="rect">
            <a:avLst/>
          </a:prstGeom>
          <a:noFill/>
          <a:ln>
            <a:noFill/>
          </a:ln>
        </p:spPr>
        <p:txBody>
          <a:bodyPr spcFirstLastPara="1" wrap="square" lIns="0" tIns="0" rIns="0" bIns="0" anchor="t" anchorCtr="0">
            <a:noAutofit/>
          </a:bodyPr>
          <a:lstStyle>
            <a:lvl1pPr marL="457200" marR="0" lvl="0" indent="-228600" algn="just"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35">
                                            <p:txEl>
                                              <p:pRg st="0" end="0"/>
                                            </p:txEl>
                                          </p:spTgt>
                                        </p:tgtEl>
                                        <p:attrNameLst>
                                          <p:attrName>style.visibility</p:attrName>
                                        </p:attrNameLst>
                                      </p:cBhvr>
                                      <p:to>
                                        <p:strVal val="visible"/>
                                      </p:to>
                                    </p:set>
                                    <p:animEffect transition="in" filter="fade">
                                      <p:cBhvr>
                                        <p:cTn id="7" dur="400"/>
                                        <p:tgtEl>
                                          <p:spTgt spid="335">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335">
                                            <p:txEl>
                                              <p:pRg st="1" end="1"/>
                                            </p:txEl>
                                          </p:spTgt>
                                        </p:tgtEl>
                                        <p:attrNameLst>
                                          <p:attrName>style.visibility</p:attrName>
                                        </p:attrNameLst>
                                      </p:cBhvr>
                                      <p:to>
                                        <p:strVal val="visible"/>
                                      </p:to>
                                    </p:set>
                                    <p:animEffect transition="in" filter="fade">
                                      <p:cBhvr>
                                        <p:cTn id="10" dur="400"/>
                                        <p:tgtEl>
                                          <p:spTgt spid="335">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335">
                                            <p:txEl>
                                              <p:pRg st="2" end="2"/>
                                            </p:txEl>
                                          </p:spTgt>
                                        </p:tgtEl>
                                        <p:attrNameLst>
                                          <p:attrName>style.visibility</p:attrName>
                                        </p:attrNameLst>
                                      </p:cBhvr>
                                      <p:to>
                                        <p:strVal val="visible"/>
                                      </p:to>
                                    </p:set>
                                    <p:animEffect transition="in" filter="fade">
                                      <p:cBhvr>
                                        <p:cTn id="13" dur="400"/>
                                        <p:tgtEl>
                                          <p:spTgt spid="335">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335">
                                            <p:txEl>
                                              <p:pRg st="3" end="3"/>
                                            </p:txEl>
                                          </p:spTgt>
                                        </p:tgtEl>
                                        <p:attrNameLst>
                                          <p:attrName>style.visibility</p:attrName>
                                        </p:attrNameLst>
                                      </p:cBhvr>
                                      <p:to>
                                        <p:strVal val="visible"/>
                                      </p:to>
                                    </p:set>
                                    <p:animEffect transition="in" filter="fade">
                                      <p:cBhvr>
                                        <p:cTn id="16" dur="400"/>
                                        <p:tgtEl>
                                          <p:spTgt spid="335">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335">
                                            <p:txEl>
                                              <p:pRg st="4" end="4"/>
                                            </p:txEl>
                                          </p:spTgt>
                                        </p:tgtEl>
                                        <p:attrNameLst>
                                          <p:attrName>style.visibility</p:attrName>
                                        </p:attrNameLst>
                                      </p:cBhvr>
                                      <p:to>
                                        <p:strVal val="visible"/>
                                      </p:to>
                                    </p:set>
                                    <p:animEffect transition="in" filter="fade">
                                      <p:cBhvr>
                                        <p:cTn id="19" dur="400"/>
                                        <p:tgtEl>
                                          <p:spTgt spid="335">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335">
                                            <p:txEl>
                                              <p:pRg st="5" end="5"/>
                                            </p:txEl>
                                          </p:spTgt>
                                        </p:tgtEl>
                                        <p:attrNameLst>
                                          <p:attrName>style.visibility</p:attrName>
                                        </p:attrNameLst>
                                      </p:cBhvr>
                                      <p:to>
                                        <p:strVal val="visible"/>
                                      </p:to>
                                    </p:set>
                                    <p:animEffect transition="in" filter="fade">
                                      <p:cBhvr>
                                        <p:cTn id="22" dur="400"/>
                                        <p:tgtEl>
                                          <p:spTgt spid="335">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335">
                                            <p:txEl>
                                              <p:pRg st="6" end="6"/>
                                            </p:txEl>
                                          </p:spTgt>
                                        </p:tgtEl>
                                        <p:attrNameLst>
                                          <p:attrName>style.visibility</p:attrName>
                                        </p:attrNameLst>
                                      </p:cBhvr>
                                      <p:to>
                                        <p:strVal val="visible"/>
                                      </p:to>
                                    </p:set>
                                    <p:animEffect transition="in" filter="fade">
                                      <p:cBhvr>
                                        <p:cTn id="25" dur="400"/>
                                        <p:tgtEl>
                                          <p:spTgt spid="335">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335">
                                            <p:txEl>
                                              <p:pRg st="7" end="7"/>
                                            </p:txEl>
                                          </p:spTgt>
                                        </p:tgtEl>
                                        <p:attrNameLst>
                                          <p:attrName>style.visibility</p:attrName>
                                        </p:attrNameLst>
                                      </p:cBhvr>
                                      <p:to>
                                        <p:strVal val="visible"/>
                                      </p:to>
                                    </p:set>
                                    <p:animEffect transition="in" filter="fade">
                                      <p:cBhvr>
                                        <p:cTn id="28" dur="400"/>
                                        <p:tgtEl>
                                          <p:spTgt spid="335">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335">
                                            <p:txEl>
                                              <p:pRg st="8" end="8"/>
                                            </p:txEl>
                                          </p:spTgt>
                                        </p:tgtEl>
                                        <p:attrNameLst>
                                          <p:attrName>style.visibility</p:attrName>
                                        </p:attrNameLst>
                                      </p:cBhvr>
                                      <p:to>
                                        <p:strVal val="visible"/>
                                      </p:to>
                                    </p:set>
                                    <p:animEffect transition="in" filter="fade">
                                      <p:cBhvr>
                                        <p:cTn id="31" dur="400"/>
                                        <p:tgtEl>
                                          <p:spTgt spid="335">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336">
                                            <p:txEl>
                                              <p:pRg st="0" end="0"/>
                                            </p:txEl>
                                          </p:spTgt>
                                        </p:tgtEl>
                                        <p:attrNameLst>
                                          <p:attrName>style.visibility</p:attrName>
                                        </p:attrNameLst>
                                      </p:cBhvr>
                                      <p:to>
                                        <p:strVal val="visible"/>
                                      </p:to>
                                    </p:set>
                                    <p:anim calcmode="lin" valueType="num">
                                      <p:cBhvr additive="base">
                                        <p:cTn id="34" dur="500"/>
                                        <p:tgtEl>
                                          <p:spTgt spid="336">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336">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336">
                                            <p:txEl>
                                              <p:pRg st="1" end="1"/>
                                            </p:txEl>
                                          </p:spTgt>
                                        </p:tgtEl>
                                        <p:attrNameLst>
                                          <p:attrName>style.visibility</p:attrName>
                                        </p:attrNameLst>
                                      </p:cBhvr>
                                      <p:to>
                                        <p:strVal val="visible"/>
                                      </p:to>
                                    </p:set>
                                    <p:anim calcmode="lin" valueType="num">
                                      <p:cBhvr additive="base">
                                        <p:cTn id="38" dur="500"/>
                                        <p:tgtEl>
                                          <p:spTgt spid="336">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336">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336">
                                            <p:txEl>
                                              <p:pRg st="2" end="2"/>
                                            </p:txEl>
                                          </p:spTgt>
                                        </p:tgtEl>
                                        <p:attrNameLst>
                                          <p:attrName>style.visibility</p:attrName>
                                        </p:attrNameLst>
                                      </p:cBhvr>
                                      <p:to>
                                        <p:strVal val="visible"/>
                                      </p:to>
                                    </p:set>
                                    <p:anim calcmode="lin" valueType="num">
                                      <p:cBhvr additive="base">
                                        <p:cTn id="42" dur="500"/>
                                        <p:tgtEl>
                                          <p:spTgt spid="336">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336">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336">
                                            <p:txEl>
                                              <p:pRg st="3" end="3"/>
                                            </p:txEl>
                                          </p:spTgt>
                                        </p:tgtEl>
                                        <p:attrNameLst>
                                          <p:attrName>style.visibility</p:attrName>
                                        </p:attrNameLst>
                                      </p:cBhvr>
                                      <p:to>
                                        <p:strVal val="visible"/>
                                      </p:to>
                                    </p:set>
                                    <p:anim calcmode="lin" valueType="num">
                                      <p:cBhvr additive="base">
                                        <p:cTn id="46" dur="500"/>
                                        <p:tgtEl>
                                          <p:spTgt spid="336">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336">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336">
                                            <p:txEl>
                                              <p:pRg st="4" end="4"/>
                                            </p:txEl>
                                          </p:spTgt>
                                        </p:tgtEl>
                                        <p:attrNameLst>
                                          <p:attrName>style.visibility</p:attrName>
                                        </p:attrNameLst>
                                      </p:cBhvr>
                                      <p:to>
                                        <p:strVal val="visible"/>
                                      </p:to>
                                    </p:set>
                                    <p:anim calcmode="lin" valueType="num">
                                      <p:cBhvr additive="base">
                                        <p:cTn id="50" dur="500"/>
                                        <p:tgtEl>
                                          <p:spTgt spid="336">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336">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336">
                                            <p:txEl>
                                              <p:pRg st="5" end="5"/>
                                            </p:txEl>
                                          </p:spTgt>
                                        </p:tgtEl>
                                        <p:attrNameLst>
                                          <p:attrName>style.visibility</p:attrName>
                                        </p:attrNameLst>
                                      </p:cBhvr>
                                      <p:to>
                                        <p:strVal val="visible"/>
                                      </p:to>
                                    </p:set>
                                    <p:anim calcmode="lin" valueType="num">
                                      <p:cBhvr additive="base">
                                        <p:cTn id="54" dur="500"/>
                                        <p:tgtEl>
                                          <p:spTgt spid="336">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336">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336">
                                            <p:txEl>
                                              <p:pRg st="6" end="6"/>
                                            </p:txEl>
                                          </p:spTgt>
                                        </p:tgtEl>
                                        <p:attrNameLst>
                                          <p:attrName>style.visibility</p:attrName>
                                        </p:attrNameLst>
                                      </p:cBhvr>
                                      <p:to>
                                        <p:strVal val="visible"/>
                                      </p:to>
                                    </p:set>
                                    <p:anim calcmode="lin" valueType="num">
                                      <p:cBhvr additive="base">
                                        <p:cTn id="58" dur="500"/>
                                        <p:tgtEl>
                                          <p:spTgt spid="336">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336">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336">
                                            <p:txEl>
                                              <p:pRg st="7" end="7"/>
                                            </p:txEl>
                                          </p:spTgt>
                                        </p:tgtEl>
                                        <p:attrNameLst>
                                          <p:attrName>style.visibility</p:attrName>
                                        </p:attrNameLst>
                                      </p:cBhvr>
                                      <p:to>
                                        <p:strVal val="visible"/>
                                      </p:to>
                                    </p:set>
                                    <p:anim calcmode="lin" valueType="num">
                                      <p:cBhvr additive="base">
                                        <p:cTn id="62" dur="500"/>
                                        <p:tgtEl>
                                          <p:spTgt spid="336">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336">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336">
                                            <p:txEl>
                                              <p:pRg st="8" end="8"/>
                                            </p:txEl>
                                          </p:spTgt>
                                        </p:tgtEl>
                                        <p:attrNameLst>
                                          <p:attrName>style.visibility</p:attrName>
                                        </p:attrNameLst>
                                      </p:cBhvr>
                                      <p:to>
                                        <p:strVal val="visible"/>
                                      </p:to>
                                    </p:set>
                                    <p:anim calcmode="lin" valueType="num">
                                      <p:cBhvr additive="base">
                                        <p:cTn id="66" dur="500"/>
                                        <p:tgtEl>
                                          <p:spTgt spid="336">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336">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800"/>
                                  </p:stCondLst>
                                  <p:childTnLst>
                                    <p:set>
                                      <p:cBhvr>
                                        <p:cTn id="69" dur="1" fill="hold">
                                          <p:stCondLst>
                                            <p:cond delay="0"/>
                                          </p:stCondLst>
                                        </p:cTn>
                                        <p:tgtEl>
                                          <p:spTgt spid="337"/>
                                        </p:tgtEl>
                                        <p:attrNameLst>
                                          <p:attrName>style.visibility</p:attrName>
                                        </p:attrNameLst>
                                      </p:cBhvr>
                                      <p:to>
                                        <p:strVal val="visible"/>
                                      </p:to>
                                    </p:set>
                                    <p:anim calcmode="lin" valueType="num">
                                      <p:cBhvr additive="base">
                                        <p:cTn id="70" dur="1000"/>
                                        <p:tgtEl>
                                          <p:spTgt spid="337"/>
                                        </p:tgtEl>
                                        <p:attrNameLst>
                                          <p:attrName>ppt_w</p:attrName>
                                        </p:attrNameLst>
                                      </p:cBhvr>
                                      <p:tavLst>
                                        <p:tav tm="0">
                                          <p:val>
                                            <p:strVal val="0"/>
                                          </p:val>
                                        </p:tav>
                                        <p:tav tm="100000">
                                          <p:val>
                                            <p:strVal val="#ppt_w"/>
                                          </p:val>
                                        </p:tav>
                                      </p:tavLst>
                                    </p:anim>
                                    <p:anim calcmode="lin" valueType="num">
                                      <p:cBhvr additive="base">
                                        <p:cTn id="71" dur="1000"/>
                                        <p:tgtEl>
                                          <p:spTgt spid="337"/>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338"/>
                                        </p:tgtEl>
                                        <p:attrNameLst>
                                          <p:attrName>style.visibility</p:attrName>
                                        </p:attrNameLst>
                                      </p:cBhvr>
                                      <p:to>
                                        <p:strVal val="visible"/>
                                      </p:to>
                                    </p:set>
                                    <p:anim calcmode="lin" valueType="num">
                                      <p:cBhvr additive="base">
                                        <p:cTn id="74" dur="500"/>
                                        <p:tgtEl>
                                          <p:spTgt spid="338"/>
                                        </p:tgtEl>
                                        <p:attrNameLst>
                                          <p:attrName>ppt_w</p:attrName>
                                        </p:attrNameLst>
                                      </p:cBhvr>
                                      <p:tavLst>
                                        <p:tav tm="0">
                                          <p:val>
                                            <p:strVal val="0"/>
                                          </p:val>
                                        </p:tav>
                                        <p:tav tm="100000">
                                          <p:val>
                                            <p:strVal val="#ppt_w"/>
                                          </p:val>
                                        </p:tav>
                                      </p:tavLst>
                                    </p:anim>
                                    <p:anim calcmode="lin" valueType="num">
                                      <p:cBhvr additive="base">
                                        <p:cTn id="75" dur="500"/>
                                        <p:tgtEl>
                                          <p:spTgt spid="338"/>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800"/>
                                  </p:stCondLst>
                                  <p:childTnLst>
                                    <p:set>
                                      <p:cBhvr>
                                        <p:cTn id="77" dur="1" fill="hold">
                                          <p:stCondLst>
                                            <p:cond delay="0"/>
                                          </p:stCondLst>
                                        </p:cTn>
                                        <p:tgtEl>
                                          <p:spTgt spid="339"/>
                                        </p:tgtEl>
                                        <p:attrNameLst>
                                          <p:attrName>style.visibility</p:attrName>
                                        </p:attrNameLst>
                                      </p:cBhvr>
                                      <p:to>
                                        <p:strVal val="visible"/>
                                      </p:to>
                                    </p:set>
                                    <p:anim calcmode="lin" valueType="num">
                                      <p:cBhvr additive="base">
                                        <p:cTn id="78" dur="1000"/>
                                        <p:tgtEl>
                                          <p:spTgt spid="339"/>
                                        </p:tgtEl>
                                        <p:attrNameLst>
                                          <p:attrName>ppt_w</p:attrName>
                                        </p:attrNameLst>
                                      </p:cBhvr>
                                      <p:tavLst>
                                        <p:tav tm="0">
                                          <p:val>
                                            <p:strVal val="0"/>
                                          </p:val>
                                        </p:tav>
                                        <p:tav tm="100000">
                                          <p:val>
                                            <p:strVal val="#ppt_w"/>
                                          </p:val>
                                        </p:tav>
                                      </p:tavLst>
                                    </p:anim>
                                    <p:anim calcmode="lin" valueType="num">
                                      <p:cBhvr additive="base">
                                        <p:cTn id="79" dur="1000"/>
                                        <p:tgtEl>
                                          <p:spTgt spid="339"/>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340">
                                            <p:txEl>
                                              <p:pRg st="0" end="0"/>
                                            </p:txEl>
                                          </p:spTgt>
                                        </p:tgtEl>
                                        <p:attrNameLst>
                                          <p:attrName>style.visibility</p:attrName>
                                        </p:attrNameLst>
                                      </p:cBhvr>
                                      <p:to>
                                        <p:strVal val="visible"/>
                                      </p:to>
                                    </p:set>
                                    <p:anim calcmode="lin" valueType="num">
                                      <p:cBhvr additive="base">
                                        <p:cTn id="82" dur="500"/>
                                        <p:tgtEl>
                                          <p:spTgt spid="340">
                                            <p:txEl>
                                              <p:pRg st="0" end="0"/>
                                            </p:txEl>
                                          </p:spTgt>
                                        </p:tgtEl>
                                        <p:attrNameLst>
                                          <p:attrName>ppt_w</p:attrName>
                                        </p:attrNameLst>
                                      </p:cBhvr>
                                      <p:tavLst>
                                        <p:tav tm="0">
                                          <p:val>
                                            <p:strVal val="0"/>
                                          </p:val>
                                        </p:tav>
                                        <p:tav tm="100000">
                                          <p:val>
                                            <p:strVal val="#ppt_w"/>
                                          </p:val>
                                        </p:tav>
                                      </p:tavLst>
                                    </p:anim>
                                    <p:anim calcmode="lin" valueType="num">
                                      <p:cBhvr additive="base">
                                        <p:cTn id="83" dur="500"/>
                                        <p:tgtEl>
                                          <p:spTgt spid="340">
                                            <p:txEl>
                                              <p:pRg st="0" end="0"/>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340">
                                            <p:txEl>
                                              <p:pRg st="1" end="1"/>
                                            </p:txEl>
                                          </p:spTgt>
                                        </p:tgtEl>
                                        <p:attrNameLst>
                                          <p:attrName>style.visibility</p:attrName>
                                        </p:attrNameLst>
                                      </p:cBhvr>
                                      <p:to>
                                        <p:strVal val="visible"/>
                                      </p:to>
                                    </p:set>
                                    <p:anim calcmode="lin" valueType="num">
                                      <p:cBhvr additive="base">
                                        <p:cTn id="86" dur="500"/>
                                        <p:tgtEl>
                                          <p:spTgt spid="340">
                                            <p:txEl>
                                              <p:pRg st="1" end="1"/>
                                            </p:txEl>
                                          </p:spTgt>
                                        </p:tgtEl>
                                        <p:attrNameLst>
                                          <p:attrName>ppt_w</p:attrName>
                                        </p:attrNameLst>
                                      </p:cBhvr>
                                      <p:tavLst>
                                        <p:tav tm="0">
                                          <p:val>
                                            <p:strVal val="0"/>
                                          </p:val>
                                        </p:tav>
                                        <p:tav tm="100000">
                                          <p:val>
                                            <p:strVal val="#ppt_w"/>
                                          </p:val>
                                        </p:tav>
                                      </p:tavLst>
                                    </p:anim>
                                    <p:anim calcmode="lin" valueType="num">
                                      <p:cBhvr additive="base">
                                        <p:cTn id="87" dur="500"/>
                                        <p:tgtEl>
                                          <p:spTgt spid="340">
                                            <p:txEl>
                                              <p:pRg st="1" end="1"/>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340">
                                            <p:txEl>
                                              <p:pRg st="2" end="2"/>
                                            </p:txEl>
                                          </p:spTgt>
                                        </p:tgtEl>
                                        <p:attrNameLst>
                                          <p:attrName>style.visibility</p:attrName>
                                        </p:attrNameLst>
                                      </p:cBhvr>
                                      <p:to>
                                        <p:strVal val="visible"/>
                                      </p:to>
                                    </p:set>
                                    <p:anim calcmode="lin" valueType="num">
                                      <p:cBhvr additive="base">
                                        <p:cTn id="90" dur="500"/>
                                        <p:tgtEl>
                                          <p:spTgt spid="340">
                                            <p:txEl>
                                              <p:pRg st="2" end="2"/>
                                            </p:txEl>
                                          </p:spTgt>
                                        </p:tgtEl>
                                        <p:attrNameLst>
                                          <p:attrName>ppt_w</p:attrName>
                                        </p:attrNameLst>
                                      </p:cBhvr>
                                      <p:tavLst>
                                        <p:tav tm="0">
                                          <p:val>
                                            <p:strVal val="0"/>
                                          </p:val>
                                        </p:tav>
                                        <p:tav tm="100000">
                                          <p:val>
                                            <p:strVal val="#ppt_w"/>
                                          </p:val>
                                        </p:tav>
                                      </p:tavLst>
                                    </p:anim>
                                    <p:anim calcmode="lin" valueType="num">
                                      <p:cBhvr additive="base">
                                        <p:cTn id="91" dur="500"/>
                                        <p:tgtEl>
                                          <p:spTgt spid="340">
                                            <p:txEl>
                                              <p:pRg st="2" end="2"/>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340">
                                            <p:txEl>
                                              <p:pRg st="3" end="3"/>
                                            </p:txEl>
                                          </p:spTgt>
                                        </p:tgtEl>
                                        <p:attrNameLst>
                                          <p:attrName>style.visibility</p:attrName>
                                        </p:attrNameLst>
                                      </p:cBhvr>
                                      <p:to>
                                        <p:strVal val="visible"/>
                                      </p:to>
                                    </p:set>
                                    <p:anim calcmode="lin" valueType="num">
                                      <p:cBhvr additive="base">
                                        <p:cTn id="94" dur="500"/>
                                        <p:tgtEl>
                                          <p:spTgt spid="340">
                                            <p:txEl>
                                              <p:pRg st="3" end="3"/>
                                            </p:txEl>
                                          </p:spTgt>
                                        </p:tgtEl>
                                        <p:attrNameLst>
                                          <p:attrName>ppt_w</p:attrName>
                                        </p:attrNameLst>
                                      </p:cBhvr>
                                      <p:tavLst>
                                        <p:tav tm="0">
                                          <p:val>
                                            <p:strVal val="0"/>
                                          </p:val>
                                        </p:tav>
                                        <p:tav tm="100000">
                                          <p:val>
                                            <p:strVal val="#ppt_w"/>
                                          </p:val>
                                        </p:tav>
                                      </p:tavLst>
                                    </p:anim>
                                    <p:anim calcmode="lin" valueType="num">
                                      <p:cBhvr additive="base">
                                        <p:cTn id="95" dur="500"/>
                                        <p:tgtEl>
                                          <p:spTgt spid="340">
                                            <p:txEl>
                                              <p:pRg st="3" end="3"/>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340">
                                            <p:txEl>
                                              <p:pRg st="4" end="4"/>
                                            </p:txEl>
                                          </p:spTgt>
                                        </p:tgtEl>
                                        <p:attrNameLst>
                                          <p:attrName>style.visibility</p:attrName>
                                        </p:attrNameLst>
                                      </p:cBhvr>
                                      <p:to>
                                        <p:strVal val="visible"/>
                                      </p:to>
                                    </p:set>
                                    <p:anim calcmode="lin" valueType="num">
                                      <p:cBhvr additive="base">
                                        <p:cTn id="98" dur="500"/>
                                        <p:tgtEl>
                                          <p:spTgt spid="340">
                                            <p:txEl>
                                              <p:pRg st="4" end="4"/>
                                            </p:txEl>
                                          </p:spTgt>
                                        </p:tgtEl>
                                        <p:attrNameLst>
                                          <p:attrName>ppt_w</p:attrName>
                                        </p:attrNameLst>
                                      </p:cBhvr>
                                      <p:tavLst>
                                        <p:tav tm="0">
                                          <p:val>
                                            <p:strVal val="0"/>
                                          </p:val>
                                        </p:tav>
                                        <p:tav tm="100000">
                                          <p:val>
                                            <p:strVal val="#ppt_w"/>
                                          </p:val>
                                        </p:tav>
                                      </p:tavLst>
                                    </p:anim>
                                    <p:anim calcmode="lin" valueType="num">
                                      <p:cBhvr additive="base">
                                        <p:cTn id="99" dur="500"/>
                                        <p:tgtEl>
                                          <p:spTgt spid="340">
                                            <p:txEl>
                                              <p:pRg st="4" end="4"/>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340">
                                            <p:txEl>
                                              <p:pRg st="5" end="5"/>
                                            </p:txEl>
                                          </p:spTgt>
                                        </p:tgtEl>
                                        <p:attrNameLst>
                                          <p:attrName>style.visibility</p:attrName>
                                        </p:attrNameLst>
                                      </p:cBhvr>
                                      <p:to>
                                        <p:strVal val="visible"/>
                                      </p:to>
                                    </p:set>
                                    <p:anim calcmode="lin" valueType="num">
                                      <p:cBhvr additive="base">
                                        <p:cTn id="102" dur="500"/>
                                        <p:tgtEl>
                                          <p:spTgt spid="340">
                                            <p:txEl>
                                              <p:pRg st="5" end="5"/>
                                            </p:txEl>
                                          </p:spTgt>
                                        </p:tgtEl>
                                        <p:attrNameLst>
                                          <p:attrName>ppt_w</p:attrName>
                                        </p:attrNameLst>
                                      </p:cBhvr>
                                      <p:tavLst>
                                        <p:tav tm="0">
                                          <p:val>
                                            <p:strVal val="0"/>
                                          </p:val>
                                        </p:tav>
                                        <p:tav tm="100000">
                                          <p:val>
                                            <p:strVal val="#ppt_w"/>
                                          </p:val>
                                        </p:tav>
                                      </p:tavLst>
                                    </p:anim>
                                    <p:anim calcmode="lin" valueType="num">
                                      <p:cBhvr additive="base">
                                        <p:cTn id="103" dur="500"/>
                                        <p:tgtEl>
                                          <p:spTgt spid="340">
                                            <p:txEl>
                                              <p:pRg st="5" end="5"/>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340">
                                            <p:txEl>
                                              <p:pRg st="6" end="6"/>
                                            </p:txEl>
                                          </p:spTgt>
                                        </p:tgtEl>
                                        <p:attrNameLst>
                                          <p:attrName>style.visibility</p:attrName>
                                        </p:attrNameLst>
                                      </p:cBhvr>
                                      <p:to>
                                        <p:strVal val="visible"/>
                                      </p:to>
                                    </p:set>
                                    <p:anim calcmode="lin" valueType="num">
                                      <p:cBhvr additive="base">
                                        <p:cTn id="106" dur="500"/>
                                        <p:tgtEl>
                                          <p:spTgt spid="340">
                                            <p:txEl>
                                              <p:pRg st="6" end="6"/>
                                            </p:txEl>
                                          </p:spTgt>
                                        </p:tgtEl>
                                        <p:attrNameLst>
                                          <p:attrName>ppt_w</p:attrName>
                                        </p:attrNameLst>
                                      </p:cBhvr>
                                      <p:tavLst>
                                        <p:tav tm="0">
                                          <p:val>
                                            <p:strVal val="0"/>
                                          </p:val>
                                        </p:tav>
                                        <p:tav tm="100000">
                                          <p:val>
                                            <p:strVal val="#ppt_w"/>
                                          </p:val>
                                        </p:tav>
                                      </p:tavLst>
                                    </p:anim>
                                    <p:anim calcmode="lin" valueType="num">
                                      <p:cBhvr additive="base">
                                        <p:cTn id="107" dur="500"/>
                                        <p:tgtEl>
                                          <p:spTgt spid="340">
                                            <p:txEl>
                                              <p:pRg st="6" end="6"/>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340">
                                            <p:txEl>
                                              <p:pRg st="7" end="7"/>
                                            </p:txEl>
                                          </p:spTgt>
                                        </p:tgtEl>
                                        <p:attrNameLst>
                                          <p:attrName>style.visibility</p:attrName>
                                        </p:attrNameLst>
                                      </p:cBhvr>
                                      <p:to>
                                        <p:strVal val="visible"/>
                                      </p:to>
                                    </p:set>
                                    <p:anim calcmode="lin" valueType="num">
                                      <p:cBhvr additive="base">
                                        <p:cTn id="110" dur="500"/>
                                        <p:tgtEl>
                                          <p:spTgt spid="340">
                                            <p:txEl>
                                              <p:pRg st="7" end="7"/>
                                            </p:txEl>
                                          </p:spTgt>
                                        </p:tgtEl>
                                        <p:attrNameLst>
                                          <p:attrName>ppt_w</p:attrName>
                                        </p:attrNameLst>
                                      </p:cBhvr>
                                      <p:tavLst>
                                        <p:tav tm="0">
                                          <p:val>
                                            <p:strVal val="0"/>
                                          </p:val>
                                        </p:tav>
                                        <p:tav tm="100000">
                                          <p:val>
                                            <p:strVal val="#ppt_w"/>
                                          </p:val>
                                        </p:tav>
                                      </p:tavLst>
                                    </p:anim>
                                    <p:anim calcmode="lin" valueType="num">
                                      <p:cBhvr additive="base">
                                        <p:cTn id="111" dur="500"/>
                                        <p:tgtEl>
                                          <p:spTgt spid="340">
                                            <p:txEl>
                                              <p:pRg st="7" end="7"/>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340">
                                            <p:txEl>
                                              <p:pRg st="8" end="8"/>
                                            </p:txEl>
                                          </p:spTgt>
                                        </p:tgtEl>
                                        <p:attrNameLst>
                                          <p:attrName>style.visibility</p:attrName>
                                        </p:attrNameLst>
                                      </p:cBhvr>
                                      <p:to>
                                        <p:strVal val="visible"/>
                                      </p:to>
                                    </p:set>
                                    <p:anim calcmode="lin" valueType="num">
                                      <p:cBhvr additive="base">
                                        <p:cTn id="114" dur="500"/>
                                        <p:tgtEl>
                                          <p:spTgt spid="340">
                                            <p:txEl>
                                              <p:pRg st="8" end="8"/>
                                            </p:txEl>
                                          </p:spTgt>
                                        </p:tgtEl>
                                        <p:attrNameLst>
                                          <p:attrName>ppt_w</p:attrName>
                                        </p:attrNameLst>
                                      </p:cBhvr>
                                      <p:tavLst>
                                        <p:tav tm="0">
                                          <p:val>
                                            <p:strVal val="0"/>
                                          </p:val>
                                        </p:tav>
                                        <p:tav tm="100000">
                                          <p:val>
                                            <p:strVal val="#ppt_w"/>
                                          </p:val>
                                        </p:tav>
                                      </p:tavLst>
                                    </p:anim>
                                    <p:anim calcmode="lin" valueType="num">
                                      <p:cBhvr additive="base">
                                        <p:cTn id="115" dur="500"/>
                                        <p:tgtEl>
                                          <p:spTgt spid="340">
                                            <p:txEl>
                                              <p:pRg st="8" end="8"/>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341">
                                            <p:txEl>
                                              <p:pRg st="0" end="0"/>
                                            </p:txEl>
                                          </p:spTgt>
                                        </p:tgtEl>
                                        <p:attrNameLst>
                                          <p:attrName>style.visibility</p:attrName>
                                        </p:attrNameLst>
                                      </p:cBhvr>
                                      <p:to>
                                        <p:strVal val="visible"/>
                                      </p:to>
                                    </p:set>
                                    <p:anim calcmode="lin" valueType="num">
                                      <p:cBhvr additive="base">
                                        <p:cTn id="118" dur="500"/>
                                        <p:tgtEl>
                                          <p:spTgt spid="341">
                                            <p:txEl>
                                              <p:pRg st="0" end="0"/>
                                            </p:txEl>
                                          </p:spTgt>
                                        </p:tgtEl>
                                        <p:attrNameLst>
                                          <p:attrName>ppt_w</p:attrName>
                                        </p:attrNameLst>
                                      </p:cBhvr>
                                      <p:tavLst>
                                        <p:tav tm="0">
                                          <p:val>
                                            <p:strVal val="0"/>
                                          </p:val>
                                        </p:tav>
                                        <p:tav tm="100000">
                                          <p:val>
                                            <p:strVal val="#ppt_w"/>
                                          </p:val>
                                        </p:tav>
                                      </p:tavLst>
                                    </p:anim>
                                    <p:anim calcmode="lin" valueType="num">
                                      <p:cBhvr additive="base">
                                        <p:cTn id="119" dur="500"/>
                                        <p:tgtEl>
                                          <p:spTgt spid="341">
                                            <p:txEl>
                                              <p:pRg st="0" end="0"/>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341">
                                            <p:txEl>
                                              <p:pRg st="1" end="1"/>
                                            </p:txEl>
                                          </p:spTgt>
                                        </p:tgtEl>
                                        <p:attrNameLst>
                                          <p:attrName>style.visibility</p:attrName>
                                        </p:attrNameLst>
                                      </p:cBhvr>
                                      <p:to>
                                        <p:strVal val="visible"/>
                                      </p:to>
                                    </p:set>
                                    <p:anim calcmode="lin" valueType="num">
                                      <p:cBhvr additive="base">
                                        <p:cTn id="122" dur="500"/>
                                        <p:tgtEl>
                                          <p:spTgt spid="341">
                                            <p:txEl>
                                              <p:pRg st="1" end="1"/>
                                            </p:txEl>
                                          </p:spTgt>
                                        </p:tgtEl>
                                        <p:attrNameLst>
                                          <p:attrName>ppt_w</p:attrName>
                                        </p:attrNameLst>
                                      </p:cBhvr>
                                      <p:tavLst>
                                        <p:tav tm="0">
                                          <p:val>
                                            <p:strVal val="0"/>
                                          </p:val>
                                        </p:tav>
                                        <p:tav tm="100000">
                                          <p:val>
                                            <p:strVal val="#ppt_w"/>
                                          </p:val>
                                        </p:tav>
                                      </p:tavLst>
                                    </p:anim>
                                    <p:anim calcmode="lin" valueType="num">
                                      <p:cBhvr additive="base">
                                        <p:cTn id="123" dur="500"/>
                                        <p:tgtEl>
                                          <p:spTgt spid="341">
                                            <p:txEl>
                                              <p:pRg st="1" end="1"/>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341">
                                            <p:txEl>
                                              <p:pRg st="2" end="2"/>
                                            </p:txEl>
                                          </p:spTgt>
                                        </p:tgtEl>
                                        <p:attrNameLst>
                                          <p:attrName>style.visibility</p:attrName>
                                        </p:attrNameLst>
                                      </p:cBhvr>
                                      <p:to>
                                        <p:strVal val="visible"/>
                                      </p:to>
                                    </p:set>
                                    <p:anim calcmode="lin" valueType="num">
                                      <p:cBhvr additive="base">
                                        <p:cTn id="126" dur="500"/>
                                        <p:tgtEl>
                                          <p:spTgt spid="341">
                                            <p:txEl>
                                              <p:pRg st="2" end="2"/>
                                            </p:txEl>
                                          </p:spTgt>
                                        </p:tgtEl>
                                        <p:attrNameLst>
                                          <p:attrName>ppt_w</p:attrName>
                                        </p:attrNameLst>
                                      </p:cBhvr>
                                      <p:tavLst>
                                        <p:tav tm="0">
                                          <p:val>
                                            <p:strVal val="0"/>
                                          </p:val>
                                        </p:tav>
                                        <p:tav tm="100000">
                                          <p:val>
                                            <p:strVal val="#ppt_w"/>
                                          </p:val>
                                        </p:tav>
                                      </p:tavLst>
                                    </p:anim>
                                    <p:anim calcmode="lin" valueType="num">
                                      <p:cBhvr additive="base">
                                        <p:cTn id="127" dur="500"/>
                                        <p:tgtEl>
                                          <p:spTgt spid="341">
                                            <p:txEl>
                                              <p:pRg st="2" end="2"/>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341">
                                            <p:txEl>
                                              <p:pRg st="3" end="3"/>
                                            </p:txEl>
                                          </p:spTgt>
                                        </p:tgtEl>
                                        <p:attrNameLst>
                                          <p:attrName>style.visibility</p:attrName>
                                        </p:attrNameLst>
                                      </p:cBhvr>
                                      <p:to>
                                        <p:strVal val="visible"/>
                                      </p:to>
                                    </p:set>
                                    <p:anim calcmode="lin" valueType="num">
                                      <p:cBhvr additive="base">
                                        <p:cTn id="130" dur="500"/>
                                        <p:tgtEl>
                                          <p:spTgt spid="341">
                                            <p:txEl>
                                              <p:pRg st="3" end="3"/>
                                            </p:txEl>
                                          </p:spTgt>
                                        </p:tgtEl>
                                        <p:attrNameLst>
                                          <p:attrName>ppt_w</p:attrName>
                                        </p:attrNameLst>
                                      </p:cBhvr>
                                      <p:tavLst>
                                        <p:tav tm="0">
                                          <p:val>
                                            <p:strVal val="0"/>
                                          </p:val>
                                        </p:tav>
                                        <p:tav tm="100000">
                                          <p:val>
                                            <p:strVal val="#ppt_w"/>
                                          </p:val>
                                        </p:tav>
                                      </p:tavLst>
                                    </p:anim>
                                    <p:anim calcmode="lin" valueType="num">
                                      <p:cBhvr additive="base">
                                        <p:cTn id="131" dur="500"/>
                                        <p:tgtEl>
                                          <p:spTgt spid="341">
                                            <p:txEl>
                                              <p:pRg st="3" end="3"/>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341">
                                            <p:txEl>
                                              <p:pRg st="4" end="4"/>
                                            </p:txEl>
                                          </p:spTgt>
                                        </p:tgtEl>
                                        <p:attrNameLst>
                                          <p:attrName>style.visibility</p:attrName>
                                        </p:attrNameLst>
                                      </p:cBhvr>
                                      <p:to>
                                        <p:strVal val="visible"/>
                                      </p:to>
                                    </p:set>
                                    <p:anim calcmode="lin" valueType="num">
                                      <p:cBhvr additive="base">
                                        <p:cTn id="134" dur="500"/>
                                        <p:tgtEl>
                                          <p:spTgt spid="341">
                                            <p:txEl>
                                              <p:pRg st="4" end="4"/>
                                            </p:txEl>
                                          </p:spTgt>
                                        </p:tgtEl>
                                        <p:attrNameLst>
                                          <p:attrName>ppt_w</p:attrName>
                                        </p:attrNameLst>
                                      </p:cBhvr>
                                      <p:tavLst>
                                        <p:tav tm="0">
                                          <p:val>
                                            <p:strVal val="0"/>
                                          </p:val>
                                        </p:tav>
                                        <p:tav tm="100000">
                                          <p:val>
                                            <p:strVal val="#ppt_w"/>
                                          </p:val>
                                        </p:tav>
                                      </p:tavLst>
                                    </p:anim>
                                    <p:anim calcmode="lin" valueType="num">
                                      <p:cBhvr additive="base">
                                        <p:cTn id="135" dur="500"/>
                                        <p:tgtEl>
                                          <p:spTgt spid="341">
                                            <p:txEl>
                                              <p:pRg st="4" end="4"/>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341">
                                            <p:txEl>
                                              <p:pRg st="5" end="5"/>
                                            </p:txEl>
                                          </p:spTgt>
                                        </p:tgtEl>
                                        <p:attrNameLst>
                                          <p:attrName>style.visibility</p:attrName>
                                        </p:attrNameLst>
                                      </p:cBhvr>
                                      <p:to>
                                        <p:strVal val="visible"/>
                                      </p:to>
                                    </p:set>
                                    <p:anim calcmode="lin" valueType="num">
                                      <p:cBhvr additive="base">
                                        <p:cTn id="138" dur="500"/>
                                        <p:tgtEl>
                                          <p:spTgt spid="341">
                                            <p:txEl>
                                              <p:pRg st="5" end="5"/>
                                            </p:txEl>
                                          </p:spTgt>
                                        </p:tgtEl>
                                        <p:attrNameLst>
                                          <p:attrName>ppt_w</p:attrName>
                                        </p:attrNameLst>
                                      </p:cBhvr>
                                      <p:tavLst>
                                        <p:tav tm="0">
                                          <p:val>
                                            <p:strVal val="0"/>
                                          </p:val>
                                        </p:tav>
                                        <p:tav tm="100000">
                                          <p:val>
                                            <p:strVal val="#ppt_w"/>
                                          </p:val>
                                        </p:tav>
                                      </p:tavLst>
                                    </p:anim>
                                    <p:anim calcmode="lin" valueType="num">
                                      <p:cBhvr additive="base">
                                        <p:cTn id="139" dur="500"/>
                                        <p:tgtEl>
                                          <p:spTgt spid="341">
                                            <p:txEl>
                                              <p:pRg st="5" end="5"/>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341">
                                            <p:txEl>
                                              <p:pRg st="6" end="6"/>
                                            </p:txEl>
                                          </p:spTgt>
                                        </p:tgtEl>
                                        <p:attrNameLst>
                                          <p:attrName>style.visibility</p:attrName>
                                        </p:attrNameLst>
                                      </p:cBhvr>
                                      <p:to>
                                        <p:strVal val="visible"/>
                                      </p:to>
                                    </p:set>
                                    <p:anim calcmode="lin" valueType="num">
                                      <p:cBhvr additive="base">
                                        <p:cTn id="142" dur="500"/>
                                        <p:tgtEl>
                                          <p:spTgt spid="341">
                                            <p:txEl>
                                              <p:pRg st="6" end="6"/>
                                            </p:txEl>
                                          </p:spTgt>
                                        </p:tgtEl>
                                        <p:attrNameLst>
                                          <p:attrName>ppt_w</p:attrName>
                                        </p:attrNameLst>
                                      </p:cBhvr>
                                      <p:tavLst>
                                        <p:tav tm="0">
                                          <p:val>
                                            <p:strVal val="0"/>
                                          </p:val>
                                        </p:tav>
                                        <p:tav tm="100000">
                                          <p:val>
                                            <p:strVal val="#ppt_w"/>
                                          </p:val>
                                        </p:tav>
                                      </p:tavLst>
                                    </p:anim>
                                    <p:anim calcmode="lin" valueType="num">
                                      <p:cBhvr additive="base">
                                        <p:cTn id="143" dur="500"/>
                                        <p:tgtEl>
                                          <p:spTgt spid="341">
                                            <p:txEl>
                                              <p:pRg st="6" end="6"/>
                                            </p:txEl>
                                          </p:spTgt>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341">
                                            <p:txEl>
                                              <p:pRg st="7" end="7"/>
                                            </p:txEl>
                                          </p:spTgt>
                                        </p:tgtEl>
                                        <p:attrNameLst>
                                          <p:attrName>style.visibility</p:attrName>
                                        </p:attrNameLst>
                                      </p:cBhvr>
                                      <p:to>
                                        <p:strVal val="visible"/>
                                      </p:to>
                                    </p:set>
                                    <p:anim calcmode="lin" valueType="num">
                                      <p:cBhvr additive="base">
                                        <p:cTn id="146" dur="500"/>
                                        <p:tgtEl>
                                          <p:spTgt spid="341">
                                            <p:txEl>
                                              <p:pRg st="7" end="7"/>
                                            </p:txEl>
                                          </p:spTgt>
                                        </p:tgtEl>
                                        <p:attrNameLst>
                                          <p:attrName>ppt_w</p:attrName>
                                        </p:attrNameLst>
                                      </p:cBhvr>
                                      <p:tavLst>
                                        <p:tav tm="0">
                                          <p:val>
                                            <p:strVal val="0"/>
                                          </p:val>
                                        </p:tav>
                                        <p:tav tm="100000">
                                          <p:val>
                                            <p:strVal val="#ppt_w"/>
                                          </p:val>
                                        </p:tav>
                                      </p:tavLst>
                                    </p:anim>
                                    <p:anim calcmode="lin" valueType="num">
                                      <p:cBhvr additive="base">
                                        <p:cTn id="147" dur="500"/>
                                        <p:tgtEl>
                                          <p:spTgt spid="341">
                                            <p:txEl>
                                              <p:pRg st="7" end="7"/>
                                            </p:txEl>
                                          </p:spTgt>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341">
                                            <p:txEl>
                                              <p:pRg st="8" end="8"/>
                                            </p:txEl>
                                          </p:spTgt>
                                        </p:tgtEl>
                                        <p:attrNameLst>
                                          <p:attrName>style.visibility</p:attrName>
                                        </p:attrNameLst>
                                      </p:cBhvr>
                                      <p:to>
                                        <p:strVal val="visible"/>
                                      </p:to>
                                    </p:set>
                                    <p:anim calcmode="lin" valueType="num">
                                      <p:cBhvr additive="base">
                                        <p:cTn id="150" dur="500"/>
                                        <p:tgtEl>
                                          <p:spTgt spid="341">
                                            <p:txEl>
                                              <p:pRg st="8" end="8"/>
                                            </p:txEl>
                                          </p:spTgt>
                                        </p:tgtEl>
                                        <p:attrNameLst>
                                          <p:attrName>ppt_w</p:attrName>
                                        </p:attrNameLst>
                                      </p:cBhvr>
                                      <p:tavLst>
                                        <p:tav tm="0">
                                          <p:val>
                                            <p:strVal val="0"/>
                                          </p:val>
                                        </p:tav>
                                        <p:tav tm="100000">
                                          <p:val>
                                            <p:strVal val="#ppt_w"/>
                                          </p:val>
                                        </p:tav>
                                      </p:tavLst>
                                    </p:anim>
                                    <p:anim calcmode="lin" valueType="num">
                                      <p:cBhvr additive="base">
                                        <p:cTn id="151" dur="500"/>
                                        <p:tgtEl>
                                          <p:spTgt spid="341">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images with description">
  <p:cSld name="Two images with description">
    <p:spTree>
      <p:nvGrpSpPr>
        <p:cNvPr id="1" name="Shape 342"/>
        <p:cNvGrpSpPr/>
        <p:nvPr/>
      </p:nvGrpSpPr>
      <p:grpSpPr>
        <a:xfrm>
          <a:off x="0" y="0"/>
          <a:ext cx="0" cy="0"/>
          <a:chOff x="0" y="0"/>
          <a:chExt cx="0" cy="0"/>
        </a:xfrm>
      </p:grpSpPr>
      <p:sp>
        <p:nvSpPr>
          <p:cNvPr id="343" name="Google Shape;343;p22"/>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44" name="Google Shape;344;p22"/>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45" name="Google Shape;345;p22"/>
          <p:cNvSpPr>
            <a:spLocks noGrp="1"/>
          </p:cNvSpPr>
          <p:nvPr>
            <p:ph type="pic" idx="3"/>
          </p:nvPr>
        </p:nvSpPr>
        <p:spPr>
          <a:xfrm>
            <a:off x="1924417" y="3594192"/>
            <a:ext cx="10083943" cy="7413252"/>
          </a:xfrm>
          <a:prstGeom prst="rect">
            <a:avLst/>
          </a:prstGeom>
          <a:noFill/>
          <a:ln>
            <a:noFill/>
          </a:ln>
        </p:spPr>
      </p:sp>
      <p:sp>
        <p:nvSpPr>
          <p:cNvPr id="346" name="Google Shape;346;p22"/>
          <p:cNvSpPr>
            <a:spLocks noGrp="1"/>
          </p:cNvSpPr>
          <p:nvPr>
            <p:ph type="pic" idx="4"/>
          </p:nvPr>
        </p:nvSpPr>
        <p:spPr>
          <a:xfrm>
            <a:off x="12816621" y="3594192"/>
            <a:ext cx="10083943" cy="7413252"/>
          </a:xfrm>
          <a:prstGeom prst="rect">
            <a:avLst/>
          </a:prstGeom>
          <a:noFill/>
          <a:ln>
            <a:noFill/>
          </a:ln>
        </p:spPr>
      </p:sp>
      <p:sp>
        <p:nvSpPr>
          <p:cNvPr id="347" name="Google Shape;347;p22"/>
          <p:cNvSpPr txBox="1">
            <a:spLocks noGrp="1"/>
          </p:cNvSpPr>
          <p:nvPr>
            <p:ph type="body" idx="5"/>
          </p:nvPr>
        </p:nvSpPr>
        <p:spPr>
          <a:xfrm>
            <a:off x="1924419" y="9968275"/>
            <a:ext cx="10083946" cy="1071423"/>
          </a:xfrm>
          <a:prstGeom prst="rect">
            <a:avLst/>
          </a:prstGeom>
          <a:solidFill>
            <a:schemeClr val="accent1"/>
          </a:solidFill>
          <a:ln>
            <a:noFill/>
          </a:ln>
        </p:spPr>
        <p:txBody>
          <a:bodyPr spcFirstLastPara="1" wrap="square" lIns="360000" tIns="10385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48" name="Google Shape;348;p22"/>
          <p:cNvSpPr txBox="1">
            <a:spLocks noGrp="1"/>
          </p:cNvSpPr>
          <p:nvPr>
            <p:ph type="body" idx="6"/>
          </p:nvPr>
        </p:nvSpPr>
        <p:spPr>
          <a:xfrm>
            <a:off x="1924417" y="11007444"/>
            <a:ext cx="10083943" cy="1767311"/>
          </a:xfrm>
          <a:prstGeom prst="rect">
            <a:avLst/>
          </a:prstGeom>
          <a:solidFill>
            <a:schemeClr val="accent1"/>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49" name="Google Shape;349;p22"/>
          <p:cNvSpPr txBox="1">
            <a:spLocks noGrp="1"/>
          </p:cNvSpPr>
          <p:nvPr>
            <p:ph type="body" idx="7"/>
          </p:nvPr>
        </p:nvSpPr>
        <p:spPr>
          <a:xfrm>
            <a:off x="12816623" y="9968275"/>
            <a:ext cx="10083946" cy="1071423"/>
          </a:xfrm>
          <a:prstGeom prst="rect">
            <a:avLst/>
          </a:prstGeom>
          <a:solidFill>
            <a:schemeClr val="accent2"/>
          </a:solidFill>
          <a:ln>
            <a:noFill/>
          </a:ln>
        </p:spPr>
        <p:txBody>
          <a:bodyPr spcFirstLastPara="1" wrap="square" lIns="360000" tIns="10385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50" name="Google Shape;350;p22"/>
          <p:cNvSpPr txBox="1">
            <a:spLocks noGrp="1"/>
          </p:cNvSpPr>
          <p:nvPr>
            <p:ph type="body" idx="8"/>
          </p:nvPr>
        </p:nvSpPr>
        <p:spPr>
          <a:xfrm>
            <a:off x="12816621" y="11007444"/>
            <a:ext cx="10083943" cy="1767311"/>
          </a:xfrm>
          <a:prstGeom prst="rect">
            <a:avLst/>
          </a:prstGeom>
          <a:solidFill>
            <a:schemeClr val="accent2"/>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Effect transition="in" filter="fade">
                                      <p:cBhvr>
                                        <p:cTn id="7" dur="400"/>
                                        <p:tgtEl>
                                          <p:spTgt spid="34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43">
                                            <p:txEl>
                                              <p:pRg st="1" end="1"/>
                                            </p:txEl>
                                          </p:spTgt>
                                        </p:tgtEl>
                                        <p:attrNameLst>
                                          <p:attrName>style.visibility</p:attrName>
                                        </p:attrNameLst>
                                      </p:cBhvr>
                                      <p:to>
                                        <p:strVal val="visible"/>
                                      </p:to>
                                    </p:set>
                                    <p:animEffect transition="in" filter="fade">
                                      <p:cBhvr>
                                        <p:cTn id="10" dur="400"/>
                                        <p:tgtEl>
                                          <p:spTgt spid="34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43">
                                            <p:txEl>
                                              <p:pRg st="2" end="2"/>
                                            </p:txEl>
                                          </p:spTgt>
                                        </p:tgtEl>
                                        <p:attrNameLst>
                                          <p:attrName>style.visibility</p:attrName>
                                        </p:attrNameLst>
                                      </p:cBhvr>
                                      <p:to>
                                        <p:strVal val="visible"/>
                                      </p:to>
                                    </p:set>
                                    <p:animEffect transition="in" filter="fade">
                                      <p:cBhvr>
                                        <p:cTn id="13" dur="400"/>
                                        <p:tgtEl>
                                          <p:spTgt spid="34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43">
                                            <p:txEl>
                                              <p:pRg st="3" end="3"/>
                                            </p:txEl>
                                          </p:spTgt>
                                        </p:tgtEl>
                                        <p:attrNameLst>
                                          <p:attrName>style.visibility</p:attrName>
                                        </p:attrNameLst>
                                      </p:cBhvr>
                                      <p:to>
                                        <p:strVal val="visible"/>
                                      </p:to>
                                    </p:set>
                                    <p:animEffect transition="in" filter="fade">
                                      <p:cBhvr>
                                        <p:cTn id="16" dur="400"/>
                                        <p:tgtEl>
                                          <p:spTgt spid="34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43">
                                            <p:txEl>
                                              <p:pRg st="4" end="4"/>
                                            </p:txEl>
                                          </p:spTgt>
                                        </p:tgtEl>
                                        <p:attrNameLst>
                                          <p:attrName>style.visibility</p:attrName>
                                        </p:attrNameLst>
                                      </p:cBhvr>
                                      <p:to>
                                        <p:strVal val="visible"/>
                                      </p:to>
                                    </p:set>
                                    <p:animEffect transition="in" filter="fade">
                                      <p:cBhvr>
                                        <p:cTn id="19" dur="400"/>
                                        <p:tgtEl>
                                          <p:spTgt spid="34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43">
                                            <p:txEl>
                                              <p:pRg st="5" end="5"/>
                                            </p:txEl>
                                          </p:spTgt>
                                        </p:tgtEl>
                                        <p:attrNameLst>
                                          <p:attrName>style.visibility</p:attrName>
                                        </p:attrNameLst>
                                      </p:cBhvr>
                                      <p:to>
                                        <p:strVal val="visible"/>
                                      </p:to>
                                    </p:set>
                                    <p:animEffect transition="in" filter="fade">
                                      <p:cBhvr>
                                        <p:cTn id="22" dur="400"/>
                                        <p:tgtEl>
                                          <p:spTgt spid="34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43">
                                            <p:txEl>
                                              <p:pRg st="6" end="6"/>
                                            </p:txEl>
                                          </p:spTgt>
                                        </p:tgtEl>
                                        <p:attrNameLst>
                                          <p:attrName>style.visibility</p:attrName>
                                        </p:attrNameLst>
                                      </p:cBhvr>
                                      <p:to>
                                        <p:strVal val="visible"/>
                                      </p:to>
                                    </p:set>
                                    <p:animEffect transition="in" filter="fade">
                                      <p:cBhvr>
                                        <p:cTn id="25" dur="400"/>
                                        <p:tgtEl>
                                          <p:spTgt spid="34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3">
                                            <p:txEl>
                                              <p:pRg st="7" end="7"/>
                                            </p:txEl>
                                          </p:spTgt>
                                        </p:tgtEl>
                                        <p:attrNameLst>
                                          <p:attrName>style.visibility</p:attrName>
                                        </p:attrNameLst>
                                      </p:cBhvr>
                                      <p:to>
                                        <p:strVal val="visible"/>
                                      </p:to>
                                    </p:set>
                                    <p:animEffect transition="in" filter="fade">
                                      <p:cBhvr>
                                        <p:cTn id="28" dur="400"/>
                                        <p:tgtEl>
                                          <p:spTgt spid="34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3">
                                            <p:txEl>
                                              <p:pRg st="8" end="8"/>
                                            </p:txEl>
                                          </p:spTgt>
                                        </p:tgtEl>
                                        <p:attrNameLst>
                                          <p:attrName>style.visibility</p:attrName>
                                        </p:attrNameLst>
                                      </p:cBhvr>
                                      <p:to>
                                        <p:strVal val="visible"/>
                                      </p:to>
                                    </p:set>
                                    <p:animEffect transition="in" filter="fade">
                                      <p:cBhvr>
                                        <p:cTn id="31" dur="400"/>
                                        <p:tgtEl>
                                          <p:spTgt spid="343">
                                            <p:txEl>
                                              <p:pRg st="8" end="8"/>
                                            </p:txEl>
                                          </p:spTgt>
                                        </p:tgtEl>
                                      </p:cBhvr>
                                    </p:animEffect>
                                  </p:childTnLst>
                                </p:cTn>
                              </p:par>
                            </p:childTnLst>
                          </p:cTn>
                        </p:par>
                        <p:par>
                          <p:cTn id="32" fill="hold">
                            <p:stCondLst>
                              <p:cond delay="400"/>
                            </p:stCondLst>
                            <p:childTnLst>
                              <p:par>
                                <p:cTn id="33" presetID="23" presetClass="entr" presetSubtype="16" fill="hold" nodeType="afterEffect">
                                  <p:stCondLst>
                                    <p:cond delay="0"/>
                                  </p:stCondLst>
                                  <p:childTnLst>
                                    <p:set>
                                      <p:cBhvr>
                                        <p:cTn id="34" dur="1" fill="hold">
                                          <p:stCondLst>
                                            <p:cond delay="0"/>
                                          </p:stCondLst>
                                        </p:cTn>
                                        <p:tgtEl>
                                          <p:spTgt spid="344">
                                            <p:txEl>
                                              <p:pRg st="0" end="0"/>
                                            </p:txEl>
                                          </p:spTgt>
                                        </p:tgtEl>
                                        <p:attrNameLst>
                                          <p:attrName>style.visibility</p:attrName>
                                        </p:attrNameLst>
                                      </p:cBhvr>
                                      <p:to>
                                        <p:strVal val="visible"/>
                                      </p:to>
                                    </p:set>
                                    <p:anim calcmode="lin" valueType="num">
                                      <p:cBhvr additive="base">
                                        <p:cTn id="35" dur="500"/>
                                        <p:tgtEl>
                                          <p:spTgt spid="344">
                                            <p:txEl>
                                              <p:pRg st="0" end="0"/>
                                            </p:txEl>
                                          </p:spTgt>
                                        </p:tgtEl>
                                        <p:attrNameLst>
                                          <p:attrName>ppt_w</p:attrName>
                                        </p:attrNameLst>
                                      </p:cBhvr>
                                      <p:tavLst>
                                        <p:tav tm="0">
                                          <p:val>
                                            <p:strVal val="0"/>
                                          </p:val>
                                        </p:tav>
                                        <p:tav tm="100000">
                                          <p:val>
                                            <p:strVal val="#ppt_w"/>
                                          </p:val>
                                        </p:tav>
                                      </p:tavLst>
                                    </p:anim>
                                    <p:anim calcmode="lin" valueType="num">
                                      <p:cBhvr additive="base">
                                        <p:cTn id="36" dur="500"/>
                                        <p:tgtEl>
                                          <p:spTgt spid="344">
                                            <p:txEl>
                                              <p:pRg st="0" end="0"/>
                                            </p:txEl>
                                          </p:spTgt>
                                        </p:tgtEl>
                                        <p:attrNameLst>
                                          <p:attrName>ppt_h</p:attrName>
                                        </p:attrNameLst>
                                      </p:cBhvr>
                                      <p:tavLst>
                                        <p:tav tm="0">
                                          <p:val>
                                            <p:strVal val="0"/>
                                          </p:val>
                                        </p:tav>
                                        <p:tav tm="100000">
                                          <p:val>
                                            <p:strVal val="#ppt_h"/>
                                          </p:val>
                                        </p:tav>
                                      </p:tavLst>
                                    </p:anim>
                                  </p:childTnLst>
                                </p:cTn>
                              </p:par>
                            </p:childTnLst>
                          </p:cTn>
                        </p:par>
                        <p:par>
                          <p:cTn id="37" fill="hold">
                            <p:stCondLst>
                              <p:cond delay="900"/>
                            </p:stCondLst>
                            <p:childTnLst>
                              <p:par>
                                <p:cTn id="38" presetID="23" presetClass="entr" presetSubtype="16" fill="hold" nodeType="afterEffect">
                                  <p:stCondLst>
                                    <p:cond delay="0"/>
                                  </p:stCondLst>
                                  <p:childTnLst>
                                    <p:set>
                                      <p:cBhvr>
                                        <p:cTn id="39" dur="1" fill="hold">
                                          <p:stCondLst>
                                            <p:cond delay="0"/>
                                          </p:stCondLst>
                                        </p:cTn>
                                        <p:tgtEl>
                                          <p:spTgt spid="344">
                                            <p:txEl>
                                              <p:pRg st="1" end="1"/>
                                            </p:txEl>
                                          </p:spTgt>
                                        </p:tgtEl>
                                        <p:attrNameLst>
                                          <p:attrName>style.visibility</p:attrName>
                                        </p:attrNameLst>
                                      </p:cBhvr>
                                      <p:to>
                                        <p:strVal val="visible"/>
                                      </p:to>
                                    </p:set>
                                    <p:anim calcmode="lin" valueType="num">
                                      <p:cBhvr additive="base">
                                        <p:cTn id="40" dur="500"/>
                                        <p:tgtEl>
                                          <p:spTgt spid="344">
                                            <p:txEl>
                                              <p:pRg st="1" end="1"/>
                                            </p:txEl>
                                          </p:spTgt>
                                        </p:tgtEl>
                                        <p:attrNameLst>
                                          <p:attrName>ppt_w</p:attrName>
                                        </p:attrNameLst>
                                      </p:cBhvr>
                                      <p:tavLst>
                                        <p:tav tm="0">
                                          <p:val>
                                            <p:strVal val="0"/>
                                          </p:val>
                                        </p:tav>
                                        <p:tav tm="100000">
                                          <p:val>
                                            <p:strVal val="#ppt_w"/>
                                          </p:val>
                                        </p:tav>
                                      </p:tavLst>
                                    </p:anim>
                                    <p:anim calcmode="lin" valueType="num">
                                      <p:cBhvr additive="base">
                                        <p:cTn id="41" dur="500"/>
                                        <p:tgtEl>
                                          <p:spTgt spid="344">
                                            <p:txEl>
                                              <p:pRg st="1" end="1"/>
                                            </p:txEl>
                                          </p:spTgt>
                                        </p:tgtEl>
                                        <p:attrNameLst>
                                          <p:attrName>ppt_h</p:attrName>
                                        </p:attrNameLst>
                                      </p:cBhvr>
                                      <p:tavLst>
                                        <p:tav tm="0">
                                          <p:val>
                                            <p:strVal val="0"/>
                                          </p:val>
                                        </p:tav>
                                        <p:tav tm="100000">
                                          <p:val>
                                            <p:strVal val="#ppt_h"/>
                                          </p:val>
                                        </p:tav>
                                      </p:tavLst>
                                    </p:anim>
                                  </p:childTnLst>
                                </p:cTn>
                              </p:par>
                            </p:childTnLst>
                          </p:cTn>
                        </p:par>
                        <p:par>
                          <p:cTn id="42" fill="hold">
                            <p:stCondLst>
                              <p:cond delay="1400"/>
                            </p:stCondLst>
                            <p:childTnLst>
                              <p:par>
                                <p:cTn id="43" presetID="23" presetClass="entr" presetSubtype="16" fill="hold" nodeType="afterEffect">
                                  <p:stCondLst>
                                    <p:cond delay="0"/>
                                  </p:stCondLst>
                                  <p:childTnLst>
                                    <p:set>
                                      <p:cBhvr>
                                        <p:cTn id="44" dur="1" fill="hold">
                                          <p:stCondLst>
                                            <p:cond delay="0"/>
                                          </p:stCondLst>
                                        </p:cTn>
                                        <p:tgtEl>
                                          <p:spTgt spid="344">
                                            <p:txEl>
                                              <p:pRg st="2" end="2"/>
                                            </p:txEl>
                                          </p:spTgt>
                                        </p:tgtEl>
                                        <p:attrNameLst>
                                          <p:attrName>style.visibility</p:attrName>
                                        </p:attrNameLst>
                                      </p:cBhvr>
                                      <p:to>
                                        <p:strVal val="visible"/>
                                      </p:to>
                                    </p:set>
                                    <p:anim calcmode="lin" valueType="num">
                                      <p:cBhvr additive="base">
                                        <p:cTn id="45" dur="500"/>
                                        <p:tgtEl>
                                          <p:spTgt spid="344">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344">
                                            <p:txEl>
                                              <p:pRg st="2" end="2"/>
                                            </p:txEl>
                                          </p:spTgt>
                                        </p:tgtEl>
                                        <p:attrNameLst>
                                          <p:attrName>ppt_h</p:attrName>
                                        </p:attrNameLst>
                                      </p:cBhvr>
                                      <p:tavLst>
                                        <p:tav tm="0">
                                          <p:val>
                                            <p:strVal val="0"/>
                                          </p:val>
                                        </p:tav>
                                        <p:tav tm="100000">
                                          <p:val>
                                            <p:strVal val="#ppt_h"/>
                                          </p:val>
                                        </p:tav>
                                      </p:tavLst>
                                    </p:anim>
                                  </p:childTnLst>
                                </p:cTn>
                              </p:par>
                            </p:childTnLst>
                          </p:cTn>
                        </p:par>
                        <p:par>
                          <p:cTn id="47" fill="hold">
                            <p:stCondLst>
                              <p:cond delay="1900"/>
                            </p:stCondLst>
                            <p:childTnLst>
                              <p:par>
                                <p:cTn id="48" presetID="23" presetClass="entr" presetSubtype="16" fill="hold" nodeType="afterEffect">
                                  <p:stCondLst>
                                    <p:cond delay="0"/>
                                  </p:stCondLst>
                                  <p:childTnLst>
                                    <p:set>
                                      <p:cBhvr>
                                        <p:cTn id="49" dur="1" fill="hold">
                                          <p:stCondLst>
                                            <p:cond delay="0"/>
                                          </p:stCondLst>
                                        </p:cTn>
                                        <p:tgtEl>
                                          <p:spTgt spid="344">
                                            <p:txEl>
                                              <p:pRg st="3" end="3"/>
                                            </p:txEl>
                                          </p:spTgt>
                                        </p:tgtEl>
                                        <p:attrNameLst>
                                          <p:attrName>style.visibility</p:attrName>
                                        </p:attrNameLst>
                                      </p:cBhvr>
                                      <p:to>
                                        <p:strVal val="visible"/>
                                      </p:to>
                                    </p:set>
                                    <p:anim calcmode="lin" valueType="num">
                                      <p:cBhvr additive="base">
                                        <p:cTn id="50" dur="500"/>
                                        <p:tgtEl>
                                          <p:spTgt spid="344">
                                            <p:txEl>
                                              <p:pRg st="3" end="3"/>
                                            </p:txEl>
                                          </p:spTgt>
                                        </p:tgtEl>
                                        <p:attrNameLst>
                                          <p:attrName>ppt_w</p:attrName>
                                        </p:attrNameLst>
                                      </p:cBhvr>
                                      <p:tavLst>
                                        <p:tav tm="0">
                                          <p:val>
                                            <p:strVal val="0"/>
                                          </p:val>
                                        </p:tav>
                                        <p:tav tm="100000">
                                          <p:val>
                                            <p:strVal val="#ppt_w"/>
                                          </p:val>
                                        </p:tav>
                                      </p:tavLst>
                                    </p:anim>
                                    <p:anim calcmode="lin" valueType="num">
                                      <p:cBhvr additive="base">
                                        <p:cTn id="51" dur="500"/>
                                        <p:tgtEl>
                                          <p:spTgt spid="344">
                                            <p:txEl>
                                              <p:pRg st="3" end="3"/>
                                            </p:txEl>
                                          </p:spTgt>
                                        </p:tgtEl>
                                        <p:attrNameLst>
                                          <p:attrName>ppt_h</p:attrName>
                                        </p:attrNameLst>
                                      </p:cBhvr>
                                      <p:tavLst>
                                        <p:tav tm="0">
                                          <p:val>
                                            <p:strVal val="0"/>
                                          </p:val>
                                        </p:tav>
                                        <p:tav tm="100000">
                                          <p:val>
                                            <p:strVal val="#ppt_h"/>
                                          </p:val>
                                        </p:tav>
                                      </p:tavLst>
                                    </p:anim>
                                  </p:childTnLst>
                                </p:cTn>
                              </p:par>
                            </p:childTnLst>
                          </p:cTn>
                        </p:par>
                        <p:par>
                          <p:cTn id="52" fill="hold">
                            <p:stCondLst>
                              <p:cond delay="2400"/>
                            </p:stCondLst>
                            <p:childTnLst>
                              <p:par>
                                <p:cTn id="53" presetID="23" presetClass="entr" presetSubtype="16" fill="hold" nodeType="afterEffect">
                                  <p:stCondLst>
                                    <p:cond delay="0"/>
                                  </p:stCondLst>
                                  <p:childTnLst>
                                    <p:set>
                                      <p:cBhvr>
                                        <p:cTn id="54" dur="1" fill="hold">
                                          <p:stCondLst>
                                            <p:cond delay="0"/>
                                          </p:stCondLst>
                                        </p:cTn>
                                        <p:tgtEl>
                                          <p:spTgt spid="344">
                                            <p:txEl>
                                              <p:pRg st="4" end="4"/>
                                            </p:txEl>
                                          </p:spTgt>
                                        </p:tgtEl>
                                        <p:attrNameLst>
                                          <p:attrName>style.visibility</p:attrName>
                                        </p:attrNameLst>
                                      </p:cBhvr>
                                      <p:to>
                                        <p:strVal val="visible"/>
                                      </p:to>
                                    </p:set>
                                    <p:anim calcmode="lin" valueType="num">
                                      <p:cBhvr additive="base">
                                        <p:cTn id="55" dur="500"/>
                                        <p:tgtEl>
                                          <p:spTgt spid="344">
                                            <p:txEl>
                                              <p:pRg st="4" end="4"/>
                                            </p:txEl>
                                          </p:spTgt>
                                        </p:tgtEl>
                                        <p:attrNameLst>
                                          <p:attrName>ppt_w</p:attrName>
                                        </p:attrNameLst>
                                      </p:cBhvr>
                                      <p:tavLst>
                                        <p:tav tm="0">
                                          <p:val>
                                            <p:strVal val="0"/>
                                          </p:val>
                                        </p:tav>
                                        <p:tav tm="100000">
                                          <p:val>
                                            <p:strVal val="#ppt_w"/>
                                          </p:val>
                                        </p:tav>
                                      </p:tavLst>
                                    </p:anim>
                                    <p:anim calcmode="lin" valueType="num">
                                      <p:cBhvr additive="base">
                                        <p:cTn id="56" dur="500"/>
                                        <p:tgtEl>
                                          <p:spTgt spid="344">
                                            <p:txEl>
                                              <p:pRg st="4" end="4"/>
                                            </p:txEl>
                                          </p:spTgt>
                                        </p:tgtEl>
                                        <p:attrNameLst>
                                          <p:attrName>ppt_h</p:attrName>
                                        </p:attrNameLst>
                                      </p:cBhvr>
                                      <p:tavLst>
                                        <p:tav tm="0">
                                          <p:val>
                                            <p:strVal val="0"/>
                                          </p:val>
                                        </p:tav>
                                        <p:tav tm="100000">
                                          <p:val>
                                            <p:strVal val="#ppt_h"/>
                                          </p:val>
                                        </p:tav>
                                      </p:tavLst>
                                    </p:anim>
                                  </p:childTnLst>
                                </p:cTn>
                              </p:par>
                            </p:childTnLst>
                          </p:cTn>
                        </p:par>
                        <p:par>
                          <p:cTn id="57" fill="hold">
                            <p:stCondLst>
                              <p:cond delay="2900"/>
                            </p:stCondLst>
                            <p:childTnLst>
                              <p:par>
                                <p:cTn id="58" presetID="23" presetClass="entr" presetSubtype="16" fill="hold" nodeType="afterEffect">
                                  <p:stCondLst>
                                    <p:cond delay="0"/>
                                  </p:stCondLst>
                                  <p:childTnLst>
                                    <p:set>
                                      <p:cBhvr>
                                        <p:cTn id="59" dur="1" fill="hold">
                                          <p:stCondLst>
                                            <p:cond delay="0"/>
                                          </p:stCondLst>
                                        </p:cTn>
                                        <p:tgtEl>
                                          <p:spTgt spid="344">
                                            <p:txEl>
                                              <p:pRg st="5" end="5"/>
                                            </p:txEl>
                                          </p:spTgt>
                                        </p:tgtEl>
                                        <p:attrNameLst>
                                          <p:attrName>style.visibility</p:attrName>
                                        </p:attrNameLst>
                                      </p:cBhvr>
                                      <p:to>
                                        <p:strVal val="visible"/>
                                      </p:to>
                                    </p:set>
                                    <p:anim calcmode="lin" valueType="num">
                                      <p:cBhvr additive="base">
                                        <p:cTn id="60" dur="500"/>
                                        <p:tgtEl>
                                          <p:spTgt spid="344">
                                            <p:txEl>
                                              <p:pRg st="5" end="5"/>
                                            </p:txEl>
                                          </p:spTgt>
                                        </p:tgtEl>
                                        <p:attrNameLst>
                                          <p:attrName>ppt_w</p:attrName>
                                        </p:attrNameLst>
                                      </p:cBhvr>
                                      <p:tavLst>
                                        <p:tav tm="0">
                                          <p:val>
                                            <p:strVal val="0"/>
                                          </p:val>
                                        </p:tav>
                                        <p:tav tm="100000">
                                          <p:val>
                                            <p:strVal val="#ppt_w"/>
                                          </p:val>
                                        </p:tav>
                                      </p:tavLst>
                                    </p:anim>
                                    <p:anim calcmode="lin" valueType="num">
                                      <p:cBhvr additive="base">
                                        <p:cTn id="61" dur="500"/>
                                        <p:tgtEl>
                                          <p:spTgt spid="344">
                                            <p:txEl>
                                              <p:pRg st="5" end="5"/>
                                            </p:txEl>
                                          </p:spTgt>
                                        </p:tgtEl>
                                        <p:attrNameLst>
                                          <p:attrName>ppt_h</p:attrName>
                                        </p:attrNameLst>
                                      </p:cBhvr>
                                      <p:tavLst>
                                        <p:tav tm="0">
                                          <p:val>
                                            <p:strVal val="0"/>
                                          </p:val>
                                        </p:tav>
                                        <p:tav tm="100000">
                                          <p:val>
                                            <p:strVal val="#ppt_h"/>
                                          </p:val>
                                        </p:tav>
                                      </p:tavLst>
                                    </p:anim>
                                  </p:childTnLst>
                                </p:cTn>
                              </p:par>
                            </p:childTnLst>
                          </p:cTn>
                        </p:par>
                        <p:par>
                          <p:cTn id="62" fill="hold">
                            <p:stCondLst>
                              <p:cond delay="3400"/>
                            </p:stCondLst>
                            <p:childTnLst>
                              <p:par>
                                <p:cTn id="63" presetID="23" presetClass="entr" presetSubtype="16" fill="hold" nodeType="afterEffect">
                                  <p:stCondLst>
                                    <p:cond delay="0"/>
                                  </p:stCondLst>
                                  <p:childTnLst>
                                    <p:set>
                                      <p:cBhvr>
                                        <p:cTn id="64" dur="1" fill="hold">
                                          <p:stCondLst>
                                            <p:cond delay="0"/>
                                          </p:stCondLst>
                                        </p:cTn>
                                        <p:tgtEl>
                                          <p:spTgt spid="344">
                                            <p:txEl>
                                              <p:pRg st="6" end="6"/>
                                            </p:txEl>
                                          </p:spTgt>
                                        </p:tgtEl>
                                        <p:attrNameLst>
                                          <p:attrName>style.visibility</p:attrName>
                                        </p:attrNameLst>
                                      </p:cBhvr>
                                      <p:to>
                                        <p:strVal val="visible"/>
                                      </p:to>
                                    </p:set>
                                    <p:anim calcmode="lin" valueType="num">
                                      <p:cBhvr additive="base">
                                        <p:cTn id="65" dur="500"/>
                                        <p:tgtEl>
                                          <p:spTgt spid="344">
                                            <p:txEl>
                                              <p:pRg st="6" end="6"/>
                                            </p:txEl>
                                          </p:spTgt>
                                        </p:tgtEl>
                                        <p:attrNameLst>
                                          <p:attrName>ppt_w</p:attrName>
                                        </p:attrNameLst>
                                      </p:cBhvr>
                                      <p:tavLst>
                                        <p:tav tm="0">
                                          <p:val>
                                            <p:strVal val="0"/>
                                          </p:val>
                                        </p:tav>
                                        <p:tav tm="100000">
                                          <p:val>
                                            <p:strVal val="#ppt_w"/>
                                          </p:val>
                                        </p:tav>
                                      </p:tavLst>
                                    </p:anim>
                                    <p:anim calcmode="lin" valueType="num">
                                      <p:cBhvr additive="base">
                                        <p:cTn id="66" dur="500"/>
                                        <p:tgtEl>
                                          <p:spTgt spid="344">
                                            <p:txEl>
                                              <p:pRg st="6" end="6"/>
                                            </p:txEl>
                                          </p:spTgt>
                                        </p:tgtEl>
                                        <p:attrNameLst>
                                          <p:attrName>ppt_h</p:attrName>
                                        </p:attrNameLst>
                                      </p:cBhvr>
                                      <p:tavLst>
                                        <p:tav tm="0">
                                          <p:val>
                                            <p:strVal val="0"/>
                                          </p:val>
                                        </p:tav>
                                        <p:tav tm="100000">
                                          <p:val>
                                            <p:strVal val="#ppt_h"/>
                                          </p:val>
                                        </p:tav>
                                      </p:tavLst>
                                    </p:anim>
                                  </p:childTnLst>
                                </p:cTn>
                              </p:par>
                            </p:childTnLst>
                          </p:cTn>
                        </p:par>
                        <p:par>
                          <p:cTn id="67" fill="hold">
                            <p:stCondLst>
                              <p:cond delay="3900"/>
                            </p:stCondLst>
                            <p:childTnLst>
                              <p:par>
                                <p:cTn id="68" presetID="23" presetClass="entr" presetSubtype="16" fill="hold" nodeType="afterEffect">
                                  <p:stCondLst>
                                    <p:cond delay="0"/>
                                  </p:stCondLst>
                                  <p:childTnLst>
                                    <p:set>
                                      <p:cBhvr>
                                        <p:cTn id="69" dur="1" fill="hold">
                                          <p:stCondLst>
                                            <p:cond delay="0"/>
                                          </p:stCondLst>
                                        </p:cTn>
                                        <p:tgtEl>
                                          <p:spTgt spid="344">
                                            <p:txEl>
                                              <p:pRg st="7" end="7"/>
                                            </p:txEl>
                                          </p:spTgt>
                                        </p:tgtEl>
                                        <p:attrNameLst>
                                          <p:attrName>style.visibility</p:attrName>
                                        </p:attrNameLst>
                                      </p:cBhvr>
                                      <p:to>
                                        <p:strVal val="visible"/>
                                      </p:to>
                                    </p:set>
                                    <p:anim calcmode="lin" valueType="num">
                                      <p:cBhvr additive="base">
                                        <p:cTn id="70" dur="500"/>
                                        <p:tgtEl>
                                          <p:spTgt spid="344">
                                            <p:txEl>
                                              <p:pRg st="7" end="7"/>
                                            </p:txEl>
                                          </p:spTgt>
                                        </p:tgtEl>
                                        <p:attrNameLst>
                                          <p:attrName>ppt_w</p:attrName>
                                        </p:attrNameLst>
                                      </p:cBhvr>
                                      <p:tavLst>
                                        <p:tav tm="0">
                                          <p:val>
                                            <p:strVal val="0"/>
                                          </p:val>
                                        </p:tav>
                                        <p:tav tm="100000">
                                          <p:val>
                                            <p:strVal val="#ppt_w"/>
                                          </p:val>
                                        </p:tav>
                                      </p:tavLst>
                                    </p:anim>
                                    <p:anim calcmode="lin" valueType="num">
                                      <p:cBhvr additive="base">
                                        <p:cTn id="71" dur="500"/>
                                        <p:tgtEl>
                                          <p:spTgt spid="344">
                                            <p:txEl>
                                              <p:pRg st="7" end="7"/>
                                            </p:txEl>
                                          </p:spTgt>
                                        </p:tgtEl>
                                        <p:attrNameLst>
                                          <p:attrName>ppt_h</p:attrName>
                                        </p:attrNameLst>
                                      </p:cBhvr>
                                      <p:tavLst>
                                        <p:tav tm="0">
                                          <p:val>
                                            <p:strVal val="0"/>
                                          </p:val>
                                        </p:tav>
                                        <p:tav tm="100000">
                                          <p:val>
                                            <p:strVal val="#ppt_h"/>
                                          </p:val>
                                        </p:tav>
                                      </p:tavLst>
                                    </p:anim>
                                  </p:childTnLst>
                                </p:cTn>
                              </p:par>
                            </p:childTnLst>
                          </p:cTn>
                        </p:par>
                        <p:par>
                          <p:cTn id="72" fill="hold">
                            <p:stCondLst>
                              <p:cond delay="4400"/>
                            </p:stCondLst>
                            <p:childTnLst>
                              <p:par>
                                <p:cTn id="73" presetID="23" presetClass="entr" presetSubtype="16" fill="hold" nodeType="afterEffect">
                                  <p:stCondLst>
                                    <p:cond delay="0"/>
                                  </p:stCondLst>
                                  <p:childTnLst>
                                    <p:set>
                                      <p:cBhvr>
                                        <p:cTn id="74" dur="1" fill="hold">
                                          <p:stCondLst>
                                            <p:cond delay="0"/>
                                          </p:stCondLst>
                                        </p:cTn>
                                        <p:tgtEl>
                                          <p:spTgt spid="344">
                                            <p:txEl>
                                              <p:pRg st="8" end="8"/>
                                            </p:txEl>
                                          </p:spTgt>
                                        </p:tgtEl>
                                        <p:attrNameLst>
                                          <p:attrName>style.visibility</p:attrName>
                                        </p:attrNameLst>
                                      </p:cBhvr>
                                      <p:to>
                                        <p:strVal val="visible"/>
                                      </p:to>
                                    </p:set>
                                    <p:anim calcmode="lin" valueType="num">
                                      <p:cBhvr additive="base">
                                        <p:cTn id="75" dur="500"/>
                                        <p:tgtEl>
                                          <p:spTgt spid="344">
                                            <p:txEl>
                                              <p:pRg st="8" end="8"/>
                                            </p:txEl>
                                          </p:spTgt>
                                        </p:tgtEl>
                                        <p:attrNameLst>
                                          <p:attrName>ppt_w</p:attrName>
                                        </p:attrNameLst>
                                      </p:cBhvr>
                                      <p:tavLst>
                                        <p:tav tm="0">
                                          <p:val>
                                            <p:strVal val="0"/>
                                          </p:val>
                                        </p:tav>
                                        <p:tav tm="100000">
                                          <p:val>
                                            <p:strVal val="#ppt_w"/>
                                          </p:val>
                                        </p:tav>
                                      </p:tavLst>
                                    </p:anim>
                                    <p:anim calcmode="lin" valueType="num">
                                      <p:cBhvr additive="base">
                                        <p:cTn id="76" dur="500"/>
                                        <p:tgtEl>
                                          <p:spTgt spid="344">
                                            <p:txEl>
                                              <p:pRg st="8" end="8"/>
                                            </p:txEl>
                                          </p:spTgt>
                                        </p:tgtEl>
                                        <p:attrNameLst>
                                          <p:attrName>ppt_h</p:attrName>
                                        </p:attrNameLst>
                                      </p:cBhvr>
                                      <p:tavLst>
                                        <p:tav tm="0">
                                          <p:val>
                                            <p:strVal val="0"/>
                                          </p:val>
                                        </p:tav>
                                        <p:tav tm="100000">
                                          <p:val>
                                            <p:strVal val="#ppt_h"/>
                                          </p:val>
                                        </p:tav>
                                      </p:tavLst>
                                    </p:anim>
                                  </p:childTnLst>
                                </p:cTn>
                              </p:par>
                            </p:childTnLst>
                          </p:cTn>
                        </p:par>
                        <p:par>
                          <p:cTn id="77" fill="hold">
                            <p:stCondLst>
                              <p:cond delay="4900"/>
                            </p:stCondLst>
                            <p:childTnLst>
                              <p:par>
                                <p:cTn id="78" presetID="23" presetClass="entr" presetSubtype="16" fill="hold" nodeType="afterEffect">
                                  <p:stCondLst>
                                    <p:cond delay="0"/>
                                  </p:stCondLst>
                                  <p:childTnLst>
                                    <p:set>
                                      <p:cBhvr>
                                        <p:cTn id="79" dur="1" fill="hold">
                                          <p:stCondLst>
                                            <p:cond delay="0"/>
                                          </p:stCondLst>
                                        </p:cTn>
                                        <p:tgtEl>
                                          <p:spTgt spid="345"/>
                                        </p:tgtEl>
                                        <p:attrNameLst>
                                          <p:attrName>style.visibility</p:attrName>
                                        </p:attrNameLst>
                                      </p:cBhvr>
                                      <p:to>
                                        <p:strVal val="visible"/>
                                      </p:to>
                                    </p:set>
                                    <p:anim calcmode="lin" valueType="num">
                                      <p:cBhvr additive="base">
                                        <p:cTn id="80" dur="1000"/>
                                        <p:tgtEl>
                                          <p:spTgt spid="345"/>
                                        </p:tgtEl>
                                        <p:attrNameLst>
                                          <p:attrName>ppt_w</p:attrName>
                                        </p:attrNameLst>
                                      </p:cBhvr>
                                      <p:tavLst>
                                        <p:tav tm="0">
                                          <p:val>
                                            <p:strVal val="0"/>
                                          </p:val>
                                        </p:tav>
                                        <p:tav tm="100000">
                                          <p:val>
                                            <p:strVal val="#ppt_w"/>
                                          </p:val>
                                        </p:tav>
                                      </p:tavLst>
                                    </p:anim>
                                    <p:anim calcmode="lin" valueType="num">
                                      <p:cBhvr additive="base">
                                        <p:cTn id="81" dur="1000"/>
                                        <p:tgtEl>
                                          <p:spTgt spid="345"/>
                                        </p:tgtEl>
                                        <p:attrNameLst>
                                          <p:attrName>ppt_h</p:attrName>
                                        </p:attrNameLst>
                                      </p:cBhvr>
                                      <p:tavLst>
                                        <p:tav tm="0">
                                          <p:val>
                                            <p:strVal val="0"/>
                                          </p:val>
                                        </p:tav>
                                        <p:tav tm="100000">
                                          <p:val>
                                            <p:strVal val="#ppt_h"/>
                                          </p:val>
                                        </p:tav>
                                      </p:tavLst>
                                    </p:anim>
                                  </p:childTnLst>
                                </p:cTn>
                              </p:par>
                            </p:childTnLst>
                          </p:cTn>
                        </p:par>
                        <p:par>
                          <p:cTn id="82" fill="hold">
                            <p:stCondLst>
                              <p:cond delay="5900"/>
                            </p:stCondLst>
                            <p:childTnLst>
                              <p:par>
                                <p:cTn id="83" presetID="23" presetClass="entr" presetSubtype="16" fill="hold" nodeType="afterEffect">
                                  <p:stCondLst>
                                    <p:cond delay="0"/>
                                  </p:stCondLst>
                                  <p:childTnLst>
                                    <p:set>
                                      <p:cBhvr>
                                        <p:cTn id="84" dur="1" fill="hold">
                                          <p:stCondLst>
                                            <p:cond delay="0"/>
                                          </p:stCondLst>
                                        </p:cTn>
                                        <p:tgtEl>
                                          <p:spTgt spid="346"/>
                                        </p:tgtEl>
                                        <p:attrNameLst>
                                          <p:attrName>style.visibility</p:attrName>
                                        </p:attrNameLst>
                                      </p:cBhvr>
                                      <p:to>
                                        <p:strVal val="visible"/>
                                      </p:to>
                                    </p:set>
                                    <p:anim calcmode="lin" valueType="num">
                                      <p:cBhvr additive="base">
                                        <p:cTn id="85" dur="1000"/>
                                        <p:tgtEl>
                                          <p:spTgt spid="346"/>
                                        </p:tgtEl>
                                        <p:attrNameLst>
                                          <p:attrName>ppt_w</p:attrName>
                                        </p:attrNameLst>
                                      </p:cBhvr>
                                      <p:tavLst>
                                        <p:tav tm="0">
                                          <p:val>
                                            <p:strVal val="0"/>
                                          </p:val>
                                        </p:tav>
                                        <p:tav tm="100000">
                                          <p:val>
                                            <p:strVal val="#ppt_w"/>
                                          </p:val>
                                        </p:tav>
                                      </p:tavLst>
                                    </p:anim>
                                    <p:anim calcmode="lin" valueType="num">
                                      <p:cBhvr additive="base">
                                        <p:cTn id="86" dur="1000"/>
                                        <p:tgtEl>
                                          <p:spTgt spid="346"/>
                                        </p:tgtEl>
                                        <p:attrNameLst>
                                          <p:attrName>ppt_h</p:attrName>
                                        </p:attrNameLst>
                                      </p:cBhvr>
                                      <p:tavLst>
                                        <p:tav tm="0">
                                          <p:val>
                                            <p:strVal val="0"/>
                                          </p:val>
                                        </p:tav>
                                        <p:tav tm="100000">
                                          <p:val>
                                            <p:strVal val="#ppt_h"/>
                                          </p:val>
                                        </p:tav>
                                      </p:tavLst>
                                    </p:anim>
                                  </p:childTnLst>
                                </p:cTn>
                              </p:par>
                            </p:childTnLst>
                          </p:cTn>
                        </p:par>
                        <p:par>
                          <p:cTn id="87" fill="hold">
                            <p:stCondLst>
                              <p:cond delay="6900"/>
                            </p:stCondLst>
                            <p:childTnLst>
                              <p:par>
                                <p:cTn id="88" presetID="23" presetClass="entr" presetSubtype="16" fill="hold" nodeType="afterEffect">
                                  <p:stCondLst>
                                    <p:cond delay="0"/>
                                  </p:stCondLst>
                                  <p:childTnLst>
                                    <p:set>
                                      <p:cBhvr>
                                        <p:cTn id="89" dur="1" fill="hold">
                                          <p:stCondLst>
                                            <p:cond delay="0"/>
                                          </p:stCondLst>
                                        </p:cTn>
                                        <p:tgtEl>
                                          <p:spTgt spid="347">
                                            <p:txEl>
                                              <p:pRg st="0" end="0"/>
                                            </p:txEl>
                                          </p:spTgt>
                                        </p:tgtEl>
                                        <p:attrNameLst>
                                          <p:attrName>style.visibility</p:attrName>
                                        </p:attrNameLst>
                                      </p:cBhvr>
                                      <p:to>
                                        <p:strVal val="visible"/>
                                      </p:to>
                                    </p:set>
                                    <p:anim calcmode="lin" valueType="num">
                                      <p:cBhvr additive="base">
                                        <p:cTn id="90" dur="500"/>
                                        <p:tgtEl>
                                          <p:spTgt spid="347">
                                            <p:txEl>
                                              <p:pRg st="0" end="0"/>
                                            </p:txEl>
                                          </p:spTgt>
                                        </p:tgtEl>
                                        <p:attrNameLst>
                                          <p:attrName>ppt_w</p:attrName>
                                        </p:attrNameLst>
                                      </p:cBhvr>
                                      <p:tavLst>
                                        <p:tav tm="0">
                                          <p:val>
                                            <p:strVal val="0"/>
                                          </p:val>
                                        </p:tav>
                                        <p:tav tm="100000">
                                          <p:val>
                                            <p:strVal val="#ppt_w"/>
                                          </p:val>
                                        </p:tav>
                                      </p:tavLst>
                                    </p:anim>
                                    <p:anim calcmode="lin" valueType="num">
                                      <p:cBhvr additive="base">
                                        <p:cTn id="91" dur="500"/>
                                        <p:tgtEl>
                                          <p:spTgt spid="347">
                                            <p:txEl>
                                              <p:pRg st="0" end="0"/>
                                            </p:txEl>
                                          </p:spTgt>
                                        </p:tgtEl>
                                        <p:attrNameLst>
                                          <p:attrName>ppt_h</p:attrName>
                                        </p:attrNameLst>
                                      </p:cBhvr>
                                      <p:tavLst>
                                        <p:tav tm="0">
                                          <p:val>
                                            <p:strVal val="0"/>
                                          </p:val>
                                        </p:tav>
                                        <p:tav tm="100000">
                                          <p:val>
                                            <p:strVal val="#ppt_h"/>
                                          </p:val>
                                        </p:tav>
                                      </p:tavLst>
                                    </p:anim>
                                  </p:childTnLst>
                                </p:cTn>
                              </p:par>
                            </p:childTnLst>
                          </p:cTn>
                        </p:par>
                        <p:par>
                          <p:cTn id="92" fill="hold">
                            <p:stCondLst>
                              <p:cond delay="7400"/>
                            </p:stCondLst>
                            <p:childTnLst>
                              <p:par>
                                <p:cTn id="93" presetID="23" presetClass="entr" presetSubtype="16" fill="hold" nodeType="afterEffect">
                                  <p:stCondLst>
                                    <p:cond delay="0"/>
                                  </p:stCondLst>
                                  <p:childTnLst>
                                    <p:set>
                                      <p:cBhvr>
                                        <p:cTn id="94" dur="1" fill="hold">
                                          <p:stCondLst>
                                            <p:cond delay="0"/>
                                          </p:stCondLst>
                                        </p:cTn>
                                        <p:tgtEl>
                                          <p:spTgt spid="347">
                                            <p:txEl>
                                              <p:pRg st="1" end="1"/>
                                            </p:txEl>
                                          </p:spTgt>
                                        </p:tgtEl>
                                        <p:attrNameLst>
                                          <p:attrName>style.visibility</p:attrName>
                                        </p:attrNameLst>
                                      </p:cBhvr>
                                      <p:to>
                                        <p:strVal val="visible"/>
                                      </p:to>
                                    </p:set>
                                    <p:anim calcmode="lin" valueType="num">
                                      <p:cBhvr additive="base">
                                        <p:cTn id="95" dur="500"/>
                                        <p:tgtEl>
                                          <p:spTgt spid="347">
                                            <p:txEl>
                                              <p:pRg st="1" end="1"/>
                                            </p:txEl>
                                          </p:spTgt>
                                        </p:tgtEl>
                                        <p:attrNameLst>
                                          <p:attrName>ppt_w</p:attrName>
                                        </p:attrNameLst>
                                      </p:cBhvr>
                                      <p:tavLst>
                                        <p:tav tm="0">
                                          <p:val>
                                            <p:strVal val="0"/>
                                          </p:val>
                                        </p:tav>
                                        <p:tav tm="100000">
                                          <p:val>
                                            <p:strVal val="#ppt_w"/>
                                          </p:val>
                                        </p:tav>
                                      </p:tavLst>
                                    </p:anim>
                                    <p:anim calcmode="lin" valueType="num">
                                      <p:cBhvr additive="base">
                                        <p:cTn id="96" dur="500"/>
                                        <p:tgtEl>
                                          <p:spTgt spid="347">
                                            <p:txEl>
                                              <p:pRg st="1" end="1"/>
                                            </p:txEl>
                                          </p:spTgt>
                                        </p:tgtEl>
                                        <p:attrNameLst>
                                          <p:attrName>ppt_h</p:attrName>
                                        </p:attrNameLst>
                                      </p:cBhvr>
                                      <p:tavLst>
                                        <p:tav tm="0">
                                          <p:val>
                                            <p:strVal val="0"/>
                                          </p:val>
                                        </p:tav>
                                        <p:tav tm="100000">
                                          <p:val>
                                            <p:strVal val="#ppt_h"/>
                                          </p:val>
                                        </p:tav>
                                      </p:tavLst>
                                    </p:anim>
                                  </p:childTnLst>
                                </p:cTn>
                              </p:par>
                            </p:childTnLst>
                          </p:cTn>
                        </p:par>
                        <p:par>
                          <p:cTn id="97" fill="hold">
                            <p:stCondLst>
                              <p:cond delay="7900"/>
                            </p:stCondLst>
                            <p:childTnLst>
                              <p:par>
                                <p:cTn id="98" presetID="23" presetClass="entr" presetSubtype="16" fill="hold" nodeType="afterEffect">
                                  <p:stCondLst>
                                    <p:cond delay="0"/>
                                  </p:stCondLst>
                                  <p:childTnLst>
                                    <p:set>
                                      <p:cBhvr>
                                        <p:cTn id="99" dur="1" fill="hold">
                                          <p:stCondLst>
                                            <p:cond delay="0"/>
                                          </p:stCondLst>
                                        </p:cTn>
                                        <p:tgtEl>
                                          <p:spTgt spid="347">
                                            <p:txEl>
                                              <p:pRg st="2" end="2"/>
                                            </p:txEl>
                                          </p:spTgt>
                                        </p:tgtEl>
                                        <p:attrNameLst>
                                          <p:attrName>style.visibility</p:attrName>
                                        </p:attrNameLst>
                                      </p:cBhvr>
                                      <p:to>
                                        <p:strVal val="visible"/>
                                      </p:to>
                                    </p:set>
                                    <p:anim calcmode="lin" valueType="num">
                                      <p:cBhvr additive="base">
                                        <p:cTn id="100" dur="500"/>
                                        <p:tgtEl>
                                          <p:spTgt spid="347">
                                            <p:txEl>
                                              <p:pRg st="2" end="2"/>
                                            </p:txEl>
                                          </p:spTgt>
                                        </p:tgtEl>
                                        <p:attrNameLst>
                                          <p:attrName>ppt_w</p:attrName>
                                        </p:attrNameLst>
                                      </p:cBhvr>
                                      <p:tavLst>
                                        <p:tav tm="0">
                                          <p:val>
                                            <p:strVal val="0"/>
                                          </p:val>
                                        </p:tav>
                                        <p:tav tm="100000">
                                          <p:val>
                                            <p:strVal val="#ppt_w"/>
                                          </p:val>
                                        </p:tav>
                                      </p:tavLst>
                                    </p:anim>
                                    <p:anim calcmode="lin" valueType="num">
                                      <p:cBhvr additive="base">
                                        <p:cTn id="101" dur="500"/>
                                        <p:tgtEl>
                                          <p:spTgt spid="347">
                                            <p:txEl>
                                              <p:pRg st="2" end="2"/>
                                            </p:txEl>
                                          </p:spTgt>
                                        </p:tgtEl>
                                        <p:attrNameLst>
                                          <p:attrName>ppt_h</p:attrName>
                                        </p:attrNameLst>
                                      </p:cBhvr>
                                      <p:tavLst>
                                        <p:tav tm="0">
                                          <p:val>
                                            <p:strVal val="0"/>
                                          </p:val>
                                        </p:tav>
                                        <p:tav tm="100000">
                                          <p:val>
                                            <p:strVal val="#ppt_h"/>
                                          </p:val>
                                        </p:tav>
                                      </p:tavLst>
                                    </p:anim>
                                  </p:childTnLst>
                                </p:cTn>
                              </p:par>
                            </p:childTnLst>
                          </p:cTn>
                        </p:par>
                        <p:par>
                          <p:cTn id="102" fill="hold">
                            <p:stCondLst>
                              <p:cond delay="8400"/>
                            </p:stCondLst>
                            <p:childTnLst>
                              <p:par>
                                <p:cTn id="103" presetID="23" presetClass="entr" presetSubtype="16" fill="hold" nodeType="afterEffect">
                                  <p:stCondLst>
                                    <p:cond delay="0"/>
                                  </p:stCondLst>
                                  <p:childTnLst>
                                    <p:set>
                                      <p:cBhvr>
                                        <p:cTn id="104" dur="1" fill="hold">
                                          <p:stCondLst>
                                            <p:cond delay="0"/>
                                          </p:stCondLst>
                                        </p:cTn>
                                        <p:tgtEl>
                                          <p:spTgt spid="347">
                                            <p:txEl>
                                              <p:pRg st="3" end="3"/>
                                            </p:txEl>
                                          </p:spTgt>
                                        </p:tgtEl>
                                        <p:attrNameLst>
                                          <p:attrName>style.visibility</p:attrName>
                                        </p:attrNameLst>
                                      </p:cBhvr>
                                      <p:to>
                                        <p:strVal val="visible"/>
                                      </p:to>
                                    </p:set>
                                    <p:anim calcmode="lin" valueType="num">
                                      <p:cBhvr additive="base">
                                        <p:cTn id="105" dur="500"/>
                                        <p:tgtEl>
                                          <p:spTgt spid="347">
                                            <p:txEl>
                                              <p:pRg st="3" end="3"/>
                                            </p:txEl>
                                          </p:spTgt>
                                        </p:tgtEl>
                                        <p:attrNameLst>
                                          <p:attrName>ppt_w</p:attrName>
                                        </p:attrNameLst>
                                      </p:cBhvr>
                                      <p:tavLst>
                                        <p:tav tm="0">
                                          <p:val>
                                            <p:strVal val="0"/>
                                          </p:val>
                                        </p:tav>
                                        <p:tav tm="100000">
                                          <p:val>
                                            <p:strVal val="#ppt_w"/>
                                          </p:val>
                                        </p:tav>
                                      </p:tavLst>
                                    </p:anim>
                                    <p:anim calcmode="lin" valueType="num">
                                      <p:cBhvr additive="base">
                                        <p:cTn id="106" dur="500"/>
                                        <p:tgtEl>
                                          <p:spTgt spid="347">
                                            <p:txEl>
                                              <p:pRg st="3" end="3"/>
                                            </p:txEl>
                                          </p:spTgt>
                                        </p:tgtEl>
                                        <p:attrNameLst>
                                          <p:attrName>ppt_h</p:attrName>
                                        </p:attrNameLst>
                                      </p:cBhvr>
                                      <p:tavLst>
                                        <p:tav tm="0">
                                          <p:val>
                                            <p:strVal val="0"/>
                                          </p:val>
                                        </p:tav>
                                        <p:tav tm="100000">
                                          <p:val>
                                            <p:strVal val="#ppt_h"/>
                                          </p:val>
                                        </p:tav>
                                      </p:tavLst>
                                    </p:anim>
                                  </p:childTnLst>
                                </p:cTn>
                              </p:par>
                            </p:childTnLst>
                          </p:cTn>
                        </p:par>
                        <p:par>
                          <p:cTn id="107" fill="hold">
                            <p:stCondLst>
                              <p:cond delay="8900"/>
                            </p:stCondLst>
                            <p:childTnLst>
                              <p:par>
                                <p:cTn id="108" presetID="23" presetClass="entr" presetSubtype="16" fill="hold" nodeType="afterEffect">
                                  <p:stCondLst>
                                    <p:cond delay="0"/>
                                  </p:stCondLst>
                                  <p:childTnLst>
                                    <p:set>
                                      <p:cBhvr>
                                        <p:cTn id="109" dur="1" fill="hold">
                                          <p:stCondLst>
                                            <p:cond delay="0"/>
                                          </p:stCondLst>
                                        </p:cTn>
                                        <p:tgtEl>
                                          <p:spTgt spid="347">
                                            <p:txEl>
                                              <p:pRg st="4" end="4"/>
                                            </p:txEl>
                                          </p:spTgt>
                                        </p:tgtEl>
                                        <p:attrNameLst>
                                          <p:attrName>style.visibility</p:attrName>
                                        </p:attrNameLst>
                                      </p:cBhvr>
                                      <p:to>
                                        <p:strVal val="visible"/>
                                      </p:to>
                                    </p:set>
                                    <p:anim calcmode="lin" valueType="num">
                                      <p:cBhvr additive="base">
                                        <p:cTn id="110" dur="500"/>
                                        <p:tgtEl>
                                          <p:spTgt spid="347">
                                            <p:txEl>
                                              <p:pRg st="4" end="4"/>
                                            </p:txEl>
                                          </p:spTgt>
                                        </p:tgtEl>
                                        <p:attrNameLst>
                                          <p:attrName>ppt_w</p:attrName>
                                        </p:attrNameLst>
                                      </p:cBhvr>
                                      <p:tavLst>
                                        <p:tav tm="0">
                                          <p:val>
                                            <p:strVal val="0"/>
                                          </p:val>
                                        </p:tav>
                                        <p:tav tm="100000">
                                          <p:val>
                                            <p:strVal val="#ppt_w"/>
                                          </p:val>
                                        </p:tav>
                                      </p:tavLst>
                                    </p:anim>
                                    <p:anim calcmode="lin" valueType="num">
                                      <p:cBhvr additive="base">
                                        <p:cTn id="111" dur="500"/>
                                        <p:tgtEl>
                                          <p:spTgt spid="347">
                                            <p:txEl>
                                              <p:pRg st="4" end="4"/>
                                            </p:txEl>
                                          </p:spTgt>
                                        </p:tgtEl>
                                        <p:attrNameLst>
                                          <p:attrName>ppt_h</p:attrName>
                                        </p:attrNameLst>
                                      </p:cBhvr>
                                      <p:tavLst>
                                        <p:tav tm="0">
                                          <p:val>
                                            <p:strVal val="0"/>
                                          </p:val>
                                        </p:tav>
                                        <p:tav tm="100000">
                                          <p:val>
                                            <p:strVal val="#ppt_h"/>
                                          </p:val>
                                        </p:tav>
                                      </p:tavLst>
                                    </p:anim>
                                  </p:childTnLst>
                                </p:cTn>
                              </p:par>
                            </p:childTnLst>
                          </p:cTn>
                        </p:par>
                        <p:par>
                          <p:cTn id="112" fill="hold">
                            <p:stCondLst>
                              <p:cond delay="9400"/>
                            </p:stCondLst>
                            <p:childTnLst>
                              <p:par>
                                <p:cTn id="113" presetID="23" presetClass="entr" presetSubtype="16" fill="hold" nodeType="afterEffect">
                                  <p:stCondLst>
                                    <p:cond delay="0"/>
                                  </p:stCondLst>
                                  <p:childTnLst>
                                    <p:set>
                                      <p:cBhvr>
                                        <p:cTn id="114" dur="1" fill="hold">
                                          <p:stCondLst>
                                            <p:cond delay="0"/>
                                          </p:stCondLst>
                                        </p:cTn>
                                        <p:tgtEl>
                                          <p:spTgt spid="347">
                                            <p:txEl>
                                              <p:pRg st="5" end="5"/>
                                            </p:txEl>
                                          </p:spTgt>
                                        </p:tgtEl>
                                        <p:attrNameLst>
                                          <p:attrName>style.visibility</p:attrName>
                                        </p:attrNameLst>
                                      </p:cBhvr>
                                      <p:to>
                                        <p:strVal val="visible"/>
                                      </p:to>
                                    </p:set>
                                    <p:anim calcmode="lin" valueType="num">
                                      <p:cBhvr additive="base">
                                        <p:cTn id="115" dur="500"/>
                                        <p:tgtEl>
                                          <p:spTgt spid="347">
                                            <p:txEl>
                                              <p:pRg st="5" end="5"/>
                                            </p:txEl>
                                          </p:spTgt>
                                        </p:tgtEl>
                                        <p:attrNameLst>
                                          <p:attrName>ppt_w</p:attrName>
                                        </p:attrNameLst>
                                      </p:cBhvr>
                                      <p:tavLst>
                                        <p:tav tm="0">
                                          <p:val>
                                            <p:strVal val="0"/>
                                          </p:val>
                                        </p:tav>
                                        <p:tav tm="100000">
                                          <p:val>
                                            <p:strVal val="#ppt_w"/>
                                          </p:val>
                                        </p:tav>
                                      </p:tavLst>
                                    </p:anim>
                                    <p:anim calcmode="lin" valueType="num">
                                      <p:cBhvr additive="base">
                                        <p:cTn id="116" dur="500"/>
                                        <p:tgtEl>
                                          <p:spTgt spid="347">
                                            <p:txEl>
                                              <p:pRg st="5" end="5"/>
                                            </p:txEl>
                                          </p:spTgt>
                                        </p:tgtEl>
                                        <p:attrNameLst>
                                          <p:attrName>ppt_h</p:attrName>
                                        </p:attrNameLst>
                                      </p:cBhvr>
                                      <p:tavLst>
                                        <p:tav tm="0">
                                          <p:val>
                                            <p:strVal val="0"/>
                                          </p:val>
                                        </p:tav>
                                        <p:tav tm="100000">
                                          <p:val>
                                            <p:strVal val="#ppt_h"/>
                                          </p:val>
                                        </p:tav>
                                      </p:tavLst>
                                    </p:anim>
                                  </p:childTnLst>
                                </p:cTn>
                              </p:par>
                            </p:childTnLst>
                          </p:cTn>
                        </p:par>
                        <p:par>
                          <p:cTn id="117" fill="hold">
                            <p:stCondLst>
                              <p:cond delay="9900"/>
                            </p:stCondLst>
                            <p:childTnLst>
                              <p:par>
                                <p:cTn id="118" presetID="23" presetClass="entr" presetSubtype="16" fill="hold" nodeType="afterEffect">
                                  <p:stCondLst>
                                    <p:cond delay="0"/>
                                  </p:stCondLst>
                                  <p:childTnLst>
                                    <p:set>
                                      <p:cBhvr>
                                        <p:cTn id="119" dur="1" fill="hold">
                                          <p:stCondLst>
                                            <p:cond delay="0"/>
                                          </p:stCondLst>
                                        </p:cTn>
                                        <p:tgtEl>
                                          <p:spTgt spid="347">
                                            <p:txEl>
                                              <p:pRg st="6" end="6"/>
                                            </p:txEl>
                                          </p:spTgt>
                                        </p:tgtEl>
                                        <p:attrNameLst>
                                          <p:attrName>style.visibility</p:attrName>
                                        </p:attrNameLst>
                                      </p:cBhvr>
                                      <p:to>
                                        <p:strVal val="visible"/>
                                      </p:to>
                                    </p:set>
                                    <p:anim calcmode="lin" valueType="num">
                                      <p:cBhvr additive="base">
                                        <p:cTn id="120" dur="500"/>
                                        <p:tgtEl>
                                          <p:spTgt spid="347">
                                            <p:txEl>
                                              <p:pRg st="6" end="6"/>
                                            </p:txEl>
                                          </p:spTgt>
                                        </p:tgtEl>
                                        <p:attrNameLst>
                                          <p:attrName>ppt_w</p:attrName>
                                        </p:attrNameLst>
                                      </p:cBhvr>
                                      <p:tavLst>
                                        <p:tav tm="0">
                                          <p:val>
                                            <p:strVal val="0"/>
                                          </p:val>
                                        </p:tav>
                                        <p:tav tm="100000">
                                          <p:val>
                                            <p:strVal val="#ppt_w"/>
                                          </p:val>
                                        </p:tav>
                                      </p:tavLst>
                                    </p:anim>
                                    <p:anim calcmode="lin" valueType="num">
                                      <p:cBhvr additive="base">
                                        <p:cTn id="121" dur="500"/>
                                        <p:tgtEl>
                                          <p:spTgt spid="347">
                                            <p:txEl>
                                              <p:pRg st="6" end="6"/>
                                            </p:txEl>
                                          </p:spTgt>
                                        </p:tgtEl>
                                        <p:attrNameLst>
                                          <p:attrName>ppt_h</p:attrName>
                                        </p:attrNameLst>
                                      </p:cBhvr>
                                      <p:tavLst>
                                        <p:tav tm="0">
                                          <p:val>
                                            <p:strVal val="0"/>
                                          </p:val>
                                        </p:tav>
                                        <p:tav tm="100000">
                                          <p:val>
                                            <p:strVal val="#ppt_h"/>
                                          </p:val>
                                        </p:tav>
                                      </p:tavLst>
                                    </p:anim>
                                  </p:childTnLst>
                                </p:cTn>
                              </p:par>
                            </p:childTnLst>
                          </p:cTn>
                        </p:par>
                        <p:par>
                          <p:cTn id="122" fill="hold">
                            <p:stCondLst>
                              <p:cond delay="10400"/>
                            </p:stCondLst>
                            <p:childTnLst>
                              <p:par>
                                <p:cTn id="123" presetID="23" presetClass="entr" presetSubtype="16" fill="hold" nodeType="afterEffect">
                                  <p:stCondLst>
                                    <p:cond delay="0"/>
                                  </p:stCondLst>
                                  <p:childTnLst>
                                    <p:set>
                                      <p:cBhvr>
                                        <p:cTn id="124" dur="1" fill="hold">
                                          <p:stCondLst>
                                            <p:cond delay="0"/>
                                          </p:stCondLst>
                                        </p:cTn>
                                        <p:tgtEl>
                                          <p:spTgt spid="347">
                                            <p:txEl>
                                              <p:pRg st="7" end="7"/>
                                            </p:txEl>
                                          </p:spTgt>
                                        </p:tgtEl>
                                        <p:attrNameLst>
                                          <p:attrName>style.visibility</p:attrName>
                                        </p:attrNameLst>
                                      </p:cBhvr>
                                      <p:to>
                                        <p:strVal val="visible"/>
                                      </p:to>
                                    </p:set>
                                    <p:anim calcmode="lin" valueType="num">
                                      <p:cBhvr additive="base">
                                        <p:cTn id="125" dur="500"/>
                                        <p:tgtEl>
                                          <p:spTgt spid="347">
                                            <p:txEl>
                                              <p:pRg st="7" end="7"/>
                                            </p:txEl>
                                          </p:spTgt>
                                        </p:tgtEl>
                                        <p:attrNameLst>
                                          <p:attrName>ppt_w</p:attrName>
                                        </p:attrNameLst>
                                      </p:cBhvr>
                                      <p:tavLst>
                                        <p:tav tm="0">
                                          <p:val>
                                            <p:strVal val="0"/>
                                          </p:val>
                                        </p:tav>
                                        <p:tav tm="100000">
                                          <p:val>
                                            <p:strVal val="#ppt_w"/>
                                          </p:val>
                                        </p:tav>
                                      </p:tavLst>
                                    </p:anim>
                                    <p:anim calcmode="lin" valueType="num">
                                      <p:cBhvr additive="base">
                                        <p:cTn id="126" dur="500"/>
                                        <p:tgtEl>
                                          <p:spTgt spid="347">
                                            <p:txEl>
                                              <p:pRg st="7" end="7"/>
                                            </p:txEl>
                                          </p:spTgt>
                                        </p:tgtEl>
                                        <p:attrNameLst>
                                          <p:attrName>ppt_h</p:attrName>
                                        </p:attrNameLst>
                                      </p:cBhvr>
                                      <p:tavLst>
                                        <p:tav tm="0">
                                          <p:val>
                                            <p:strVal val="0"/>
                                          </p:val>
                                        </p:tav>
                                        <p:tav tm="100000">
                                          <p:val>
                                            <p:strVal val="#ppt_h"/>
                                          </p:val>
                                        </p:tav>
                                      </p:tavLst>
                                    </p:anim>
                                  </p:childTnLst>
                                </p:cTn>
                              </p:par>
                            </p:childTnLst>
                          </p:cTn>
                        </p:par>
                        <p:par>
                          <p:cTn id="127" fill="hold">
                            <p:stCondLst>
                              <p:cond delay="10900"/>
                            </p:stCondLst>
                            <p:childTnLst>
                              <p:par>
                                <p:cTn id="128" presetID="23" presetClass="entr" presetSubtype="16" fill="hold" nodeType="afterEffect">
                                  <p:stCondLst>
                                    <p:cond delay="0"/>
                                  </p:stCondLst>
                                  <p:childTnLst>
                                    <p:set>
                                      <p:cBhvr>
                                        <p:cTn id="129" dur="1" fill="hold">
                                          <p:stCondLst>
                                            <p:cond delay="0"/>
                                          </p:stCondLst>
                                        </p:cTn>
                                        <p:tgtEl>
                                          <p:spTgt spid="347">
                                            <p:txEl>
                                              <p:pRg st="8" end="8"/>
                                            </p:txEl>
                                          </p:spTgt>
                                        </p:tgtEl>
                                        <p:attrNameLst>
                                          <p:attrName>style.visibility</p:attrName>
                                        </p:attrNameLst>
                                      </p:cBhvr>
                                      <p:to>
                                        <p:strVal val="visible"/>
                                      </p:to>
                                    </p:set>
                                    <p:anim calcmode="lin" valueType="num">
                                      <p:cBhvr additive="base">
                                        <p:cTn id="130" dur="500"/>
                                        <p:tgtEl>
                                          <p:spTgt spid="347">
                                            <p:txEl>
                                              <p:pRg st="8" end="8"/>
                                            </p:txEl>
                                          </p:spTgt>
                                        </p:tgtEl>
                                        <p:attrNameLst>
                                          <p:attrName>ppt_w</p:attrName>
                                        </p:attrNameLst>
                                      </p:cBhvr>
                                      <p:tavLst>
                                        <p:tav tm="0">
                                          <p:val>
                                            <p:strVal val="0"/>
                                          </p:val>
                                        </p:tav>
                                        <p:tav tm="100000">
                                          <p:val>
                                            <p:strVal val="#ppt_w"/>
                                          </p:val>
                                        </p:tav>
                                      </p:tavLst>
                                    </p:anim>
                                    <p:anim calcmode="lin" valueType="num">
                                      <p:cBhvr additive="base">
                                        <p:cTn id="131" dur="500"/>
                                        <p:tgtEl>
                                          <p:spTgt spid="347">
                                            <p:txEl>
                                              <p:pRg st="8" end="8"/>
                                            </p:txEl>
                                          </p:spTgt>
                                        </p:tgtEl>
                                        <p:attrNameLst>
                                          <p:attrName>ppt_h</p:attrName>
                                        </p:attrNameLst>
                                      </p:cBhvr>
                                      <p:tavLst>
                                        <p:tav tm="0">
                                          <p:val>
                                            <p:strVal val="0"/>
                                          </p:val>
                                        </p:tav>
                                        <p:tav tm="100000">
                                          <p:val>
                                            <p:strVal val="#ppt_h"/>
                                          </p:val>
                                        </p:tav>
                                      </p:tavLst>
                                    </p:anim>
                                  </p:childTnLst>
                                </p:cTn>
                              </p:par>
                            </p:childTnLst>
                          </p:cTn>
                        </p:par>
                        <p:par>
                          <p:cTn id="132" fill="hold">
                            <p:stCondLst>
                              <p:cond delay="11400"/>
                            </p:stCondLst>
                            <p:childTnLst>
                              <p:par>
                                <p:cTn id="133" presetID="23" presetClass="entr" presetSubtype="16" fill="hold" nodeType="afterEffect">
                                  <p:stCondLst>
                                    <p:cond delay="0"/>
                                  </p:stCondLst>
                                  <p:childTnLst>
                                    <p:set>
                                      <p:cBhvr>
                                        <p:cTn id="134" dur="1" fill="hold">
                                          <p:stCondLst>
                                            <p:cond delay="0"/>
                                          </p:stCondLst>
                                        </p:cTn>
                                        <p:tgtEl>
                                          <p:spTgt spid="348">
                                            <p:txEl>
                                              <p:pRg st="0" end="0"/>
                                            </p:txEl>
                                          </p:spTgt>
                                        </p:tgtEl>
                                        <p:attrNameLst>
                                          <p:attrName>style.visibility</p:attrName>
                                        </p:attrNameLst>
                                      </p:cBhvr>
                                      <p:to>
                                        <p:strVal val="visible"/>
                                      </p:to>
                                    </p:set>
                                    <p:anim calcmode="lin" valueType="num">
                                      <p:cBhvr additive="base">
                                        <p:cTn id="135" dur="500"/>
                                        <p:tgtEl>
                                          <p:spTgt spid="348">
                                            <p:txEl>
                                              <p:pRg st="0" end="0"/>
                                            </p:txEl>
                                          </p:spTgt>
                                        </p:tgtEl>
                                        <p:attrNameLst>
                                          <p:attrName>ppt_w</p:attrName>
                                        </p:attrNameLst>
                                      </p:cBhvr>
                                      <p:tavLst>
                                        <p:tav tm="0">
                                          <p:val>
                                            <p:strVal val="0"/>
                                          </p:val>
                                        </p:tav>
                                        <p:tav tm="100000">
                                          <p:val>
                                            <p:strVal val="#ppt_w"/>
                                          </p:val>
                                        </p:tav>
                                      </p:tavLst>
                                    </p:anim>
                                    <p:anim calcmode="lin" valueType="num">
                                      <p:cBhvr additive="base">
                                        <p:cTn id="136" dur="500"/>
                                        <p:tgtEl>
                                          <p:spTgt spid="348">
                                            <p:txEl>
                                              <p:pRg st="0" end="0"/>
                                            </p:txEl>
                                          </p:spTgt>
                                        </p:tgtEl>
                                        <p:attrNameLst>
                                          <p:attrName>ppt_h</p:attrName>
                                        </p:attrNameLst>
                                      </p:cBhvr>
                                      <p:tavLst>
                                        <p:tav tm="0">
                                          <p:val>
                                            <p:strVal val="0"/>
                                          </p:val>
                                        </p:tav>
                                        <p:tav tm="100000">
                                          <p:val>
                                            <p:strVal val="#ppt_h"/>
                                          </p:val>
                                        </p:tav>
                                      </p:tavLst>
                                    </p:anim>
                                  </p:childTnLst>
                                </p:cTn>
                              </p:par>
                            </p:childTnLst>
                          </p:cTn>
                        </p:par>
                        <p:par>
                          <p:cTn id="137" fill="hold">
                            <p:stCondLst>
                              <p:cond delay="11900"/>
                            </p:stCondLst>
                            <p:childTnLst>
                              <p:par>
                                <p:cTn id="138" presetID="23" presetClass="entr" presetSubtype="16" fill="hold" nodeType="afterEffect">
                                  <p:stCondLst>
                                    <p:cond delay="0"/>
                                  </p:stCondLst>
                                  <p:childTnLst>
                                    <p:set>
                                      <p:cBhvr>
                                        <p:cTn id="139" dur="1" fill="hold">
                                          <p:stCondLst>
                                            <p:cond delay="0"/>
                                          </p:stCondLst>
                                        </p:cTn>
                                        <p:tgtEl>
                                          <p:spTgt spid="348">
                                            <p:txEl>
                                              <p:pRg st="1" end="1"/>
                                            </p:txEl>
                                          </p:spTgt>
                                        </p:tgtEl>
                                        <p:attrNameLst>
                                          <p:attrName>style.visibility</p:attrName>
                                        </p:attrNameLst>
                                      </p:cBhvr>
                                      <p:to>
                                        <p:strVal val="visible"/>
                                      </p:to>
                                    </p:set>
                                    <p:anim calcmode="lin" valueType="num">
                                      <p:cBhvr additive="base">
                                        <p:cTn id="140" dur="500"/>
                                        <p:tgtEl>
                                          <p:spTgt spid="348">
                                            <p:txEl>
                                              <p:pRg st="1" end="1"/>
                                            </p:txEl>
                                          </p:spTgt>
                                        </p:tgtEl>
                                        <p:attrNameLst>
                                          <p:attrName>ppt_w</p:attrName>
                                        </p:attrNameLst>
                                      </p:cBhvr>
                                      <p:tavLst>
                                        <p:tav tm="0">
                                          <p:val>
                                            <p:strVal val="0"/>
                                          </p:val>
                                        </p:tav>
                                        <p:tav tm="100000">
                                          <p:val>
                                            <p:strVal val="#ppt_w"/>
                                          </p:val>
                                        </p:tav>
                                      </p:tavLst>
                                    </p:anim>
                                    <p:anim calcmode="lin" valueType="num">
                                      <p:cBhvr additive="base">
                                        <p:cTn id="141" dur="500"/>
                                        <p:tgtEl>
                                          <p:spTgt spid="348">
                                            <p:txEl>
                                              <p:pRg st="1" end="1"/>
                                            </p:txEl>
                                          </p:spTgt>
                                        </p:tgtEl>
                                        <p:attrNameLst>
                                          <p:attrName>ppt_h</p:attrName>
                                        </p:attrNameLst>
                                      </p:cBhvr>
                                      <p:tavLst>
                                        <p:tav tm="0">
                                          <p:val>
                                            <p:strVal val="0"/>
                                          </p:val>
                                        </p:tav>
                                        <p:tav tm="100000">
                                          <p:val>
                                            <p:strVal val="#ppt_h"/>
                                          </p:val>
                                        </p:tav>
                                      </p:tavLst>
                                    </p:anim>
                                  </p:childTnLst>
                                </p:cTn>
                              </p:par>
                            </p:childTnLst>
                          </p:cTn>
                        </p:par>
                        <p:par>
                          <p:cTn id="142" fill="hold">
                            <p:stCondLst>
                              <p:cond delay="12400"/>
                            </p:stCondLst>
                            <p:childTnLst>
                              <p:par>
                                <p:cTn id="143" presetID="23" presetClass="entr" presetSubtype="16" fill="hold" nodeType="afterEffect">
                                  <p:stCondLst>
                                    <p:cond delay="0"/>
                                  </p:stCondLst>
                                  <p:childTnLst>
                                    <p:set>
                                      <p:cBhvr>
                                        <p:cTn id="144" dur="1" fill="hold">
                                          <p:stCondLst>
                                            <p:cond delay="0"/>
                                          </p:stCondLst>
                                        </p:cTn>
                                        <p:tgtEl>
                                          <p:spTgt spid="348">
                                            <p:txEl>
                                              <p:pRg st="2" end="2"/>
                                            </p:txEl>
                                          </p:spTgt>
                                        </p:tgtEl>
                                        <p:attrNameLst>
                                          <p:attrName>style.visibility</p:attrName>
                                        </p:attrNameLst>
                                      </p:cBhvr>
                                      <p:to>
                                        <p:strVal val="visible"/>
                                      </p:to>
                                    </p:set>
                                    <p:anim calcmode="lin" valueType="num">
                                      <p:cBhvr additive="base">
                                        <p:cTn id="145" dur="500"/>
                                        <p:tgtEl>
                                          <p:spTgt spid="348">
                                            <p:txEl>
                                              <p:pRg st="2" end="2"/>
                                            </p:txEl>
                                          </p:spTgt>
                                        </p:tgtEl>
                                        <p:attrNameLst>
                                          <p:attrName>ppt_w</p:attrName>
                                        </p:attrNameLst>
                                      </p:cBhvr>
                                      <p:tavLst>
                                        <p:tav tm="0">
                                          <p:val>
                                            <p:strVal val="0"/>
                                          </p:val>
                                        </p:tav>
                                        <p:tav tm="100000">
                                          <p:val>
                                            <p:strVal val="#ppt_w"/>
                                          </p:val>
                                        </p:tav>
                                      </p:tavLst>
                                    </p:anim>
                                    <p:anim calcmode="lin" valueType="num">
                                      <p:cBhvr additive="base">
                                        <p:cTn id="146" dur="500"/>
                                        <p:tgtEl>
                                          <p:spTgt spid="348">
                                            <p:txEl>
                                              <p:pRg st="2" end="2"/>
                                            </p:txEl>
                                          </p:spTgt>
                                        </p:tgtEl>
                                        <p:attrNameLst>
                                          <p:attrName>ppt_h</p:attrName>
                                        </p:attrNameLst>
                                      </p:cBhvr>
                                      <p:tavLst>
                                        <p:tav tm="0">
                                          <p:val>
                                            <p:strVal val="0"/>
                                          </p:val>
                                        </p:tav>
                                        <p:tav tm="100000">
                                          <p:val>
                                            <p:strVal val="#ppt_h"/>
                                          </p:val>
                                        </p:tav>
                                      </p:tavLst>
                                    </p:anim>
                                  </p:childTnLst>
                                </p:cTn>
                              </p:par>
                            </p:childTnLst>
                          </p:cTn>
                        </p:par>
                        <p:par>
                          <p:cTn id="147" fill="hold">
                            <p:stCondLst>
                              <p:cond delay="12900"/>
                            </p:stCondLst>
                            <p:childTnLst>
                              <p:par>
                                <p:cTn id="148" presetID="23" presetClass="entr" presetSubtype="16" fill="hold" nodeType="afterEffect">
                                  <p:stCondLst>
                                    <p:cond delay="0"/>
                                  </p:stCondLst>
                                  <p:childTnLst>
                                    <p:set>
                                      <p:cBhvr>
                                        <p:cTn id="149" dur="1" fill="hold">
                                          <p:stCondLst>
                                            <p:cond delay="0"/>
                                          </p:stCondLst>
                                        </p:cTn>
                                        <p:tgtEl>
                                          <p:spTgt spid="348">
                                            <p:txEl>
                                              <p:pRg st="3" end="3"/>
                                            </p:txEl>
                                          </p:spTgt>
                                        </p:tgtEl>
                                        <p:attrNameLst>
                                          <p:attrName>style.visibility</p:attrName>
                                        </p:attrNameLst>
                                      </p:cBhvr>
                                      <p:to>
                                        <p:strVal val="visible"/>
                                      </p:to>
                                    </p:set>
                                    <p:anim calcmode="lin" valueType="num">
                                      <p:cBhvr additive="base">
                                        <p:cTn id="150" dur="500"/>
                                        <p:tgtEl>
                                          <p:spTgt spid="348">
                                            <p:txEl>
                                              <p:pRg st="3" end="3"/>
                                            </p:txEl>
                                          </p:spTgt>
                                        </p:tgtEl>
                                        <p:attrNameLst>
                                          <p:attrName>ppt_w</p:attrName>
                                        </p:attrNameLst>
                                      </p:cBhvr>
                                      <p:tavLst>
                                        <p:tav tm="0">
                                          <p:val>
                                            <p:strVal val="0"/>
                                          </p:val>
                                        </p:tav>
                                        <p:tav tm="100000">
                                          <p:val>
                                            <p:strVal val="#ppt_w"/>
                                          </p:val>
                                        </p:tav>
                                      </p:tavLst>
                                    </p:anim>
                                    <p:anim calcmode="lin" valueType="num">
                                      <p:cBhvr additive="base">
                                        <p:cTn id="151" dur="500"/>
                                        <p:tgtEl>
                                          <p:spTgt spid="348">
                                            <p:txEl>
                                              <p:pRg st="3" end="3"/>
                                            </p:txEl>
                                          </p:spTgt>
                                        </p:tgtEl>
                                        <p:attrNameLst>
                                          <p:attrName>ppt_h</p:attrName>
                                        </p:attrNameLst>
                                      </p:cBhvr>
                                      <p:tavLst>
                                        <p:tav tm="0">
                                          <p:val>
                                            <p:strVal val="0"/>
                                          </p:val>
                                        </p:tav>
                                        <p:tav tm="100000">
                                          <p:val>
                                            <p:strVal val="#ppt_h"/>
                                          </p:val>
                                        </p:tav>
                                      </p:tavLst>
                                    </p:anim>
                                  </p:childTnLst>
                                </p:cTn>
                              </p:par>
                            </p:childTnLst>
                          </p:cTn>
                        </p:par>
                        <p:par>
                          <p:cTn id="152" fill="hold">
                            <p:stCondLst>
                              <p:cond delay="13400"/>
                            </p:stCondLst>
                            <p:childTnLst>
                              <p:par>
                                <p:cTn id="153" presetID="23" presetClass="entr" presetSubtype="16" fill="hold" nodeType="afterEffect">
                                  <p:stCondLst>
                                    <p:cond delay="0"/>
                                  </p:stCondLst>
                                  <p:childTnLst>
                                    <p:set>
                                      <p:cBhvr>
                                        <p:cTn id="154" dur="1" fill="hold">
                                          <p:stCondLst>
                                            <p:cond delay="0"/>
                                          </p:stCondLst>
                                        </p:cTn>
                                        <p:tgtEl>
                                          <p:spTgt spid="348">
                                            <p:txEl>
                                              <p:pRg st="4" end="4"/>
                                            </p:txEl>
                                          </p:spTgt>
                                        </p:tgtEl>
                                        <p:attrNameLst>
                                          <p:attrName>style.visibility</p:attrName>
                                        </p:attrNameLst>
                                      </p:cBhvr>
                                      <p:to>
                                        <p:strVal val="visible"/>
                                      </p:to>
                                    </p:set>
                                    <p:anim calcmode="lin" valueType="num">
                                      <p:cBhvr additive="base">
                                        <p:cTn id="155" dur="500"/>
                                        <p:tgtEl>
                                          <p:spTgt spid="348">
                                            <p:txEl>
                                              <p:pRg st="4" end="4"/>
                                            </p:txEl>
                                          </p:spTgt>
                                        </p:tgtEl>
                                        <p:attrNameLst>
                                          <p:attrName>ppt_w</p:attrName>
                                        </p:attrNameLst>
                                      </p:cBhvr>
                                      <p:tavLst>
                                        <p:tav tm="0">
                                          <p:val>
                                            <p:strVal val="0"/>
                                          </p:val>
                                        </p:tav>
                                        <p:tav tm="100000">
                                          <p:val>
                                            <p:strVal val="#ppt_w"/>
                                          </p:val>
                                        </p:tav>
                                      </p:tavLst>
                                    </p:anim>
                                    <p:anim calcmode="lin" valueType="num">
                                      <p:cBhvr additive="base">
                                        <p:cTn id="156" dur="500"/>
                                        <p:tgtEl>
                                          <p:spTgt spid="348">
                                            <p:txEl>
                                              <p:pRg st="4" end="4"/>
                                            </p:txEl>
                                          </p:spTgt>
                                        </p:tgtEl>
                                        <p:attrNameLst>
                                          <p:attrName>ppt_h</p:attrName>
                                        </p:attrNameLst>
                                      </p:cBhvr>
                                      <p:tavLst>
                                        <p:tav tm="0">
                                          <p:val>
                                            <p:strVal val="0"/>
                                          </p:val>
                                        </p:tav>
                                        <p:tav tm="100000">
                                          <p:val>
                                            <p:strVal val="#ppt_h"/>
                                          </p:val>
                                        </p:tav>
                                      </p:tavLst>
                                    </p:anim>
                                  </p:childTnLst>
                                </p:cTn>
                              </p:par>
                            </p:childTnLst>
                          </p:cTn>
                        </p:par>
                        <p:par>
                          <p:cTn id="157" fill="hold">
                            <p:stCondLst>
                              <p:cond delay="13900"/>
                            </p:stCondLst>
                            <p:childTnLst>
                              <p:par>
                                <p:cTn id="158" presetID="23" presetClass="entr" presetSubtype="16" fill="hold" nodeType="afterEffect">
                                  <p:stCondLst>
                                    <p:cond delay="0"/>
                                  </p:stCondLst>
                                  <p:childTnLst>
                                    <p:set>
                                      <p:cBhvr>
                                        <p:cTn id="159" dur="1" fill="hold">
                                          <p:stCondLst>
                                            <p:cond delay="0"/>
                                          </p:stCondLst>
                                        </p:cTn>
                                        <p:tgtEl>
                                          <p:spTgt spid="348">
                                            <p:txEl>
                                              <p:pRg st="5" end="5"/>
                                            </p:txEl>
                                          </p:spTgt>
                                        </p:tgtEl>
                                        <p:attrNameLst>
                                          <p:attrName>style.visibility</p:attrName>
                                        </p:attrNameLst>
                                      </p:cBhvr>
                                      <p:to>
                                        <p:strVal val="visible"/>
                                      </p:to>
                                    </p:set>
                                    <p:anim calcmode="lin" valueType="num">
                                      <p:cBhvr additive="base">
                                        <p:cTn id="160" dur="500"/>
                                        <p:tgtEl>
                                          <p:spTgt spid="348">
                                            <p:txEl>
                                              <p:pRg st="5" end="5"/>
                                            </p:txEl>
                                          </p:spTgt>
                                        </p:tgtEl>
                                        <p:attrNameLst>
                                          <p:attrName>ppt_w</p:attrName>
                                        </p:attrNameLst>
                                      </p:cBhvr>
                                      <p:tavLst>
                                        <p:tav tm="0">
                                          <p:val>
                                            <p:strVal val="0"/>
                                          </p:val>
                                        </p:tav>
                                        <p:tav tm="100000">
                                          <p:val>
                                            <p:strVal val="#ppt_w"/>
                                          </p:val>
                                        </p:tav>
                                      </p:tavLst>
                                    </p:anim>
                                    <p:anim calcmode="lin" valueType="num">
                                      <p:cBhvr additive="base">
                                        <p:cTn id="161" dur="500"/>
                                        <p:tgtEl>
                                          <p:spTgt spid="348">
                                            <p:txEl>
                                              <p:pRg st="5" end="5"/>
                                            </p:txEl>
                                          </p:spTgt>
                                        </p:tgtEl>
                                        <p:attrNameLst>
                                          <p:attrName>ppt_h</p:attrName>
                                        </p:attrNameLst>
                                      </p:cBhvr>
                                      <p:tavLst>
                                        <p:tav tm="0">
                                          <p:val>
                                            <p:strVal val="0"/>
                                          </p:val>
                                        </p:tav>
                                        <p:tav tm="100000">
                                          <p:val>
                                            <p:strVal val="#ppt_h"/>
                                          </p:val>
                                        </p:tav>
                                      </p:tavLst>
                                    </p:anim>
                                  </p:childTnLst>
                                </p:cTn>
                              </p:par>
                            </p:childTnLst>
                          </p:cTn>
                        </p:par>
                        <p:par>
                          <p:cTn id="162" fill="hold">
                            <p:stCondLst>
                              <p:cond delay="14400"/>
                            </p:stCondLst>
                            <p:childTnLst>
                              <p:par>
                                <p:cTn id="163" presetID="23" presetClass="entr" presetSubtype="16" fill="hold" nodeType="afterEffect">
                                  <p:stCondLst>
                                    <p:cond delay="0"/>
                                  </p:stCondLst>
                                  <p:childTnLst>
                                    <p:set>
                                      <p:cBhvr>
                                        <p:cTn id="164" dur="1" fill="hold">
                                          <p:stCondLst>
                                            <p:cond delay="0"/>
                                          </p:stCondLst>
                                        </p:cTn>
                                        <p:tgtEl>
                                          <p:spTgt spid="348">
                                            <p:txEl>
                                              <p:pRg st="6" end="6"/>
                                            </p:txEl>
                                          </p:spTgt>
                                        </p:tgtEl>
                                        <p:attrNameLst>
                                          <p:attrName>style.visibility</p:attrName>
                                        </p:attrNameLst>
                                      </p:cBhvr>
                                      <p:to>
                                        <p:strVal val="visible"/>
                                      </p:to>
                                    </p:set>
                                    <p:anim calcmode="lin" valueType="num">
                                      <p:cBhvr additive="base">
                                        <p:cTn id="165" dur="500"/>
                                        <p:tgtEl>
                                          <p:spTgt spid="348">
                                            <p:txEl>
                                              <p:pRg st="6" end="6"/>
                                            </p:txEl>
                                          </p:spTgt>
                                        </p:tgtEl>
                                        <p:attrNameLst>
                                          <p:attrName>ppt_w</p:attrName>
                                        </p:attrNameLst>
                                      </p:cBhvr>
                                      <p:tavLst>
                                        <p:tav tm="0">
                                          <p:val>
                                            <p:strVal val="0"/>
                                          </p:val>
                                        </p:tav>
                                        <p:tav tm="100000">
                                          <p:val>
                                            <p:strVal val="#ppt_w"/>
                                          </p:val>
                                        </p:tav>
                                      </p:tavLst>
                                    </p:anim>
                                    <p:anim calcmode="lin" valueType="num">
                                      <p:cBhvr additive="base">
                                        <p:cTn id="166" dur="500"/>
                                        <p:tgtEl>
                                          <p:spTgt spid="348">
                                            <p:txEl>
                                              <p:pRg st="6" end="6"/>
                                            </p:txEl>
                                          </p:spTgt>
                                        </p:tgtEl>
                                        <p:attrNameLst>
                                          <p:attrName>ppt_h</p:attrName>
                                        </p:attrNameLst>
                                      </p:cBhvr>
                                      <p:tavLst>
                                        <p:tav tm="0">
                                          <p:val>
                                            <p:strVal val="0"/>
                                          </p:val>
                                        </p:tav>
                                        <p:tav tm="100000">
                                          <p:val>
                                            <p:strVal val="#ppt_h"/>
                                          </p:val>
                                        </p:tav>
                                      </p:tavLst>
                                    </p:anim>
                                  </p:childTnLst>
                                </p:cTn>
                              </p:par>
                            </p:childTnLst>
                          </p:cTn>
                        </p:par>
                        <p:par>
                          <p:cTn id="167" fill="hold">
                            <p:stCondLst>
                              <p:cond delay="14900"/>
                            </p:stCondLst>
                            <p:childTnLst>
                              <p:par>
                                <p:cTn id="168" presetID="23" presetClass="entr" presetSubtype="16" fill="hold" nodeType="afterEffect">
                                  <p:stCondLst>
                                    <p:cond delay="0"/>
                                  </p:stCondLst>
                                  <p:childTnLst>
                                    <p:set>
                                      <p:cBhvr>
                                        <p:cTn id="169" dur="1" fill="hold">
                                          <p:stCondLst>
                                            <p:cond delay="0"/>
                                          </p:stCondLst>
                                        </p:cTn>
                                        <p:tgtEl>
                                          <p:spTgt spid="348">
                                            <p:txEl>
                                              <p:pRg st="7" end="7"/>
                                            </p:txEl>
                                          </p:spTgt>
                                        </p:tgtEl>
                                        <p:attrNameLst>
                                          <p:attrName>style.visibility</p:attrName>
                                        </p:attrNameLst>
                                      </p:cBhvr>
                                      <p:to>
                                        <p:strVal val="visible"/>
                                      </p:to>
                                    </p:set>
                                    <p:anim calcmode="lin" valueType="num">
                                      <p:cBhvr additive="base">
                                        <p:cTn id="170" dur="500"/>
                                        <p:tgtEl>
                                          <p:spTgt spid="348">
                                            <p:txEl>
                                              <p:pRg st="7" end="7"/>
                                            </p:txEl>
                                          </p:spTgt>
                                        </p:tgtEl>
                                        <p:attrNameLst>
                                          <p:attrName>ppt_w</p:attrName>
                                        </p:attrNameLst>
                                      </p:cBhvr>
                                      <p:tavLst>
                                        <p:tav tm="0">
                                          <p:val>
                                            <p:strVal val="0"/>
                                          </p:val>
                                        </p:tav>
                                        <p:tav tm="100000">
                                          <p:val>
                                            <p:strVal val="#ppt_w"/>
                                          </p:val>
                                        </p:tav>
                                      </p:tavLst>
                                    </p:anim>
                                    <p:anim calcmode="lin" valueType="num">
                                      <p:cBhvr additive="base">
                                        <p:cTn id="171" dur="500"/>
                                        <p:tgtEl>
                                          <p:spTgt spid="348">
                                            <p:txEl>
                                              <p:pRg st="7" end="7"/>
                                            </p:txEl>
                                          </p:spTgt>
                                        </p:tgtEl>
                                        <p:attrNameLst>
                                          <p:attrName>ppt_h</p:attrName>
                                        </p:attrNameLst>
                                      </p:cBhvr>
                                      <p:tavLst>
                                        <p:tav tm="0">
                                          <p:val>
                                            <p:strVal val="0"/>
                                          </p:val>
                                        </p:tav>
                                        <p:tav tm="100000">
                                          <p:val>
                                            <p:strVal val="#ppt_h"/>
                                          </p:val>
                                        </p:tav>
                                      </p:tavLst>
                                    </p:anim>
                                  </p:childTnLst>
                                </p:cTn>
                              </p:par>
                            </p:childTnLst>
                          </p:cTn>
                        </p:par>
                        <p:par>
                          <p:cTn id="172" fill="hold">
                            <p:stCondLst>
                              <p:cond delay="15400"/>
                            </p:stCondLst>
                            <p:childTnLst>
                              <p:par>
                                <p:cTn id="173" presetID="23" presetClass="entr" presetSubtype="16" fill="hold" nodeType="afterEffect">
                                  <p:stCondLst>
                                    <p:cond delay="0"/>
                                  </p:stCondLst>
                                  <p:childTnLst>
                                    <p:set>
                                      <p:cBhvr>
                                        <p:cTn id="174" dur="1" fill="hold">
                                          <p:stCondLst>
                                            <p:cond delay="0"/>
                                          </p:stCondLst>
                                        </p:cTn>
                                        <p:tgtEl>
                                          <p:spTgt spid="348">
                                            <p:txEl>
                                              <p:pRg st="8" end="8"/>
                                            </p:txEl>
                                          </p:spTgt>
                                        </p:tgtEl>
                                        <p:attrNameLst>
                                          <p:attrName>style.visibility</p:attrName>
                                        </p:attrNameLst>
                                      </p:cBhvr>
                                      <p:to>
                                        <p:strVal val="visible"/>
                                      </p:to>
                                    </p:set>
                                    <p:anim calcmode="lin" valueType="num">
                                      <p:cBhvr additive="base">
                                        <p:cTn id="175" dur="500"/>
                                        <p:tgtEl>
                                          <p:spTgt spid="348">
                                            <p:txEl>
                                              <p:pRg st="8" end="8"/>
                                            </p:txEl>
                                          </p:spTgt>
                                        </p:tgtEl>
                                        <p:attrNameLst>
                                          <p:attrName>ppt_w</p:attrName>
                                        </p:attrNameLst>
                                      </p:cBhvr>
                                      <p:tavLst>
                                        <p:tav tm="0">
                                          <p:val>
                                            <p:strVal val="0"/>
                                          </p:val>
                                        </p:tav>
                                        <p:tav tm="100000">
                                          <p:val>
                                            <p:strVal val="#ppt_w"/>
                                          </p:val>
                                        </p:tav>
                                      </p:tavLst>
                                    </p:anim>
                                    <p:anim calcmode="lin" valueType="num">
                                      <p:cBhvr additive="base">
                                        <p:cTn id="176" dur="500"/>
                                        <p:tgtEl>
                                          <p:spTgt spid="348">
                                            <p:txEl>
                                              <p:pRg st="8" end="8"/>
                                            </p:txEl>
                                          </p:spTgt>
                                        </p:tgtEl>
                                        <p:attrNameLst>
                                          <p:attrName>ppt_h</p:attrName>
                                        </p:attrNameLst>
                                      </p:cBhvr>
                                      <p:tavLst>
                                        <p:tav tm="0">
                                          <p:val>
                                            <p:strVal val="0"/>
                                          </p:val>
                                        </p:tav>
                                        <p:tav tm="100000">
                                          <p:val>
                                            <p:strVal val="#ppt_h"/>
                                          </p:val>
                                        </p:tav>
                                      </p:tavLst>
                                    </p:anim>
                                  </p:childTnLst>
                                </p:cTn>
                              </p:par>
                            </p:childTnLst>
                          </p:cTn>
                        </p:par>
                        <p:par>
                          <p:cTn id="177" fill="hold">
                            <p:stCondLst>
                              <p:cond delay="15900"/>
                            </p:stCondLst>
                            <p:childTnLst>
                              <p:par>
                                <p:cTn id="178" presetID="23" presetClass="entr" presetSubtype="16" fill="hold" nodeType="afterEffect">
                                  <p:stCondLst>
                                    <p:cond delay="0"/>
                                  </p:stCondLst>
                                  <p:childTnLst>
                                    <p:set>
                                      <p:cBhvr>
                                        <p:cTn id="179" dur="1" fill="hold">
                                          <p:stCondLst>
                                            <p:cond delay="0"/>
                                          </p:stCondLst>
                                        </p:cTn>
                                        <p:tgtEl>
                                          <p:spTgt spid="349">
                                            <p:txEl>
                                              <p:pRg st="0" end="0"/>
                                            </p:txEl>
                                          </p:spTgt>
                                        </p:tgtEl>
                                        <p:attrNameLst>
                                          <p:attrName>style.visibility</p:attrName>
                                        </p:attrNameLst>
                                      </p:cBhvr>
                                      <p:to>
                                        <p:strVal val="visible"/>
                                      </p:to>
                                    </p:set>
                                    <p:anim calcmode="lin" valueType="num">
                                      <p:cBhvr additive="base">
                                        <p:cTn id="180" dur="500"/>
                                        <p:tgtEl>
                                          <p:spTgt spid="349">
                                            <p:txEl>
                                              <p:pRg st="0" end="0"/>
                                            </p:txEl>
                                          </p:spTgt>
                                        </p:tgtEl>
                                        <p:attrNameLst>
                                          <p:attrName>ppt_w</p:attrName>
                                        </p:attrNameLst>
                                      </p:cBhvr>
                                      <p:tavLst>
                                        <p:tav tm="0">
                                          <p:val>
                                            <p:strVal val="0"/>
                                          </p:val>
                                        </p:tav>
                                        <p:tav tm="100000">
                                          <p:val>
                                            <p:strVal val="#ppt_w"/>
                                          </p:val>
                                        </p:tav>
                                      </p:tavLst>
                                    </p:anim>
                                    <p:anim calcmode="lin" valueType="num">
                                      <p:cBhvr additive="base">
                                        <p:cTn id="181" dur="500"/>
                                        <p:tgtEl>
                                          <p:spTgt spid="349">
                                            <p:txEl>
                                              <p:pRg st="0" end="0"/>
                                            </p:txEl>
                                          </p:spTgt>
                                        </p:tgtEl>
                                        <p:attrNameLst>
                                          <p:attrName>ppt_h</p:attrName>
                                        </p:attrNameLst>
                                      </p:cBhvr>
                                      <p:tavLst>
                                        <p:tav tm="0">
                                          <p:val>
                                            <p:strVal val="0"/>
                                          </p:val>
                                        </p:tav>
                                        <p:tav tm="100000">
                                          <p:val>
                                            <p:strVal val="#ppt_h"/>
                                          </p:val>
                                        </p:tav>
                                      </p:tavLst>
                                    </p:anim>
                                  </p:childTnLst>
                                </p:cTn>
                              </p:par>
                            </p:childTnLst>
                          </p:cTn>
                        </p:par>
                        <p:par>
                          <p:cTn id="182" fill="hold">
                            <p:stCondLst>
                              <p:cond delay="16400"/>
                            </p:stCondLst>
                            <p:childTnLst>
                              <p:par>
                                <p:cTn id="183" presetID="23" presetClass="entr" presetSubtype="16" fill="hold" nodeType="afterEffect">
                                  <p:stCondLst>
                                    <p:cond delay="0"/>
                                  </p:stCondLst>
                                  <p:childTnLst>
                                    <p:set>
                                      <p:cBhvr>
                                        <p:cTn id="184" dur="1" fill="hold">
                                          <p:stCondLst>
                                            <p:cond delay="0"/>
                                          </p:stCondLst>
                                        </p:cTn>
                                        <p:tgtEl>
                                          <p:spTgt spid="349">
                                            <p:txEl>
                                              <p:pRg st="1" end="1"/>
                                            </p:txEl>
                                          </p:spTgt>
                                        </p:tgtEl>
                                        <p:attrNameLst>
                                          <p:attrName>style.visibility</p:attrName>
                                        </p:attrNameLst>
                                      </p:cBhvr>
                                      <p:to>
                                        <p:strVal val="visible"/>
                                      </p:to>
                                    </p:set>
                                    <p:anim calcmode="lin" valueType="num">
                                      <p:cBhvr additive="base">
                                        <p:cTn id="185" dur="500"/>
                                        <p:tgtEl>
                                          <p:spTgt spid="349">
                                            <p:txEl>
                                              <p:pRg st="1" end="1"/>
                                            </p:txEl>
                                          </p:spTgt>
                                        </p:tgtEl>
                                        <p:attrNameLst>
                                          <p:attrName>ppt_w</p:attrName>
                                        </p:attrNameLst>
                                      </p:cBhvr>
                                      <p:tavLst>
                                        <p:tav tm="0">
                                          <p:val>
                                            <p:strVal val="0"/>
                                          </p:val>
                                        </p:tav>
                                        <p:tav tm="100000">
                                          <p:val>
                                            <p:strVal val="#ppt_w"/>
                                          </p:val>
                                        </p:tav>
                                      </p:tavLst>
                                    </p:anim>
                                    <p:anim calcmode="lin" valueType="num">
                                      <p:cBhvr additive="base">
                                        <p:cTn id="186" dur="500"/>
                                        <p:tgtEl>
                                          <p:spTgt spid="349">
                                            <p:txEl>
                                              <p:pRg st="1" end="1"/>
                                            </p:txEl>
                                          </p:spTgt>
                                        </p:tgtEl>
                                        <p:attrNameLst>
                                          <p:attrName>ppt_h</p:attrName>
                                        </p:attrNameLst>
                                      </p:cBhvr>
                                      <p:tavLst>
                                        <p:tav tm="0">
                                          <p:val>
                                            <p:strVal val="0"/>
                                          </p:val>
                                        </p:tav>
                                        <p:tav tm="100000">
                                          <p:val>
                                            <p:strVal val="#ppt_h"/>
                                          </p:val>
                                        </p:tav>
                                      </p:tavLst>
                                    </p:anim>
                                  </p:childTnLst>
                                </p:cTn>
                              </p:par>
                            </p:childTnLst>
                          </p:cTn>
                        </p:par>
                        <p:par>
                          <p:cTn id="187" fill="hold">
                            <p:stCondLst>
                              <p:cond delay="16900"/>
                            </p:stCondLst>
                            <p:childTnLst>
                              <p:par>
                                <p:cTn id="188" presetID="23" presetClass="entr" presetSubtype="16" fill="hold" nodeType="afterEffect">
                                  <p:stCondLst>
                                    <p:cond delay="0"/>
                                  </p:stCondLst>
                                  <p:childTnLst>
                                    <p:set>
                                      <p:cBhvr>
                                        <p:cTn id="189" dur="1" fill="hold">
                                          <p:stCondLst>
                                            <p:cond delay="0"/>
                                          </p:stCondLst>
                                        </p:cTn>
                                        <p:tgtEl>
                                          <p:spTgt spid="349">
                                            <p:txEl>
                                              <p:pRg st="2" end="2"/>
                                            </p:txEl>
                                          </p:spTgt>
                                        </p:tgtEl>
                                        <p:attrNameLst>
                                          <p:attrName>style.visibility</p:attrName>
                                        </p:attrNameLst>
                                      </p:cBhvr>
                                      <p:to>
                                        <p:strVal val="visible"/>
                                      </p:to>
                                    </p:set>
                                    <p:anim calcmode="lin" valueType="num">
                                      <p:cBhvr additive="base">
                                        <p:cTn id="190" dur="500"/>
                                        <p:tgtEl>
                                          <p:spTgt spid="349">
                                            <p:txEl>
                                              <p:pRg st="2" end="2"/>
                                            </p:txEl>
                                          </p:spTgt>
                                        </p:tgtEl>
                                        <p:attrNameLst>
                                          <p:attrName>ppt_w</p:attrName>
                                        </p:attrNameLst>
                                      </p:cBhvr>
                                      <p:tavLst>
                                        <p:tav tm="0">
                                          <p:val>
                                            <p:strVal val="0"/>
                                          </p:val>
                                        </p:tav>
                                        <p:tav tm="100000">
                                          <p:val>
                                            <p:strVal val="#ppt_w"/>
                                          </p:val>
                                        </p:tav>
                                      </p:tavLst>
                                    </p:anim>
                                    <p:anim calcmode="lin" valueType="num">
                                      <p:cBhvr additive="base">
                                        <p:cTn id="191" dur="500"/>
                                        <p:tgtEl>
                                          <p:spTgt spid="349">
                                            <p:txEl>
                                              <p:pRg st="2" end="2"/>
                                            </p:txEl>
                                          </p:spTgt>
                                        </p:tgtEl>
                                        <p:attrNameLst>
                                          <p:attrName>ppt_h</p:attrName>
                                        </p:attrNameLst>
                                      </p:cBhvr>
                                      <p:tavLst>
                                        <p:tav tm="0">
                                          <p:val>
                                            <p:strVal val="0"/>
                                          </p:val>
                                        </p:tav>
                                        <p:tav tm="100000">
                                          <p:val>
                                            <p:strVal val="#ppt_h"/>
                                          </p:val>
                                        </p:tav>
                                      </p:tavLst>
                                    </p:anim>
                                  </p:childTnLst>
                                </p:cTn>
                              </p:par>
                            </p:childTnLst>
                          </p:cTn>
                        </p:par>
                        <p:par>
                          <p:cTn id="192" fill="hold">
                            <p:stCondLst>
                              <p:cond delay="17400"/>
                            </p:stCondLst>
                            <p:childTnLst>
                              <p:par>
                                <p:cTn id="193" presetID="23" presetClass="entr" presetSubtype="16" fill="hold" nodeType="afterEffect">
                                  <p:stCondLst>
                                    <p:cond delay="0"/>
                                  </p:stCondLst>
                                  <p:childTnLst>
                                    <p:set>
                                      <p:cBhvr>
                                        <p:cTn id="194" dur="1" fill="hold">
                                          <p:stCondLst>
                                            <p:cond delay="0"/>
                                          </p:stCondLst>
                                        </p:cTn>
                                        <p:tgtEl>
                                          <p:spTgt spid="349">
                                            <p:txEl>
                                              <p:pRg st="3" end="3"/>
                                            </p:txEl>
                                          </p:spTgt>
                                        </p:tgtEl>
                                        <p:attrNameLst>
                                          <p:attrName>style.visibility</p:attrName>
                                        </p:attrNameLst>
                                      </p:cBhvr>
                                      <p:to>
                                        <p:strVal val="visible"/>
                                      </p:to>
                                    </p:set>
                                    <p:anim calcmode="lin" valueType="num">
                                      <p:cBhvr additive="base">
                                        <p:cTn id="195" dur="500"/>
                                        <p:tgtEl>
                                          <p:spTgt spid="349">
                                            <p:txEl>
                                              <p:pRg st="3" end="3"/>
                                            </p:txEl>
                                          </p:spTgt>
                                        </p:tgtEl>
                                        <p:attrNameLst>
                                          <p:attrName>ppt_w</p:attrName>
                                        </p:attrNameLst>
                                      </p:cBhvr>
                                      <p:tavLst>
                                        <p:tav tm="0">
                                          <p:val>
                                            <p:strVal val="0"/>
                                          </p:val>
                                        </p:tav>
                                        <p:tav tm="100000">
                                          <p:val>
                                            <p:strVal val="#ppt_w"/>
                                          </p:val>
                                        </p:tav>
                                      </p:tavLst>
                                    </p:anim>
                                    <p:anim calcmode="lin" valueType="num">
                                      <p:cBhvr additive="base">
                                        <p:cTn id="196" dur="500"/>
                                        <p:tgtEl>
                                          <p:spTgt spid="349">
                                            <p:txEl>
                                              <p:pRg st="3" end="3"/>
                                            </p:txEl>
                                          </p:spTgt>
                                        </p:tgtEl>
                                        <p:attrNameLst>
                                          <p:attrName>ppt_h</p:attrName>
                                        </p:attrNameLst>
                                      </p:cBhvr>
                                      <p:tavLst>
                                        <p:tav tm="0">
                                          <p:val>
                                            <p:strVal val="0"/>
                                          </p:val>
                                        </p:tav>
                                        <p:tav tm="100000">
                                          <p:val>
                                            <p:strVal val="#ppt_h"/>
                                          </p:val>
                                        </p:tav>
                                      </p:tavLst>
                                    </p:anim>
                                  </p:childTnLst>
                                </p:cTn>
                              </p:par>
                            </p:childTnLst>
                          </p:cTn>
                        </p:par>
                        <p:par>
                          <p:cTn id="197" fill="hold">
                            <p:stCondLst>
                              <p:cond delay="17900"/>
                            </p:stCondLst>
                            <p:childTnLst>
                              <p:par>
                                <p:cTn id="198" presetID="23" presetClass="entr" presetSubtype="16" fill="hold" nodeType="afterEffect">
                                  <p:stCondLst>
                                    <p:cond delay="0"/>
                                  </p:stCondLst>
                                  <p:childTnLst>
                                    <p:set>
                                      <p:cBhvr>
                                        <p:cTn id="199" dur="1" fill="hold">
                                          <p:stCondLst>
                                            <p:cond delay="0"/>
                                          </p:stCondLst>
                                        </p:cTn>
                                        <p:tgtEl>
                                          <p:spTgt spid="349">
                                            <p:txEl>
                                              <p:pRg st="4" end="4"/>
                                            </p:txEl>
                                          </p:spTgt>
                                        </p:tgtEl>
                                        <p:attrNameLst>
                                          <p:attrName>style.visibility</p:attrName>
                                        </p:attrNameLst>
                                      </p:cBhvr>
                                      <p:to>
                                        <p:strVal val="visible"/>
                                      </p:to>
                                    </p:set>
                                    <p:anim calcmode="lin" valueType="num">
                                      <p:cBhvr additive="base">
                                        <p:cTn id="200" dur="500"/>
                                        <p:tgtEl>
                                          <p:spTgt spid="349">
                                            <p:txEl>
                                              <p:pRg st="4" end="4"/>
                                            </p:txEl>
                                          </p:spTgt>
                                        </p:tgtEl>
                                        <p:attrNameLst>
                                          <p:attrName>ppt_w</p:attrName>
                                        </p:attrNameLst>
                                      </p:cBhvr>
                                      <p:tavLst>
                                        <p:tav tm="0">
                                          <p:val>
                                            <p:strVal val="0"/>
                                          </p:val>
                                        </p:tav>
                                        <p:tav tm="100000">
                                          <p:val>
                                            <p:strVal val="#ppt_w"/>
                                          </p:val>
                                        </p:tav>
                                      </p:tavLst>
                                    </p:anim>
                                    <p:anim calcmode="lin" valueType="num">
                                      <p:cBhvr additive="base">
                                        <p:cTn id="201" dur="500"/>
                                        <p:tgtEl>
                                          <p:spTgt spid="349">
                                            <p:txEl>
                                              <p:pRg st="4" end="4"/>
                                            </p:txEl>
                                          </p:spTgt>
                                        </p:tgtEl>
                                        <p:attrNameLst>
                                          <p:attrName>ppt_h</p:attrName>
                                        </p:attrNameLst>
                                      </p:cBhvr>
                                      <p:tavLst>
                                        <p:tav tm="0">
                                          <p:val>
                                            <p:strVal val="0"/>
                                          </p:val>
                                        </p:tav>
                                        <p:tav tm="100000">
                                          <p:val>
                                            <p:strVal val="#ppt_h"/>
                                          </p:val>
                                        </p:tav>
                                      </p:tavLst>
                                    </p:anim>
                                  </p:childTnLst>
                                </p:cTn>
                              </p:par>
                            </p:childTnLst>
                          </p:cTn>
                        </p:par>
                        <p:par>
                          <p:cTn id="202" fill="hold">
                            <p:stCondLst>
                              <p:cond delay="18400"/>
                            </p:stCondLst>
                            <p:childTnLst>
                              <p:par>
                                <p:cTn id="203" presetID="23" presetClass="entr" presetSubtype="16" fill="hold" nodeType="afterEffect">
                                  <p:stCondLst>
                                    <p:cond delay="0"/>
                                  </p:stCondLst>
                                  <p:childTnLst>
                                    <p:set>
                                      <p:cBhvr>
                                        <p:cTn id="204" dur="1" fill="hold">
                                          <p:stCondLst>
                                            <p:cond delay="0"/>
                                          </p:stCondLst>
                                        </p:cTn>
                                        <p:tgtEl>
                                          <p:spTgt spid="349">
                                            <p:txEl>
                                              <p:pRg st="5" end="5"/>
                                            </p:txEl>
                                          </p:spTgt>
                                        </p:tgtEl>
                                        <p:attrNameLst>
                                          <p:attrName>style.visibility</p:attrName>
                                        </p:attrNameLst>
                                      </p:cBhvr>
                                      <p:to>
                                        <p:strVal val="visible"/>
                                      </p:to>
                                    </p:set>
                                    <p:anim calcmode="lin" valueType="num">
                                      <p:cBhvr additive="base">
                                        <p:cTn id="205" dur="500"/>
                                        <p:tgtEl>
                                          <p:spTgt spid="349">
                                            <p:txEl>
                                              <p:pRg st="5" end="5"/>
                                            </p:txEl>
                                          </p:spTgt>
                                        </p:tgtEl>
                                        <p:attrNameLst>
                                          <p:attrName>ppt_w</p:attrName>
                                        </p:attrNameLst>
                                      </p:cBhvr>
                                      <p:tavLst>
                                        <p:tav tm="0">
                                          <p:val>
                                            <p:strVal val="0"/>
                                          </p:val>
                                        </p:tav>
                                        <p:tav tm="100000">
                                          <p:val>
                                            <p:strVal val="#ppt_w"/>
                                          </p:val>
                                        </p:tav>
                                      </p:tavLst>
                                    </p:anim>
                                    <p:anim calcmode="lin" valueType="num">
                                      <p:cBhvr additive="base">
                                        <p:cTn id="206" dur="500"/>
                                        <p:tgtEl>
                                          <p:spTgt spid="349">
                                            <p:txEl>
                                              <p:pRg st="5" end="5"/>
                                            </p:txEl>
                                          </p:spTgt>
                                        </p:tgtEl>
                                        <p:attrNameLst>
                                          <p:attrName>ppt_h</p:attrName>
                                        </p:attrNameLst>
                                      </p:cBhvr>
                                      <p:tavLst>
                                        <p:tav tm="0">
                                          <p:val>
                                            <p:strVal val="0"/>
                                          </p:val>
                                        </p:tav>
                                        <p:tav tm="100000">
                                          <p:val>
                                            <p:strVal val="#ppt_h"/>
                                          </p:val>
                                        </p:tav>
                                      </p:tavLst>
                                    </p:anim>
                                  </p:childTnLst>
                                </p:cTn>
                              </p:par>
                            </p:childTnLst>
                          </p:cTn>
                        </p:par>
                        <p:par>
                          <p:cTn id="207" fill="hold">
                            <p:stCondLst>
                              <p:cond delay="18900"/>
                            </p:stCondLst>
                            <p:childTnLst>
                              <p:par>
                                <p:cTn id="208" presetID="23" presetClass="entr" presetSubtype="16" fill="hold" nodeType="afterEffect">
                                  <p:stCondLst>
                                    <p:cond delay="0"/>
                                  </p:stCondLst>
                                  <p:childTnLst>
                                    <p:set>
                                      <p:cBhvr>
                                        <p:cTn id="209" dur="1" fill="hold">
                                          <p:stCondLst>
                                            <p:cond delay="0"/>
                                          </p:stCondLst>
                                        </p:cTn>
                                        <p:tgtEl>
                                          <p:spTgt spid="349">
                                            <p:txEl>
                                              <p:pRg st="6" end="6"/>
                                            </p:txEl>
                                          </p:spTgt>
                                        </p:tgtEl>
                                        <p:attrNameLst>
                                          <p:attrName>style.visibility</p:attrName>
                                        </p:attrNameLst>
                                      </p:cBhvr>
                                      <p:to>
                                        <p:strVal val="visible"/>
                                      </p:to>
                                    </p:set>
                                    <p:anim calcmode="lin" valueType="num">
                                      <p:cBhvr additive="base">
                                        <p:cTn id="210" dur="500"/>
                                        <p:tgtEl>
                                          <p:spTgt spid="349">
                                            <p:txEl>
                                              <p:pRg st="6" end="6"/>
                                            </p:txEl>
                                          </p:spTgt>
                                        </p:tgtEl>
                                        <p:attrNameLst>
                                          <p:attrName>ppt_w</p:attrName>
                                        </p:attrNameLst>
                                      </p:cBhvr>
                                      <p:tavLst>
                                        <p:tav tm="0">
                                          <p:val>
                                            <p:strVal val="0"/>
                                          </p:val>
                                        </p:tav>
                                        <p:tav tm="100000">
                                          <p:val>
                                            <p:strVal val="#ppt_w"/>
                                          </p:val>
                                        </p:tav>
                                      </p:tavLst>
                                    </p:anim>
                                    <p:anim calcmode="lin" valueType="num">
                                      <p:cBhvr additive="base">
                                        <p:cTn id="211" dur="500"/>
                                        <p:tgtEl>
                                          <p:spTgt spid="349">
                                            <p:txEl>
                                              <p:pRg st="6" end="6"/>
                                            </p:txEl>
                                          </p:spTgt>
                                        </p:tgtEl>
                                        <p:attrNameLst>
                                          <p:attrName>ppt_h</p:attrName>
                                        </p:attrNameLst>
                                      </p:cBhvr>
                                      <p:tavLst>
                                        <p:tav tm="0">
                                          <p:val>
                                            <p:strVal val="0"/>
                                          </p:val>
                                        </p:tav>
                                        <p:tav tm="100000">
                                          <p:val>
                                            <p:strVal val="#ppt_h"/>
                                          </p:val>
                                        </p:tav>
                                      </p:tavLst>
                                    </p:anim>
                                  </p:childTnLst>
                                </p:cTn>
                              </p:par>
                            </p:childTnLst>
                          </p:cTn>
                        </p:par>
                        <p:par>
                          <p:cTn id="212" fill="hold">
                            <p:stCondLst>
                              <p:cond delay="19400"/>
                            </p:stCondLst>
                            <p:childTnLst>
                              <p:par>
                                <p:cTn id="213" presetID="23" presetClass="entr" presetSubtype="16" fill="hold" nodeType="afterEffect">
                                  <p:stCondLst>
                                    <p:cond delay="0"/>
                                  </p:stCondLst>
                                  <p:childTnLst>
                                    <p:set>
                                      <p:cBhvr>
                                        <p:cTn id="214" dur="1" fill="hold">
                                          <p:stCondLst>
                                            <p:cond delay="0"/>
                                          </p:stCondLst>
                                        </p:cTn>
                                        <p:tgtEl>
                                          <p:spTgt spid="349">
                                            <p:txEl>
                                              <p:pRg st="7" end="7"/>
                                            </p:txEl>
                                          </p:spTgt>
                                        </p:tgtEl>
                                        <p:attrNameLst>
                                          <p:attrName>style.visibility</p:attrName>
                                        </p:attrNameLst>
                                      </p:cBhvr>
                                      <p:to>
                                        <p:strVal val="visible"/>
                                      </p:to>
                                    </p:set>
                                    <p:anim calcmode="lin" valueType="num">
                                      <p:cBhvr additive="base">
                                        <p:cTn id="215" dur="500"/>
                                        <p:tgtEl>
                                          <p:spTgt spid="349">
                                            <p:txEl>
                                              <p:pRg st="7" end="7"/>
                                            </p:txEl>
                                          </p:spTgt>
                                        </p:tgtEl>
                                        <p:attrNameLst>
                                          <p:attrName>ppt_w</p:attrName>
                                        </p:attrNameLst>
                                      </p:cBhvr>
                                      <p:tavLst>
                                        <p:tav tm="0">
                                          <p:val>
                                            <p:strVal val="0"/>
                                          </p:val>
                                        </p:tav>
                                        <p:tav tm="100000">
                                          <p:val>
                                            <p:strVal val="#ppt_w"/>
                                          </p:val>
                                        </p:tav>
                                      </p:tavLst>
                                    </p:anim>
                                    <p:anim calcmode="lin" valueType="num">
                                      <p:cBhvr additive="base">
                                        <p:cTn id="216" dur="500"/>
                                        <p:tgtEl>
                                          <p:spTgt spid="349">
                                            <p:txEl>
                                              <p:pRg st="7" end="7"/>
                                            </p:txEl>
                                          </p:spTgt>
                                        </p:tgtEl>
                                        <p:attrNameLst>
                                          <p:attrName>ppt_h</p:attrName>
                                        </p:attrNameLst>
                                      </p:cBhvr>
                                      <p:tavLst>
                                        <p:tav tm="0">
                                          <p:val>
                                            <p:strVal val="0"/>
                                          </p:val>
                                        </p:tav>
                                        <p:tav tm="100000">
                                          <p:val>
                                            <p:strVal val="#ppt_h"/>
                                          </p:val>
                                        </p:tav>
                                      </p:tavLst>
                                    </p:anim>
                                  </p:childTnLst>
                                </p:cTn>
                              </p:par>
                            </p:childTnLst>
                          </p:cTn>
                        </p:par>
                        <p:par>
                          <p:cTn id="217" fill="hold">
                            <p:stCondLst>
                              <p:cond delay="19900"/>
                            </p:stCondLst>
                            <p:childTnLst>
                              <p:par>
                                <p:cTn id="218" presetID="23" presetClass="entr" presetSubtype="16" fill="hold" nodeType="afterEffect">
                                  <p:stCondLst>
                                    <p:cond delay="0"/>
                                  </p:stCondLst>
                                  <p:childTnLst>
                                    <p:set>
                                      <p:cBhvr>
                                        <p:cTn id="219" dur="1" fill="hold">
                                          <p:stCondLst>
                                            <p:cond delay="0"/>
                                          </p:stCondLst>
                                        </p:cTn>
                                        <p:tgtEl>
                                          <p:spTgt spid="349">
                                            <p:txEl>
                                              <p:pRg st="8" end="8"/>
                                            </p:txEl>
                                          </p:spTgt>
                                        </p:tgtEl>
                                        <p:attrNameLst>
                                          <p:attrName>style.visibility</p:attrName>
                                        </p:attrNameLst>
                                      </p:cBhvr>
                                      <p:to>
                                        <p:strVal val="visible"/>
                                      </p:to>
                                    </p:set>
                                    <p:anim calcmode="lin" valueType="num">
                                      <p:cBhvr additive="base">
                                        <p:cTn id="220" dur="500"/>
                                        <p:tgtEl>
                                          <p:spTgt spid="349">
                                            <p:txEl>
                                              <p:pRg st="8" end="8"/>
                                            </p:txEl>
                                          </p:spTgt>
                                        </p:tgtEl>
                                        <p:attrNameLst>
                                          <p:attrName>ppt_w</p:attrName>
                                        </p:attrNameLst>
                                      </p:cBhvr>
                                      <p:tavLst>
                                        <p:tav tm="0">
                                          <p:val>
                                            <p:strVal val="0"/>
                                          </p:val>
                                        </p:tav>
                                        <p:tav tm="100000">
                                          <p:val>
                                            <p:strVal val="#ppt_w"/>
                                          </p:val>
                                        </p:tav>
                                      </p:tavLst>
                                    </p:anim>
                                    <p:anim calcmode="lin" valueType="num">
                                      <p:cBhvr additive="base">
                                        <p:cTn id="221" dur="500"/>
                                        <p:tgtEl>
                                          <p:spTgt spid="349">
                                            <p:txEl>
                                              <p:pRg st="8" end="8"/>
                                            </p:txEl>
                                          </p:spTgt>
                                        </p:tgtEl>
                                        <p:attrNameLst>
                                          <p:attrName>ppt_h</p:attrName>
                                        </p:attrNameLst>
                                      </p:cBhvr>
                                      <p:tavLst>
                                        <p:tav tm="0">
                                          <p:val>
                                            <p:strVal val="0"/>
                                          </p:val>
                                        </p:tav>
                                        <p:tav tm="100000">
                                          <p:val>
                                            <p:strVal val="#ppt_h"/>
                                          </p:val>
                                        </p:tav>
                                      </p:tavLst>
                                    </p:anim>
                                  </p:childTnLst>
                                </p:cTn>
                              </p:par>
                            </p:childTnLst>
                          </p:cTn>
                        </p:par>
                        <p:par>
                          <p:cTn id="222" fill="hold">
                            <p:stCondLst>
                              <p:cond delay="20400"/>
                            </p:stCondLst>
                            <p:childTnLst>
                              <p:par>
                                <p:cTn id="223" presetID="23" presetClass="entr" presetSubtype="16" fill="hold" nodeType="afterEffect">
                                  <p:stCondLst>
                                    <p:cond delay="0"/>
                                  </p:stCondLst>
                                  <p:childTnLst>
                                    <p:set>
                                      <p:cBhvr>
                                        <p:cTn id="224" dur="1" fill="hold">
                                          <p:stCondLst>
                                            <p:cond delay="0"/>
                                          </p:stCondLst>
                                        </p:cTn>
                                        <p:tgtEl>
                                          <p:spTgt spid="350">
                                            <p:txEl>
                                              <p:pRg st="0" end="0"/>
                                            </p:txEl>
                                          </p:spTgt>
                                        </p:tgtEl>
                                        <p:attrNameLst>
                                          <p:attrName>style.visibility</p:attrName>
                                        </p:attrNameLst>
                                      </p:cBhvr>
                                      <p:to>
                                        <p:strVal val="visible"/>
                                      </p:to>
                                    </p:set>
                                    <p:anim calcmode="lin" valueType="num">
                                      <p:cBhvr additive="base">
                                        <p:cTn id="225" dur="500"/>
                                        <p:tgtEl>
                                          <p:spTgt spid="350">
                                            <p:txEl>
                                              <p:pRg st="0" end="0"/>
                                            </p:txEl>
                                          </p:spTgt>
                                        </p:tgtEl>
                                        <p:attrNameLst>
                                          <p:attrName>ppt_w</p:attrName>
                                        </p:attrNameLst>
                                      </p:cBhvr>
                                      <p:tavLst>
                                        <p:tav tm="0">
                                          <p:val>
                                            <p:strVal val="0"/>
                                          </p:val>
                                        </p:tav>
                                        <p:tav tm="100000">
                                          <p:val>
                                            <p:strVal val="#ppt_w"/>
                                          </p:val>
                                        </p:tav>
                                      </p:tavLst>
                                    </p:anim>
                                    <p:anim calcmode="lin" valueType="num">
                                      <p:cBhvr additive="base">
                                        <p:cTn id="226" dur="500"/>
                                        <p:tgtEl>
                                          <p:spTgt spid="350">
                                            <p:txEl>
                                              <p:pRg st="0" end="0"/>
                                            </p:txEl>
                                          </p:spTgt>
                                        </p:tgtEl>
                                        <p:attrNameLst>
                                          <p:attrName>ppt_h</p:attrName>
                                        </p:attrNameLst>
                                      </p:cBhvr>
                                      <p:tavLst>
                                        <p:tav tm="0">
                                          <p:val>
                                            <p:strVal val="0"/>
                                          </p:val>
                                        </p:tav>
                                        <p:tav tm="100000">
                                          <p:val>
                                            <p:strVal val="#ppt_h"/>
                                          </p:val>
                                        </p:tav>
                                      </p:tavLst>
                                    </p:anim>
                                  </p:childTnLst>
                                </p:cTn>
                              </p:par>
                            </p:childTnLst>
                          </p:cTn>
                        </p:par>
                        <p:par>
                          <p:cTn id="227" fill="hold">
                            <p:stCondLst>
                              <p:cond delay="20900"/>
                            </p:stCondLst>
                            <p:childTnLst>
                              <p:par>
                                <p:cTn id="228" presetID="23" presetClass="entr" presetSubtype="16" fill="hold" nodeType="afterEffect">
                                  <p:stCondLst>
                                    <p:cond delay="0"/>
                                  </p:stCondLst>
                                  <p:childTnLst>
                                    <p:set>
                                      <p:cBhvr>
                                        <p:cTn id="229" dur="1" fill="hold">
                                          <p:stCondLst>
                                            <p:cond delay="0"/>
                                          </p:stCondLst>
                                        </p:cTn>
                                        <p:tgtEl>
                                          <p:spTgt spid="350">
                                            <p:txEl>
                                              <p:pRg st="1" end="1"/>
                                            </p:txEl>
                                          </p:spTgt>
                                        </p:tgtEl>
                                        <p:attrNameLst>
                                          <p:attrName>style.visibility</p:attrName>
                                        </p:attrNameLst>
                                      </p:cBhvr>
                                      <p:to>
                                        <p:strVal val="visible"/>
                                      </p:to>
                                    </p:set>
                                    <p:anim calcmode="lin" valueType="num">
                                      <p:cBhvr additive="base">
                                        <p:cTn id="230" dur="500"/>
                                        <p:tgtEl>
                                          <p:spTgt spid="350">
                                            <p:txEl>
                                              <p:pRg st="1" end="1"/>
                                            </p:txEl>
                                          </p:spTgt>
                                        </p:tgtEl>
                                        <p:attrNameLst>
                                          <p:attrName>ppt_w</p:attrName>
                                        </p:attrNameLst>
                                      </p:cBhvr>
                                      <p:tavLst>
                                        <p:tav tm="0">
                                          <p:val>
                                            <p:strVal val="0"/>
                                          </p:val>
                                        </p:tav>
                                        <p:tav tm="100000">
                                          <p:val>
                                            <p:strVal val="#ppt_w"/>
                                          </p:val>
                                        </p:tav>
                                      </p:tavLst>
                                    </p:anim>
                                    <p:anim calcmode="lin" valueType="num">
                                      <p:cBhvr additive="base">
                                        <p:cTn id="231" dur="500"/>
                                        <p:tgtEl>
                                          <p:spTgt spid="350">
                                            <p:txEl>
                                              <p:pRg st="1" end="1"/>
                                            </p:txEl>
                                          </p:spTgt>
                                        </p:tgtEl>
                                        <p:attrNameLst>
                                          <p:attrName>ppt_h</p:attrName>
                                        </p:attrNameLst>
                                      </p:cBhvr>
                                      <p:tavLst>
                                        <p:tav tm="0">
                                          <p:val>
                                            <p:strVal val="0"/>
                                          </p:val>
                                        </p:tav>
                                        <p:tav tm="100000">
                                          <p:val>
                                            <p:strVal val="#ppt_h"/>
                                          </p:val>
                                        </p:tav>
                                      </p:tavLst>
                                    </p:anim>
                                  </p:childTnLst>
                                </p:cTn>
                              </p:par>
                            </p:childTnLst>
                          </p:cTn>
                        </p:par>
                        <p:par>
                          <p:cTn id="232" fill="hold">
                            <p:stCondLst>
                              <p:cond delay="21400"/>
                            </p:stCondLst>
                            <p:childTnLst>
                              <p:par>
                                <p:cTn id="233" presetID="23" presetClass="entr" presetSubtype="16" fill="hold" nodeType="afterEffect">
                                  <p:stCondLst>
                                    <p:cond delay="0"/>
                                  </p:stCondLst>
                                  <p:childTnLst>
                                    <p:set>
                                      <p:cBhvr>
                                        <p:cTn id="234" dur="1" fill="hold">
                                          <p:stCondLst>
                                            <p:cond delay="0"/>
                                          </p:stCondLst>
                                        </p:cTn>
                                        <p:tgtEl>
                                          <p:spTgt spid="350">
                                            <p:txEl>
                                              <p:pRg st="2" end="2"/>
                                            </p:txEl>
                                          </p:spTgt>
                                        </p:tgtEl>
                                        <p:attrNameLst>
                                          <p:attrName>style.visibility</p:attrName>
                                        </p:attrNameLst>
                                      </p:cBhvr>
                                      <p:to>
                                        <p:strVal val="visible"/>
                                      </p:to>
                                    </p:set>
                                    <p:anim calcmode="lin" valueType="num">
                                      <p:cBhvr additive="base">
                                        <p:cTn id="235" dur="500"/>
                                        <p:tgtEl>
                                          <p:spTgt spid="350">
                                            <p:txEl>
                                              <p:pRg st="2" end="2"/>
                                            </p:txEl>
                                          </p:spTgt>
                                        </p:tgtEl>
                                        <p:attrNameLst>
                                          <p:attrName>ppt_w</p:attrName>
                                        </p:attrNameLst>
                                      </p:cBhvr>
                                      <p:tavLst>
                                        <p:tav tm="0">
                                          <p:val>
                                            <p:strVal val="0"/>
                                          </p:val>
                                        </p:tav>
                                        <p:tav tm="100000">
                                          <p:val>
                                            <p:strVal val="#ppt_w"/>
                                          </p:val>
                                        </p:tav>
                                      </p:tavLst>
                                    </p:anim>
                                    <p:anim calcmode="lin" valueType="num">
                                      <p:cBhvr additive="base">
                                        <p:cTn id="236" dur="500"/>
                                        <p:tgtEl>
                                          <p:spTgt spid="350">
                                            <p:txEl>
                                              <p:pRg st="2" end="2"/>
                                            </p:txEl>
                                          </p:spTgt>
                                        </p:tgtEl>
                                        <p:attrNameLst>
                                          <p:attrName>ppt_h</p:attrName>
                                        </p:attrNameLst>
                                      </p:cBhvr>
                                      <p:tavLst>
                                        <p:tav tm="0">
                                          <p:val>
                                            <p:strVal val="0"/>
                                          </p:val>
                                        </p:tav>
                                        <p:tav tm="100000">
                                          <p:val>
                                            <p:strVal val="#ppt_h"/>
                                          </p:val>
                                        </p:tav>
                                      </p:tavLst>
                                    </p:anim>
                                  </p:childTnLst>
                                </p:cTn>
                              </p:par>
                            </p:childTnLst>
                          </p:cTn>
                        </p:par>
                        <p:par>
                          <p:cTn id="237" fill="hold">
                            <p:stCondLst>
                              <p:cond delay="21900"/>
                            </p:stCondLst>
                            <p:childTnLst>
                              <p:par>
                                <p:cTn id="238" presetID="23" presetClass="entr" presetSubtype="16" fill="hold" nodeType="afterEffect">
                                  <p:stCondLst>
                                    <p:cond delay="0"/>
                                  </p:stCondLst>
                                  <p:childTnLst>
                                    <p:set>
                                      <p:cBhvr>
                                        <p:cTn id="239" dur="1" fill="hold">
                                          <p:stCondLst>
                                            <p:cond delay="0"/>
                                          </p:stCondLst>
                                        </p:cTn>
                                        <p:tgtEl>
                                          <p:spTgt spid="350">
                                            <p:txEl>
                                              <p:pRg st="3" end="3"/>
                                            </p:txEl>
                                          </p:spTgt>
                                        </p:tgtEl>
                                        <p:attrNameLst>
                                          <p:attrName>style.visibility</p:attrName>
                                        </p:attrNameLst>
                                      </p:cBhvr>
                                      <p:to>
                                        <p:strVal val="visible"/>
                                      </p:to>
                                    </p:set>
                                    <p:anim calcmode="lin" valueType="num">
                                      <p:cBhvr additive="base">
                                        <p:cTn id="240" dur="500"/>
                                        <p:tgtEl>
                                          <p:spTgt spid="350">
                                            <p:txEl>
                                              <p:pRg st="3" end="3"/>
                                            </p:txEl>
                                          </p:spTgt>
                                        </p:tgtEl>
                                        <p:attrNameLst>
                                          <p:attrName>ppt_w</p:attrName>
                                        </p:attrNameLst>
                                      </p:cBhvr>
                                      <p:tavLst>
                                        <p:tav tm="0">
                                          <p:val>
                                            <p:strVal val="0"/>
                                          </p:val>
                                        </p:tav>
                                        <p:tav tm="100000">
                                          <p:val>
                                            <p:strVal val="#ppt_w"/>
                                          </p:val>
                                        </p:tav>
                                      </p:tavLst>
                                    </p:anim>
                                    <p:anim calcmode="lin" valueType="num">
                                      <p:cBhvr additive="base">
                                        <p:cTn id="241" dur="500"/>
                                        <p:tgtEl>
                                          <p:spTgt spid="350">
                                            <p:txEl>
                                              <p:pRg st="3" end="3"/>
                                            </p:txEl>
                                          </p:spTgt>
                                        </p:tgtEl>
                                        <p:attrNameLst>
                                          <p:attrName>ppt_h</p:attrName>
                                        </p:attrNameLst>
                                      </p:cBhvr>
                                      <p:tavLst>
                                        <p:tav tm="0">
                                          <p:val>
                                            <p:strVal val="0"/>
                                          </p:val>
                                        </p:tav>
                                        <p:tav tm="100000">
                                          <p:val>
                                            <p:strVal val="#ppt_h"/>
                                          </p:val>
                                        </p:tav>
                                      </p:tavLst>
                                    </p:anim>
                                  </p:childTnLst>
                                </p:cTn>
                              </p:par>
                            </p:childTnLst>
                          </p:cTn>
                        </p:par>
                        <p:par>
                          <p:cTn id="242" fill="hold">
                            <p:stCondLst>
                              <p:cond delay="22400"/>
                            </p:stCondLst>
                            <p:childTnLst>
                              <p:par>
                                <p:cTn id="243" presetID="23" presetClass="entr" presetSubtype="16" fill="hold" nodeType="afterEffect">
                                  <p:stCondLst>
                                    <p:cond delay="0"/>
                                  </p:stCondLst>
                                  <p:childTnLst>
                                    <p:set>
                                      <p:cBhvr>
                                        <p:cTn id="244" dur="1" fill="hold">
                                          <p:stCondLst>
                                            <p:cond delay="0"/>
                                          </p:stCondLst>
                                        </p:cTn>
                                        <p:tgtEl>
                                          <p:spTgt spid="350">
                                            <p:txEl>
                                              <p:pRg st="4" end="4"/>
                                            </p:txEl>
                                          </p:spTgt>
                                        </p:tgtEl>
                                        <p:attrNameLst>
                                          <p:attrName>style.visibility</p:attrName>
                                        </p:attrNameLst>
                                      </p:cBhvr>
                                      <p:to>
                                        <p:strVal val="visible"/>
                                      </p:to>
                                    </p:set>
                                    <p:anim calcmode="lin" valueType="num">
                                      <p:cBhvr additive="base">
                                        <p:cTn id="245" dur="500"/>
                                        <p:tgtEl>
                                          <p:spTgt spid="350">
                                            <p:txEl>
                                              <p:pRg st="4" end="4"/>
                                            </p:txEl>
                                          </p:spTgt>
                                        </p:tgtEl>
                                        <p:attrNameLst>
                                          <p:attrName>ppt_w</p:attrName>
                                        </p:attrNameLst>
                                      </p:cBhvr>
                                      <p:tavLst>
                                        <p:tav tm="0">
                                          <p:val>
                                            <p:strVal val="0"/>
                                          </p:val>
                                        </p:tav>
                                        <p:tav tm="100000">
                                          <p:val>
                                            <p:strVal val="#ppt_w"/>
                                          </p:val>
                                        </p:tav>
                                      </p:tavLst>
                                    </p:anim>
                                    <p:anim calcmode="lin" valueType="num">
                                      <p:cBhvr additive="base">
                                        <p:cTn id="246" dur="500"/>
                                        <p:tgtEl>
                                          <p:spTgt spid="350">
                                            <p:txEl>
                                              <p:pRg st="4" end="4"/>
                                            </p:txEl>
                                          </p:spTgt>
                                        </p:tgtEl>
                                        <p:attrNameLst>
                                          <p:attrName>ppt_h</p:attrName>
                                        </p:attrNameLst>
                                      </p:cBhvr>
                                      <p:tavLst>
                                        <p:tav tm="0">
                                          <p:val>
                                            <p:strVal val="0"/>
                                          </p:val>
                                        </p:tav>
                                        <p:tav tm="100000">
                                          <p:val>
                                            <p:strVal val="#ppt_h"/>
                                          </p:val>
                                        </p:tav>
                                      </p:tavLst>
                                    </p:anim>
                                  </p:childTnLst>
                                </p:cTn>
                              </p:par>
                            </p:childTnLst>
                          </p:cTn>
                        </p:par>
                        <p:par>
                          <p:cTn id="247" fill="hold">
                            <p:stCondLst>
                              <p:cond delay="22900"/>
                            </p:stCondLst>
                            <p:childTnLst>
                              <p:par>
                                <p:cTn id="248" presetID="23" presetClass="entr" presetSubtype="16" fill="hold" nodeType="afterEffect">
                                  <p:stCondLst>
                                    <p:cond delay="0"/>
                                  </p:stCondLst>
                                  <p:childTnLst>
                                    <p:set>
                                      <p:cBhvr>
                                        <p:cTn id="249" dur="1" fill="hold">
                                          <p:stCondLst>
                                            <p:cond delay="0"/>
                                          </p:stCondLst>
                                        </p:cTn>
                                        <p:tgtEl>
                                          <p:spTgt spid="350">
                                            <p:txEl>
                                              <p:pRg st="5" end="5"/>
                                            </p:txEl>
                                          </p:spTgt>
                                        </p:tgtEl>
                                        <p:attrNameLst>
                                          <p:attrName>style.visibility</p:attrName>
                                        </p:attrNameLst>
                                      </p:cBhvr>
                                      <p:to>
                                        <p:strVal val="visible"/>
                                      </p:to>
                                    </p:set>
                                    <p:anim calcmode="lin" valueType="num">
                                      <p:cBhvr additive="base">
                                        <p:cTn id="250" dur="500"/>
                                        <p:tgtEl>
                                          <p:spTgt spid="350">
                                            <p:txEl>
                                              <p:pRg st="5" end="5"/>
                                            </p:txEl>
                                          </p:spTgt>
                                        </p:tgtEl>
                                        <p:attrNameLst>
                                          <p:attrName>ppt_w</p:attrName>
                                        </p:attrNameLst>
                                      </p:cBhvr>
                                      <p:tavLst>
                                        <p:tav tm="0">
                                          <p:val>
                                            <p:strVal val="0"/>
                                          </p:val>
                                        </p:tav>
                                        <p:tav tm="100000">
                                          <p:val>
                                            <p:strVal val="#ppt_w"/>
                                          </p:val>
                                        </p:tav>
                                      </p:tavLst>
                                    </p:anim>
                                    <p:anim calcmode="lin" valueType="num">
                                      <p:cBhvr additive="base">
                                        <p:cTn id="251" dur="500"/>
                                        <p:tgtEl>
                                          <p:spTgt spid="350">
                                            <p:txEl>
                                              <p:pRg st="5" end="5"/>
                                            </p:txEl>
                                          </p:spTgt>
                                        </p:tgtEl>
                                        <p:attrNameLst>
                                          <p:attrName>ppt_h</p:attrName>
                                        </p:attrNameLst>
                                      </p:cBhvr>
                                      <p:tavLst>
                                        <p:tav tm="0">
                                          <p:val>
                                            <p:strVal val="0"/>
                                          </p:val>
                                        </p:tav>
                                        <p:tav tm="100000">
                                          <p:val>
                                            <p:strVal val="#ppt_h"/>
                                          </p:val>
                                        </p:tav>
                                      </p:tavLst>
                                    </p:anim>
                                  </p:childTnLst>
                                </p:cTn>
                              </p:par>
                            </p:childTnLst>
                          </p:cTn>
                        </p:par>
                        <p:par>
                          <p:cTn id="252" fill="hold">
                            <p:stCondLst>
                              <p:cond delay="23400"/>
                            </p:stCondLst>
                            <p:childTnLst>
                              <p:par>
                                <p:cTn id="253" presetID="23" presetClass="entr" presetSubtype="16" fill="hold" nodeType="afterEffect">
                                  <p:stCondLst>
                                    <p:cond delay="0"/>
                                  </p:stCondLst>
                                  <p:childTnLst>
                                    <p:set>
                                      <p:cBhvr>
                                        <p:cTn id="254" dur="1" fill="hold">
                                          <p:stCondLst>
                                            <p:cond delay="0"/>
                                          </p:stCondLst>
                                        </p:cTn>
                                        <p:tgtEl>
                                          <p:spTgt spid="350">
                                            <p:txEl>
                                              <p:pRg st="6" end="6"/>
                                            </p:txEl>
                                          </p:spTgt>
                                        </p:tgtEl>
                                        <p:attrNameLst>
                                          <p:attrName>style.visibility</p:attrName>
                                        </p:attrNameLst>
                                      </p:cBhvr>
                                      <p:to>
                                        <p:strVal val="visible"/>
                                      </p:to>
                                    </p:set>
                                    <p:anim calcmode="lin" valueType="num">
                                      <p:cBhvr additive="base">
                                        <p:cTn id="255" dur="500"/>
                                        <p:tgtEl>
                                          <p:spTgt spid="350">
                                            <p:txEl>
                                              <p:pRg st="6" end="6"/>
                                            </p:txEl>
                                          </p:spTgt>
                                        </p:tgtEl>
                                        <p:attrNameLst>
                                          <p:attrName>ppt_w</p:attrName>
                                        </p:attrNameLst>
                                      </p:cBhvr>
                                      <p:tavLst>
                                        <p:tav tm="0">
                                          <p:val>
                                            <p:strVal val="0"/>
                                          </p:val>
                                        </p:tav>
                                        <p:tav tm="100000">
                                          <p:val>
                                            <p:strVal val="#ppt_w"/>
                                          </p:val>
                                        </p:tav>
                                      </p:tavLst>
                                    </p:anim>
                                    <p:anim calcmode="lin" valueType="num">
                                      <p:cBhvr additive="base">
                                        <p:cTn id="256" dur="500"/>
                                        <p:tgtEl>
                                          <p:spTgt spid="350">
                                            <p:txEl>
                                              <p:pRg st="6" end="6"/>
                                            </p:txEl>
                                          </p:spTgt>
                                        </p:tgtEl>
                                        <p:attrNameLst>
                                          <p:attrName>ppt_h</p:attrName>
                                        </p:attrNameLst>
                                      </p:cBhvr>
                                      <p:tavLst>
                                        <p:tav tm="0">
                                          <p:val>
                                            <p:strVal val="0"/>
                                          </p:val>
                                        </p:tav>
                                        <p:tav tm="100000">
                                          <p:val>
                                            <p:strVal val="#ppt_h"/>
                                          </p:val>
                                        </p:tav>
                                      </p:tavLst>
                                    </p:anim>
                                  </p:childTnLst>
                                </p:cTn>
                              </p:par>
                            </p:childTnLst>
                          </p:cTn>
                        </p:par>
                        <p:par>
                          <p:cTn id="257" fill="hold">
                            <p:stCondLst>
                              <p:cond delay="23900"/>
                            </p:stCondLst>
                            <p:childTnLst>
                              <p:par>
                                <p:cTn id="258" presetID="23" presetClass="entr" presetSubtype="16" fill="hold" nodeType="afterEffect">
                                  <p:stCondLst>
                                    <p:cond delay="0"/>
                                  </p:stCondLst>
                                  <p:childTnLst>
                                    <p:set>
                                      <p:cBhvr>
                                        <p:cTn id="259" dur="1" fill="hold">
                                          <p:stCondLst>
                                            <p:cond delay="0"/>
                                          </p:stCondLst>
                                        </p:cTn>
                                        <p:tgtEl>
                                          <p:spTgt spid="350">
                                            <p:txEl>
                                              <p:pRg st="7" end="7"/>
                                            </p:txEl>
                                          </p:spTgt>
                                        </p:tgtEl>
                                        <p:attrNameLst>
                                          <p:attrName>style.visibility</p:attrName>
                                        </p:attrNameLst>
                                      </p:cBhvr>
                                      <p:to>
                                        <p:strVal val="visible"/>
                                      </p:to>
                                    </p:set>
                                    <p:anim calcmode="lin" valueType="num">
                                      <p:cBhvr additive="base">
                                        <p:cTn id="260" dur="500"/>
                                        <p:tgtEl>
                                          <p:spTgt spid="350">
                                            <p:txEl>
                                              <p:pRg st="7" end="7"/>
                                            </p:txEl>
                                          </p:spTgt>
                                        </p:tgtEl>
                                        <p:attrNameLst>
                                          <p:attrName>ppt_w</p:attrName>
                                        </p:attrNameLst>
                                      </p:cBhvr>
                                      <p:tavLst>
                                        <p:tav tm="0">
                                          <p:val>
                                            <p:strVal val="0"/>
                                          </p:val>
                                        </p:tav>
                                        <p:tav tm="100000">
                                          <p:val>
                                            <p:strVal val="#ppt_w"/>
                                          </p:val>
                                        </p:tav>
                                      </p:tavLst>
                                    </p:anim>
                                    <p:anim calcmode="lin" valueType="num">
                                      <p:cBhvr additive="base">
                                        <p:cTn id="261" dur="500"/>
                                        <p:tgtEl>
                                          <p:spTgt spid="350">
                                            <p:txEl>
                                              <p:pRg st="7" end="7"/>
                                            </p:txEl>
                                          </p:spTgt>
                                        </p:tgtEl>
                                        <p:attrNameLst>
                                          <p:attrName>ppt_h</p:attrName>
                                        </p:attrNameLst>
                                      </p:cBhvr>
                                      <p:tavLst>
                                        <p:tav tm="0">
                                          <p:val>
                                            <p:strVal val="0"/>
                                          </p:val>
                                        </p:tav>
                                        <p:tav tm="100000">
                                          <p:val>
                                            <p:strVal val="#ppt_h"/>
                                          </p:val>
                                        </p:tav>
                                      </p:tavLst>
                                    </p:anim>
                                  </p:childTnLst>
                                </p:cTn>
                              </p:par>
                            </p:childTnLst>
                          </p:cTn>
                        </p:par>
                        <p:par>
                          <p:cTn id="262" fill="hold">
                            <p:stCondLst>
                              <p:cond delay="24400"/>
                            </p:stCondLst>
                            <p:childTnLst>
                              <p:par>
                                <p:cTn id="263" presetID="23" presetClass="entr" presetSubtype="16" fill="hold" nodeType="afterEffect">
                                  <p:stCondLst>
                                    <p:cond delay="0"/>
                                  </p:stCondLst>
                                  <p:childTnLst>
                                    <p:set>
                                      <p:cBhvr>
                                        <p:cTn id="264" dur="1" fill="hold">
                                          <p:stCondLst>
                                            <p:cond delay="0"/>
                                          </p:stCondLst>
                                        </p:cTn>
                                        <p:tgtEl>
                                          <p:spTgt spid="350">
                                            <p:txEl>
                                              <p:pRg st="8" end="8"/>
                                            </p:txEl>
                                          </p:spTgt>
                                        </p:tgtEl>
                                        <p:attrNameLst>
                                          <p:attrName>style.visibility</p:attrName>
                                        </p:attrNameLst>
                                      </p:cBhvr>
                                      <p:to>
                                        <p:strVal val="visible"/>
                                      </p:to>
                                    </p:set>
                                    <p:anim calcmode="lin" valueType="num">
                                      <p:cBhvr additive="base">
                                        <p:cTn id="265" dur="500"/>
                                        <p:tgtEl>
                                          <p:spTgt spid="350">
                                            <p:txEl>
                                              <p:pRg st="8" end="8"/>
                                            </p:txEl>
                                          </p:spTgt>
                                        </p:tgtEl>
                                        <p:attrNameLst>
                                          <p:attrName>ppt_w</p:attrName>
                                        </p:attrNameLst>
                                      </p:cBhvr>
                                      <p:tavLst>
                                        <p:tav tm="0">
                                          <p:val>
                                            <p:strVal val="0"/>
                                          </p:val>
                                        </p:tav>
                                        <p:tav tm="100000">
                                          <p:val>
                                            <p:strVal val="#ppt_w"/>
                                          </p:val>
                                        </p:tav>
                                      </p:tavLst>
                                    </p:anim>
                                    <p:anim calcmode="lin" valueType="num">
                                      <p:cBhvr additive="base">
                                        <p:cTn id="266" dur="500"/>
                                        <p:tgtEl>
                                          <p:spTgt spid="350">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projects with dates">
  <p:cSld name="Two projects with dates">
    <p:spTree>
      <p:nvGrpSpPr>
        <p:cNvPr id="1" name="Shape 351"/>
        <p:cNvGrpSpPr/>
        <p:nvPr/>
      </p:nvGrpSpPr>
      <p:grpSpPr>
        <a:xfrm>
          <a:off x="0" y="0"/>
          <a:ext cx="0" cy="0"/>
          <a:chOff x="0" y="0"/>
          <a:chExt cx="0" cy="0"/>
        </a:xfrm>
      </p:grpSpPr>
      <p:sp>
        <p:nvSpPr>
          <p:cNvPr id="352" name="Google Shape;352;p23"/>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53" name="Google Shape;353;p23"/>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54" name="Google Shape;354;p23"/>
          <p:cNvSpPr>
            <a:spLocks noGrp="1"/>
          </p:cNvSpPr>
          <p:nvPr>
            <p:ph type="pic" idx="3"/>
          </p:nvPr>
        </p:nvSpPr>
        <p:spPr>
          <a:xfrm>
            <a:off x="1924417" y="2750588"/>
            <a:ext cx="9968478" cy="6217016"/>
          </a:xfrm>
          <a:prstGeom prst="rect">
            <a:avLst/>
          </a:prstGeom>
          <a:noFill/>
          <a:ln>
            <a:noFill/>
          </a:ln>
        </p:spPr>
      </p:sp>
      <p:sp>
        <p:nvSpPr>
          <p:cNvPr id="355" name="Google Shape;355;p23"/>
          <p:cNvSpPr/>
          <p:nvPr/>
        </p:nvSpPr>
        <p:spPr>
          <a:xfrm>
            <a:off x="1924417" y="9403908"/>
            <a:ext cx="1954206" cy="1955960"/>
          </a:xfrm>
          <a:prstGeom prst="roundRect">
            <a:avLst>
              <a:gd name="adj" fmla="val 16667"/>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56" name="Google Shape;356;p23"/>
          <p:cNvSpPr txBox="1">
            <a:spLocks noGrp="1"/>
          </p:cNvSpPr>
          <p:nvPr>
            <p:ph type="body" idx="4"/>
          </p:nvPr>
        </p:nvSpPr>
        <p:spPr>
          <a:xfrm>
            <a:off x="4402778" y="9403908"/>
            <a:ext cx="7693194"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57" name="Google Shape;357;p23"/>
          <p:cNvSpPr txBox="1">
            <a:spLocks noGrp="1"/>
          </p:cNvSpPr>
          <p:nvPr>
            <p:ph type="body" idx="5"/>
          </p:nvPr>
        </p:nvSpPr>
        <p:spPr>
          <a:xfrm>
            <a:off x="4402778" y="10427014"/>
            <a:ext cx="7693194" cy="192749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58" name="Google Shape;358;p23"/>
          <p:cNvSpPr txBox="1">
            <a:spLocks noGrp="1"/>
          </p:cNvSpPr>
          <p:nvPr>
            <p:ph type="body" idx="6"/>
          </p:nvPr>
        </p:nvSpPr>
        <p:spPr>
          <a:xfrm>
            <a:off x="2268193" y="9610359"/>
            <a:ext cx="1311221"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59" name="Google Shape;359;p23"/>
          <p:cNvSpPr txBox="1">
            <a:spLocks noGrp="1"/>
          </p:cNvSpPr>
          <p:nvPr>
            <p:ph type="body" idx="7"/>
          </p:nvPr>
        </p:nvSpPr>
        <p:spPr>
          <a:xfrm>
            <a:off x="2268193" y="10242991"/>
            <a:ext cx="1311221"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60" name="Google Shape;360;p23"/>
          <p:cNvSpPr>
            <a:spLocks noGrp="1"/>
          </p:cNvSpPr>
          <p:nvPr>
            <p:ph type="pic" idx="8"/>
          </p:nvPr>
        </p:nvSpPr>
        <p:spPr>
          <a:xfrm>
            <a:off x="12729007" y="2750588"/>
            <a:ext cx="10171557" cy="6217016"/>
          </a:xfrm>
          <a:prstGeom prst="rect">
            <a:avLst/>
          </a:prstGeom>
          <a:noFill/>
          <a:ln>
            <a:noFill/>
          </a:ln>
        </p:spPr>
      </p:sp>
      <p:sp>
        <p:nvSpPr>
          <p:cNvPr id="361" name="Google Shape;361;p23"/>
          <p:cNvSpPr/>
          <p:nvPr/>
        </p:nvSpPr>
        <p:spPr>
          <a:xfrm>
            <a:off x="12729007" y="9403908"/>
            <a:ext cx="1954206" cy="1955960"/>
          </a:xfrm>
          <a:prstGeom prst="roundRect">
            <a:avLst>
              <a:gd name="adj" fmla="val 16667"/>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62" name="Google Shape;362;p23"/>
          <p:cNvSpPr txBox="1">
            <a:spLocks noGrp="1"/>
          </p:cNvSpPr>
          <p:nvPr>
            <p:ph type="body" idx="9"/>
          </p:nvPr>
        </p:nvSpPr>
        <p:spPr>
          <a:xfrm>
            <a:off x="15207370" y="9403908"/>
            <a:ext cx="7693194"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63" name="Google Shape;363;p23"/>
          <p:cNvSpPr txBox="1">
            <a:spLocks noGrp="1"/>
          </p:cNvSpPr>
          <p:nvPr>
            <p:ph type="body" idx="13"/>
          </p:nvPr>
        </p:nvSpPr>
        <p:spPr>
          <a:xfrm>
            <a:off x="15207370" y="10427014"/>
            <a:ext cx="7693194" cy="1927493"/>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64" name="Google Shape;364;p23"/>
          <p:cNvSpPr txBox="1">
            <a:spLocks noGrp="1"/>
          </p:cNvSpPr>
          <p:nvPr>
            <p:ph type="body" idx="14"/>
          </p:nvPr>
        </p:nvSpPr>
        <p:spPr>
          <a:xfrm>
            <a:off x="13072785" y="9610359"/>
            <a:ext cx="1311221"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65" name="Google Shape;365;p23"/>
          <p:cNvSpPr txBox="1">
            <a:spLocks noGrp="1"/>
          </p:cNvSpPr>
          <p:nvPr>
            <p:ph type="body" idx="15"/>
          </p:nvPr>
        </p:nvSpPr>
        <p:spPr>
          <a:xfrm>
            <a:off x="13072785" y="10242991"/>
            <a:ext cx="1311221"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52">
                                            <p:txEl>
                                              <p:pRg st="0" end="0"/>
                                            </p:txEl>
                                          </p:spTgt>
                                        </p:tgtEl>
                                        <p:attrNameLst>
                                          <p:attrName>style.visibility</p:attrName>
                                        </p:attrNameLst>
                                      </p:cBhvr>
                                      <p:to>
                                        <p:strVal val="visible"/>
                                      </p:to>
                                    </p:set>
                                    <p:animEffect transition="in" filter="fade">
                                      <p:cBhvr>
                                        <p:cTn id="7" dur="400"/>
                                        <p:tgtEl>
                                          <p:spTgt spid="352">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352">
                                            <p:txEl>
                                              <p:pRg st="1" end="1"/>
                                            </p:txEl>
                                          </p:spTgt>
                                        </p:tgtEl>
                                        <p:attrNameLst>
                                          <p:attrName>style.visibility</p:attrName>
                                        </p:attrNameLst>
                                      </p:cBhvr>
                                      <p:to>
                                        <p:strVal val="visible"/>
                                      </p:to>
                                    </p:set>
                                    <p:animEffect transition="in" filter="fade">
                                      <p:cBhvr>
                                        <p:cTn id="10" dur="400"/>
                                        <p:tgtEl>
                                          <p:spTgt spid="352">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352">
                                            <p:txEl>
                                              <p:pRg st="2" end="2"/>
                                            </p:txEl>
                                          </p:spTgt>
                                        </p:tgtEl>
                                        <p:attrNameLst>
                                          <p:attrName>style.visibility</p:attrName>
                                        </p:attrNameLst>
                                      </p:cBhvr>
                                      <p:to>
                                        <p:strVal val="visible"/>
                                      </p:to>
                                    </p:set>
                                    <p:animEffect transition="in" filter="fade">
                                      <p:cBhvr>
                                        <p:cTn id="13" dur="400"/>
                                        <p:tgtEl>
                                          <p:spTgt spid="352">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352">
                                            <p:txEl>
                                              <p:pRg st="3" end="3"/>
                                            </p:txEl>
                                          </p:spTgt>
                                        </p:tgtEl>
                                        <p:attrNameLst>
                                          <p:attrName>style.visibility</p:attrName>
                                        </p:attrNameLst>
                                      </p:cBhvr>
                                      <p:to>
                                        <p:strVal val="visible"/>
                                      </p:to>
                                    </p:set>
                                    <p:animEffect transition="in" filter="fade">
                                      <p:cBhvr>
                                        <p:cTn id="16" dur="400"/>
                                        <p:tgtEl>
                                          <p:spTgt spid="352">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352">
                                            <p:txEl>
                                              <p:pRg st="4" end="4"/>
                                            </p:txEl>
                                          </p:spTgt>
                                        </p:tgtEl>
                                        <p:attrNameLst>
                                          <p:attrName>style.visibility</p:attrName>
                                        </p:attrNameLst>
                                      </p:cBhvr>
                                      <p:to>
                                        <p:strVal val="visible"/>
                                      </p:to>
                                    </p:set>
                                    <p:animEffect transition="in" filter="fade">
                                      <p:cBhvr>
                                        <p:cTn id="19" dur="400"/>
                                        <p:tgtEl>
                                          <p:spTgt spid="352">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352">
                                            <p:txEl>
                                              <p:pRg st="5" end="5"/>
                                            </p:txEl>
                                          </p:spTgt>
                                        </p:tgtEl>
                                        <p:attrNameLst>
                                          <p:attrName>style.visibility</p:attrName>
                                        </p:attrNameLst>
                                      </p:cBhvr>
                                      <p:to>
                                        <p:strVal val="visible"/>
                                      </p:to>
                                    </p:set>
                                    <p:animEffect transition="in" filter="fade">
                                      <p:cBhvr>
                                        <p:cTn id="22" dur="400"/>
                                        <p:tgtEl>
                                          <p:spTgt spid="352">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352">
                                            <p:txEl>
                                              <p:pRg st="6" end="6"/>
                                            </p:txEl>
                                          </p:spTgt>
                                        </p:tgtEl>
                                        <p:attrNameLst>
                                          <p:attrName>style.visibility</p:attrName>
                                        </p:attrNameLst>
                                      </p:cBhvr>
                                      <p:to>
                                        <p:strVal val="visible"/>
                                      </p:to>
                                    </p:set>
                                    <p:animEffect transition="in" filter="fade">
                                      <p:cBhvr>
                                        <p:cTn id="25" dur="400"/>
                                        <p:tgtEl>
                                          <p:spTgt spid="352">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352">
                                            <p:txEl>
                                              <p:pRg st="7" end="7"/>
                                            </p:txEl>
                                          </p:spTgt>
                                        </p:tgtEl>
                                        <p:attrNameLst>
                                          <p:attrName>style.visibility</p:attrName>
                                        </p:attrNameLst>
                                      </p:cBhvr>
                                      <p:to>
                                        <p:strVal val="visible"/>
                                      </p:to>
                                    </p:set>
                                    <p:animEffect transition="in" filter="fade">
                                      <p:cBhvr>
                                        <p:cTn id="28" dur="400"/>
                                        <p:tgtEl>
                                          <p:spTgt spid="352">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352">
                                            <p:txEl>
                                              <p:pRg st="8" end="8"/>
                                            </p:txEl>
                                          </p:spTgt>
                                        </p:tgtEl>
                                        <p:attrNameLst>
                                          <p:attrName>style.visibility</p:attrName>
                                        </p:attrNameLst>
                                      </p:cBhvr>
                                      <p:to>
                                        <p:strVal val="visible"/>
                                      </p:to>
                                    </p:set>
                                    <p:animEffect transition="in" filter="fade">
                                      <p:cBhvr>
                                        <p:cTn id="31" dur="400"/>
                                        <p:tgtEl>
                                          <p:spTgt spid="352">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353">
                                            <p:txEl>
                                              <p:pRg st="0" end="0"/>
                                            </p:txEl>
                                          </p:spTgt>
                                        </p:tgtEl>
                                        <p:attrNameLst>
                                          <p:attrName>style.visibility</p:attrName>
                                        </p:attrNameLst>
                                      </p:cBhvr>
                                      <p:to>
                                        <p:strVal val="visible"/>
                                      </p:to>
                                    </p:set>
                                    <p:anim calcmode="lin" valueType="num">
                                      <p:cBhvr additive="base">
                                        <p:cTn id="34" dur="500"/>
                                        <p:tgtEl>
                                          <p:spTgt spid="353">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353">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353">
                                            <p:txEl>
                                              <p:pRg st="1" end="1"/>
                                            </p:txEl>
                                          </p:spTgt>
                                        </p:tgtEl>
                                        <p:attrNameLst>
                                          <p:attrName>style.visibility</p:attrName>
                                        </p:attrNameLst>
                                      </p:cBhvr>
                                      <p:to>
                                        <p:strVal val="visible"/>
                                      </p:to>
                                    </p:set>
                                    <p:anim calcmode="lin" valueType="num">
                                      <p:cBhvr additive="base">
                                        <p:cTn id="38" dur="500"/>
                                        <p:tgtEl>
                                          <p:spTgt spid="353">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353">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353">
                                            <p:txEl>
                                              <p:pRg st="2" end="2"/>
                                            </p:txEl>
                                          </p:spTgt>
                                        </p:tgtEl>
                                        <p:attrNameLst>
                                          <p:attrName>style.visibility</p:attrName>
                                        </p:attrNameLst>
                                      </p:cBhvr>
                                      <p:to>
                                        <p:strVal val="visible"/>
                                      </p:to>
                                    </p:set>
                                    <p:anim calcmode="lin" valueType="num">
                                      <p:cBhvr additive="base">
                                        <p:cTn id="42" dur="500"/>
                                        <p:tgtEl>
                                          <p:spTgt spid="353">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353">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353">
                                            <p:txEl>
                                              <p:pRg st="3" end="3"/>
                                            </p:txEl>
                                          </p:spTgt>
                                        </p:tgtEl>
                                        <p:attrNameLst>
                                          <p:attrName>style.visibility</p:attrName>
                                        </p:attrNameLst>
                                      </p:cBhvr>
                                      <p:to>
                                        <p:strVal val="visible"/>
                                      </p:to>
                                    </p:set>
                                    <p:anim calcmode="lin" valueType="num">
                                      <p:cBhvr additive="base">
                                        <p:cTn id="46" dur="500"/>
                                        <p:tgtEl>
                                          <p:spTgt spid="353">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353">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353">
                                            <p:txEl>
                                              <p:pRg st="4" end="4"/>
                                            </p:txEl>
                                          </p:spTgt>
                                        </p:tgtEl>
                                        <p:attrNameLst>
                                          <p:attrName>style.visibility</p:attrName>
                                        </p:attrNameLst>
                                      </p:cBhvr>
                                      <p:to>
                                        <p:strVal val="visible"/>
                                      </p:to>
                                    </p:set>
                                    <p:anim calcmode="lin" valueType="num">
                                      <p:cBhvr additive="base">
                                        <p:cTn id="50" dur="500"/>
                                        <p:tgtEl>
                                          <p:spTgt spid="353">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353">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353">
                                            <p:txEl>
                                              <p:pRg st="5" end="5"/>
                                            </p:txEl>
                                          </p:spTgt>
                                        </p:tgtEl>
                                        <p:attrNameLst>
                                          <p:attrName>style.visibility</p:attrName>
                                        </p:attrNameLst>
                                      </p:cBhvr>
                                      <p:to>
                                        <p:strVal val="visible"/>
                                      </p:to>
                                    </p:set>
                                    <p:anim calcmode="lin" valueType="num">
                                      <p:cBhvr additive="base">
                                        <p:cTn id="54" dur="500"/>
                                        <p:tgtEl>
                                          <p:spTgt spid="353">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353">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353">
                                            <p:txEl>
                                              <p:pRg st="6" end="6"/>
                                            </p:txEl>
                                          </p:spTgt>
                                        </p:tgtEl>
                                        <p:attrNameLst>
                                          <p:attrName>style.visibility</p:attrName>
                                        </p:attrNameLst>
                                      </p:cBhvr>
                                      <p:to>
                                        <p:strVal val="visible"/>
                                      </p:to>
                                    </p:set>
                                    <p:anim calcmode="lin" valueType="num">
                                      <p:cBhvr additive="base">
                                        <p:cTn id="58" dur="500"/>
                                        <p:tgtEl>
                                          <p:spTgt spid="353">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353">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353">
                                            <p:txEl>
                                              <p:pRg st="7" end="7"/>
                                            </p:txEl>
                                          </p:spTgt>
                                        </p:tgtEl>
                                        <p:attrNameLst>
                                          <p:attrName>style.visibility</p:attrName>
                                        </p:attrNameLst>
                                      </p:cBhvr>
                                      <p:to>
                                        <p:strVal val="visible"/>
                                      </p:to>
                                    </p:set>
                                    <p:anim calcmode="lin" valueType="num">
                                      <p:cBhvr additive="base">
                                        <p:cTn id="62" dur="500"/>
                                        <p:tgtEl>
                                          <p:spTgt spid="353">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353">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353">
                                            <p:txEl>
                                              <p:pRg st="8" end="8"/>
                                            </p:txEl>
                                          </p:spTgt>
                                        </p:tgtEl>
                                        <p:attrNameLst>
                                          <p:attrName>style.visibility</p:attrName>
                                        </p:attrNameLst>
                                      </p:cBhvr>
                                      <p:to>
                                        <p:strVal val="visible"/>
                                      </p:to>
                                    </p:set>
                                    <p:anim calcmode="lin" valueType="num">
                                      <p:cBhvr additive="base">
                                        <p:cTn id="66" dur="500"/>
                                        <p:tgtEl>
                                          <p:spTgt spid="353">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353">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800"/>
                                  </p:stCondLst>
                                  <p:childTnLst>
                                    <p:set>
                                      <p:cBhvr>
                                        <p:cTn id="69" dur="1" fill="hold">
                                          <p:stCondLst>
                                            <p:cond delay="0"/>
                                          </p:stCondLst>
                                        </p:cTn>
                                        <p:tgtEl>
                                          <p:spTgt spid="354"/>
                                        </p:tgtEl>
                                        <p:attrNameLst>
                                          <p:attrName>style.visibility</p:attrName>
                                        </p:attrNameLst>
                                      </p:cBhvr>
                                      <p:to>
                                        <p:strVal val="visible"/>
                                      </p:to>
                                    </p:set>
                                    <p:anim calcmode="lin" valueType="num">
                                      <p:cBhvr additive="base">
                                        <p:cTn id="70" dur="1000"/>
                                        <p:tgtEl>
                                          <p:spTgt spid="354"/>
                                        </p:tgtEl>
                                        <p:attrNameLst>
                                          <p:attrName>ppt_w</p:attrName>
                                        </p:attrNameLst>
                                      </p:cBhvr>
                                      <p:tavLst>
                                        <p:tav tm="0">
                                          <p:val>
                                            <p:strVal val="0"/>
                                          </p:val>
                                        </p:tav>
                                        <p:tav tm="100000">
                                          <p:val>
                                            <p:strVal val="#ppt_w"/>
                                          </p:val>
                                        </p:tav>
                                      </p:tavLst>
                                    </p:anim>
                                    <p:anim calcmode="lin" valueType="num">
                                      <p:cBhvr additive="base">
                                        <p:cTn id="71" dur="1000"/>
                                        <p:tgtEl>
                                          <p:spTgt spid="354"/>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356">
                                            <p:txEl>
                                              <p:pRg st="0" end="0"/>
                                            </p:txEl>
                                          </p:spTgt>
                                        </p:tgtEl>
                                        <p:attrNameLst>
                                          <p:attrName>style.visibility</p:attrName>
                                        </p:attrNameLst>
                                      </p:cBhvr>
                                      <p:to>
                                        <p:strVal val="visible"/>
                                      </p:to>
                                    </p:set>
                                    <p:anim calcmode="lin" valueType="num">
                                      <p:cBhvr additive="base">
                                        <p:cTn id="74" dur="500"/>
                                        <p:tgtEl>
                                          <p:spTgt spid="356">
                                            <p:txEl>
                                              <p:pRg st="0" end="0"/>
                                            </p:txEl>
                                          </p:spTgt>
                                        </p:tgtEl>
                                        <p:attrNameLst>
                                          <p:attrName>ppt_w</p:attrName>
                                        </p:attrNameLst>
                                      </p:cBhvr>
                                      <p:tavLst>
                                        <p:tav tm="0">
                                          <p:val>
                                            <p:strVal val="0"/>
                                          </p:val>
                                        </p:tav>
                                        <p:tav tm="100000">
                                          <p:val>
                                            <p:strVal val="#ppt_w"/>
                                          </p:val>
                                        </p:tav>
                                      </p:tavLst>
                                    </p:anim>
                                    <p:anim calcmode="lin" valueType="num">
                                      <p:cBhvr additive="base">
                                        <p:cTn id="75" dur="500"/>
                                        <p:tgtEl>
                                          <p:spTgt spid="356">
                                            <p:txEl>
                                              <p:pRg st="0" end="0"/>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356">
                                            <p:txEl>
                                              <p:pRg st="1" end="1"/>
                                            </p:txEl>
                                          </p:spTgt>
                                        </p:tgtEl>
                                        <p:attrNameLst>
                                          <p:attrName>style.visibility</p:attrName>
                                        </p:attrNameLst>
                                      </p:cBhvr>
                                      <p:to>
                                        <p:strVal val="visible"/>
                                      </p:to>
                                    </p:set>
                                    <p:anim calcmode="lin" valueType="num">
                                      <p:cBhvr additive="base">
                                        <p:cTn id="78" dur="500"/>
                                        <p:tgtEl>
                                          <p:spTgt spid="356">
                                            <p:txEl>
                                              <p:pRg st="1" end="1"/>
                                            </p:txEl>
                                          </p:spTgt>
                                        </p:tgtEl>
                                        <p:attrNameLst>
                                          <p:attrName>ppt_w</p:attrName>
                                        </p:attrNameLst>
                                      </p:cBhvr>
                                      <p:tavLst>
                                        <p:tav tm="0">
                                          <p:val>
                                            <p:strVal val="0"/>
                                          </p:val>
                                        </p:tav>
                                        <p:tav tm="100000">
                                          <p:val>
                                            <p:strVal val="#ppt_w"/>
                                          </p:val>
                                        </p:tav>
                                      </p:tavLst>
                                    </p:anim>
                                    <p:anim calcmode="lin" valueType="num">
                                      <p:cBhvr additive="base">
                                        <p:cTn id="79" dur="500"/>
                                        <p:tgtEl>
                                          <p:spTgt spid="356">
                                            <p:txEl>
                                              <p:pRg st="1" end="1"/>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356">
                                            <p:txEl>
                                              <p:pRg st="2" end="2"/>
                                            </p:txEl>
                                          </p:spTgt>
                                        </p:tgtEl>
                                        <p:attrNameLst>
                                          <p:attrName>style.visibility</p:attrName>
                                        </p:attrNameLst>
                                      </p:cBhvr>
                                      <p:to>
                                        <p:strVal val="visible"/>
                                      </p:to>
                                    </p:set>
                                    <p:anim calcmode="lin" valueType="num">
                                      <p:cBhvr additive="base">
                                        <p:cTn id="82" dur="500"/>
                                        <p:tgtEl>
                                          <p:spTgt spid="356">
                                            <p:txEl>
                                              <p:pRg st="2" end="2"/>
                                            </p:txEl>
                                          </p:spTgt>
                                        </p:tgtEl>
                                        <p:attrNameLst>
                                          <p:attrName>ppt_w</p:attrName>
                                        </p:attrNameLst>
                                      </p:cBhvr>
                                      <p:tavLst>
                                        <p:tav tm="0">
                                          <p:val>
                                            <p:strVal val="0"/>
                                          </p:val>
                                        </p:tav>
                                        <p:tav tm="100000">
                                          <p:val>
                                            <p:strVal val="#ppt_w"/>
                                          </p:val>
                                        </p:tav>
                                      </p:tavLst>
                                    </p:anim>
                                    <p:anim calcmode="lin" valueType="num">
                                      <p:cBhvr additive="base">
                                        <p:cTn id="83" dur="500"/>
                                        <p:tgtEl>
                                          <p:spTgt spid="356">
                                            <p:txEl>
                                              <p:pRg st="2" end="2"/>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356">
                                            <p:txEl>
                                              <p:pRg st="3" end="3"/>
                                            </p:txEl>
                                          </p:spTgt>
                                        </p:tgtEl>
                                        <p:attrNameLst>
                                          <p:attrName>style.visibility</p:attrName>
                                        </p:attrNameLst>
                                      </p:cBhvr>
                                      <p:to>
                                        <p:strVal val="visible"/>
                                      </p:to>
                                    </p:set>
                                    <p:anim calcmode="lin" valueType="num">
                                      <p:cBhvr additive="base">
                                        <p:cTn id="86" dur="500"/>
                                        <p:tgtEl>
                                          <p:spTgt spid="356">
                                            <p:txEl>
                                              <p:pRg st="3" end="3"/>
                                            </p:txEl>
                                          </p:spTgt>
                                        </p:tgtEl>
                                        <p:attrNameLst>
                                          <p:attrName>ppt_w</p:attrName>
                                        </p:attrNameLst>
                                      </p:cBhvr>
                                      <p:tavLst>
                                        <p:tav tm="0">
                                          <p:val>
                                            <p:strVal val="0"/>
                                          </p:val>
                                        </p:tav>
                                        <p:tav tm="100000">
                                          <p:val>
                                            <p:strVal val="#ppt_w"/>
                                          </p:val>
                                        </p:tav>
                                      </p:tavLst>
                                    </p:anim>
                                    <p:anim calcmode="lin" valueType="num">
                                      <p:cBhvr additive="base">
                                        <p:cTn id="87" dur="500"/>
                                        <p:tgtEl>
                                          <p:spTgt spid="356">
                                            <p:txEl>
                                              <p:pRg st="3" end="3"/>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356">
                                            <p:txEl>
                                              <p:pRg st="4" end="4"/>
                                            </p:txEl>
                                          </p:spTgt>
                                        </p:tgtEl>
                                        <p:attrNameLst>
                                          <p:attrName>style.visibility</p:attrName>
                                        </p:attrNameLst>
                                      </p:cBhvr>
                                      <p:to>
                                        <p:strVal val="visible"/>
                                      </p:to>
                                    </p:set>
                                    <p:anim calcmode="lin" valueType="num">
                                      <p:cBhvr additive="base">
                                        <p:cTn id="90" dur="500"/>
                                        <p:tgtEl>
                                          <p:spTgt spid="356">
                                            <p:txEl>
                                              <p:pRg st="4" end="4"/>
                                            </p:txEl>
                                          </p:spTgt>
                                        </p:tgtEl>
                                        <p:attrNameLst>
                                          <p:attrName>ppt_w</p:attrName>
                                        </p:attrNameLst>
                                      </p:cBhvr>
                                      <p:tavLst>
                                        <p:tav tm="0">
                                          <p:val>
                                            <p:strVal val="0"/>
                                          </p:val>
                                        </p:tav>
                                        <p:tav tm="100000">
                                          <p:val>
                                            <p:strVal val="#ppt_w"/>
                                          </p:val>
                                        </p:tav>
                                      </p:tavLst>
                                    </p:anim>
                                    <p:anim calcmode="lin" valueType="num">
                                      <p:cBhvr additive="base">
                                        <p:cTn id="91" dur="500"/>
                                        <p:tgtEl>
                                          <p:spTgt spid="356">
                                            <p:txEl>
                                              <p:pRg st="4" end="4"/>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356">
                                            <p:txEl>
                                              <p:pRg st="5" end="5"/>
                                            </p:txEl>
                                          </p:spTgt>
                                        </p:tgtEl>
                                        <p:attrNameLst>
                                          <p:attrName>style.visibility</p:attrName>
                                        </p:attrNameLst>
                                      </p:cBhvr>
                                      <p:to>
                                        <p:strVal val="visible"/>
                                      </p:to>
                                    </p:set>
                                    <p:anim calcmode="lin" valueType="num">
                                      <p:cBhvr additive="base">
                                        <p:cTn id="94" dur="500"/>
                                        <p:tgtEl>
                                          <p:spTgt spid="356">
                                            <p:txEl>
                                              <p:pRg st="5" end="5"/>
                                            </p:txEl>
                                          </p:spTgt>
                                        </p:tgtEl>
                                        <p:attrNameLst>
                                          <p:attrName>ppt_w</p:attrName>
                                        </p:attrNameLst>
                                      </p:cBhvr>
                                      <p:tavLst>
                                        <p:tav tm="0">
                                          <p:val>
                                            <p:strVal val="0"/>
                                          </p:val>
                                        </p:tav>
                                        <p:tav tm="100000">
                                          <p:val>
                                            <p:strVal val="#ppt_w"/>
                                          </p:val>
                                        </p:tav>
                                      </p:tavLst>
                                    </p:anim>
                                    <p:anim calcmode="lin" valueType="num">
                                      <p:cBhvr additive="base">
                                        <p:cTn id="95" dur="500"/>
                                        <p:tgtEl>
                                          <p:spTgt spid="356">
                                            <p:txEl>
                                              <p:pRg st="5" end="5"/>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356">
                                            <p:txEl>
                                              <p:pRg st="6" end="6"/>
                                            </p:txEl>
                                          </p:spTgt>
                                        </p:tgtEl>
                                        <p:attrNameLst>
                                          <p:attrName>style.visibility</p:attrName>
                                        </p:attrNameLst>
                                      </p:cBhvr>
                                      <p:to>
                                        <p:strVal val="visible"/>
                                      </p:to>
                                    </p:set>
                                    <p:anim calcmode="lin" valueType="num">
                                      <p:cBhvr additive="base">
                                        <p:cTn id="98" dur="500"/>
                                        <p:tgtEl>
                                          <p:spTgt spid="356">
                                            <p:txEl>
                                              <p:pRg st="6" end="6"/>
                                            </p:txEl>
                                          </p:spTgt>
                                        </p:tgtEl>
                                        <p:attrNameLst>
                                          <p:attrName>ppt_w</p:attrName>
                                        </p:attrNameLst>
                                      </p:cBhvr>
                                      <p:tavLst>
                                        <p:tav tm="0">
                                          <p:val>
                                            <p:strVal val="0"/>
                                          </p:val>
                                        </p:tav>
                                        <p:tav tm="100000">
                                          <p:val>
                                            <p:strVal val="#ppt_w"/>
                                          </p:val>
                                        </p:tav>
                                      </p:tavLst>
                                    </p:anim>
                                    <p:anim calcmode="lin" valueType="num">
                                      <p:cBhvr additive="base">
                                        <p:cTn id="99" dur="500"/>
                                        <p:tgtEl>
                                          <p:spTgt spid="356">
                                            <p:txEl>
                                              <p:pRg st="6" end="6"/>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356">
                                            <p:txEl>
                                              <p:pRg st="7" end="7"/>
                                            </p:txEl>
                                          </p:spTgt>
                                        </p:tgtEl>
                                        <p:attrNameLst>
                                          <p:attrName>style.visibility</p:attrName>
                                        </p:attrNameLst>
                                      </p:cBhvr>
                                      <p:to>
                                        <p:strVal val="visible"/>
                                      </p:to>
                                    </p:set>
                                    <p:anim calcmode="lin" valueType="num">
                                      <p:cBhvr additive="base">
                                        <p:cTn id="102" dur="500"/>
                                        <p:tgtEl>
                                          <p:spTgt spid="356">
                                            <p:txEl>
                                              <p:pRg st="7" end="7"/>
                                            </p:txEl>
                                          </p:spTgt>
                                        </p:tgtEl>
                                        <p:attrNameLst>
                                          <p:attrName>ppt_w</p:attrName>
                                        </p:attrNameLst>
                                      </p:cBhvr>
                                      <p:tavLst>
                                        <p:tav tm="0">
                                          <p:val>
                                            <p:strVal val="0"/>
                                          </p:val>
                                        </p:tav>
                                        <p:tav tm="100000">
                                          <p:val>
                                            <p:strVal val="#ppt_w"/>
                                          </p:val>
                                        </p:tav>
                                      </p:tavLst>
                                    </p:anim>
                                    <p:anim calcmode="lin" valueType="num">
                                      <p:cBhvr additive="base">
                                        <p:cTn id="103" dur="500"/>
                                        <p:tgtEl>
                                          <p:spTgt spid="356">
                                            <p:txEl>
                                              <p:pRg st="7" end="7"/>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356">
                                            <p:txEl>
                                              <p:pRg st="8" end="8"/>
                                            </p:txEl>
                                          </p:spTgt>
                                        </p:tgtEl>
                                        <p:attrNameLst>
                                          <p:attrName>style.visibility</p:attrName>
                                        </p:attrNameLst>
                                      </p:cBhvr>
                                      <p:to>
                                        <p:strVal val="visible"/>
                                      </p:to>
                                    </p:set>
                                    <p:anim calcmode="lin" valueType="num">
                                      <p:cBhvr additive="base">
                                        <p:cTn id="106" dur="500"/>
                                        <p:tgtEl>
                                          <p:spTgt spid="356">
                                            <p:txEl>
                                              <p:pRg st="8" end="8"/>
                                            </p:txEl>
                                          </p:spTgt>
                                        </p:tgtEl>
                                        <p:attrNameLst>
                                          <p:attrName>ppt_w</p:attrName>
                                        </p:attrNameLst>
                                      </p:cBhvr>
                                      <p:tavLst>
                                        <p:tav tm="0">
                                          <p:val>
                                            <p:strVal val="0"/>
                                          </p:val>
                                        </p:tav>
                                        <p:tav tm="100000">
                                          <p:val>
                                            <p:strVal val="#ppt_w"/>
                                          </p:val>
                                        </p:tav>
                                      </p:tavLst>
                                    </p:anim>
                                    <p:anim calcmode="lin" valueType="num">
                                      <p:cBhvr additive="base">
                                        <p:cTn id="107" dur="500"/>
                                        <p:tgtEl>
                                          <p:spTgt spid="356">
                                            <p:txEl>
                                              <p:pRg st="8" end="8"/>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355"/>
                                        </p:tgtEl>
                                        <p:attrNameLst>
                                          <p:attrName>style.visibility</p:attrName>
                                        </p:attrNameLst>
                                      </p:cBhvr>
                                      <p:to>
                                        <p:strVal val="visible"/>
                                      </p:to>
                                    </p:set>
                                    <p:anim calcmode="lin" valueType="num">
                                      <p:cBhvr additive="base">
                                        <p:cTn id="110" dur="500"/>
                                        <p:tgtEl>
                                          <p:spTgt spid="355"/>
                                        </p:tgtEl>
                                        <p:attrNameLst>
                                          <p:attrName>ppt_w</p:attrName>
                                        </p:attrNameLst>
                                      </p:cBhvr>
                                      <p:tavLst>
                                        <p:tav tm="0">
                                          <p:val>
                                            <p:strVal val="0"/>
                                          </p:val>
                                        </p:tav>
                                        <p:tav tm="100000">
                                          <p:val>
                                            <p:strVal val="#ppt_w"/>
                                          </p:val>
                                        </p:tav>
                                      </p:tavLst>
                                    </p:anim>
                                    <p:anim calcmode="lin" valueType="num">
                                      <p:cBhvr additive="base">
                                        <p:cTn id="111" dur="500"/>
                                        <p:tgtEl>
                                          <p:spTgt spid="355"/>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357">
                                            <p:txEl>
                                              <p:pRg st="0" end="0"/>
                                            </p:txEl>
                                          </p:spTgt>
                                        </p:tgtEl>
                                        <p:attrNameLst>
                                          <p:attrName>style.visibility</p:attrName>
                                        </p:attrNameLst>
                                      </p:cBhvr>
                                      <p:to>
                                        <p:strVal val="visible"/>
                                      </p:to>
                                    </p:set>
                                    <p:anim calcmode="lin" valueType="num">
                                      <p:cBhvr additive="base">
                                        <p:cTn id="114" dur="500"/>
                                        <p:tgtEl>
                                          <p:spTgt spid="357">
                                            <p:txEl>
                                              <p:pRg st="0" end="0"/>
                                            </p:txEl>
                                          </p:spTgt>
                                        </p:tgtEl>
                                        <p:attrNameLst>
                                          <p:attrName>ppt_w</p:attrName>
                                        </p:attrNameLst>
                                      </p:cBhvr>
                                      <p:tavLst>
                                        <p:tav tm="0">
                                          <p:val>
                                            <p:strVal val="0"/>
                                          </p:val>
                                        </p:tav>
                                        <p:tav tm="100000">
                                          <p:val>
                                            <p:strVal val="#ppt_w"/>
                                          </p:val>
                                        </p:tav>
                                      </p:tavLst>
                                    </p:anim>
                                    <p:anim calcmode="lin" valueType="num">
                                      <p:cBhvr additive="base">
                                        <p:cTn id="115" dur="500"/>
                                        <p:tgtEl>
                                          <p:spTgt spid="357">
                                            <p:txEl>
                                              <p:pRg st="0" end="0"/>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357">
                                            <p:txEl>
                                              <p:pRg st="1" end="1"/>
                                            </p:txEl>
                                          </p:spTgt>
                                        </p:tgtEl>
                                        <p:attrNameLst>
                                          <p:attrName>style.visibility</p:attrName>
                                        </p:attrNameLst>
                                      </p:cBhvr>
                                      <p:to>
                                        <p:strVal val="visible"/>
                                      </p:to>
                                    </p:set>
                                    <p:anim calcmode="lin" valueType="num">
                                      <p:cBhvr additive="base">
                                        <p:cTn id="118" dur="500"/>
                                        <p:tgtEl>
                                          <p:spTgt spid="357">
                                            <p:txEl>
                                              <p:pRg st="1" end="1"/>
                                            </p:txEl>
                                          </p:spTgt>
                                        </p:tgtEl>
                                        <p:attrNameLst>
                                          <p:attrName>ppt_w</p:attrName>
                                        </p:attrNameLst>
                                      </p:cBhvr>
                                      <p:tavLst>
                                        <p:tav tm="0">
                                          <p:val>
                                            <p:strVal val="0"/>
                                          </p:val>
                                        </p:tav>
                                        <p:tav tm="100000">
                                          <p:val>
                                            <p:strVal val="#ppt_w"/>
                                          </p:val>
                                        </p:tav>
                                      </p:tavLst>
                                    </p:anim>
                                    <p:anim calcmode="lin" valueType="num">
                                      <p:cBhvr additive="base">
                                        <p:cTn id="119" dur="500"/>
                                        <p:tgtEl>
                                          <p:spTgt spid="357">
                                            <p:txEl>
                                              <p:pRg st="1" end="1"/>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357">
                                            <p:txEl>
                                              <p:pRg st="2" end="2"/>
                                            </p:txEl>
                                          </p:spTgt>
                                        </p:tgtEl>
                                        <p:attrNameLst>
                                          <p:attrName>style.visibility</p:attrName>
                                        </p:attrNameLst>
                                      </p:cBhvr>
                                      <p:to>
                                        <p:strVal val="visible"/>
                                      </p:to>
                                    </p:set>
                                    <p:anim calcmode="lin" valueType="num">
                                      <p:cBhvr additive="base">
                                        <p:cTn id="122" dur="500"/>
                                        <p:tgtEl>
                                          <p:spTgt spid="357">
                                            <p:txEl>
                                              <p:pRg st="2" end="2"/>
                                            </p:txEl>
                                          </p:spTgt>
                                        </p:tgtEl>
                                        <p:attrNameLst>
                                          <p:attrName>ppt_w</p:attrName>
                                        </p:attrNameLst>
                                      </p:cBhvr>
                                      <p:tavLst>
                                        <p:tav tm="0">
                                          <p:val>
                                            <p:strVal val="0"/>
                                          </p:val>
                                        </p:tav>
                                        <p:tav tm="100000">
                                          <p:val>
                                            <p:strVal val="#ppt_w"/>
                                          </p:val>
                                        </p:tav>
                                      </p:tavLst>
                                    </p:anim>
                                    <p:anim calcmode="lin" valueType="num">
                                      <p:cBhvr additive="base">
                                        <p:cTn id="123" dur="500"/>
                                        <p:tgtEl>
                                          <p:spTgt spid="357">
                                            <p:txEl>
                                              <p:pRg st="2" end="2"/>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357">
                                            <p:txEl>
                                              <p:pRg st="3" end="3"/>
                                            </p:txEl>
                                          </p:spTgt>
                                        </p:tgtEl>
                                        <p:attrNameLst>
                                          <p:attrName>style.visibility</p:attrName>
                                        </p:attrNameLst>
                                      </p:cBhvr>
                                      <p:to>
                                        <p:strVal val="visible"/>
                                      </p:to>
                                    </p:set>
                                    <p:anim calcmode="lin" valueType="num">
                                      <p:cBhvr additive="base">
                                        <p:cTn id="126" dur="500"/>
                                        <p:tgtEl>
                                          <p:spTgt spid="357">
                                            <p:txEl>
                                              <p:pRg st="3" end="3"/>
                                            </p:txEl>
                                          </p:spTgt>
                                        </p:tgtEl>
                                        <p:attrNameLst>
                                          <p:attrName>ppt_w</p:attrName>
                                        </p:attrNameLst>
                                      </p:cBhvr>
                                      <p:tavLst>
                                        <p:tav tm="0">
                                          <p:val>
                                            <p:strVal val="0"/>
                                          </p:val>
                                        </p:tav>
                                        <p:tav tm="100000">
                                          <p:val>
                                            <p:strVal val="#ppt_w"/>
                                          </p:val>
                                        </p:tav>
                                      </p:tavLst>
                                    </p:anim>
                                    <p:anim calcmode="lin" valueType="num">
                                      <p:cBhvr additive="base">
                                        <p:cTn id="127" dur="500"/>
                                        <p:tgtEl>
                                          <p:spTgt spid="357">
                                            <p:txEl>
                                              <p:pRg st="3" end="3"/>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357">
                                            <p:txEl>
                                              <p:pRg st="4" end="4"/>
                                            </p:txEl>
                                          </p:spTgt>
                                        </p:tgtEl>
                                        <p:attrNameLst>
                                          <p:attrName>style.visibility</p:attrName>
                                        </p:attrNameLst>
                                      </p:cBhvr>
                                      <p:to>
                                        <p:strVal val="visible"/>
                                      </p:to>
                                    </p:set>
                                    <p:anim calcmode="lin" valueType="num">
                                      <p:cBhvr additive="base">
                                        <p:cTn id="130" dur="500"/>
                                        <p:tgtEl>
                                          <p:spTgt spid="357">
                                            <p:txEl>
                                              <p:pRg st="4" end="4"/>
                                            </p:txEl>
                                          </p:spTgt>
                                        </p:tgtEl>
                                        <p:attrNameLst>
                                          <p:attrName>ppt_w</p:attrName>
                                        </p:attrNameLst>
                                      </p:cBhvr>
                                      <p:tavLst>
                                        <p:tav tm="0">
                                          <p:val>
                                            <p:strVal val="0"/>
                                          </p:val>
                                        </p:tav>
                                        <p:tav tm="100000">
                                          <p:val>
                                            <p:strVal val="#ppt_w"/>
                                          </p:val>
                                        </p:tav>
                                      </p:tavLst>
                                    </p:anim>
                                    <p:anim calcmode="lin" valueType="num">
                                      <p:cBhvr additive="base">
                                        <p:cTn id="131" dur="500"/>
                                        <p:tgtEl>
                                          <p:spTgt spid="357">
                                            <p:txEl>
                                              <p:pRg st="4" end="4"/>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357">
                                            <p:txEl>
                                              <p:pRg st="5" end="5"/>
                                            </p:txEl>
                                          </p:spTgt>
                                        </p:tgtEl>
                                        <p:attrNameLst>
                                          <p:attrName>style.visibility</p:attrName>
                                        </p:attrNameLst>
                                      </p:cBhvr>
                                      <p:to>
                                        <p:strVal val="visible"/>
                                      </p:to>
                                    </p:set>
                                    <p:anim calcmode="lin" valueType="num">
                                      <p:cBhvr additive="base">
                                        <p:cTn id="134" dur="500"/>
                                        <p:tgtEl>
                                          <p:spTgt spid="357">
                                            <p:txEl>
                                              <p:pRg st="5" end="5"/>
                                            </p:txEl>
                                          </p:spTgt>
                                        </p:tgtEl>
                                        <p:attrNameLst>
                                          <p:attrName>ppt_w</p:attrName>
                                        </p:attrNameLst>
                                      </p:cBhvr>
                                      <p:tavLst>
                                        <p:tav tm="0">
                                          <p:val>
                                            <p:strVal val="0"/>
                                          </p:val>
                                        </p:tav>
                                        <p:tav tm="100000">
                                          <p:val>
                                            <p:strVal val="#ppt_w"/>
                                          </p:val>
                                        </p:tav>
                                      </p:tavLst>
                                    </p:anim>
                                    <p:anim calcmode="lin" valueType="num">
                                      <p:cBhvr additive="base">
                                        <p:cTn id="135" dur="500"/>
                                        <p:tgtEl>
                                          <p:spTgt spid="357">
                                            <p:txEl>
                                              <p:pRg st="5" end="5"/>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357">
                                            <p:txEl>
                                              <p:pRg st="6" end="6"/>
                                            </p:txEl>
                                          </p:spTgt>
                                        </p:tgtEl>
                                        <p:attrNameLst>
                                          <p:attrName>style.visibility</p:attrName>
                                        </p:attrNameLst>
                                      </p:cBhvr>
                                      <p:to>
                                        <p:strVal val="visible"/>
                                      </p:to>
                                    </p:set>
                                    <p:anim calcmode="lin" valueType="num">
                                      <p:cBhvr additive="base">
                                        <p:cTn id="138" dur="500"/>
                                        <p:tgtEl>
                                          <p:spTgt spid="357">
                                            <p:txEl>
                                              <p:pRg st="6" end="6"/>
                                            </p:txEl>
                                          </p:spTgt>
                                        </p:tgtEl>
                                        <p:attrNameLst>
                                          <p:attrName>ppt_w</p:attrName>
                                        </p:attrNameLst>
                                      </p:cBhvr>
                                      <p:tavLst>
                                        <p:tav tm="0">
                                          <p:val>
                                            <p:strVal val="0"/>
                                          </p:val>
                                        </p:tav>
                                        <p:tav tm="100000">
                                          <p:val>
                                            <p:strVal val="#ppt_w"/>
                                          </p:val>
                                        </p:tav>
                                      </p:tavLst>
                                    </p:anim>
                                    <p:anim calcmode="lin" valueType="num">
                                      <p:cBhvr additive="base">
                                        <p:cTn id="139" dur="500"/>
                                        <p:tgtEl>
                                          <p:spTgt spid="357">
                                            <p:txEl>
                                              <p:pRg st="6" end="6"/>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357">
                                            <p:txEl>
                                              <p:pRg st="7" end="7"/>
                                            </p:txEl>
                                          </p:spTgt>
                                        </p:tgtEl>
                                        <p:attrNameLst>
                                          <p:attrName>style.visibility</p:attrName>
                                        </p:attrNameLst>
                                      </p:cBhvr>
                                      <p:to>
                                        <p:strVal val="visible"/>
                                      </p:to>
                                    </p:set>
                                    <p:anim calcmode="lin" valueType="num">
                                      <p:cBhvr additive="base">
                                        <p:cTn id="142" dur="500"/>
                                        <p:tgtEl>
                                          <p:spTgt spid="357">
                                            <p:txEl>
                                              <p:pRg st="7" end="7"/>
                                            </p:txEl>
                                          </p:spTgt>
                                        </p:tgtEl>
                                        <p:attrNameLst>
                                          <p:attrName>ppt_w</p:attrName>
                                        </p:attrNameLst>
                                      </p:cBhvr>
                                      <p:tavLst>
                                        <p:tav tm="0">
                                          <p:val>
                                            <p:strVal val="0"/>
                                          </p:val>
                                        </p:tav>
                                        <p:tav tm="100000">
                                          <p:val>
                                            <p:strVal val="#ppt_w"/>
                                          </p:val>
                                        </p:tav>
                                      </p:tavLst>
                                    </p:anim>
                                    <p:anim calcmode="lin" valueType="num">
                                      <p:cBhvr additive="base">
                                        <p:cTn id="143" dur="500"/>
                                        <p:tgtEl>
                                          <p:spTgt spid="357">
                                            <p:txEl>
                                              <p:pRg st="7" end="7"/>
                                            </p:txEl>
                                          </p:spTgt>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357">
                                            <p:txEl>
                                              <p:pRg st="8" end="8"/>
                                            </p:txEl>
                                          </p:spTgt>
                                        </p:tgtEl>
                                        <p:attrNameLst>
                                          <p:attrName>style.visibility</p:attrName>
                                        </p:attrNameLst>
                                      </p:cBhvr>
                                      <p:to>
                                        <p:strVal val="visible"/>
                                      </p:to>
                                    </p:set>
                                    <p:anim calcmode="lin" valueType="num">
                                      <p:cBhvr additive="base">
                                        <p:cTn id="146" dur="500"/>
                                        <p:tgtEl>
                                          <p:spTgt spid="357">
                                            <p:txEl>
                                              <p:pRg st="8" end="8"/>
                                            </p:txEl>
                                          </p:spTgt>
                                        </p:tgtEl>
                                        <p:attrNameLst>
                                          <p:attrName>ppt_w</p:attrName>
                                        </p:attrNameLst>
                                      </p:cBhvr>
                                      <p:tavLst>
                                        <p:tav tm="0">
                                          <p:val>
                                            <p:strVal val="0"/>
                                          </p:val>
                                        </p:tav>
                                        <p:tav tm="100000">
                                          <p:val>
                                            <p:strVal val="#ppt_w"/>
                                          </p:val>
                                        </p:tav>
                                      </p:tavLst>
                                    </p:anim>
                                    <p:anim calcmode="lin" valueType="num">
                                      <p:cBhvr additive="base">
                                        <p:cTn id="147" dur="500"/>
                                        <p:tgtEl>
                                          <p:spTgt spid="357">
                                            <p:txEl>
                                              <p:pRg st="8" end="8"/>
                                            </p:txEl>
                                          </p:spTgt>
                                        </p:tgtEl>
                                        <p:attrNameLst>
                                          <p:attrName>ppt_h</p:attrName>
                                        </p:attrNameLst>
                                      </p:cBhvr>
                                      <p:tavLst>
                                        <p:tav tm="0">
                                          <p:val>
                                            <p:strVal val="0"/>
                                          </p:val>
                                        </p:tav>
                                        <p:tav tm="100000">
                                          <p:val>
                                            <p:strVal val="#ppt_h"/>
                                          </p:val>
                                        </p:tav>
                                      </p:tavLst>
                                    </p:anim>
                                  </p:childTnLst>
                                </p:cTn>
                              </p:par>
                              <p:par>
                                <p:cTn id="148" presetID="10" presetClass="entr" presetSubtype="0" fill="hold" nodeType="withEffect">
                                  <p:stCondLst>
                                    <p:cond delay="200"/>
                                  </p:stCondLst>
                                  <p:childTnLst>
                                    <p:set>
                                      <p:cBhvr>
                                        <p:cTn id="149" dur="1" fill="hold">
                                          <p:stCondLst>
                                            <p:cond delay="0"/>
                                          </p:stCondLst>
                                        </p:cTn>
                                        <p:tgtEl>
                                          <p:spTgt spid="358">
                                            <p:txEl>
                                              <p:pRg st="0" end="0"/>
                                            </p:txEl>
                                          </p:spTgt>
                                        </p:tgtEl>
                                        <p:attrNameLst>
                                          <p:attrName>style.visibility</p:attrName>
                                        </p:attrNameLst>
                                      </p:cBhvr>
                                      <p:to>
                                        <p:strVal val="visible"/>
                                      </p:to>
                                    </p:set>
                                    <p:animEffect transition="in" filter="fade">
                                      <p:cBhvr>
                                        <p:cTn id="150" dur="400"/>
                                        <p:tgtEl>
                                          <p:spTgt spid="358">
                                            <p:txEl>
                                              <p:pRg st="0" end="0"/>
                                            </p:txEl>
                                          </p:spTgt>
                                        </p:tgtEl>
                                      </p:cBhvr>
                                    </p:animEffect>
                                  </p:childTnLst>
                                </p:cTn>
                              </p:par>
                              <p:par>
                                <p:cTn id="151" presetID="10" presetClass="entr" presetSubtype="0" fill="hold" nodeType="withEffect">
                                  <p:stCondLst>
                                    <p:cond delay="200"/>
                                  </p:stCondLst>
                                  <p:childTnLst>
                                    <p:set>
                                      <p:cBhvr>
                                        <p:cTn id="152" dur="1" fill="hold">
                                          <p:stCondLst>
                                            <p:cond delay="0"/>
                                          </p:stCondLst>
                                        </p:cTn>
                                        <p:tgtEl>
                                          <p:spTgt spid="358">
                                            <p:txEl>
                                              <p:pRg st="1" end="1"/>
                                            </p:txEl>
                                          </p:spTgt>
                                        </p:tgtEl>
                                        <p:attrNameLst>
                                          <p:attrName>style.visibility</p:attrName>
                                        </p:attrNameLst>
                                      </p:cBhvr>
                                      <p:to>
                                        <p:strVal val="visible"/>
                                      </p:to>
                                    </p:set>
                                    <p:animEffect transition="in" filter="fade">
                                      <p:cBhvr>
                                        <p:cTn id="153" dur="400"/>
                                        <p:tgtEl>
                                          <p:spTgt spid="358">
                                            <p:txEl>
                                              <p:pRg st="1" end="1"/>
                                            </p:txEl>
                                          </p:spTgt>
                                        </p:tgtEl>
                                      </p:cBhvr>
                                    </p:animEffect>
                                  </p:childTnLst>
                                </p:cTn>
                              </p:par>
                              <p:par>
                                <p:cTn id="154" presetID="10" presetClass="entr" presetSubtype="0" fill="hold" nodeType="withEffect">
                                  <p:stCondLst>
                                    <p:cond delay="200"/>
                                  </p:stCondLst>
                                  <p:childTnLst>
                                    <p:set>
                                      <p:cBhvr>
                                        <p:cTn id="155" dur="1" fill="hold">
                                          <p:stCondLst>
                                            <p:cond delay="0"/>
                                          </p:stCondLst>
                                        </p:cTn>
                                        <p:tgtEl>
                                          <p:spTgt spid="358">
                                            <p:txEl>
                                              <p:pRg st="2" end="2"/>
                                            </p:txEl>
                                          </p:spTgt>
                                        </p:tgtEl>
                                        <p:attrNameLst>
                                          <p:attrName>style.visibility</p:attrName>
                                        </p:attrNameLst>
                                      </p:cBhvr>
                                      <p:to>
                                        <p:strVal val="visible"/>
                                      </p:to>
                                    </p:set>
                                    <p:animEffect transition="in" filter="fade">
                                      <p:cBhvr>
                                        <p:cTn id="156" dur="400"/>
                                        <p:tgtEl>
                                          <p:spTgt spid="358">
                                            <p:txEl>
                                              <p:pRg st="2" end="2"/>
                                            </p:txEl>
                                          </p:spTgt>
                                        </p:tgtEl>
                                      </p:cBhvr>
                                    </p:animEffect>
                                  </p:childTnLst>
                                </p:cTn>
                              </p:par>
                              <p:par>
                                <p:cTn id="157" presetID="10" presetClass="entr" presetSubtype="0" fill="hold" nodeType="withEffect">
                                  <p:stCondLst>
                                    <p:cond delay="200"/>
                                  </p:stCondLst>
                                  <p:childTnLst>
                                    <p:set>
                                      <p:cBhvr>
                                        <p:cTn id="158" dur="1" fill="hold">
                                          <p:stCondLst>
                                            <p:cond delay="0"/>
                                          </p:stCondLst>
                                        </p:cTn>
                                        <p:tgtEl>
                                          <p:spTgt spid="358">
                                            <p:txEl>
                                              <p:pRg st="3" end="3"/>
                                            </p:txEl>
                                          </p:spTgt>
                                        </p:tgtEl>
                                        <p:attrNameLst>
                                          <p:attrName>style.visibility</p:attrName>
                                        </p:attrNameLst>
                                      </p:cBhvr>
                                      <p:to>
                                        <p:strVal val="visible"/>
                                      </p:to>
                                    </p:set>
                                    <p:animEffect transition="in" filter="fade">
                                      <p:cBhvr>
                                        <p:cTn id="159" dur="400"/>
                                        <p:tgtEl>
                                          <p:spTgt spid="358">
                                            <p:txEl>
                                              <p:pRg st="3" end="3"/>
                                            </p:txEl>
                                          </p:spTgt>
                                        </p:tgtEl>
                                      </p:cBhvr>
                                    </p:animEffect>
                                  </p:childTnLst>
                                </p:cTn>
                              </p:par>
                              <p:par>
                                <p:cTn id="160" presetID="10" presetClass="entr" presetSubtype="0" fill="hold" nodeType="withEffect">
                                  <p:stCondLst>
                                    <p:cond delay="200"/>
                                  </p:stCondLst>
                                  <p:childTnLst>
                                    <p:set>
                                      <p:cBhvr>
                                        <p:cTn id="161" dur="1" fill="hold">
                                          <p:stCondLst>
                                            <p:cond delay="0"/>
                                          </p:stCondLst>
                                        </p:cTn>
                                        <p:tgtEl>
                                          <p:spTgt spid="358">
                                            <p:txEl>
                                              <p:pRg st="4" end="4"/>
                                            </p:txEl>
                                          </p:spTgt>
                                        </p:tgtEl>
                                        <p:attrNameLst>
                                          <p:attrName>style.visibility</p:attrName>
                                        </p:attrNameLst>
                                      </p:cBhvr>
                                      <p:to>
                                        <p:strVal val="visible"/>
                                      </p:to>
                                    </p:set>
                                    <p:animEffect transition="in" filter="fade">
                                      <p:cBhvr>
                                        <p:cTn id="162" dur="400"/>
                                        <p:tgtEl>
                                          <p:spTgt spid="358">
                                            <p:txEl>
                                              <p:pRg st="4" end="4"/>
                                            </p:txEl>
                                          </p:spTgt>
                                        </p:tgtEl>
                                      </p:cBhvr>
                                    </p:animEffect>
                                  </p:childTnLst>
                                </p:cTn>
                              </p:par>
                              <p:par>
                                <p:cTn id="163" presetID="10" presetClass="entr" presetSubtype="0" fill="hold" nodeType="withEffect">
                                  <p:stCondLst>
                                    <p:cond delay="200"/>
                                  </p:stCondLst>
                                  <p:childTnLst>
                                    <p:set>
                                      <p:cBhvr>
                                        <p:cTn id="164" dur="1" fill="hold">
                                          <p:stCondLst>
                                            <p:cond delay="0"/>
                                          </p:stCondLst>
                                        </p:cTn>
                                        <p:tgtEl>
                                          <p:spTgt spid="358">
                                            <p:txEl>
                                              <p:pRg st="5" end="5"/>
                                            </p:txEl>
                                          </p:spTgt>
                                        </p:tgtEl>
                                        <p:attrNameLst>
                                          <p:attrName>style.visibility</p:attrName>
                                        </p:attrNameLst>
                                      </p:cBhvr>
                                      <p:to>
                                        <p:strVal val="visible"/>
                                      </p:to>
                                    </p:set>
                                    <p:animEffect transition="in" filter="fade">
                                      <p:cBhvr>
                                        <p:cTn id="165" dur="400"/>
                                        <p:tgtEl>
                                          <p:spTgt spid="358">
                                            <p:txEl>
                                              <p:pRg st="5" end="5"/>
                                            </p:txEl>
                                          </p:spTgt>
                                        </p:tgtEl>
                                      </p:cBhvr>
                                    </p:animEffect>
                                  </p:childTnLst>
                                </p:cTn>
                              </p:par>
                              <p:par>
                                <p:cTn id="166" presetID="10" presetClass="entr" presetSubtype="0" fill="hold" nodeType="withEffect">
                                  <p:stCondLst>
                                    <p:cond delay="200"/>
                                  </p:stCondLst>
                                  <p:childTnLst>
                                    <p:set>
                                      <p:cBhvr>
                                        <p:cTn id="167" dur="1" fill="hold">
                                          <p:stCondLst>
                                            <p:cond delay="0"/>
                                          </p:stCondLst>
                                        </p:cTn>
                                        <p:tgtEl>
                                          <p:spTgt spid="358">
                                            <p:txEl>
                                              <p:pRg st="6" end="6"/>
                                            </p:txEl>
                                          </p:spTgt>
                                        </p:tgtEl>
                                        <p:attrNameLst>
                                          <p:attrName>style.visibility</p:attrName>
                                        </p:attrNameLst>
                                      </p:cBhvr>
                                      <p:to>
                                        <p:strVal val="visible"/>
                                      </p:to>
                                    </p:set>
                                    <p:animEffect transition="in" filter="fade">
                                      <p:cBhvr>
                                        <p:cTn id="168" dur="400"/>
                                        <p:tgtEl>
                                          <p:spTgt spid="358">
                                            <p:txEl>
                                              <p:pRg st="6" end="6"/>
                                            </p:txEl>
                                          </p:spTgt>
                                        </p:tgtEl>
                                      </p:cBhvr>
                                    </p:animEffect>
                                  </p:childTnLst>
                                </p:cTn>
                              </p:par>
                              <p:par>
                                <p:cTn id="169" presetID="10" presetClass="entr" presetSubtype="0" fill="hold" nodeType="withEffect">
                                  <p:stCondLst>
                                    <p:cond delay="200"/>
                                  </p:stCondLst>
                                  <p:childTnLst>
                                    <p:set>
                                      <p:cBhvr>
                                        <p:cTn id="170" dur="1" fill="hold">
                                          <p:stCondLst>
                                            <p:cond delay="0"/>
                                          </p:stCondLst>
                                        </p:cTn>
                                        <p:tgtEl>
                                          <p:spTgt spid="358">
                                            <p:txEl>
                                              <p:pRg st="7" end="7"/>
                                            </p:txEl>
                                          </p:spTgt>
                                        </p:tgtEl>
                                        <p:attrNameLst>
                                          <p:attrName>style.visibility</p:attrName>
                                        </p:attrNameLst>
                                      </p:cBhvr>
                                      <p:to>
                                        <p:strVal val="visible"/>
                                      </p:to>
                                    </p:set>
                                    <p:animEffect transition="in" filter="fade">
                                      <p:cBhvr>
                                        <p:cTn id="171" dur="400"/>
                                        <p:tgtEl>
                                          <p:spTgt spid="358">
                                            <p:txEl>
                                              <p:pRg st="7" end="7"/>
                                            </p:txEl>
                                          </p:spTgt>
                                        </p:tgtEl>
                                      </p:cBhvr>
                                    </p:animEffect>
                                  </p:childTnLst>
                                </p:cTn>
                              </p:par>
                              <p:par>
                                <p:cTn id="172" presetID="10" presetClass="entr" presetSubtype="0" fill="hold" nodeType="withEffect">
                                  <p:stCondLst>
                                    <p:cond delay="200"/>
                                  </p:stCondLst>
                                  <p:childTnLst>
                                    <p:set>
                                      <p:cBhvr>
                                        <p:cTn id="173" dur="1" fill="hold">
                                          <p:stCondLst>
                                            <p:cond delay="0"/>
                                          </p:stCondLst>
                                        </p:cTn>
                                        <p:tgtEl>
                                          <p:spTgt spid="358">
                                            <p:txEl>
                                              <p:pRg st="8" end="8"/>
                                            </p:txEl>
                                          </p:spTgt>
                                        </p:tgtEl>
                                        <p:attrNameLst>
                                          <p:attrName>style.visibility</p:attrName>
                                        </p:attrNameLst>
                                      </p:cBhvr>
                                      <p:to>
                                        <p:strVal val="visible"/>
                                      </p:to>
                                    </p:set>
                                    <p:animEffect transition="in" filter="fade">
                                      <p:cBhvr>
                                        <p:cTn id="174" dur="400"/>
                                        <p:tgtEl>
                                          <p:spTgt spid="358">
                                            <p:txEl>
                                              <p:pRg st="8" end="8"/>
                                            </p:txEl>
                                          </p:spTgt>
                                        </p:tgtEl>
                                      </p:cBhvr>
                                    </p:animEffect>
                                  </p:childTnLst>
                                </p:cTn>
                              </p:par>
                              <p:par>
                                <p:cTn id="175" presetID="10" presetClass="entr" presetSubtype="0" fill="hold" nodeType="withEffect">
                                  <p:stCondLst>
                                    <p:cond delay="200"/>
                                  </p:stCondLst>
                                  <p:childTnLst>
                                    <p:set>
                                      <p:cBhvr>
                                        <p:cTn id="176" dur="1" fill="hold">
                                          <p:stCondLst>
                                            <p:cond delay="0"/>
                                          </p:stCondLst>
                                        </p:cTn>
                                        <p:tgtEl>
                                          <p:spTgt spid="359">
                                            <p:txEl>
                                              <p:pRg st="0" end="0"/>
                                            </p:txEl>
                                          </p:spTgt>
                                        </p:tgtEl>
                                        <p:attrNameLst>
                                          <p:attrName>style.visibility</p:attrName>
                                        </p:attrNameLst>
                                      </p:cBhvr>
                                      <p:to>
                                        <p:strVal val="visible"/>
                                      </p:to>
                                    </p:set>
                                    <p:animEffect transition="in" filter="fade">
                                      <p:cBhvr>
                                        <p:cTn id="177" dur="400"/>
                                        <p:tgtEl>
                                          <p:spTgt spid="359">
                                            <p:txEl>
                                              <p:pRg st="0" end="0"/>
                                            </p:txEl>
                                          </p:spTgt>
                                        </p:tgtEl>
                                      </p:cBhvr>
                                    </p:animEffect>
                                  </p:childTnLst>
                                </p:cTn>
                              </p:par>
                              <p:par>
                                <p:cTn id="178" presetID="10" presetClass="entr" presetSubtype="0" fill="hold" nodeType="withEffect">
                                  <p:stCondLst>
                                    <p:cond delay="200"/>
                                  </p:stCondLst>
                                  <p:childTnLst>
                                    <p:set>
                                      <p:cBhvr>
                                        <p:cTn id="179" dur="1" fill="hold">
                                          <p:stCondLst>
                                            <p:cond delay="0"/>
                                          </p:stCondLst>
                                        </p:cTn>
                                        <p:tgtEl>
                                          <p:spTgt spid="359">
                                            <p:txEl>
                                              <p:pRg st="1" end="1"/>
                                            </p:txEl>
                                          </p:spTgt>
                                        </p:tgtEl>
                                        <p:attrNameLst>
                                          <p:attrName>style.visibility</p:attrName>
                                        </p:attrNameLst>
                                      </p:cBhvr>
                                      <p:to>
                                        <p:strVal val="visible"/>
                                      </p:to>
                                    </p:set>
                                    <p:animEffect transition="in" filter="fade">
                                      <p:cBhvr>
                                        <p:cTn id="180" dur="400"/>
                                        <p:tgtEl>
                                          <p:spTgt spid="359">
                                            <p:txEl>
                                              <p:pRg st="1" end="1"/>
                                            </p:txEl>
                                          </p:spTgt>
                                        </p:tgtEl>
                                      </p:cBhvr>
                                    </p:animEffect>
                                  </p:childTnLst>
                                </p:cTn>
                              </p:par>
                              <p:par>
                                <p:cTn id="181" presetID="10" presetClass="entr" presetSubtype="0" fill="hold" nodeType="withEffect">
                                  <p:stCondLst>
                                    <p:cond delay="200"/>
                                  </p:stCondLst>
                                  <p:childTnLst>
                                    <p:set>
                                      <p:cBhvr>
                                        <p:cTn id="182" dur="1" fill="hold">
                                          <p:stCondLst>
                                            <p:cond delay="0"/>
                                          </p:stCondLst>
                                        </p:cTn>
                                        <p:tgtEl>
                                          <p:spTgt spid="359">
                                            <p:txEl>
                                              <p:pRg st="2" end="2"/>
                                            </p:txEl>
                                          </p:spTgt>
                                        </p:tgtEl>
                                        <p:attrNameLst>
                                          <p:attrName>style.visibility</p:attrName>
                                        </p:attrNameLst>
                                      </p:cBhvr>
                                      <p:to>
                                        <p:strVal val="visible"/>
                                      </p:to>
                                    </p:set>
                                    <p:animEffect transition="in" filter="fade">
                                      <p:cBhvr>
                                        <p:cTn id="183" dur="400"/>
                                        <p:tgtEl>
                                          <p:spTgt spid="359">
                                            <p:txEl>
                                              <p:pRg st="2" end="2"/>
                                            </p:txEl>
                                          </p:spTgt>
                                        </p:tgtEl>
                                      </p:cBhvr>
                                    </p:animEffect>
                                  </p:childTnLst>
                                </p:cTn>
                              </p:par>
                              <p:par>
                                <p:cTn id="184" presetID="10" presetClass="entr" presetSubtype="0" fill="hold" nodeType="withEffect">
                                  <p:stCondLst>
                                    <p:cond delay="200"/>
                                  </p:stCondLst>
                                  <p:childTnLst>
                                    <p:set>
                                      <p:cBhvr>
                                        <p:cTn id="185" dur="1" fill="hold">
                                          <p:stCondLst>
                                            <p:cond delay="0"/>
                                          </p:stCondLst>
                                        </p:cTn>
                                        <p:tgtEl>
                                          <p:spTgt spid="359">
                                            <p:txEl>
                                              <p:pRg st="3" end="3"/>
                                            </p:txEl>
                                          </p:spTgt>
                                        </p:tgtEl>
                                        <p:attrNameLst>
                                          <p:attrName>style.visibility</p:attrName>
                                        </p:attrNameLst>
                                      </p:cBhvr>
                                      <p:to>
                                        <p:strVal val="visible"/>
                                      </p:to>
                                    </p:set>
                                    <p:animEffect transition="in" filter="fade">
                                      <p:cBhvr>
                                        <p:cTn id="186" dur="400"/>
                                        <p:tgtEl>
                                          <p:spTgt spid="359">
                                            <p:txEl>
                                              <p:pRg st="3" end="3"/>
                                            </p:txEl>
                                          </p:spTgt>
                                        </p:tgtEl>
                                      </p:cBhvr>
                                    </p:animEffect>
                                  </p:childTnLst>
                                </p:cTn>
                              </p:par>
                              <p:par>
                                <p:cTn id="187" presetID="10" presetClass="entr" presetSubtype="0" fill="hold" nodeType="withEffect">
                                  <p:stCondLst>
                                    <p:cond delay="200"/>
                                  </p:stCondLst>
                                  <p:childTnLst>
                                    <p:set>
                                      <p:cBhvr>
                                        <p:cTn id="188" dur="1" fill="hold">
                                          <p:stCondLst>
                                            <p:cond delay="0"/>
                                          </p:stCondLst>
                                        </p:cTn>
                                        <p:tgtEl>
                                          <p:spTgt spid="359">
                                            <p:txEl>
                                              <p:pRg st="4" end="4"/>
                                            </p:txEl>
                                          </p:spTgt>
                                        </p:tgtEl>
                                        <p:attrNameLst>
                                          <p:attrName>style.visibility</p:attrName>
                                        </p:attrNameLst>
                                      </p:cBhvr>
                                      <p:to>
                                        <p:strVal val="visible"/>
                                      </p:to>
                                    </p:set>
                                    <p:animEffect transition="in" filter="fade">
                                      <p:cBhvr>
                                        <p:cTn id="189" dur="400"/>
                                        <p:tgtEl>
                                          <p:spTgt spid="359">
                                            <p:txEl>
                                              <p:pRg st="4" end="4"/>
                                            </p:txEl>
                                          </p:spTgt>
                                        </p:tgtEl>
                                      </p:cBhvr>
                                    </p:animEffect>
                                  </p:childTnLst>
                                </p:cTn>
                              </p:par>
                              <p:par>
                                <p:cTn id="190" presetID="10" presetClass="entr" presetSubtype="0" fill="hold" nodeType="withEffect">
                                  <p:stCondLst>
                                    <p:cond delay="200"/>
                                  </p:stCondLst>
                                  <p:childTnLst>
                                    <p:set>
                                      <p:cBhvr>
                                        <p:cTn id="191" dur="1" fill="hold">
                                          <p:stCondLst>
                                            <p:cond delay="0"/>
                                          </p:stCondLst>
                                        </p:cTn>
                                        <p:tgtEl>
                                          <p:spTgt spid="359">
                                            <p:txEl>
                                              <p:pRg st="5" end="5"/>
                                            </p:txEl>
                                          </p:spTgt>
                                        </p:tgtEl>
                                        <p:attrNameLst>
                                          <p:attrName>style.visibility</p:attrName>
                                        </p:attrNameLst>
                                      </p:cBhvr>
                                      <p:to>
                                        <p:strVal val="visible"/>
                                      </p:to>
                                    </p:set>
                                    <p:animEffect transition="in" filter="fade">
                                      <p:cBhvr>
                                        <p:cTn id="192" dur="400"/>
                                        <p:tgtEl>
                                          <p:spTgt spid="359">
                                            <p:txEl>
                                              <p:pRg st="5" end="5"/>
                                            </p:txEl>
                                          </p:spTgt>
                                        </p:tgtEl>
                                      </p:cBhvr>
                                    </p:animEffect>
                                  </p:childTnLst>
                                </p:cTn>
                              </p:par>
                              <p:par>
                                <p:cTn id="193" presetID="10" presetClass="entr" presetSubtype="0" fill="hold" nodeType="withEffect">
                                  <p:stCondLst>
                                    <p:cond delay="200"/>
                                  </p:stCondLst>
                                  <p:childTnLst>
                                    <p:set>
                                      <p:cBhvr>
                                        <p:cTn id="194" dur="1" fill="hold">
                                          <p:stCondLst>
                                            <p:cond delay="0"/>
                                          </p:stCondLst>
                                        </p:cTn>
                                        <p:tgtEl>
                                          <p:spTgt spid="359">
                                            <p:txEl>
                                              <p:pRg st="6" end="6"/>
                                            </p:txEl>
                                          </p:spTgt>
                                        </p:tgtEl>
                                        <p:attrNameLst>
                                          <p:attrName>style.visibility</p:attrName>
                                        </p:attrNameLst>
                                      </p:cBhvr>
                                      <p:to>
                                        <p:strVal val="visible"/>
                                      </p:to>
                                    </p:set>
                                    <p:animEffect transition="in" filter="fade">
                                      <p:cBhvr>
                                        <p:cTn id="195" dur="400"/>
                                        <p:tgtEl>
                                          <p:spTgt spid="359">
                                            <p:txEl>
                                              <p:pRg st="6" end="6"/>
                                            </p:txEl>
                                          </p:spTgt>
                                        </p:tgtEl>
                                      </p:cBhvr>
                                    </p:animEffect>
                                  </p:childTnLst>
                                </p:cTn>
                              </p:par>
                              <p:par>
                                <p:cTn id="196" presetID="10" presetClass="entr" presetSubtype="0" fill="hold" nodeType="withEffect">
                                  <p:stCondLst>
                                    <p:cond delay="200"/>
                                  </p:stCondLst>
                                  <p:childTnLst>
                                    <p:set>
                                      <p:cBhvr>
                                        <p:cTn id="197" dur="1" fill="hold">
                                          <p:stCondLst>
                                            <p:cond delay="0"/>
                                          </p:stCondLst>
                                        </p:cTn>
                                        <p:tgtEl>
                                          <p:spTgt spid="359">
                                            <p:txEl>
                                              <p:pRg st="7" end="7"/>
                                            </p:txEl>
                                          </p:spTgt>
                                        </p:tgtEl>
                                        <p:attrNameLst>
                                          <p:attrName>style.visibility</p:attrName>
                                        </p:attrNameLst>
                                      </p:cBhvr>
                                      <p:to>
                                        <p:strVal val="visible"/>
                                      </p:to>
                                    </p:set>
                                    <p:animEffect transition="in" filter="fade">
                                      <p:cBhvr>
                                        <p:cTn id="198" dur="400"/>
                                        <p:tgtEl>
                                          <p:spTgt spid="359">
                                            <p:txEl>
                                              <p:pRg st="7" end="7"/>
                                            </p:txEl>
                                          </p:spTgt>
                                        </p:tgtEl>
                                      </p:cBhvr>
                                    </p:animEffect>
                                  </p:childTnLst>
                                </p:cTn>
                              </p:par>
                              <p:par>
                                <p:cTn id="199" presetID="10" presetClass="entr" presetSubtype="0" fill="hold" nodeType="withEffect">
                                  <p:stCondLst>
                                    <p:cond delay="200"/>
                                  </p:stCondLst>
                                  <p:childTnLst>
                                    <p:set>
                                      <p:cBhvr>
                                        <p:cTn id="200" dur="1" fill="hold">
                                          <p:stCondLst>
                                            <p:cond delay="0"/>
                                          </p:stCondLst>
                                        </p:cTn>
                                        <p:tgtEl>
                                          <p:spTgt spid="359">
                                            <p:txEl>
                                              <p:pRg st="8" end="8"/>
                                            </p:txEl>
                                          </p:spTgt>
                                        </p:tgtEl>
                                        <p:attrNameLst>
                                          <p:attrName>style.visibility</p:attrName>
                                        </p:attrNameLst>
                                      </p:cBhvr>
                                      <p:to>
                                        <p:strVal val="visible"/>
                                      </p:to>
                                    </p:set>
                                    <p:animEffect transition="in" filter="fade">
                                      <p:cBhvr>
                                        <p:cTn id="201" dur="400"/>
                                        <p:tgtEl>
                                          <p:spTgt spid="359">
                                            <p:txEl>
                                              <p:pRg st="8" end="8"/>
                                            </p:txEl>
                                          </p:spTgt>
                                        </p:tgtEl>
                                      </p:cBhvr>
                                    </p:animEffect>
                                  </p:childTnLst>
                                </p:cTn>
                              </p:par>
                              <p:par>
                                <p:cTn id="202" presetID="23" presetClass="entr" presetSubtype="16" fill="hold" nodeType="withEffect">
                                  <p:stCondLst>
                                    <p:cond delay="800"/>
                                  </p:stCondLst>
                                  <p:childTnLst>
                                    <p:set>
                                      <p:cBhvr>
                                        <p:cTn id="203" dur="1" fill="hold">
                                          <p:stCondLst>
                                            <p:cond delay="0"/>
                                          </p:stCondLst>
                                        </p:cTn>
                                        <p:tgtEl>
                                          <p:spTgt spid="360"/>
                                        </p:tgtEl>
                                        <p:attrNameLst>
                                          <p:attrName>style.visibility</p:attrName>
                                        </p:attrNameLst>
                                      </p:cBhvr>
                                      <p:to>
                                        <p:strVal val="visible"/>
                                      </p:to>
                                    </p:set>
                                    <p:anim calcmode="lin" valueType="num">
                                      <p:cBhvr additive="base">
                                        <p:cTn id="204" dur="1000"/>
                                        <p:tgtEl>
                                          <p:spTgt spid="360"/>
                                        </p:tgtEl>
                                        <p:attrNameLst>
                                          <p:attrName>ppt_w</p:attrName>
                                        </p:attrNameLst>
                                      </p:cBhvr>
                                      <p:tavLst>
                                        <p:tav tm="0">
                                          <p:val>
                                            <p:strVal val="0"/>
                                          </p:val>
                                        </p:tav>
                                        <p:tav tm="100000">
                                          <p:val>
                                            <p:strVal val="#ppt_w"/>
                                          </p:val>
                                        </p:tav>
                                      </p:tavLst>
                                    </p:anim>
                                    <p:anim calcmode="lin" valueType="num">
                                      <p:cBhvr additive="base">
                                        <p:cTn id="205" dur="1000"/>
                                        <p:tgtEl>
                                          <p:spTgt spid="360"/>
                                        </p:tgtEl>
                                        <p:attrNameLst>
                                          <p:attrName>ppt_h</p:attrName>
                                        </p:attrNameLst>
                                      </p:cBhvr>
                                      <p:tavLst>
                                        <p:tav tm="0">
                                          <p:val>
                                            <p:strVal val="0"/>
                                          </p:val>
                                        </p:tav>
                                        <p:tav tm="100000">
                                          <p:val>
                                            <p:strVal val="#ppt_h"/>
                                          </p:val>
                                        </p:tav>
                                      </p:tavLst>
                                    </p:anim>
                                  </p:childTnLst>
                                </p:cTn>
                              </p:par>
                              <p:par>
                                <p:cTn id="206" presetID="23" presetClass="entr" presetSubtype="16" fill="hold" nodeType="withEffect">
                                  <p:stCondLst>
                                    <p:cond delay="200"/>
                                  </p:stCondLst>
                                  <p:childTnLst>
                                    <p:set>
                                      <p:cBhvr>
                                        <p:cTn id="207" dur="1" fill="hold">
                                          <p:stCondLst>
                                            <p:cond delay="0"/>
                                          </p:stCondLst>
                                        </p:cTn>
                                        <p:tgtEl>
                                          <p:spTgt spid="362">
                                            <p:txEl>
                                              <p:pRg st="0" end="0"/>
                                            </p:txEl>
                                          </p:spTgt>
                                        </p:tgtEl>
                                        <p:attrNameLst>
                                          <p:attrName>style.visibility</p:attrName>
                                        </p:attrNameLst>
                                      </p:cBhvr>
                                      <p:to>
                                        <p:strVal val="visible"/>
                                      </p:to>
                                    </p:set>
                                    <p:anim calcmode="lin" valueType="num">
                                      <p:cBhvr additive="base">
                                        <p:cTn id="208" dur="500"/>
                                        <p:tgtEl>
                                          <p:spTgt spid="362">
                                            <p:txEl>
                                              <p:pRg st="0" end="0"/>
                                            </p:txEl>
                                          </p:spTgt>
                                        </p:tgtEl>
                                        <p:attrNameLst>
                                          <p:attrName>ppt_w</p:attrName>
                                        </p:attrNameLst>
                                      </p:cBhvr>
                                      <p:tavLst>
                                        <p:tav tm="0">
                                          <p:val>
                                            <p:strVal val="0"/>
                                          </p:val>
                                        </p:tav>
                                        <p:tav tm="100000">
                                          <p:val>
                                            <p:strVal val="#ppt_w"/>
                                          </p:val>
                                        </p:tav>
                                      </p:tavLst>
                                    </p:anim>
                                    <p:anim calcmode="lin" valueType="num">
                                      <p:cBhvr additive="base">
                                        <p:cTn id="209" dur="500"/>
                                        <p:tgtEl>
                                          <p:spTgt spid="362">
                                            <p:txEl>
                                              <p:pRg st="0" end="0"/>
                                            </p:txEl>
                                          </p:spTgt>
                                        </p:tgtEl>
                                        <p:attrNameLst>
                                          <p:attrName>ppt_h</p:attrName>
                                        </p:attrNameLst>
                                      </p:cBhvr>
                                      <p:tavLst>
                                        <p:tav tm="0">
                                          <p:val>
                                            <p:strVal val="0"/>
                                          </p:val>
                                        </p:tav>
                                        <p:tav tm="100000">
                                          <p:val>
                                            <p:strVal val="#ppt_h"/>
                                          </p:val>
                                        </p:tav>
                                      </p:tavLst>
                                    </p:anim>
                                  </p:childTnLst>
                                </p:cTn>
                              </p:par>
                              <p:par>
                                <p:cTn id="210" presetID="23" presetClass="entr" presetSubtype="16" fill="hold" nodeType="withEffect">
                                  <p:stCondLst>
                                    <p:cond delay="200"/>
                                  </p:stCondLst>
                                  <p:childTnLst>
                                    <p:set>
                                      <p:cBhvr>
                                        <p:cTn id="211" dur="1" fill="hold">
                                          <p:stCondLst>
                                            <p:cond delay="0"/>
                                          </p:stCondLst>
                                        </p:cTn>
                                        <p:tgtEl>
                                          <p:spTgt spid="362">
                                            <p:txEl>
                                              <p:pRg st="1" end="1"/>
                                            </p:txEl>
                                          </p:spTgt>
                                        </p:tgtEl>
                                        <p:attrNameLst>
                                          <p:attrName>style.visibility</p:attrName>
                                        </p:attrNameLst>
                                      </p:cBhvr>
                                      <p:to>
                                        <p:strVal val="visible"/>
                                      </p:to>
                                    </p:set>
                                    <p:anim calcmode="lin" valueType="num">
                                      <p:cBhvr additive="base">
                                        <p:cTn id="212" dur="500"/>
                                        <p:tgtEl>
                                          <p:spTgt spid="362">
                                            <p:txEl>
                                              <p:pRg st="1" end="1"/>
                                            </p:txEl>
                                          </p:spTgt>
                                        </p:tgtEl>
                                        <p:attrNameLst>
                                          <p:attrName>ppt_w</p:attrName>
                                        </p:attrNameLst>
                                      </p:cBhvr>
                                      <p:tavLst>
                                        <p:tav tm="0">
                                          <p:val>
                                            <p:strVal val="0"/>
                                          </p:val>
                                        </p:tav>
                                        <p:tav tm="100000">
                                          <p:val>
                                            <p:strVal val="#ppt_w"/>
                                          </p:val>
                                        </p:tav>
                                      </p:tavLst>
                                    </p:anim>
                                    <p:anim calcmode="lin" valueType="num">
                                      <p:cBhvr additive="base">
                                        <p:cTn id="213" dur="500"/>
                                        <p:tgtEl>
                                          <p:spTgt spid="362">
                                            <p:txEl>
                                              <p:pRg st="1" end="1"/>
                                            </p:txEl>
                                          </p:spTgt>
                                        </p:tgtEl>
                                        <p:attrNameLst>
                                          <p:attrName>ppt_h</p:attrName>
                                        </p:attrNameLst>
                                      </p:cBhvr>
                                      <p:tavLst>
                                        <p:tav tm="0">
                                          <p:val>
                                            <p:strVal val="0"/>
                                          </p:val>
                                        </p:tav>
                                        <p:tav tm="100000">
                                          <p:val>
                                            <p:strVal val="#ppt_h"/>
                                          </p:val>
                                        </p:tav>
                                      </p:tavLst>
                                    </p:anim>
                                  </p:childTnLst>
                                </p:cTn>
                              </p:par>
                              <p:par>
                                <p:cTn id="214" presetID="23" presetClass="entr" presetSubtype="16" fill="hold" nodeType="withEffect">
                                  <p:stCondLst>
                                    <p:cond delay="200"/>
                                  </p:stCondLst>
                                  <p:childTnLst>
                                    <p:set>
                                      <p:cBhvr>
                                        <p:cTn id="215" dur="1" fill="hold">
                                          <p:stCondLst>
                                            <p:cond delay="0"/>
                                          </p:stCondLst>
                                        </p:cTn>
                                        <p:tgtEl>
                                          <p:spTgt spid="362">
                                            <p:txEl>
                                              <p:pRg st="2" end="2"/>
                                            </p:txEl>
                                          </p:spTgt>
                                        </p:tgtEl>
                                        <p:attrNameLst>
                                          <p:attrName>style.visibility</p:attrName>
                                        </p:attrNameLst>
                                      </p:cBhvr>
                                      <p:to>
                                        <p:strVal val="visible"/>
                                      </p:to>
                                    </p:set>
                                    <p:anim calcmode="lin" valueType="num">
                                      <p:cBhvr additive="base">
                                        <p:cTn id="216" dur="500"/>
                                        <p:tgtEl>
                                          <p:spTgt spid="362">
                                            <p:txEl>
                                              <p:pRg st="2" end="2"/>
                                            </p:txEl>
                                          </p:spTgt>
                                        </p:tgtEl>
                                        <p:attrNameLst>
                                          <p:attrName>ppt_w</p:attrName>
                                        </p:attrNameLst>
                                      </p:cBhvr>
                                      <p:tavLst>
                                        <p:tav tm="0">
                                          <p:val>
                                            <p:strVal val="0"/>
                                          </p:val>
                                        </p:tav>
                                        <p:tav tm="100000">
                                          <p:val>
                                            <p:strVal val="#ppt_w"/>
                                          </p:val>
                                        </p:tav>
                                      </p:tavLst>
                                    </p:anim>
                                    <p:anim calcmode="lin" valueType="num">
                                      <p:cBhvr additive="base">
                                        <p:cTn id="217" dur="500"/>
                                        <p:tgtEl>
                                          <p:spTgt spid="362">
                                            <p:txEl>
                                              <p:pRg st="2" end="2"/>
                                            </p:txEl>
                                          </p:spTgt>
                                        </p:tgtEl>
                                        <p:attrNameLst>
                                          <p:attrName>ppt_h</p:attrName>
                                        </p:attrNameLst>
                                      </p:cBhvr>
                                      <p:tavLst>
                                        <p:tav tm="0">
                                          <p:val>
                                            <p:strVal val="0"/>
                                          </p:val>
                                        </p:tav>
                                        <p:tav tm="100000">
                                          <p:val>
                                            <p:strVal val="#ppt_h"/>
                                          </p:val>
                                        </p:tav>
                                      </p:tavLst>
                                    </p:anim>
                                  </p:childTnLst>
                                </p:cTn>
                              </p:par>
                              <p:par>
                                <p:cTn id="218" presetID="23" presetClass="entr" presetSubtype="16" fill="hold" nodeType="withEffect">
                                  <p:stCondLst>
                                    <p:cond delay="200"/>
                                  </p:stCondLst>
                                  <p:childTnLst>
                                    <p:set>
                                      <p:cBhvr>
                                        <p:cTn id="219" dur="1" fill="hold">
                                          <p:stCondLst>
                                            <p:cond delay="0"/>
                                          </p:stCondLst>
                                        </p:cTn>
                                        <p:tgtEl>
                                          <p:spTgt spid="362">
                                            <p:txEl>
                                              <p:pRg st="3" end="3"/>
                                            </p:txEl>
                                          </p:spTgt>
                                        </p:tgtEl>
                                        <p:attrNameLst>
                                          <p:attrName>style.visibility</p:attrName>
                                        </p:attrNameLst>
                                      </p:cBhvr>
                                      <p:to>
                                        <p:strVal val="visible"/>
                                      </p:to>
                                    </p:set>
                                    <p:anim calcmode="lin" valueType="num">
                                      <p:cBhvr additive="base">
                                        <p:cTn id="220" dur="500"/>
                                        <p:tgtEl>
                                          <p:spTgt spid="362">
                                            <p:txEl>
                                              <p:pRg st="3" end="3"/>
                                            </p:txEl>
                                          </p:spTgt>
                                        </p:tgtEl>
                                        <p:attrNameLst>
                                          <p:attrName>ppt_w</p:attrName>
                                        </p:attrNameLst>
                                      </p:cBhvr>
                                      <p:tavLst>
                                        <p:tav tm="0">
                                          <p:val>
                                            <p:strVal val="0"/>
                                          </p:val>
                                        </p:tav>
                                        <p:tav tm="100000">
                                          <p:val>
                                            <p:strVal val="#ppt_w"/>
                                          </p:val>
                                        </p:tav>
                                      </p:tavLst>
                                    </p:anim>
                                    <p:anim calcmode="lin" valueType="num">
                                      <p:cBhvr additive="base">
                                        <p:cTn id="221" dur="500"/>
                                        <p:tgtEl>
                                          <p:spTgt spid="362">
                                            <p:txEl>
                                              <p:pRg st="3" end="3"/>
                                            </p:txEl>
                                          </p:spTgt>
                                        </p:tgtEl>
                                        <p:attrNameLst>
                                          <p:attrName>ppt_h</p:attrName>
                                        </p:attrNameLst>
                                      </p:cBhvr>
                                      <p:tavLst>
                                        <p:tav tm="0">
                                          <p:val>
                                            <p:strVal val="0"/>
                                          </p:val>
                                        </p:tav>
                                        <p:tav tm="100000">
                                          <p:val>
                                            <p:strVal val="#ppt_h"/>
                                          </p:val>
                                        </p:tav>
                                      </p:tavLst>
                                    </p:anim>
                                  </p:childTnLst>
                                </p:cTn>
                              </p:par>
                              <p:par>
                                <p:cTn id="222" presetID="23" presetClass="entr" presetSubtype="16" fill="hold" nodeType="withEffect">
                                  <p:stCondLst>
                                    <p:cond delay="200"/>
                                  </p:stCondLst>
                                  <p:childTnLst>
                                    <p:set>
                                      <p:cBhvr>
                                        <p:cTn id="223" dur="1" fill="hold">
                                          <p:stCondLst>
                                            <p:cond delay="0"/>
                                          </p:stCondLst>
                                        </p:cTn>
                                        <p:tgtEl>
                                          <p:spTgt spid="362">
                                            <p:txEl>
                                              <p:pRg st="4" end="4"/>
                                            </p:txEl>
                                          </p:spTgt>
                                        </p:tgtEl>
                                        <p:attrNameLst>
                                          <p:attrName>style.visibility</p:attrName>
                                        </p:attrNameLst>
                                      </p:cBhvr>
                                      <p:to>
                                        <p:strVal val="visible"/>
                                      </p:to>
                                    </p:set>
                                    <p:anim calcmode="lin" valueType="num">
                                      <p:cBhvr additive="base">
                                        <p:cTn id="224" dur="500"/>
                                        <p:tgtEl>
                                          <p:spTgt spid="362">
                                            <p:txEl>
                                              <p:pRg st="4" end="4"/>
                                            </p:txEl>
                                          </p:spTgt>
                                        </p:tgtEl>
                                        <p:attrNameLst>
                                          <p:attrName>ppt_w</p:attrName>
                                        </p:attrNameLst>
                                      </p:cBhvr>
                                      <p:tavLst>
                                        <p:tav tm="0">
                                          <p:val>
                                            <p:strVal val="0"/>
                                          </p:val>
                                        </p:tav>
                                        <p:tav tm="100000">
                                          <p:val>
                                            <p:strVal val="#ppt_w"/>
                                          </p:val>
                                        </p:tav>
                                      </p:tavLst>
                                    </p:anim>
                                    <p:anim calcmode="lin" valueType="num">
                                      <p:cBhvr additive="base">
                                        <p:cTn id="225" dur="500"/>
                                        <p:tgtEl>
                                          <p:spTgt spid="362">
                                            <p:txEl>
                                              <p:pRg st="4" end="4"/>
                                            </p:txEl>
                                          </p:spTgt>
                                        </p:tgtEl>
                                        <p:attrNameLst>
                                          <p:attrName>ppt_h</p:attrName>
                                        </p:attrNameLst>
                                      </p:cBhvr>
                                      <p:tavLst>
                                        <p:tav tm="0">
                                          <p:val>
                                            <p:strVal val="0"/>
                                          </p:val>
                                        </p:tav>
                                        <p:tav tm="100000">
                                          <p:val>
                                            <p:strVal val="#ppt_h"/>
                                          </p:val>
                                        </p:tav>
                                      </p:tavLst>
                                    </p:anim>
                                  </p:childTnLst>
                                </p:cTn>
                              </p:par>
                              <p:par>
                                <p:cTn id="226" presetID="23" presetClass="entr" presetSubtype="16" fill="hold" nodeType="withEffect">
                                  <p:stCondLst>
                                    <p:cond delay="200"/>
                                  </p:stCondLst>
                                  <p:childTnLst>
                                    <p:set>
                                      <p:cBhvr>
                                        <p:cTn id="227" dur="1" fill="hold">
                                          <p:stCondLst>
                                            <p:cond delay="0"/>
                                          </p:stCondLst>
                                        </p:cTn>
                                        <p:tgtEl>
                                          <p:spTgt spid="362">
                                            <p:txEl>
                                              <p:pRg st="5" end="5"/>
                                            </p:txEl>
                                          </p:spTgt>
                                        </p:tgtEl>
                                        <p:attrNameLst>
                                          <p:attrName>style.visibility</p:attrName>
                                        </p:attrNameLst>
                                      </p:cBhvr>
                                      <p:to>
                                        <p:strVal val="visible"/>
                                      </p:to>
                                    </p:set>
                                    <p:anim calcmode="lin" valueType="num">
                                      <p:cBhvr additive="base">
                                        <p:cTn id="228" dur="500"/>
                                        <p:tgtEl>
                                          <p:spTgt spid="362">
                                            <p:txEl>
                                              <p:pRg st="5" end="5"/>
                                            </p:txEl>
                                          </p:spTgt>
                                        </p:tgtEl>
                                        <p:attrNameLst>
                                          <p:attrName>ppt_w</p:attrName>
                                        </p:attrNameLst>
                                      </p:cBhvr>
                                      <p:tavLst>
                                        <p:tav tm="0">
                                          <p:val>
                                            <p:strVal val="0"/>
                                          </p:val>
                                        </p:tav>
                                        <p:tav tm="100000">
                                          <p:val>
                                            <p:strVal val="#ppt_w"/>
                                          </p:val>
                                        </p:tav>
                                      </p:tavLst>
                                    </p:anim>
                                    <p:anim calcmode="lin" valueType="num">
                                      <p:cBhvr additive="base">
                                        <p:cTn id="229" dur="500"/>
                                        <p:tgtEl>
                                          <p:spTgt spid="362">
                                            <p:txEl>
                                              <p:pRg st="5" end="5"/>
                                            </p:txEl>
                                          </p:spTgt>
                                        </p:tgtEl>
                                        <p:attrNameLst>
                                          <p:attrName>ppt_h</p:attrName>
                                        </p:attrNameLst>
                                      </p:cBhvr>
                                      <p:tavLst>
                                        <p:tav tm="0">
                                          <p:val>
                                            <p:strVal val="0"/>
                                          </p:val>
                                        </p:tav>
                                        <p:tav tm="100000">
                                          <p:val>
                                            <p:strVal val="#ppt_h"/>
                                          </p:val>
                                        </p:tav>
                                      </p:tavLst>
                                    </p:anim>
                                  </p:childTnLst>
                                </p:cTn>
                              </p:par>
                              <p:par>
                                <p:cTn id="230" presetID="23" presetClass="entr" presetSubtype="16" fill="hold" nodeType="withEffect">
                                  <p:stCondLst>
                                    <p:cond delay="200"/>
                                  </p:stCondLst>
                                  <p:childTnLst>
                                    <p:set>
                                      <p:cBhvr>
                                        <p:cTn id="231" dur="1" fill="hold">
                                          <p:stCondLst>
                                            <p:cond delay="0"/>
                                          </p:stCondLst>
                                        </p:cTn>
                                        <p:tgtEl>
                                          <p:spTgt spid="362">
                                            <p:txEl>
                                              <p:pRg st="6" end="6"/>
                                            </p:txEl>
                                          </p:spTgt>
                                        </p:tgtEl>
                                        <p:attrNameLst>
                                          <p:attrName>style.visibility</p:attrName>
                                        </p:attrNameLst>
                                      </p:cBhvr>
                                      <p:to>
                                        <p:strVal val="visible"/>
                                      </p:to>
                                    </p:set>
                                    <p:anim calcmode="lin" valueType="num">
                                      <p:cBhvr additive="base">
                                        <p:cTn id="232" dur="500"/>
                                        <p:tgtEl>
                                          <p:spTgt spid="362">
                                            <p:txEl>
                                              <p:pRg st="6" end="6"/>
                                            </p:txEl>
                                          </p:spTgt>
                                        </p:tgtEl>
                                        <p:attrNameLst>
                                          <p:attrName>ppt_w</p:attrName>
                                        </p:attrNameLst>
                                      </p:cBhvr>
                                      <p:tavLst>
                                        <p:tav tm="0">
                                          <p:val>
                                            <p:strVal val="0"/>
                                          </p:val>
                                        </p:tav>
                                        <p:tav tm="100000">
                                          <p:val>
                                            <p:strVal val="#ppt_w"/>
                                          </p:val>
                                        </p:tav>
                                      </p:tavLst>
                                    </p:anim>
                                    <p:anim calcmode="lin" valueType="num">
                                      <p:cBhvr additive="base">
                                        <p:cTn id="233" dur="500"/>
                                        <p:tgtEl>
                                          <p:spTgt spid="362">
                                            <p:txEl>
                                              <p:pRg st="6" end="6"/>
                                            </p:txEl>
                                          </p:spTgt>
                                        </p:tgtEl>
                                        <p:attrNameLst>
                                          <p:attrName>ppt_h</p:attrName>
                                        </p:attrNameLst>
                                      </p:cBhvr>
                                      <p:tavLst>
                                        <p:tav tm="0">
                                          <p:val>
                                            <p:strVal val="0"/>
                                          </p:val>
                                        </p:tav>
                                        <p:tav tm="100000">
                                          <p:val>
                                            <p:strVal val="#ppt_h"/>
                                          </p:val>
                                        </p:tav>
                                      </p:tavLst>
                                    </p:anim>
                                  </p:childTnLst>
                                </p:cTn>
                              </p:par>
                              <p:par>
                                <p:cTn id="234" presetID="23" presetClass="entr" presetSubtype="16" fill="hold" nodeType="withEffect">
                                  <p:stCondLst>
                                    <p:cond delay="200"/>
                                  </p:stCondLst>
                                  <p:childTnLst>
                                    <p:set>
                                      <p:cBhvr>
                                        <p:cTn id="235" dur="1" fill="hold">
                                          <p:stCondLst>
                                            <p:cond delay="0"/>
                                          </p:stCondLst>
                                        </p:cTn>
                                        <p:tgtEl>
                                          <p:spTgt spid="362">
                                            <p:txEl>
                                              <p:pRg st="7" end="7"/>
                                            </p:txEl>
                                          </p:spTgt>
                                        </p:tgtEl>
                                        <p:attrNameLst>
                                          <p:attrName>style.visibility</p:attrName>
                                        </p:attrNameLst>
                                      </p:cBhvr>
                                      <p:to>
                                        <p:strVal val="visible"/>
                                      </p:to>
                                    </p:set>
                                    <p:anim calcmode="lin" valueType="num">
                                      <p:cBhvr additive="base">
                                        <p:cTn id="236" dur="500"/>
                                        <p:tgtEl>
                                          <p:spTgt spid="362">
                                            <p:txEl>
                                              <p:pRg st="7" end="7"/>
                                            </p:txEl>
                                          </p:spTgt>
                                        </p:tgtEl>
                                        <p:attrNameLst>
                                          <p:attrName>ppt_w</p:attrName>
                                        </p:attrNameLst>
                                      </p:cBhvr>
                                      <p:tavLst>
                                        <p:tav tm="0">
                                          <p:val>
                                            <p:strVal val="0"/>
                                          </p:val>
                                        </p:tav>
                                        <p:tav tm="100000">
                                          <p:val>
                                            <p:strVal val="#ppt_w"/>
                                          </p:val>
                                        </p:tav>
                                      </p:tavLst>
                                    </p:anim>
                                    <p:anim calcmode="lin" valueType="num">
                                      <p:cBhvr additive="base">
                                        <p:cTn id="237" dur="500"/>
                                        <p:tgtEl>
                                          <p:spTgt spid="362">
                                            <p:txEl>
                                              <p:pRg st="7" end="7"/>
                                            </p:txEl>
                                          </p:spTgt>
                                        </p:tgtEl>
                                        <p:attrNameLst>
                                          <p:attrName>ppt_h</p:attrName>
                                        </p:attrNameLst>
                                      </p:cBhvr>
                                      <p:tavLst>
                                        <p:tav tm="0">
                                          <p:val>
                                            <p:strVal val="0"/>
                                          </p:val>
                                        </p:tav>
                                        <p:tav tm="100000">
                                          <p:val>
                                            <p:strVal val="#ppt_h"/>
                                          </p:val>
                                        </p:tav>
                                      </p:tavLst>
                                    </p:anim>
                                  </p:childTnLst>
                                </p:cTn>
                              </p:par>
                              <p:par>
                                <p:cTn id="238" presetID="23" presetClass="entr" presetSubtype="16" fill="hold" nodeType="withEffect">
                                  <p:stCondLst>
                                    <p:cond delay="200"/>
                                  </p:stCondLst>
                                  <p:childTnLst>
                                    <p:set>
                                      <p:cBhvr>
                                        <p:cTn id="239" dur="1" fill="hold">
                                          <p:stCondLst>
                                            <p:cond delay="0"/>
                                          </p:stCondLst>
                                        </p:cTn>
                                        <p:tgtEl>
                                          <p:spTgt spid="362">
                                            <p:txEl>
                                              <p:pRg st="8" end="8"/>
                                            </p:txEl>
                                          </p:spTgt>
                                        </p:tgtEl>
                                        <p:attrNameLst>
                                          <p:attrName>style.visibility</p:attrName>
                                        </p:attrNameLst>
                                      </p:cBhvr>
                                      <p:to>
                                        <p:strVal val="visible"/>
                                      </p:to>
                                    </p:set>
                                    <p:anim calcmode="lin" valueType="num">
                                      <p:cBhvr additive="base">
                                        <p:cTn id="240" dur="500"/>
                                        <p:tgtEl>
                                          <p:spTgt spid="362">
                                            <p:txEl>
                                              <p:pRg st="8" end="8"/>
                                            </p:txEl>
                                          </p:spTgt>
                                        </p:tgtEl>
                                        <p:attrNameLst>
                                          <p:attrName>ppt_w</p:attrName>
                                        </p:attrNameLst>
                                      </p:cBhvr>
                                      <p:tavLst>
                                        <p:tav tm="0">
                                          <p:val>
                                            <p:strVal val="0"/>
                                          </p:val>
                                        </p:tav>
                                        <p:tav tm="100000">
                                          <p:val>
                                            <p:strVal val="#ppt_w"/>
                                          </p:val>
                                        </p:tav>
                                      </p:tavLst>
                                    </p:anim>
                                    <p:anim calcmode="lin" valueType="num">
                                      <p:cBhvr additive="base">
                                        <p:cTn id="241" dur="500"/>
                                        <p:tgtEl>
                                          <p:spTgt spid="362">
                                            <p:txEl>
                                              <p:pRg st="8" end="8"/>
                                            </p:txEl>
                                          </p:spTgt>
                                        </p:tgtEl>
                                        <p:attrNameLst>
                                          <p:attrName>ppt_h</p:attrName>
                                        </p:attrNameLst>
                                      </p:cBhvr>
                                      <p:tavLst>
                                        <p:tav tm="0">
                                          <p:val>
                                            <p:strVal val="0"/>
                                          </p:val>
                                        </p:tav>
                                        <p:tav tm="100000">
                                          <p:val>
                                            <p:strVal val="#ppt_h"/>
                                          </p:val>
                                        </p:tav>
                                      </p:tavLst>
                                    </p:anim>
                                  </p:childTnLst>
                                </p:cTn>
                              </p:par>
                              <p:par>
                                <p:cTn id="242" presetID="23" presetClass="entr" presetSubtype="16" fill="hold" nodeType="withEffect">
                                  <p:stCondLst>
                                    <p:cond delay="200"/>
                                  </p:stCondLst>
                                  <p:childTnLst>
                                    <p:set>
                                      <p:cBhvr>
                                        <p:cTn id="243" dur="1" fill="hold">
                                          <p:stCondLst>
                                            <p:cond delay="0"/>
                                          </p:stCondLst>
                                        </p:cTn>
                                        <p:tgtEl>
                                          <p:spTgt spid="361"/>
                                        </p:tgtEl>
                                        <p:attrNameLst>
                                          <p:attrName>style.visibility</p:attrName>
                                        </p:attrNameLst>
                                      </p:cBhvr>
                                      <p:to>
                                        <p:strVal val="visible"/>
                                      </p:to>
                                    </p:set>
                                    <p:anim calcmode="lin" valueType="num">
                                      <p:cBhvr additive="base">
                                        <p:cTn id="244" dur="500"/>
                                        <p:tgtEl>
                                          <p:spTgt spid="361"/>
                                        </p:tgtEl>
                                        <p:attrNameLst>
                                          <p:attrName>ppt_w</p:attrName>
                                        </p:attrNameLst>
                                      </p:cBhvr>
                                      <p:tavLst>
                                        <p:tav tm="0">
                                          <p:val>
                                            <p:strVal val="0"/>
                                          </p:val>
                                        </p:tav>
                                        <p:tav tm="100000">
                                          <p:val>
                                            <p:strVal val="#ppt_w"/>
                                          </p:val>
                                        </p:tav>
                                      </p:tavLst>
                                    </p:anim>
                                    <p:anim calcmode="lin" valueType="num">
                                      <p:cBhvr additive="base">
                                        <p:cTn id="245" dur="500"/>
                                        <p:tgtEl>
                                          <p:spTgt spid="361"/>
                                        </p:tgtEl>
                                        <p:attrNameLst>
                                          <p:attrName>ppt_h</p:attrName>
                                        </p:attrNameLst>
                                      </p:cBhvr>
                                      <p:tavLst>
                                        <p:tav tm="0">
                                          <p:val>
                                            <p:strVal val="0"/>
                                          </p:val>
                                        </p:tav>
                                        <p:tav tm="100000">
                                          <p:val>
                                            <p:strVal val="#ppt_h"/>
                                          </p:val>
                                        </p:tav>
                                      </p:tavLst>
                                    </p:anim>
                                  </p:childTnLst>
                                </p:cTn>
                              </p:par>
                              <p:par>
                                <p:cTn id="246" presetID="23" presetClass="entr" presetSubtype="16" fill="hold" nodeType="withEffect">
                                  <p:stCondLst>
                                    <p:cond delay="200"/>
                                  </p:stCondLst>
                                  <p:childTnLst>
                                    <p:set>
                                      <p:cBhvr>
                                        <p:cTn id="247" dur="1" fill="hold">
                                          <p:stCondLst>
                                            <p:cond delay="0"/>
                                          </p:stCondLst>
                                        </p:cTn>
                                        <p:tgtEl>
                                          <p:spTgt spid="363">
                                            <p:txEl>
                                              <p:pRg st="0" end="0"/>
                                            </p:txEl>
                                          </p:spTgt>
                                        </p:tgtEl>
                                        <p:attrNameLst>
                                          <p:attrName>style.visibility</p:attrName>
                                        </p:attrNameLst>
                                      </p:cBhvr>
                                      <p:to>
                                        <p:strVal val="visible"/>
                                      </p:to>
                                    </p:set>
                                    <p:anim calcmode="lin" valueType="num">
                                      <p:cBhvr additive="base">
                                        <p:cTn id="248" dur="500"/>
                                        <p:tgtEl>
                                          <p:spTgt spid="363">
                                            <p:txEl>
                                              <p:pRg st="0" end="0"/>
                                            </p:txEl>
                                          </p:spTgt>
                                        </p:tgtEl>
                                        <p:attrNameLst>
                                          <p:attrName>ppt_w</p:attrName>
                                        </p:attrNameLst>
                                      </p:cBhvr>
                                      <p:tavLst>
                                        <p:tav tm="0">
                                          <p:val>
                                            <p:strVal val="0"/>
                                          </p:val>
                                        </p:tav>
                                        <p:tav tm="100000">
                                          <p:val>
                                            <p:strVal val="#ppt_w"/>
                                          </p:val>
                                        </p:tav>
                                      </p:tavLst>
                                    </p:anim>
                                    <p:anim calcmode="lin" valueType="num">
                                      <p:cBhvr additive="base">
                                        <p:cTn id="249" dur="500"/>
                                        <p:tgtEl>
                                          <p:spTgt spid="363">
                                            <p:txEl>
                                              <p:pRg st="0" end="0"/>
                                            </p:txEl>
                                          </p:spTgt>
                                        </p:tgtEl>
                                        <p:attrNameLst>
                                          <p:attrName>ppt_h</p:attrName>
                                        </p:attrNameLst>
                                      </p:cBhvr>
                                      <p:tavLst>
                                        <p:tav tm="0">
                                          <p:val>
                                            <p:strVal val="0"/>
                                          </p:val>
                                        </p:tav>
                                        <p:tav tm="100000">
                                          <p:val>
                                            <p:strVal val="#ppt_h"/>
                                          </p:val>
                                        </p:tav>
                                      </p:tavLst>
                                    </p:anim>
                                  </p:childTnLst>
                                </p:cTn>
                              </p:par>
                              <p:par>
                                <p:cTn id="250" presetID="23" presetClass="entr" presetSubtype="16" fill="hold" nodeType="withEffect">
                                  <p:stCondLst>
                                    <p:cond delay="200"/>
                                  </p:stCondLst>
                                  <p:childTnLst>
                                    <p:set>
                                      <p:cBhvr>
                                        <p:cTn id="251" dur="1" fill="hold">
                                          <p:stCondLst>
                                            <p:cond delay="0"/>
                                          </p:stCondLst>
                                        </p:cTn>
                                        <p:tgtEl>
                                          <p:spTgt spid="363">
                                            <p:txEl>
                                              <p:pRg st="1" end="1"/>
                                            </p:txEl>
                                          </p:spTgt>
                                        </p:tgtEl>
                                        <p:attrNameLst>
                                          <p:attrName>style.visibility</p:attrName>
                                        </p:attrNameLst>
                                      </p:cBhvr>
                                      <p:to>
                                        <p:strVal val="visible"/>
                                      </p:to>
                                    </p:set>
                                    <p:anim calcmode="lin" valueType="num">
                                      <p:cBhvr additive="base">
                                        <p:cTn id="252" dur="500"/>
                                        <p:tgtEl>
                                          <p:spTgt spid="363">
                                            <p:txEl>
                                              <p:pRg st="1" end="1"/>
                                            </p:txEl>
                                          </p:spTgt>
                                        </p:tgtEl>
                                        <p:attrNameLst>
                                          <p:attrName>ppt_w</p:attrName>
                                        </p:attrNameLst>
                                      </p:cBhvr>
                                      <p:tavLst>
                                        <p:tav tm="0">
                                          <p:val>
                                            <p:strVal val="0"/>
                                          </p:val>
                                        </p:tav>
                                        <p:tav tm="100000">
                                          <p:val>
                                            <p:strVal val="#ppt_w"/>
                                          </p:val>
                                        </p:tav>
                                      </p:tavLst>
                                    </p:anim>
                                    <p:anim calcmode="lin" valueType="num">
                                      <p:cBhvr additive="base">
                                        <p:cTn id="253" dur="500"/>
                                        <p:tgtEl>
                                          <p:spTgt spid="363">
                                            <p:txEl>
                                              <p:pRg st="1" end="1"/>
                                            </p:txEl>
                                          </p:spTgt>
                                        </p:tgtEl>
                                        <p:attrNameLst>
                                          <p:attrName>ppt_h</p:attrName>
                                        </p:attrNameLst>
                                      </p:cBhvr>
                                      <p:tavLst>
                                        <p:tav tm="0">
                                          <p:val>
                                            <p:strVal val="0"/>
                                          </p:val>
                                        </p:tav>
                                        <p:tav tm="100000">
                                          <p:val>
                                            <p:strVal val="#ppt_h"/>
                                          </p:val>
                                        </p:tav>
                                      </p:tavLst>
                                    </p:anim>
                                  </p:childTnLst>
                                </p:cTn>
                              </p:par>
                              <p:par>
                                <p:cTn id="254" presetID="23" presetClass="entr" presetSubtype="16" fill="hold" nodeType="withEffect">
                                  <p:stCondLst>
                                    <p:cond delay="200"/>
                                  </p:stCondLst>
                                  <p:childTnLst>
                                    <p:set>
                                      <p:cBhvr>
                                        <p:cTn id="255" dur="1" fill="hold">
                                          <p:stCondLst>
                                            <p:cond delay="0"/>
                                          </p:stCondLst>
                                        </p:cTn>
                                        <p:tgtEl>
                                          <p:spTgt spid="363">
                                            <p:txEl>
                                              <p:pRg st="2" end="2"/>
                                            </p:txEl>
                                          </p:spTgt>
                                        </p:tgtEl>
                                        <p:attrNameLst>
                                          <p:attrName>style.visibility</p:attrName>
                                        </p:attrNameLst>
                                      </p:cBhvr>
                                      <p:to>
                                        <p:strVal val="visible"/>
                                      </p:to>
                                    </p:set>
                                    <p:anim calcmode="lin" valueType="num">
                                      <p:cBhvr additive="base">
                                        <p:cTn id="256" dur="500"/>
                                        <p:tgtEl>
                                          <p:spTgt spid="363">
                                            <p:txEl>
                                              <p:pRg st="2" end="2"/>
                                            </p:txEl>
                                          </p:spTgt>
                                        </p:tgtEl>
                                        <p:attrNameLst>
                                          <p:attrName>ppt_w</p:attrName>
                                        </p:attrNameLst>
                                      </p:cBhvr>
                                      <p:tavLst>
                                        <p:tav tm="0">
                                          <p:val>
                                            <p:strVal val="0"/>
                                          </p:val>
                                        </p:tav>
                                        <p:tav tm="100000">
                                          <p:val>
                                            <p:strVal val="#ppt_w"/>
                                          </p:val>
                                        </p:tav>
                                      </p:tavLst>
                                    </p:anim>
                                    <p:anim calcmode="lin" valueType="num">
                                      <p:cBhvr additive="base">
                                        <p:cTn id="257" dur="500"/>
                                        <p:tgtEl>
                                          <p:spTgt spid="363">
                                            <p:txEl>
                                              <p:pRg st="2" end="2"/>
                                            </p:txEl>
                                          </p:spTgt>
                                        </p:tgtEl>
                                        <p:attrNameLst>
                                          <p:attrName>ppt_h</p:attrName>
                                        </p:attrNameLst>
                                      </p:cBhvr>
                                      <p:tavLst>
                                        <p:tav tm="0">
                                          <p:val>
                                            <p:strVal val="0"/>
                                          </p:val>
                                        </p:tav>
                                        <p:tav tm="100000">
                                          <p:val>
                                            <p:strVal val="#ppt_h"/>
                                          </p:val>
                                        </p:tav>
                                      </p:tavLst>
                                    </p:anim>
                                  </p:childTnLst>
                                </p:cTn>
                              </p:par>
                              <p:par>
                                <p:cTn id="258" presetID="23" presetClass="entr" presetSubtype="16" fill="hold" nodeType="withEffect">
                                  <p:stCondLst>
                                    <p:cond delay="200"/>
                                  </p:stCondLst>
                                  <p:childTnLst>
                                    <p:set>
                                      <p:cBhvr>
                                        <p:cTn id="259" dur="1" fill="hold">
                                          <p:stCondLst>
                                            <p:cond delay="0"/>
                                          </p:stCondLst>
                                        </p:cTn>
                                        <p:tgtEl>
                                          <p:spTgt spid="363">
                                            <p:txEl>
                                              <p:pRg st="3" end="3"/>
                                            </p:txEl>
                                          </p:spTgt>
                                        </p:tgtEl>
                                        <p:attrNameLst>
                                          <p:attrName>style.visibility</p:attrName>
                                        </p:attrNameLst>
                                      </p:cBhvr>
                                      <p:to>
                                        <p:strVal val="visible"/>
                                      </p:to>
                                    </p:set>
                                    <p:anim calcmode="lin" valueType="num">
                                      <p:cBhvr additive="base">
                                        <p:cTn id="260" dur="500"/>
                                        <p:tgtEl>
                                          <p:spTgt spid="363">
                                            <p:txEl>
                                              <p:pRg st="3" end="3"/>
                                            </p:txEl>
                                          </p:spTgt>
                                        </p:tgtEl>
                                        <p:attrNameLst>
                                          <p:attrName>ppt_w</p:attrName>
                                        </p:attrNameLst>
                                      </p:cBhvr>
                                      <p:tavLst>
                                        <p:tav tm="0">
                                          <p:val>
                                            <p:strVal val="0"/>
                                          </p:val>
                                        </p:tav>
                                        <p:tav tm="100000">
                                          <p:val>
                                            <p:strVal val="#ppt_w"/>
                                          </p:val>
                                        </p:tav>
                                      </p:tavLst>
                                    </p:anim>
                                    <p:anim calcmode="lin" valueType="num">
                                      <p:cBhvr additive="base">
                                        <p:cTn id="261" dur="500"/>
                                        <p:tgtEl>
                                          <p:spTgt spid="363">
                                            <p:txEl>
                                              <p:pRg st="3" end="3"/>
                                            </p:txEl>
                                          </p:spTgt>
                                        </p:tgtEl>
                                        <p:attrNameLst>
                                          <p:attrName>ppt_h</p:attrName>
                                        </p:attrNameLst>
                                      </p:cBhvr>
                                      <p:tavLst>
                                        <p:tav tm="0">
                                          <p:val>
                                            <p:strVal val="0"/>
                                          </p:val>
                                        </p:tav>
                                        <p:tav tm="100000">
                                          <p:val>
                                            <p:strVal val="#ppt_h"/>
                                          </p:val>
                                        </p:tav>
                                      </p:tavLst>
                                    </p:anim>
                                  </p:childTnLst>
                                </p:cTn>
                              </p:par>
                              <p:par>
                                <p:cTn id="262" presetID="23" presetClass="entr" presetSubtype="16" fill="hold" nodeType="withEffect">
                                  <p:stCondLst>
                                    <p:cond delay="200"/>
                                  </p:stCondLst>
                                  <p:childTnLst>
                                    <p:set>
                                      <p:cBhvr>
                                        <p:cTn id="263" dur="1" fill="hold">
                                          <p:stCondLst>
                                            <p:cond delay="0"/>
                                          </p:stCondLst>
                                        </p:cTn>
                                        <p:tgtEl>
                                          <p:spTgt spid="363">
                                            <p:txEl>
                                              <p:pRg st="4" end="4"/>
                                            </p:txEl>
                                          </p:spTgt>
                                        </p:tgtEl>
                                        <p:attrNameLst>
                                          <p:attrName>style.visibility</p:attrName>
                                        </p:attrNameLst>
                                      </p:cBhvr>
                                      <p:to>
                                        <p:strVal val="visible"/>
                                      </p:to>
                                    </p:set>
                                    <p:anim calcmode="lin" valueType="num">
                                      <p:cBhvr additive="base">
                                        <p:cTn id="264" dur="500"/>
                                        <p:tgtEl>
                                          <p:spTgt spid="363">
                                            <p:txEl>
                                              <p:pRg st="4" end="4"/>
                                            </p:txEl>
                                          </p:spTgt>
                                        </p:tgtEl>
                                        <p:attrNameLst>
                                          <p:attrName>ppt_w</p:attrName>
                                        </p:attrNameLst>
                                      </p:cBhvr>
                                      <p:tavLst>
                                        <p:tav tm="0">
                                          <p:val>
                                            <p:strVal val="0"/>
                                          </p:val>
                                        </p:tav>
                                        <p:tav tm="100000">
                                          <p:val>
                                            <p:strVal val="#ppt_w"/>
                                          </p:val>
                                        </p:tav>
                                      </p:tavLst>
                                    </p:anim>
                                    <p:anim calcmode="lin" valueType="num">
                                      <p:cBhvr additive="base">
                                        <p:cTn id="265" dur="500"/>
                                        <p:tgtEl>
                                          <p:spTgt spid="363">
                                            <p:txEl>
                                              <p:pRg st="4" end="4"/>
                                            </p:txEl>
                                          </p:spTgt>
                                        </p:tgtEl>
                                        <p:attrNameLst>
                                          <p:attrName>ppt_h</p:attrName>
                                        </p:attrNameLst>
                                      </p:cBhvr>
                                      <p:tavLst>
                                        <p:tav tm="0">
                                          <p:val>
                                            <p:strVal val="0"/>
                                          </p:val>
                                        </p:tav>
                                        <p:tav tm="100000">
                                          <p:val>
                                            <p:strVal val="#ppt_h"/>
                                          </p:val>
                                        </p:tav>
                                      </p:tavLst>
                                    </p:anim>
                                  </p:childTnLst>
                                </p:cTn>
                              </p:par>
                              <p:par>
                                <p:cTn id="266" presetID="23" presetClass="entr" presetSubtype="16" fill="hold" nodeType="withEffect">
                                  <p:stCondLst>
                                    <p:cond delay="200"/>
                                  </p:stCondLst>
                                  <p:childTnLst>
                                    <p:set>
                                      <p:cBhvr>
                                        <p:cTn id="267" dur="1" fill="hold">
                                          <p:stCondLst>
                                            <p:cond delay="0"/>
                                          </p:stCondLst>
                                        </p:cTn>
                                        <p:tgtEl>
                                          <p:spTgt spid="363">
                                            <p:txEl>
                                              <p:pRg st="5" end="5"/>
                                            </p:txEl>
                                          </p:spTgt>
                                        </p:tgtEl>
                                        <p:attrNameLst>
                                          <p:attrName>style.visibility</p:attrName>
                                        </p:attrNameLst>
                                      </p:cBhvr>
                                      <p:to>
                                        <p:strVal val="visible"/>
                                      </p:to>
                                    </p:set>
                                    <p:anim calcmode="lin" valueType="num">
                                      <p:cBhvr additive="base">
                                        <p:cTn id="268" dur="500"/>
                                        <p:tgtEl>
                                          <p:spTgt spid="363">
                                            <p:txEl>
                                              <p:pRg st="5" end="5"/>
                                            </p:txEl>
                                          </p:spTgt>
                                        </p:tgtEl>
                                        <p:attrNameLst>
                                          <p:attrName>ppt_w</p:attrName>
                                        </p:attrNameLst>
                                      </p:cBhvr>
                                      <p:tavLst>
                                        <p:tav tm="0">
                                          <p:val>
                                            <p:strVal val="0"/>
                                          </p:val>
                                        </p:tav>
                                        <p:tav tm="100000">
                                          <p:val>
                                            <p:strVal val="#ppt_w"/>
                                          </p:val>
                                        </p:tav>
                                      </p:tavLst>
                                    </p:anim>
                                    <p:anim calcmode="lin" valueType="num">
                                      <p:cBhvr additive="base">
                                        <p:cTn id="269" dur="500"/>
                                        <p:tgtEl>
                                          <p:spTgt spid="363">
                                            <p:txEl>
                                              <p:pRg st="5" end="5"/>
                                            </p:txEl>
                                          </p:spTgt>
                                        </p:tgtEl>
                                        <p:attrNameLst>
                                          <p:attrName>ppt_h</p:attrName>
                                        </p:attrNameLst>
                                      </p:cBhvr>
                                      <p:tavLst>
                                        <p:tav tm="0">
                                          <p:val>
                                            <p:strVal val="0"/>
                                          </p:val>
                                        </p:tav>
                                        <p:tav tm="100000">
                                          <p:val>
                                            <p:strVal val="#ppt_h"/>
                                          </p:val>
                                        </p:tav>
                                      </p:tavLst>
                                    </p:anim>
                                  </p:childTnLst>
                                </p:cTn>
                              </p:par>
                              <p:par>
                                <p:cTn id="270" presetID="23" presetClass="entr" presetSubtype="16" fill="hold" nodeType="withEffect">
                                  <p:stCondLst>
                                    <p:cond delay="200"/>
                                  </p:stCondLst>
                                  <p:childTnLst>
                                    <p:set>
                                      <p:cBhvr>
                                        <p:cTn id="271" dur="1" fill="hold">
                                          <p:stCondLst>
                                            <p:cond delay="0"/>
                                          </p:stCondLst>
                                        </p:cTn>
                                        <p:tgtEl>
                                          <p:spTgt spid="363">
                                            <p:txEl>
                                              <p:pRg st="6" end="6"/>
                                            </p:txEl>
                                          </p:spTgt>
                                        </p:tgtEl>
                                        <p:attrNameLst>
                                          <p:attrName>style.visibility</p:attrName>
                                        </p:attrNameLst>
                                      </p:cBhvr>
                                      <p:to>
                                        <p:strVal val="visible"/>
                                      </p:to>
                                    </p:set>
                                    <p:anim calcmode="lin" valueType="num">
                                      <p:cBhvr additive="base">
                                        <p:cTn id="272" dur="500"/>
                                        <p:tgtEl>
                                          <p:spTgt spid="363">
                                            <p:txEl>
                                              <p:pRg st="6" end="6"/>
                                            </p:txEl>
                                          </p:spTgt>
                                        </p:tgtEl>
                                        <p:attrNameLst>
                                          <p:attrName>ppt_w</p:attrName>
                                        </p:attrNameLst>
                                      </p:cBhvr>
                                      <p:tavLst>
                                        <p:tav tm="0">
                                          <p:val>
                                            <p:strVal val="0"/>
                                          </p:val>
                                        </p:tav>
                                        <p:tav tm="100000">
                                          <p:val>
                                            <p:strVal val="#ppt_w"/>
                                          </p:val>
                                        </p:tav>
                                      </p:tavLst>
                                    </p:anim>
                                    <p:anim calcmode="lin" valueType="num">
                                      <p:cBhvr additive="base">
                                        <p:cTn id="273" dur="500"/>
                                        <p:tgtEl>
                                          <p:spTgt spid="363">
                                            <p:txEl>
                                              <p:pRg st="6" end="6"/>
                                            </p:txEl>
                                          </p:spTgt>
                                        </p:tgtEl>
                                        <p:attrNameLst>
                                          <p:attrName>ppt_h</p:attrName>
                                        </p:attrNameLst>
                                      </p:cBhvr>
                                      <p:tavLst>
                                        <p:tav tm="0">
                                          <p:val>
                                            <p:strVal val="0"/>
                                          </p:val>
                                        </p:tav>
                                        <p:tav tm="100000">
                                          <p:val>
                                            <p:strVal val="#ppt_h"/>
                                          </p:val>
                                        </p:tav>
                                      </p:tavLst>
                                    </p:anim>
                                  </p:childTnLst>
                                </p:cTn>
                              </p:par>
                              <p:par>
                                <p:cTn id="274" presetID="23" presetClass="entr" presetSubtype="16" fill="hold" nodeType="withEffect">
                                  <p:stCondLst>
                                    <p:cond delay="200"/>
                                  </p:stCondLst>
                                  <p:childTnLst>
                                    <p:set>
                                      <p:cBhvr>
                                        <p:cTn id="275" dur="1" fill="hold">
                                          <p:stCondLst>
                                            <p:cond delay="0"/>
                                          </p:stCondLst>
                                        </p:cTn>
                                        <p:tgtEl>
                                          <p:spTgt spid="363">
                                            <p:txEl>
                                              <p:pRg st="7" end="7"/>
                                            </p:txEl>
                                          </p:spTgt>
                                        </p:tgtEl>
                                        <p:attrNameLst>
                                          <p:attrName>style.visibility</p:attrName>
                                        </p:attrNameLst>
                                      </p:cBhvr>
                                      <p:to>
                                        <p:strVal val="visible"/>
                                      </p:to>
                                    </p:set>
                                    <p:anim calcmode="lin" valueType="num">
                                      <p:cBhvr additive="base">
                                        <p:cTn id="276" dur="500"/>
                                        <p:tgtEl>
                                          <p:spTgt spid="363">
                                            <p:txEl>
                                              <p:pRg st="7" end="7"/>
                                            </p:txEl>
                                          </p:spTgt>
                                        </p:tgtEl>
                                        <p:attrNameLst>
                                          <p:attrName>ppt_w</p:attrName>
                                        </p:attrNameLst>
                                      </p:cBhvr>
                                      <p:tavLst>
                                        <p:tav tm="0">
                                          <p:val>
                                            <p:strVal val="0"/>
                                          </p:val>
                                        </p:tav>
                                        <p:tav tm="100000">
                                          <p:val>
                                            <p:strVal val="#ppt_w"/>
                                          </p:val>
                                        </p:tav>
                                      </p:tavLst>
                                    </p:anim>
                                    <p:anim calcmode="lin" valueType="num">
                                      <p:cBhvr additive="base">
                                        <p:cTn id="277" dur="500"/>
                                        <p:tgtEl>
                                          <p:spTgt spid="363">
                                            <p:txEl>
                                              <p:pRg st="7" end="7"/>
                                            </p:txEl>
                                          </p:spTgt>
                                        </p:tgtEl>
                                        <p:attrNameLst>
                                          <p:attrName>ppt_h</p:attrName>
                                        </p:attrNameLst>
                                      </p:cBhvr>
                                      <p:tavLst>
                                        <p:tav tm="0">
                                          <p:val>
                                            <p:strVal val="0"/>
                                          </p:val>
                                        </p:tav>
                                        <p:tav tm="100000">
                                          <p:val>
                                            <p:strVal val="#ppt_h"/>
                                          </p:val>
                                        </p:tav>
                                      </p:tavLst>
                                    </p:anim>
                                  </p:childTnLst>
                                </p:cTn>
                              </p:par>
                              <p:par>
                                <p:cTn id="278" presetID="23" presetClass="entr" presetSubtype="16" fill="hold" nodeType="withEffect">
                                  <p:stCondLst>
                                    <p:cond delay="200"/>
                                  </p:stCondLst>
                                  <p:childTnLst>
                                    <p:set>
                                      <p:cBhvr>
                                        <p:cTn id="279" dur="1" fill="hold">
                                          <p:stCondLst>
                                            <p:cond delay="0"/>
                                          </p:stCondLst>
                                        </p:cTn>
                                        <p:tgtEl>
                                          <p:spTgt spid="363">
                                            <p:txEl>
                                              <p:pRg st="8" end="8"/>
                                            </p:txEl>
                                          </p:spTgt>
                                        </p:tgtEl>
                                        <p:attrNameLst>
                                          <p:attrName>style.visibility</p:attrName>
                                        </p:attrNameLst>
                                      </p:cBhvr>
                                      <p:to>
                                        <p:strVal val="visible"/>
                                      </p:to>
                                    </p:set>
                                    <p:anim calcmode="lin" valueType="num">
                                      <p:cBhvr additive="base">
                                        <p:cTn id="280" dur="500"/>
                                        <p:tgtEl>
                                          <p:spTgt spid="363">
                                            <p:txEl>
                                              <p:pRg st="8" end="8"/>
                                            </p:txEl>
                                          </p:spTgt>
                                        </p:tgtEl>
                                        <p:attrNameLst>
                                          <p:attrName>ppt_w</p:attrName>
                                        </p:attrNameLst>
                                      </p:cBhvr>
                                      <p:tavLst>
                                        <p:tav tm="0">
                                          <p:val>
                                            <p:strVal val="0"/>
                                          </p:val>
                                        </p:tav>
                                        <p:tav tm="100000">
                                          <p:val>
                                            <p:strVal val="#ppt_w"/>
                                          </p:val>
                                        </p:tav>
                                      </p:tavLst>
                                    </p:anim>
                                    <p:anim calcmode="lin" valueType="num">
                                      <p:cBhvr additive="base">
                                        <p:cTn id="281" dur="500"/>
                                        <p:tgtEl>
                                          <p:spTgt spid="363">
                                            <p:txEl>
                                              <p:pRg st="8" end="8"/>
                                            </p:txEl>
                                          </p:spTgt>
                                        </p:tgtEl>
                                        <p:attrNameLst>
                                          <p:attrName>ppt_h</p:attrName>
                                        </p:attrNameLst>
                                      </p:cBhvr>
                                      <p:tavLst>
                                        <p:tav tm="0">
                                          <p:val>
                                            <p:strVal val="0"/>
                                          </p:val>
                                        </p:tav>
                                        <p:tav tm="100000">
                                          <p:val>
                                            <p:strVal val="#ppt_h"/>
                                          </p:val>
                                        </p:tav>
                                      </p:tavLst>
                                    </p:anim>
                                  </p:childTnLst>
                                </p:cTn>
                              </p:par>
                              <p:par>
                                <p:cTn id="282" presetID="10" presetClass="entr" presetSubtype="0" fill="hold" nodeType="withEffect">
                                  <p:stCondLst>
                                    <p:cond delay="200"/>
                                  </p:stCondLst>
                                  <p:childTnLst>
                                    <p:set>
                                      <p:cBhvr>
                                        <p:cTn id="283" dur="1" fill="hold">
                                          <p:stCondLst>
                                            <p:cond delay="0"/>
                                          </p:stCondLst>
                                        </p:cTn>
                                        <p:tgtEl>
                                          <p:spTgt spid="364">
                                            <p:txEl>
                                              <p:pRg st="0" end="0"/>
                                            </p:txEl>
                                          </p:spTgt>
                                        </p:tgtEl>
                                        <p:attrNameLst>
                                          <p:attrName>style.visibility</p:attrName>
                                        </p:attrNameLst>
                                      </p:cBhvr>
                                      <p:to>
                                        <p:strVal val="visible"/>
                                      </p:to>
                                    </p:set>
                                    <p:animEffect transition="in" filter="fade">
                                      <p:cBhvr>
                                        <p:cTn id="284" dur="400"/>
                                        <p:tgtEl>
                                          <p:spTgt spid="364">
                                            <p:txEl>
                                              <p:pRg st="0" end="0"/>
                                            </p:txEl>
                                          </p:spTgt>
                                        </p:tgtEl>
                                      </p:cBhvr>
                                    </p:animEffect>
                                  </p:childTnLst>
                                </p:cTn>
                              </p:par>
                              <p:par>
                                <p:cTn id="285" presetID="10" presetClass="entr" presetSubtype="0" fill="hold" nodeType="withEffect">
                                  <p:stCondLst>
                                    <p:cond delay="200"/>
                                  </p:stCondLst>
                                  <p:childTnLst>
                                    <p:set>
                                      <p:cBhvr>
                                        <p:cTn id="286" dur="1" fill="hold">
                                          <p:stCondLst>
                                            <p:cond delay="0"/>
                                          </p:stCondLst>
                                        </p:cTn>
                                        <p:tgtEl>
                                          <p:spTgt spid="364">
                                            <p:txEl>
                                              <p:pRg st="1" end="1"/>
                                            </p:txEl>
                                          </p:spTgt>
                                        </p:tgtEl>
                                        <p:attrNameLst>
                                          <p:attrName>style.visibility</p:attrName>
                                        </p:attrNameLst>
                                      </p:cBhvr>
                                      <p:to>
                                        <p:strVal val="visible"/>
                                      </p:to>
                                    </p:set>
                                    <p:animEffect transition="in" filter="fade">
                                      <p:cBhvr>
                                        <p:cTn id="287" dur="400"/>
                                        <p:tgtEl>
                                          <p:spTgt spid="364">
                                            <p:txEl>
                                              <p:pRg st="1" end="1"/>
                                            </p:txEl>
                                          </p:spTgt>
                                        </p:tgtEl>
                                      </p:cBhvr>
                                    </p:animEffect>
                                  </p:childTnLst>
                                </p:cTn>
                              </p:par>
                              <p:par>
                                <p:cTn id="288" presetID="10" presetClass="entr" presetSubtype="0" fill="hold" nodeType="withEffect">
                                  <p:stCondLst>
                                    <p:cond delay="200"/>
                                  </p:stCondLst>
                                  <p:childTnLst>
                                    <p:set>
                                      <p:cBhvr>
                                        <p:cTn id="289" dur="1" fill="hold">
                                          <p:stCondLst>
                                            <p:cond delay="0"/>
                                          </p:stCondLst>
                                        </p:cTn>
                                        <p:tgtEl>
                                          <p:spTgt spid="364">
                                            <p:txEl>
                                              <p:pRg st="2" end="2"/>
                                            </p:txEl>
                                          </p:spTgt>
                                        </p:tgtEl>
                                        <p:attrNameLst>
                                          <p:attrName>style.visibility</p:attrName>
                                        </p:attrNameLst>
                                      </p:cBhvr>
                                      <p:to>
                                        <p:strVal val="visible"/>
                                      </p:to>
                                    </p:set>
                                    <p:animEffect transition="in" filter="fade">
                                      <p:cBhvr>
                                        <p:cTn id="290" dur="400"/>
                                        <p:tgtEl>
                                          <p:spTgt spid="364">
                                            <p:txEl>
                                              <p:pRg st="2" end="2"/>
                                            </p:txEl>
                                          </p:spTgt>
                                        </p:tgtEl>
                                      </p:cBhvr>
                                    </p:animEffect>
                                  </p:childTnLst>
                                </p:cTn>
                              </p:par>
                              <p:par>
                                <p:cTn id="291" presetID="10" presetClass="entr" presetSubtype="0" fill="hold" nodeType="withEffect">
                                  <p:stCondLst>
                                    <p:cond delay="200"/>
                                  </p:stCondLst>
                                  <p:childTnLst>
                                    <p:set>
                                      <p:cBhvr>
                                        <p:cTn id="292" dur="1" fill="hold">
                                          <p:stCondLst>
                                            <p:cond delay="0"/>
                                          </p:stCondLst>
                                        </p:cTn>
                                        <p:tgtEl>
                                          <p:spTgt spid="364">
                                            <p:txEl>
                                              <p:pRg st="3" end="3"/>
                                            </p:txEl>
                                          </p:spTgt>
                                        </p:tgtEl>
                                        <p:attrNameLst>
                                          <p:attrName>style.visibility</p:attrName>
                                        </p:attrNameLst>
                                      </p:cBhvr>
                                      <p:to>
                                        <p:strVal val="visible"/>
                                      </p:to>
                                    </p:set>
                                    <p:animEffect transition="in" filter="fade">
                                      <p:cBhvr>
                                        <p:cTn id="293" dur="400"/>
                                        <p:tgtEl>
                                          <p:spTgt spid="364">
                                            <p:txEl>
                                              <p:pRg st="3" end="3"/>
                                            </p:txEl>
                                          </p:spTgt>
                                        </p:tgtEl>
                                      </p:cBhvr>
                                    </p:animEffect>
                                  </p:childTnLst>
                                </p:cTn>
                              </p:par>
                              <p:par>
                                <p:cTn id="294" presetID="10" presetClass="entr" presetSubtype="0" fill="hold" nodeType="withEffect">
                                  <p:stCondLst>
                                    <p:cond delay="200"/>
                                  </p:stCondLst>
                                  <p:childTnLst>
                                    <p:set>
                                      <p:cBhvr>
                                        <p:cTn id="295" dur="1" fill="hold">
                                          <p:stCondLst>
                                            <p:cond delay="0"/>
                                          </p:stCondLst>
                                        </p:cTn>
                                        <p:tgtEl>
                                          <p:spTgt spid="364">
                                            <p:txEl>
                                              <p:pRg st="4" end="4"/>
                                            </p:txEl>
                                          </p:spTgt>
                                        </p:tgtEl>
                                        <p:attrNameLst>
                                          <p:attrName>style.visibility</p:attrName>
                                        </p:attrNameLst>
                                      </p:cBhvr>
                                      <p:to>
                                        <p:strVal val="visible"/>
                                      </p:to>
                                    </p:set>
                                    <p:animEffect transition="in" filter="fade">
                                      <p:cBhvr>
                                        <p:cTn id="296" dur="400"/>
                                        <p:tgtEl>
                                          <p:spTgt spid="364">
                                            <p:txEl>
                                              <p:pRg st="4" end="4"/>
                                            </p:txEl>
                                          </p:spTgt>
                                        </p:tgtEl>
                                      </p:cBhvr>
                                    </p:animEffect>
                                  </p:childTnLst>
                                </p:cTn>
                              </p:par>
                              <p:par>
                                <p:cTn id="297" presetID="10" presetClass="entr" presetSubtype="0" fill="hold" nodeType="withEffect">
                                  <p:stCondLst>
                                    <p:cond delay="200"/>
                                  </p:stCondLst>
                                  <p:childTnLst>
                                    <p:set>
                                      <p:cBhvr>
                                        <p:cTn id="298" dur="1" fill="hold">
                                          <p:stCondLst>
                                            <p:cond delay="0"/>
                                          </p:stCondLst>
                                        </p:cTn>
                                        <p:tgtEl>
                                          <p:spTgt spid="364">
                                            <p:txEl>
                                              <p:pRg st="5" end="5"/>
                                            </p:txEl>
                                          </p:spTgt>
                                        </p:tgtEl>
                                        <p:attrNameLst>
                                          <p:attrName>style.visibility</p:attrName>
                                        </p:attrNameLst>
                                      </p:cBhvr>
                                      <p:to>
                                        <p:strVal val="visible"/>
                                      </p:to>
                                    </p:set>
                                    <p:animEffect transition="in" filter="fade">
                                      <p:cBhvr>
                                        <p:cTn id="299" dur="400"/>
                                        <p:tgtEl>
                                          <p:spTgt spid="364">
                                            <p:txEl>
                                              <p:pRg st="5" end="5"/>
                                            </p:txEl>
                                          </p:spTgt>
                                        </p:tgtEl>
                                      </p:cBhvr>
                                    </p:animEffect>
                                  </p:childTnLst>
                                </p:cTn>
                              </p:par>
                              <p:par>
                                <p:cTn id="300" presetID="10" presetClass="entr" presetSubtype="0" fill="hold" nodeType="withEffect">
                                  <p:stCondLst>
                                    <p:cond delay="200"/>
                                  </p:stCondLst>
                                  <p:childTnLst>
                                    <p:set>
                                      <p:cBhvr>
                                        <p:cTn id="301" dur="1" fill="hold">
                                          <p:stCondLst>
                                            <p:cond delay="0"/>
                                          </p:stCondLst>
                                        </p:cTn>
                                        <p:tgtEl>
                                          <p:spTgt spid="364">
                                            <p:txEl>
                                              <p:pRg st="6" end="6"/>
                                            </p:txEl>
                                          </p:spTgt>
                                        </p:tgtEl>
                                        <p:attrNameLst>
                                          <p:attrName>style.visibility</p:attrName>
                                        </p:attrNameLst>
                                      </p:cBhvr>
                                      <p:to>
                                        <p:strVal val="visible"/>
                                      </p:to>
                                    </p:set>
                                    <p:animEffect transition="in" filter="fade">
                                      <p:cBhvr>
                                        <p:cTn id="302" dur="400"/>
                                        <p:tgtEl>
                                          <p:spTgt spid="364">
                                            <p:txEl>
                                              <p:pRg st="6" end="6"/>
                                            </p:txEl>
                                          </p:spTgt>
                                        </p:tgtEl>
                                      </p:cBhvr>
                                    </p:animEffect>
                                  </p:childTnLst>
                                </p:cTn>
                              </p:par>
                              <p:par>
                                <p:cTn id="303" presetID="10" presetClass="entr" presetSubtype="0" fill="hold" nodeType="withEffect">
                                  <p:stCondLst>
                                    <p:cond delay="200"/>
                                  </p:stCondLst>
                                  <p:childTnLst>
                                    <p:set>
                                      <p:cBhvr>
                                        <p:cTn id="304" dur="1" fill="hold">
                                          <p:stCondLst>
                                            <p:cond delay="0"/>
                                          </p:stCondLst>
                                        </p:cTn>
                                        <p:tgtEl>
                                          <p:spTgt spid="364">
                                            <p:txEl>
                                              <p:pRg st="7" end="7"/>
                                            </p:txEl>
                                          </p:spTgt>
                                        </p:tgtEl>
                                        <p:attrNameLst>
                                          <p:attrName>style.visibility</p:attrName>
                                        </p:attrNameLst>
                                      </p:cBhvr>
                                      <p:to>
                                        <p:strVal val="visible"/>
                                      </p:to>
                                    </p:set>
                                    <p:animEffect transition="in" filter="fade">
                                      <p:cBhvr>
                                        <p:cTn id="305" dur="400"/>
                                        <p:tgtEl>
                                          <p:spTgt spid="364">
                                            <p:txEl>
                                              <p:pRg st="7" end="7"/>
                                            </p:txEl>
                                          </p:spTgt>
                                        </p:tgtEl>
                                      </p:cBhvr>
                                    </p:animEffect>
                                  </p:childTnLst>
                                </p:cTn>
                              </p:par>
                              <p:par>
                                <p:cTn id="306" presetID="10" presetClass="entr" presetSubtype="0" fill="hold" nodeType="withEffect">
                                  <p:stCondLst>
                                    <p:cond delay="200"/>
                                  </p:stCondLst>
                                  <p:childTnLst>
                                    <p:set>
                                      <p:cBhvr>
                                        <p:cTn id="307" dur="1" fill="hold">
                                          <p:stCondLst>
                                            <p:cond delay="0"/>
                                          </p:stCondLst>
                                        </p:cTn>
                                        <p:tgtEl>
                                          <p:spTgt spid="364">
                                            <p:txEl>
                                              <p:pRg st="8" end="8"/>
                                            </p:txEl>
                                          </p:spTgt>
                                        </p:tgtEl>
                                        <p:attrNameLst>
                                          <p:attrName>style.visibility</p:attrName>
                                        </p:attrNameLst>
                                      </p:cBhvr>
                                      <p:to>
                                        <p:strVal val="visible"/>
                                      </p:to>
                                    </p:set>
                                    <p:animEffect transition="in" filter="fade">
                                      <p:cBhvr>
                                        <p:cTn id="308" dur="400"/>
                                        <p:tgtEl>
                                          <p:spTgt spid="364">
                                            <p:txEl>
                                              <p:pRg st="8" end="8"/>
                                            </p:txEl>
                                          </p:spTgt>
                                        </p:tgtEl>
                                      </p:cBhvr>
                                    </p:animEffect>
                                  </p:childTnLst>
                                </p:cTn>
                              </p:par>
                              <p:par>
                                <p:cTn id="309" presetID="10" presetClass="entr" presetSubtype="0" fill="hold" nodeType="withEffect">
                                  <p:stCondLst>
                                    <p:cond delay="200"/>
                                  </p:stCondLst>
                                  <p:childTnLst>
                                    <p:set>
                                      <p:cBhvr>
                                        <p:cTn id="310" dur="1" fill="hold">
                                          <p:stCondLst>
                                            <p:cond delay="0"/>
                                          </p:stCondLst>
                                        </p:cTn>
                                        <p:tgtEl>
                                          <p:spTgt spid="365">
                                            <p:txEl>
                                              <p:pRg st="0" end="0"/>
                                            </p:txEl>
                                          </p:spTgt>
                                        </p:tgtEl>
                                        <p:attrNameLst>
                                          <p:attrName>style.visibility</p:attrName>
                                        </p:attrNameLst>
                                      </p:cBhvr>
                                      <p:to>
                                        <p:strVal val="visible"/>
                                      </p:to>
                                    </p:set>
                                    <p:animEffect transition="in" filter="fade">
                                      <p:cBhvr>
                                        <p:cTn id="311" dur="400"/>
                                        <p:tgtEl>
                                          <p:spTgt spid="365">
                                            <p:txEl>
                                              <p:pRg st="0" end="0"/>
                                            </p:txEl>
                                          </p:spTgt>
                                        </p:tgtEl>
                                      </p:cBhvr>
                                    </p:animEffect>
                                  </p:childTnLst>
                                </p:cTn>
                              </p:par>
                              <p:par>
                                <p:cTn id="312" presetID="10" presetClass="entr" presetSubtype="0" fill="hold" nodeType="withEffect">
                                  <p:stCondLst>
                                    <p:cond delay="200"/>
                                  </p:stCondLst>
                                  <p:childTnLst>
                                    <p:set>
                                      <p:cBhvr>
                                        <p:cTn id="313" dur="1" fill="hold">
                                          <p:stCondLst>
                                            <p:cond delay="0"/>
                                          </p:stCondLst>
                                        </p:cTn>
                                        <p:tgtEl>
                                          <p:spTgt spid="365">
                                            <p:txEl>
                                              <p:pRg st="1" end="1"/>
                                            </p:txEl>
                                          </p:spTgt>
                                        </p:tgtEl>
                                        <p:attrNameLst>
                                          <p:attrName>style.visibility</p:attrName>
                                        </p:attrNameLst>
                                      </p:cBhvr>
                                      <p:to>
                                        <p:strVal val="visible"/>
                                      </p:to>
                                    </p:set>
                                    <p:animEffect transition="in" filter="fade">
                                      <p:cBhvr>
                                        <p:cTn id="314" dur="400"/>
                                        <p:tgtEl>
                                          <p:spTgt spid="365">
                                            <p:txEl>
                                              <p:pRg st="1" end="1"/>
                                            </p:txEl>
                                          </p:spTgt>
                                        </p:tgtEl>
                                      </p:cBhvr>
                                    </p:animEffect>
                                  </p:childTnLst>
                                </p:cTn>
                              </p:par>
                              <p:par>
                                <p:cTn id="315" presetID="10" presetClass="entr" presetSubtype="0" fill="hold" nodeType="withEffect">
                                  <p:stCondLst>
                                    <p:cond delay="200"/>
                                  </p:stCondLst>
                                  <p:childTnLst>
                                    <p:set>
                                      <p:cBhvr>
                                        <p:cTn id="316" dur="1" fill="hold">
                                          <p:stCondLst>
                                            <p:cond delay="0"/>
                                          </p:stCondLst>
                                        </p:cTn>
                                        <p:tgtEl>
                                          <p:spTgt spid="365">
                                            <p:txEl>
                                              <p:pRg st="2" end="2"/>
                                            </p:txEl>
                                          </p:spTgt>
                                        </p:tgtEl>
                                        <p:attrNameLst>
                                          <p:attrName>style.visibility</p:attrName>
                                        </p:attrNameLst>
                                      </p:cBhvr>
                                      <p:to>
                                        <p:strVal val="visible"/>
                                      </p:to>
                                    </p:set>
                                    <p:animEffect transition="in" filter="fade">
                                      <p:cBhvr>
                                        <p:cTn id="317" dur="400"/>
                                        <p:tgtEl>
                                          <p:spTgt spid="365">
                                            <p:txEl>
                                              <p:pRg st="2" end="2"/>
                                            </p:txEl>
                                          </p:spTgt>
                                        </p:tgtEl>
                                      </p:cBhvr>
                                    </p:animEffect>
                                  </p:childTnLst>
                                </p:cTn>
                              </p:par>
                              <p:par>
                                <p:cTn id="318" presetID="10" presetClass="entr" presetSubtype="0" fill="hold" nodeType="withEffect">
                                  <p:stCondLst>
                                    <p:cond delay="200"/>
                                  </p:stCondLst>
                                  <p:childTnLst>
                                    <p:set>
                                      <p:cBhvr>
                                        <p:cTn id="319" dur="1" fill="hold">
                                          <p:stCondLst>
                                            <p:cond delay="0"/>
                                          </p:stCondLst>
                                        </p:cTn>
                                        <p:tgtEl>
                                          <p:spTgt spid="365">
                                            <p:txEl>
                                              <p:pRg st="3" end="3"/>
                                            </p:txEl>
                                          </p:spTgt>
                                        </p:tgtEl>
                                        <p:attrNameLst>
                                          <p:attrName>style.visibility</p:attrName>
                                        </p:attrNameLst>
                                      </p:cBhvr>
                                      <p:to>
                                        <p:strVal val="visible"/>
                                      </p:to>
                                    </p:set>
                                    <p:animEffect transition="in" filter="fade">
                                      <p:cBhvr>
                                        <p:cTn id="320" dur="400"/>
                                        <p:tgtEl>
                                          <p:spTgt spid="365">
                                            <p:txEl>
                                              <p:pRg st="3" end="3"/>
                                            </p:txEl>
                                          </p:spTgt>
                                        </p:tgtEl>
                                      </p:cBhvr>
                                    </p:animEffect>
                                  </p:childTnLst>
                                </p:cTn>
                              </p:par>
                              <p:par>
                                <p:cTn id="321" presetID="10" presetClass="entr" presetSubtype="0" fill="hold" nodeType="withEffect">
                                  <p:stCondLst>
                                    <p:cond delay="200"/>
                                  </p:stCondLst>
                                  <p:childTnLst>
                                    <p:set>
                                      <p:cBhvr>
                                        <p:cTn id="322" dur="1" fill="hold">
                                          <p:stCondLst>
                                            <p:cond delay="0"/>
                                          </p:stCondLst>
                                        </p:cTn>
                                        <p:tgtEl>
                                          <p:spTgt spid="365">
                                            <p:txEl>
                                              <p:pRg st="4" end="4"/>
                                            </p:txEl>
                                          </p:spTgt>
                                        </p:tgtEl>
                                        <p:attrNameLst>
                                          <p:attrName>style.visibility</p:attrName>
                                        </p:attrNameLst>
                                      </p:cBhvr>
                                      <p:to>
                                        <p:strVal val="visible"/>
                                      </p:to>
                                    </p:set>
                                    <p:animEffect transition="in" filter="fade">
                                      <p:cBhvr>
                                        <p:cTn id="323" dur="400"/>
                                        <p:tgtEl>
                                          <p:spTgt spid="365">
                                            <p:txEl>
                                              <p:pRg st="4" end="4"/>
                                            </p:txEl>
                                          </p:spTgt>
                                        </p:tgtEl>
                                      </p:cBhvr>
                                    </p:animEffect>
                                  </p:childTnLst>
                                </p:cTn>
                              </p:par>
                              <p:par>
                                <p:cTn id="324" presetID="10" presetClass="entr" presetSubtype="0" fill="hold" nodeType="withEffect">
                                  <p:stCondLst>
                                    <p:cond delay="200"/>
                                  </p:stCondLst>
                                  <p:childTnLst>
                                    <p:set>
                                      <p:cBhvr>
                                        <p:cTn id="325" dur="1" fill="hold">
                                          <p:stCondLst>
                                            <p:cond delay="0"/>
                                          </p:stCondLst>
                                        </p:cTn>
                                        <p:tgtEl>
                                          <p:spTgt spid="365">
                                            <p:txEl>
                                              <p:pRg st="5" end="5"/>
                                            </p:txEl>
                                          </p:spTgt>
                                        </p:tgtEl>
                                        <p:attrNameLst>
                                          <p:attrName>style.visibility</p:attrName>
                                        </p:attrNameLst>
                                      </p:cBhvr>
                                      <p:to>
                                        <p:strVal val="visible"/>
                                      </p:to>
                                    </p:set>
                                    <p:animEffect transition="in" filter="fade">
                                      <p:cBhvr>
                                        <p:cTn id="326" dur="400"/>
                                        <p:tgtEl>
                                          <p:spTgt spid="365">
                                            <p:txEl>
                                              <p:pRg st="5" end="5"/>
                                            </p:txEl>
                                          </p:spTgt>
                                        </p:tgtEl>
                                      </p:cBhvr>
                                    </p:animEffect>
                                  </p:childTnLst>
                                </p:cTn>
                              </p:par>
                              <p:par>
                                <p:cTn id="327" presetID="10" presetClass="entr" presetSubtype="0" fill="hold" nodeType="withEffect">
                                  <p:stCondLst>
                                    <p:cond delay="200"/>
                                  </p:stCondLst>
                                  <p:childTnLst>
                                    <p:set>
                                      <p:cBhvr>
                                        <p:cTn id="328" dur="1" fill="hold">
                                          <p:stCondLst>
                                            <p:cond delay="0"/>
                                          </p:stCondLst>
                                        </p:cTn>
                                        <p:tgtEl>
                                          <p:spTgt spid="365">
                                            <p:txEl>
                                              <p:pRg st="6" end="6"/>
                                            </p:txEl>
                                          </p:spTgt>
                                        </p:tgtEl>
                                        <p:attrNameLst>
                                          <p:attrName>style.visibility</p:attrName>
                                        </p:attrNameLst>
                                      </p:cBhvr>
                                      <p:to>
                                        <p:strVal val="visible"/>
                                      </p:to>
                                    </p:set>
                                    <p:animEffect transition="in" filter="fade">
                                      <p:cBhvr>
                                        <p:cTn id="329" dur="400"/>
                                        <p:tgtEl>
                                          <p:spTgt spid="365">
                                            <p:txEl>
                                              <p:pRg st="6" end="6"/>
                                            </p:txEl>
                                          </p:spTgt>
                                        </p:tgtEl>
                                      </p:cBhvr>
                                    </p:animEffect>
                                  </p:childTnLst>
                                </p:cTn>
                              </p:par>
                              <p:par>
                                <p:cTn id="330" presetID="10" presetClass="entr" presetSubtype="0" fill="hold" nodeType="withEffect">
                                  <p:stCondLst>
                                    <p:cond delay="200"/>
                                  </p:stCondLst>
                                  <p:childTnLst>
                                    <p:set>
                                      <p:cBhvr>
                                        <p:cTn id="331" dur="1" fill="hold">
                                          <p:stCondLst>
                                            <p:cond delay="0"/>
                                          </p:stCondLst>
                                        </p:cTn>
                                        <p:tgtEl>
                                          <p:spTgt spid="365">
                                            <p:txEl>
                                              <p:pRg st="7" end="7"/>
                                            </p:txEl>
                                          </p:spTgt>
                                        </p:tgtEl>
                                        <p:attrNameLst>
                                          <p:attrName>style.visibility</p:attrName>
                                        </p:attrNameLst>
                                      </p:cBhvr>
                                      <p:to>
                                        <p:strVal val="visible"/>
                                      </p:to>
                                    </p:set>
                                    <p:animEffect transition="in" filter="fade">
                                      <p:cBhvr>
                                        <p:cTn id="332" dur="400"/>
                                        <p:tgtEl>
                                          <p:spTgt spid="365">
                                            <p:txEl>
                                              <p:pRg st="7" end="7"/>
                                            </p:txEl>
                                          </p:spTgt>
                                        </p:tgtEl>
                                      </p:cBhvr>
                                    </p:animEffect>
                                  </p:childTnLst>
                                </p:cTn>
                              </p:par>
                              <p:par>
                                <p:cTn id="333" presetID="10" presetClass="entr" presetSubtype="0" fill="hold" nodeType="withEffect">
                                  <p:stCondLst>
                                    <p:cond delay="200"/>
                                  </p:stCondLst>
                                  <p:childTnLst>
                                    <p:set>
                                      <p:cBhvr>
                                        <p:cTn id="334" dur="1" fill="hold">
                                          <p:stCondLst>
                                            <p:cond delay="0"/>
                                          </p:stCondLst>
                                        </p:cTn>
                                        <p:tgtEl>
                                          <p:spTgt spid="365">
                                            <p:txEl>
                                              <p:pRg st="8" end="8"/>
                                            </p:txEl>
                                          </p:spTgt>
                                        </p:tgtEl>
                                        <p:attrNameLst>
                                          <p:attrName>style.visibility</p:attrName>
                                        </p:attrNameLst>
                                      </p:cBhvr>
                                      <p:to>
                                        <p:strVal val="visible"/>
                                      </p:to>
                                    </p:set>
                                    <p:animEffect transition="in" filter="fade">
                                      <p:cBhvr>
                                        <p:cTn id="335" dur="400"/>
                                        <p:tgtEl>
                                          <p:spTgt spid="36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wo images with description">
  <p:cSld name="2_Two images with description">
    <p:spTree>
      <p:nvGrpSpPr>
        <p:cNvPr id="1" name="Shape 366"/>
        <p:cNvGrpSpPr/>
        <p:nvPr/>
      </p:nvGrpSpPr>
      <p:grpSpPr>
        <a:xfrm>
          <a:off x="0" y="0"/>
          <a:ext cx="0" cy="0"/>
          <a:chOff x="0" y="0"/>
          <a:chExt cx="0" cy="0"/>
        </a:xfrm>
      </p:grpSpPr>
      <p:sp>
        <p:nvSpPr>
          <p:cNvPr id="367" name="Google Shape;367;p24"/>
          <p:cNvSpPr>
            <a:spLocks noGrp="1"/>
          </p:cNvSpPr>
          <p:nvPr>
            <p:ph type="pic" idx="2"/>
          </p:nvPr>
        </p:nvSpPr>
        <p:spPr>
          <a:xfrm>
            <a:off x="1924417" y="2978384"/>
            <a:ext cx="10083943" cy="2802805"/>
          </a:xfrm>
          <a:prstGeom prst="rect">
            <a:avLst/>
          </a:prstGeom>
          <a:noFill/>
          <a:ln>
            <a:noFill/>
          </a:ln>
        </p:spPr>
      </p:sp>
      <p:sp>
        <p:nvSpPr>
          <p:cNvPr id="368" name="Google Shape;368;p24"/>
          <p:cNvSpPr>
            <a:spLocks noGrp="1"/>
          </p:cNvSpPr>
          <p:nvPr>
            <p:ph type="pic" idx="3"/>
          </p:nvPr>
        </p:nvSpPr>
        <p:spPr>
          <a:xfrm>
            <a:off x="12816621" y="2978384"/>
            <a:ext cx="10083943" cy="2802805"/>
          </a:xfrm>
          <a:prstGeom prst="rect">
            <a:avLst/>
          </a:prstGeom>
          <a:noFill/>
          <a:ln>
            <a:noFill/>
          </a:ln>
        </p:spPr>
      </p:sp>
      <p:sp>
        <p:nvSpPr>
          <p:cNvPr id="369" name="Google Shape;369;p24"/>
          <p:cNvSpPr>
            <a:spLocks noGrp="1"/>
          </p:cNvSpPr>
          <p:nvPr>
            <p:ph type="pic" idx="4"/>
          </p:nvPr>
        </p:nvSpPr>
        <p:spPr>
          <a:xfrm>
            <a:off x="1924417" y="8115175"/>
            <a:ext cx="10083943" cy="2802805"/>
          </a:xfrm>
          <a:prstGeom prst="rect">
            <a:avLst/>
          </a:prstGeom>
          <a:noFill/>
          <a:ln>
            <a:noFill/>
          </a:ln>
        </p:spPr>
      </p:sp>
      <p:sp>
        <p:nvSpPr>
          <p:cNvPr id="370" name="Google Shape;370;p24"/>
          <p:cNvSpPr>
            <a:spLocks noGrp="1"/>
          </p:cNvSpPr>
          <p:nvPr>
            <p:ph type="pic" idx="5"/>
          </p:nvPr>
        </p:nvSpPr>
        <p:spPr>
          <a:xfrm>
            <a:off x="12816621" y="8115175"/>
            <a:ext cx="10083943" cy="2802805"/>
          </a:xfrm>
          <a:prstGeom prst="rect">
            <a:avLst/>
          </a:prstGeom>
          <a:noFill/>
          <a:ln>
            <a:noFill/>
          </a:ln>
        </p:spPr>
      </p:sp>
      <p:sp>
        <p:nvSpPr>
          <p:cNvPr id="371" name="Google Shape;371;p24"/>
          <p:cNvSpPr txBox="1">
            <a:spLocks noGrp="1"/>
          </p:cNvSpPr>
          <p:nvPr>
            <p:ph type="body" idx="1"/>
          </p:nvPr>
        </p:nvSpPr>
        <p:spPr>
          <a:xfrm>
            <a:off x="1924417" y="794687"/>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2" name="Google Shape;372;p24"/>
          <p:cNvSpPr txBox="1">
            <a:spLocks noGrp="1"/>
          </p:cNvSpPr>
          <p:nvPr>
            <p:ph type="body" idx="6"/>
          </p:nvPr>
        </p:nvSpPr>
        <p:spPr>
          <a:xfrm>
            <a:off x="1924417" y="1882724"/>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3" name="Google Shape;373;p24"/>
          <p:cNvSpPr txBox="1">
            <a:spLocks noGrp="1"/>
          </p:cNvSpPr>
          <p:nvPr>
            <p:ph type="body" idx="7"/>
          </p:nvPr>
        </p:nvSpPr>
        <p:spPr>
          <a:xfrm>
            <a:off x="1924419" y="5781189"/>
            <a:ext cx="10083946" cy="676717"/>
          </a:xfrm>
          <a:prstGeom prst="rect">
            <a:avLst/>
          </a:prstGeom>
          <a:solidFill>
            <a:schemeClr val="accent1"/>
          </a:solidFill>
          <a:ln>
            <a:noFill/>
          </a:ln>
        </p:spPr>
        <p:txBody>
          <a:bodyPr spcFirstLastPara="1" wrap="square" lIns="360000" tIns="10385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4" name="Google Shape;374;p24"/>
          <p:cNvSpPr txBox="1">
            <a:spLocks noGrp="1"/>
          </p:cNvSpPr>
          <p:nvPr>
            <p:ph type="body" idx="8"/>
          </p:nvPr>
        </p:nvSpPr>
        <p:spPr>
          <a:xfrm>
            <a:off x="1924417" y="6425653"/>
            <a:ext cx="10083943" cy="1268332"/>
          </a:xfrm>
          <a:prstGeom prst="rect">
            <a:avLst/>
          </a:prstGeom>
          <a:solidFill>
            <a:schemeClr val="accent1"/>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5" name="Google Shape;375;p24"/>
          <p:cNvSpPr txBox="1">
            <a:spLocks noGrp="1"/>
          </p:cNvSpPr>
          <p:nvPr>
            <p:ph type="body" idx="9"/>
          </p:nvPr>
        </p:nvSpPr>
        <p:spPr>
          <a:xfrm>
            <a:off x="12816623" y="5781189"/>
            <a:ext cx="10083946" cy="676717"/>
          </a:xfrm>
          <a:prstGeom prst="rect">
            <a:avLst/>
          </a:prstGeom>
          <a:solidFill>
            <a:schemeClr val="accent2"/>
          </a:solidFill>
          <a:ln>
            <a:noFill/>
          </a:ln>
        </p:spPr>
        <p:txBody>
          <a:bodyPr spcFirstLastPara="1" wrap="square" lIns="360000" tIns="10385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6" name="Google Shape;376;p24"/>
          <p:cNvSpPr txBox="1">
            <a:spLocks noGrp="1"/>
          </p:cNvSpPr>
          <p:nvPr>
            <p:ph type="body" idx="13"/>
          </p:nvPr>
        </p:nvSpPr>
        <p:spPr>
          <a:xfrm>
            <a:off x="12816621" y="6425653"/>
            <a:ext cx="10083943" cy="1268332"/>
          </a:xfrm>
          <a:prstGeom prst="rect">
            <a:avLst/>
          </a:prstGeom>
          <a:solidFill>
            <a:schemeClr val="accent2"/>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7" name="Google Shape;377;p24"/>
          <p:cNvSpPr txBox="1">
            <a:spLocks noGrp="1"/>
          </p:cNvSpPr>
          <p:nvPr>
            <p:ph type="body" idx="14"/>
          </p:nvPr>
        </p:nvSpPr>
        <p:spPr>
          <a:xfrm>
            <a:off x="1924419" y="10917980"/>
            <a:ext cx="10083946" cy="676717"/>
          </a:xfrm>
          <a:prstGeom prst="rect">
            <a:avLst/>
          </a:prstGeom>
          <a:solidFill>
            <a:schemeClr val="accent3"/>
          </a:solidFill>
          <a:ln>
            <a:noFill/>
          </a:ln>
        </p:spPr>
        <p:txBody>
          <a:bodyPr spcFirstLastPara="1" wrap="square" lIns="360000" tIns="10385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8" name="Google Shape;378;p24"/>
          <p:cNvSpPr txBox="1">
            <a:spLocks noGrp="1"/>
          </p:cNvSpPr>
          <p:nvPr>
            <p:ph type="body" idx="15"/>
          </p:nvPr>
        </p:nvSpPr>
        <p:spPr>
          <a:xfrm>
            <a:off x="1924417" y="11562444"/>
            <a:ext cx="10083943" cy="1268332"/>
          </a:xfrm>
          <a:prstGeom prst="rect">
            <a:avLst/>
          </a:prstGeom>
          <a:solidFill>
            <a:schemeClr val="accent3"/>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9" name="Google Shape;379;p24"/>
          <p:cNvSpPr txBox="1">
            <a:spLocks noGrp="1"/>
          </p:cNvSpPr>
          <p:nvPr>
            <p:ph type="body" idx="16"/>
          </p:nvPr>
        </p:nvSpPr>
        <p:spPr>
          <a:xfrm>
            <a:off x="12816623" y="10917980"/>
            <a:ext cx="10083946" cy="676717"/>
          </a:xfrm>
          <a:prstGeom prst="rect">
            <a:avLst/>
          </a:prstGeom>
          <a:solidFill>
            <a:schemeClr val="accent4"/>
          </a:solidFill>
          <a:ln>
            <a:noFill/>
          </a:ln>
        </p:spPr>
        <p:txBody>
          <a:bodyPr spcFirstLastPara="1" wrap="square" lIns="360000" tIns="103850" rIns="0" bIns="103850" anchor="ctr" anchorCtr="0">
            <a:noAutofit/>
          </a:bodyPr>
          <a:lstStyle>
            <a:lvl1pPr marL="457200" marR="0" lvl="0" indent="-228600" algn="l"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80" name="Google Shape;380;p24"/>
          <p:cNvSpPr txBox="1">
            <a:spLocks noGrp="1"/>
          </p:cNvSpPr>
          <p:nvPr>
            <p:ph type="body" idx="17"/>
          </p:nvPr>
        </p:nvSpPr>
        <p:spPr>
          <a:xfrm>
            <a:off x="12816621" y="11562444"/>
            <a:ext cx="10083943" cy="1268332"/>
          </a:xfrm>
          <a:prstGeom prst="rect">
            <a:avLst/>
          </a:prstGeom>
          <a:solidFill>
            <a:schemeClr val="accent4"/>
          </a:solidFill>
          <a:ln>
            <a:noFill/>
          </a:ln>
        </p:spPr>
        <p:txBody>
          <a:bodyPr spcFirstLastPara="1" wrap="square" lIns="360000" tIns="0" rIns="36000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Effect transition="in" filter="fade">
                                      <p:cBhvr>
                                        <p:cTn id="7" dur="400"/>
                                        <p:tgtEl>
                                          <p:spTgt spid="3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1">
                                            <p:txEl>
                                              <p:pRg st="1" end="1"/>
                                            </p:txEl>
                                          </p:spTgt>
                                        </p:tgtEl>
                                        <p:attrNameLst>
                                          <p:attrName>style.visibility</p:attrName>
                                        </p:attrNameLst>
                                      </p:cBhvr>
                                      <p:to>
                                        <p:strVal val="visible"/>
                                      </p:to>
                                    </p:set>
                                    <p:animEffect transition="in" filter="fade">
                                      <p:cBhvr>
                                        <p:cTn id="10" dur="400"/>
                                        <p:tgtEl>
                                          <p:spTgt spid="37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1">
                                            <p:txEl>
                                              <p:pRg st="2" end="2"/>
                                            </p:txEl>
                                          </p:spTgt>
                                        </p:tgtEl>
                                        <p:attrNameLst>
                                          <p:attrName>style.visibility</p:attrName>
                                        </p:attrNameLst>
                                      </p:cBhvr>
                                      <p:to>
                                        <p:strVal val="visible"/>
                                      </p:to>
                                    </p:set>
                                    <p:animEffect transition="in" filter="fade">
                                      <p:cBhvr>
                                        <p:cTn id="13" dur="400"/>
                                        <p:tgtEl>
                                          <p:spTgt spid="37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1">
                                            <p:txEl>
                                              <p:pRg st="3" end="3"/>
                                            </p:txEl>
                                          </p:spTgt>
                                        </p:tgtEl>
                                        <p:attrNameLst>
                                          <p:attrName>style.visibility</p:attrName>
                                        </p:attrNameLst>
                                      </p:cBhvr>
                                      <p:to>
                                        <p:strVal val="visible"/>
                                      </p:to>
                                    </p:set>
                                    <p:animEffect transition="in" filter="fade">
                                      <p:cBhvr>
                                        <p:cTn id="16" dur="400"/>
                                        <p:tgtEl>
                                          <p:spTgt spid="37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71">
                                            <p:txEl>
                                              <p:pRg st="4" end="4"/>
                                            </p:txEl>
                                          </p:spTgt>
                                        </p:tgtEl>
                                        <p:attrNameLst>
                                          <p:attrName>style.visibility</p:attrName>
                                        </p:attrNameLst>
                                      </p:cBhvr>
                                      <p:to>
                                        <p:strVal val="visible"/>
                                      </p:to>
                                    </p:set>
                                    <p:animEffect transition="in" filter="fade">
                                      <p:cBhvr>
                                        <p:cTn id="19" dur="400"/>
                                        <p:tgtEl>
                                          <p:spTgt spid="37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71">
                                            <p:txEl>
                                              <p:pRg st="5" end="5"/>
                                            </p:txEl>
                                          </p:spTgt>
                                        </p:tgtEl>
                                        <p:attrNameLst>
                                          <p:attrName>style.visibility</p:attrName>
                                        </p:attrNameLst>
                                      </p:cBhvr>
                                      <p:to>
                                        <p:strVal val="visible"/>
                                      </p:to>
                                    </p:set>
                                    <p:animEffect transition="in" filter="fade">
                                      <p:cBhvr>
                                        <p:cTn id="22" dur="400"/>
                                        <p:tgtEl>
                                          <p:spTgt spid="37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71">
                                            <p:txEl>
                                              <p:pRg st="6" end="6"/>
                                            </p:txEl>
                                          </p:spTgt>
                                        </p:tgtEl>
                                        <p:attrNameLst>
                                          <p:attrName>style.visibility</p:attrName>
                                        </p:attrNameLst>
                                      </p:cBhvr>
                                      <p:to>
                                        <p:strVal val="visible"/>
                                      </p:to>
                                    </p:set>
                                    <p:animEffect transition="in" filter="fade">
                                      <p:cBhvr>
                                        <p:cTn id="25" dur="400"/>
                                        <p:tgtEl>
                                          <p:spTgt spid="37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71">
                                            <p:txEl>
                                              <p:pRg st="7" end="7"/>
                                            </p:txEl>
                                          </p:spTgt>
                                        </p:tgtEl>
                                        <p:attrNameLst>
                                          <p:attrName>style.visibility</p:attrName>
                                        </p:attrNameLst>
                                      </p:cBhvr>
                                      <p:to>
                                        <p:strVal val="visible"/>
                                      </p:to>
                                    </p:set>
                                    <p:animEffect transition="in" filter="fade">
                                      <p:cBhvr>
                                        <p:cTn id="28" dur="400"/>
                                        <p:tgtEl>
                                          <p:spTgt spid="371">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71">
                                            <p:txEl>
                                              <p:pRg st="8" end="8"/>
                                            </p:txEl>
                                          </p:spTgt>
                                        </p:tgtEl>
                                        <p:attrNameLst>
                                          <p:attrName>style.visibility</p:attrName>
                                        </p:attrNameLst>
                                      </p:cBhvr>
                                      <p:to>
                                        <p:strVal val="visible"/>
                                      </p:to>
                                    </p:set>
                                    <p:animEffect transition="in" filter="fade">
                                      <p:cBhvr>
                                        <p:cTn id="31" dur="400"/>
                                        <p:tgtEl>
                                          <p:spTgt spid="371">
                                            <p:txEl>
                                              <p:pRg st="8" end="8"/>
                                            </p:txEl>
                                          </p:spTgt>
                                        </p:tgtEl>
                                      </p:cBhvr>
                                    </p:animEffect>
                                  </p:childTnLst>
                                </p:cTn>
                              </p:par>
                            </p:childTnLst>
                          </p:cTn>
                        </p:par>
                        <p:par>
                          <p:cTn id="32" fill="hold">
                            <p:stCondLst>
                              <p:cond delay="400"/>
                            </p:stCondLst>
                            <p:childTnLst>
                              <p:par>
                                <p:cTn id="33" presetID="23" presetClass="entr" presetSubtype="16" fill="hold" nodeType="afterEffect">
                                  <p:stCondLst>
                                    <p:cond delay="0"/>
                                  </p:stCondLst>
                                  <p:childTnLst>
                                    <p:set>
                                      <p:cBhvr>
                                        <p:cTn id="34" dur="1" fill="hold">
                                          <p:stCondLst>
                                            <p:cond delay="0"/>
                                          </p:stCondLst>
                                        </p:cTn>
                                        <p:tgtEl>
                                          <p:spTgt spid="372">
                                            <p:txEl>
                                              <p:pRg st="0" end="0"/>
                                            </p:txEl>
                                          </p:spTgt>
                                        </p:tgtEl>
                                        <p:attrNameLst>
                                          <p:attrName>style.visibility</p:attrName>
                                        </p:attrNameLst>
                                      </p:cBhvr>
                                      <p:to>
                                        <p:strVal val="visible"/>
                                      </p:to>
                                    </p:set>
                                    <p:anim calcmode="lin" valueType="num">
                                      <p:cBhvr additive="base">
                                        <p:cTn id="35" dur="500"/>
                                        <p:tgtEl>
                                          <p:spTgt spid="372">
                                            <p:txEl>
                                              <p:pRg st="0" end="0"/>
                                            </p:txEl>
                                          </p:spTgt>
                                        </p:tgtEl>
                                        <p:attrNameLst>
                                          <p:attrName>ppt_w</p:attrName>
                                        </p:attrNameLst>
                                      </p:cBhvr>
                                      <p:tavLst>
                                        <p:tav tm="0">
                                          <p:val>
                                            <p:strVal val="0"/>
                                          </p:val>
                                        </p:tav>
                                        <p:tav tm="100000">
                                          <p:val>
                                            <p:strVal val="#ppt_w"/>
                                          </p:val>
                                        </p:tav>
                                      </p:tavLst>
                                    </p:anim>
                                    <p:anim calcmode="lin" valueType="num">
                                      <p:cBhvr additive="base">
                                        <p:cTn id="36" dur="500"/>
                                        <p:tgtEl>
                                          <p:spTgt spid="372">
                                            <p:txEl>
                                              <p:pRg st="0" end="0"/>
                                            </p:txEl>
                                          </p:spTgt>
                                        </p:tgtEl>
                                        <p:attrNameLst>
                                          <p:attrName>ppt_h</p:attrName>
                                        </p:attrNameLst>
                                      </p:cBhvr>
                                      <p:tavLst>
                                        <p:tav tm="0">
                                          <p:val>
                                            <p:strVal val="0"/>
                                          </p:val>
                                        </p:tav>
                                        <p:tav tm="100000">
                                          <p:val>
                                            <p:strVal val="#ppt_h"/>
                                          </p:val>
                                        </p:tav>
                                      </p:tavLst>
                                    </p:anim>
                                  </p:childTnLst>
                                </p:cTn>
                              </p:par>
                            </p:childTnLst>
                          </p:cTn>
                        </p:par>
                        <p:par>
                          <p:cTn id="37" fill="hold">
                            <p:stCondLst>
                              <p:cond delay="900"/>
                            </p:stCondLst>
                            <p:childTnLst>
                              <p:par>
                                <p:cTn id="38" presetID="23" presetClass="entr" presetSubtype="16" fill="hold" nodeType="afterEffect">
                                  <p:stCondLst>
                                    <p:cond delay="0"/>
                                  </p:stCondLst>
                                  <p:childTnLst>
                                    <p:set>
                                      <p:cBhvr>
                                        <p:cTn id="39" dur="1" fill="hold">
                                          <p:stCondLst>
                                            <p:cond delay="0"/>
                                          </p:stCondLst>
                                        </p:cTn>
                                        <p:tgtEl>
                                          <p:spTgt spid="372">
                                            <p:txEl>
                                              <p:pRg st="1" end="1"/>
                                            </p:txEl>
                                          </p:spTgt>
                                        </p:tgtEl>
                                        <p:attrNameLst>
                                          <p:attrName>style.visibility</p:attrName>
                                        </p:attrNameLst>
                                      </p:cBhvr>
                                      <p:to>
                                        <p:strVal val="visible"/>
                                      </p:to>
                                    </p:set>
                                    <p:anim calcmode="lin" valueType="num">
                                      <p:cBhvr additive="base">
                                        <p:cTn id="40" dur="500"/>
                                        <p:tgtEl>
                                          <p:spTgt spid="372">
                                            <p:txEl>
                                              <p:pRg st="1" end="1"/>
                                            </p:txEl>
                                          </p:spTgt>
                                        </p:tgtEl>
                                        <p:attrNameLst>
                                          <p:attrName>ppt_w</p:attrName>
                                        </p:attrNameLst>
                                      </p:cBhvr>
                                      <p:tavLst>
                                        <p:tav tm="0">
                                          <p:val>
                                            <p:strVal val="0"/>
                                          </p:val>
                                        </p:tav>
                                        <p:tav tm="100000">
                                          <p:val>
                                            <p:strVal val="#ppt_w"/>
                                          </p:val>
                                        </p:tav>
                                      </p:tavLst>
                                    </p:anim>
                                    <p:anim calcmode="lin" valueType="num">
                                      <p:cBhvr additive="base">
                                        <p:cTn id="41" dur="500"/>
                                        <p:tgtEl>
                                          <p:spTgt spid="372">
                                            <p:txEl>
                                              <p:pRg st="1" end="1"/>
                                            </p:txEl>
                                          </p:spTgt>
                                        </p:tgtEl>
                                        <p:attrNameLst>
                                          <p:attrName>ppt_h</p:attrName>
                                        </p:attrNameLst>
                                      </p:cBhvr>
                                      <p:tavLst>
                                        <p:tav tm="0">
                                          <p:val>
                                            <p:strVal val="0"/>
                                          </p:val>
                                        </p:tav>
                                        <p:tav tm="100000">
                                          <p:val>
                                            <p:strVal val="#ppt_h"/>
                                          </p:val>
                                        </p:tav>
                                      </p:tavLst>
                                    </p:anim>
                                  </p:childTnLst>
                                </p:cTn>
                              </p:par>
                            </p:childTnLst>
                          </p:cTn>
                        </p:par>
                        <p:par>
                          <p:cTn id="42" fill="hold">
                            <p:stCondLst>
                              <p:cond delay="1400"/>
                            </p:stCondLst>
                            <p:childTnLst>
                              <p:par>
                                <p:cTn id="43" presetID="23" presetClass="entr" presetSubtype="16" fill="hold" nodeType="afterEffect">
                                  <p:stCondLst>
                                    <p:cond delay="0"/>
                                  </p:stCondLst>
                                  <p:childTnLst>
                                    <p:set>
                                      <p:cBhvr>
                                        <p:cTn id="44" dur="1" fill="hold">
                                          <p:stCondLst>
                                            <p:cond delay="0"/>
                                          </p:stCondLst>
                                        </p:cTn>
                                        <p:tgtEl>
                                          <p:spTgt spid="372">
                                            <p:txEl>
                                              <p:pRg st="2" end="2"/>
                                            </p:txEl>
                                          </p:spTgt>
                                        </p:tgtEl>
                                        <p:attrNameLst>
                                          <p:attrName>style.visibility</p:attrName>
                                        </p:attrNameLst>
                                      </p:cBhvr>
                                      <p:to>
                                        <p:strVal val="visible"/>
                                      </p:to>
                                    </p:set>
                                    <p:anim calcmode="lin" valueType="num">
                                      <p:cBhvr additive="base">
                                        <p:cTn id="45" dur="500"/>
                                        <p:tgtEl>
                                          <p:spTgt spid="372">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372">
                                            <p:txEl>
                                              <p:pRg st="2" end="2"/>
                                            </p:txEl>
                                          </p:spTgt>
                                        </p:tgtEl>
                                        <p:attrNameLst>
                                          <p:attrName>ppt_h</p:attrName>
                                        </p:attrNameLst>
                                      </p:cBhvr>
                                      <p:tavLst>
                                        <p:tav tm="0">
                                          <p:val>
                                            <p:strVal val="0"/>
                                          </p:val>
                                        </p:tav>
                                        <p:tav tm="100000">
                                          <p:val>
                                            <p:strVal val="#ppt_h"/>
                                          </p:val>
                                        </p:tav>
                                      </p:tavLst>
                                    </p:anim>
                                  </p:childTnLst>
                                </p:cTn>
                              </p:par>
                            </p:childTnLst>
                          </p:cTn>
                        </p:par>
                        <p:par>
                          <p:cTn id="47" fill="hold">
                            <p:stCondLst>
                              <p:cond delay="1900"/>
                            </p:stCondLst>
                            <p:childTnLst>
                              <p:par>
                                <p:cTn id="48" presetID="23" presetClass="entr" presetSubtype="16" fill="hold" nodeType="afterEffect">
                                  <p:stCondLst>
                                    <p:cond delay="0"/>
                                  </p:stCondLst>
                                  <p:childTnLst>
                                    <p:set>
                                      <p:cBhvr>
                                        <p:cTn id="49" dur="1" fill="hold">
                                          <p:stCondLst>
                                            <p:cond delay="0"/>
                                          </p:stCondLst>
                                        </p:cTn>
                                        <p:tgtEl>
                                          <p:spTgt spid="372">
                                            <p:txEl>
                                              <p:pRg st="3" end="3"/>
                                            </p:txEl>
                                          </p:spTgt>
                                        </p:tgtEl>
                                        <p:attrNameLst>
                                          <p:attrName>style.visibility</p:attrName>
                                        </p:attrNameLst>
                                      </p:cBhvr>
                                      <p:to>
                                        <p:strVal val="visible"/>
                                      </p:to>
                                    </p:set>
                                    <p:anim calcmode="lin" valueType="num">
                                      <p:cBhvr additive="base">
                                        <p:cTn id="50" dur="500"/>
                                        <p:tgtEl>
                                          <p:spTgt spid="372">
                                            <p:txEl>
                                              <p:pRg st="3" end="3"/>
                                            </p:txEl>
                                          </p:spTgt>
                                        </p:tgtEl>
                                        <p:attrNameLst>
                                          <p:attrName>ppt_w</p:attrName>
                                        </p:attrNameLst>
                                      </p:cBhvr>
                                      <p:tavLst>
                                        <p:tav tm="0">
                                          <p:val>
                                            <p:strVal val="0"/>
                                          </p:val>
                                        </p:tav>
                                        <p:tav tm="100000">
                                          <p:val>
                                            <p:strVal val="#ppt_w"/>
                                          </p:val>
                                        </p:tav>
                                      </p:tavLst>
                                    </p:anim>
                                    <p:anim calcmode="lin" valueType="num">
                                      <p:cBhvr additive="base">
                                        <p:cTn id="51" dur="500"/>
                                        <p:tgtEl>
                                          <p:spTgt spid="372">
                                            <p:txEl>
                                              <p:pRg st="3" end="3"/>
                                            </p:txEl>
                                          </p:spTgt>
                                        </p:tgtEl>
                                        <p:attrNameLst>
                                          <p:attrName>ppt_h</p:attrName>
                                        </p:attrNameLst>
                                      </p:cBhvr>
                                      <p:tavLst>
                                        <p:tav tm="0">
                                          <p:val>
                                            <p:strVal val="0"/>
                                          </p:val>
                                        </p:tav>
                                        <p:tav tm="100000">
                                          <p:val>
                                            <p:strVal val="#ppt_h"/>
                                          </p:val>
                                        </p:tav>
                                      </p:tavLst>
                                    </p:anim>
                                  </p:childTnLst>
                                </p:cTn>
                              </p:par>
                            </p:childTnLst>
                          </p:cTn>
                        </p:par>
                        <p:par>
                          <p:cTn id="52" fill="hold">
                            <p:stCondLst>
                              <p:cond delay="2400"/>
                            </p:stCondLst>
                            <p:childTnLst>
                              <p:par>
                                <p:cTn id="53" presetID="23" presetClass="entr" presetSubtype="16" fill="hold" nodeType="afterEffect">
                                  <p:stCondLst>
                                    <p:cond delay="0"/>
                                  </p:stCondLst>
                                  <p:childTnLst>
                                    <p:set>
                                      <p:cBhvr>
                                        <p:cTn id="54" dur="1" fill="hold">
                                          <p:stCondLst>
                                            <p:cond delay="0"/>
                                          </p:stCondLst>
                                        </p:cTn>
                                        <p:tgtEl>
                                          <p:spTgt spid="372">
                                            <p:txEl>
                                              <p:pRg st="4" end="4"/>
                                            </p:txEl>
                                          </p:spTgt>
                                        </p:tgtEl>
                                        <p:attrNameLst>
                                          <p:attrName>style.visibility</p:attrName>
                                        </p:attrNameLst>
                                      </p:cBhvr>
                                      <p:to>
                                        <p:strVal val="visible"/>
                                      </p:to>
                                    </p:set>
                                    <p:anim calcmode="lin" valueType="num">
                                      <p:cBhvr additive="base">
                                        <p:cTn id="55" dur="500"/>
                                        <p:tgtEl>
                                          <p:spTgt spid="372">
                                            <p:txEl>
                                              <p:pRg st="4" end="4"/>
                                            </p:txEl>
                                          </p:spTgt>
                                        </p:tgtEl>
                                        <p:attrNameLst>
                                          <p:attrName>ppt_w</p:attrName>
                                        </p:attrNameLst>
                                      </p:cBhvr>
                                      <p:tavLst>
                                        <p:tav tm="0">
                                          <p:val>
                                            <p:strVal val="0"/>
                                          </p:val>
                                        </p:tav>
                                        <p:tav tm="100000">
                                          <p:val>
                                            <p:strVal val="#ppt_w"/>
                                          </p:val>
                                        </p:tav>
                                      </p:tavLst>
                                    </p:anim>
                                    <p:anim calcmode="lin" valueType="num">
                                      <p:cBhvr additive="base">
                                        <p:cTn id="56" dur="500"/>
                                        <p:tgtEl>
                                          <p:spTgt spid="372">
                                            <p:txEl>
                                              <p:pRg st="4" end="4"/>
                                            </p:txEl>
                                          </p:spTgt>
                                        </p:tgtEl>
                                        <p:attrNameLst>
                                          <p:attrName>ppt_h</p:attrName>
                                        </p:attrNameLst>
                                      </p:cBhvr>
                                      <p:tavLst>
                                        <p:tav tm="0">
                                          <p:val>
                                            <p:strVal val="0"/>
                                          </p:val>
                                        </p:tav>
                                        <p:tav tm="100000">
                                          <p:val>
                                            <p:strVal val="#ppt_h"/>
                                          </p:val>
                                        </p:tav>
                                      </p:tavLst>
                                    </p:anim>
                                  </p:childTnLst>
                                </p:cTn>
                              </p:par>
                            </p:childTnLst>
                          </p:cTn>
                        </p:par>
                        <p:par>
                          <p:cTn id="57" fill="hold">
                            <p:stCondLst>
                              <p:cond delay="2900"/>
                            </p:stCondLst>
                            <p:childTnLst>
                              <p:par>
                                <p:cTn id="58" presetID="23" presetClass="entr" presetSubtype="16" fill="hold" nodeType="afterEffect">
                                  <p:stCondLst>
                                    <p:cond delay="0"/>
                                  </p:stCondLst>
                                  <p:childTnLst>
                                    <p:set>
                                      <p:cBhvr>
                                        <p:cTn id="59" dur="1" fill="hold">
                                          <p:stCondLst>
                                            <p:cond delay="0"/>
                                          </p:stCondLst>
                                        </p:cTn>
                                        <p:tgtEl>
                                          <p:spTgt spid="372">
                                            <p:txEl>
                                              <p:pRg st="5" end="5"/>
                                            </p:txEl>
                                          </p:spTgt>
                                        </p:tgtEl>
                                        <p:attrNameLst>
                                          <p:attrName>style.visibility</p:attrName>
                                        </p:attrNameLst>
                                      </p:cBhvr>
                                      <p:to>
                                        <p:strVal val="visible"/>
                                      </p:to>
                                    </p:set>
                                    <p:anim calcmode="lin" valueType="num">
                                      <p:cBhvr additive="base">
                                        <p:cTn id="60" dur="500"/>
                                        <p:tgtEl>
                                          <p:spTgt spid="372">
                                            <p:txEl>
                                              <p:pRg st="5" end="5"/>
                                            </p:txEl>
                                          </p:spTgt>
                                        </p:tgtEl>
                                        <p:attrNameLst>
                                          <p:attrName>ppt_w</p:attrName>
                                        </p:attrNameLst>
                                      </p:cBhvr>
                                      <p:tavLst>
                                        <p:tav tm="0">
                                          <p:val>
                                            <p:strVal val="0"/>
                                          </p:val>
                                        </p:tav>
                                        <p:tav tm="100000">
                                          <p:val>
                                            <p:strVal val="#ppt_w"/>
                                          </p:val>
                                        </p:tav>
                                      </p:tavLst>
                                    </p:anim>
                                    <p:anim calcmode="lin" valueType="num">
                                      <p:cBhvr additive="base">
                                        <p:cTn id="61" dur="500"/>
                                        <p:tgtEl>
                                          <p:spTgt spid="372">
                                            <p:txEl>
                                              <p:pRg st="5" end="5"/>
                                            </p:txEl>
                                          </p:spTgt>
                                        </p:tgtEl>
                                        <p:attrNameLst>
                                          <p:attrName>ppt_h</p:attrName>
                                        </p:attrNameLst>
                                      </p:cBhvr>
                                      <p:tavLst>
                                        <p:tav tm="0">
                                          <p:val>
                                            <p:strVal val="0"/>
                                          </p:val>
                                        </p:tav>
                                        <p:tav tm="100000">
                                          <p:val>
                                            <p:strVal val="#ppt_h"/>
                                          </p:val>
                                        </p:tav>
                                      </p:tavLst>
                                    </p:anim>
                                  </p:childTnLst>
                                </p:cTn>
                              </p:par>
                            </p:childTnLst>
                          </p:cTn>
                        </p:par>
                        <p:par>
                          <p:cTn id="62" fill="hold">
                            <p:stCondLst>
                              <p:cond delay="3400"/>
                            </p:stCondLst>
                            <p:childTnLst>
                              <p:par>
                                <p:cTn id="63" presetID="23" presetClass="entr" presetSubtype="16" fill="hold" nodeType="afterEffect">
                                  <p:stCondLst>
                                    <p:cond delay="0"/>
                                  </p:stCondLst>
                                  <p:childTnLst>
                                    <p:set>
                                      <p:cBhvr>
                                        <p:cTn id="64" dur="1" fill="hold">
                                          <p:stCondLst>
                                            <p:cond delay="0"/>
                                          </p:stCondLst>
                                        </p:cTn>
                                        <p:tgtEl>
                                          <p:spTgt spid="372">
                                            <p:txEl>
                                              <p:pRg st="6" end="6"/>
                                            </p:txEl>
                                          </p:spTgt>
                                        </p:tgtEl>
                                        <p:attrNameLst>
                                          <p:attrName>style.visibility</p:attrName>
                                        </p:attrNameLst>
                                      </p:cBhvr>
                                      <p:to>
                                        <p:strVal val="visible"/>
                                      </p:to>
                                    </p:set>
                                    <p:anim calcmode="lin" valueType="num">
                                      <p:cBhvr additive="base">
                                        <p:cTn id="65" dur="500"/>
                                        <p:tgtEl>
                                          <p:spTgt spid="372">
                                            <p:txEl>
                                              <p:pRg st="6" end="6"/>
                                            </p:txEl>
                                          </p:spTgt>
                                        </p:tgtEl>
                                        <p:attrNameLst>
                                          <p:attrName>ppt_w</p:attrName>
                                        </p:attrNameLst>
                                      </p:cBhvr>
                                      <p:tavLst>
                                        <p:tav tm="0">
                                          <p:val>
                                            <p:strVal val="0"/>
                                          </p:val>
                                        </p:tav>
                                        <p:tav tm="100000">
                                          <p:val>
                                            <p:strVal val="#ppt_w"/>
                                          </p:val>
                                        </p:tav>
                                      </p:tavLst>
                                    </p:anim>
                                    <p:anim calcmode="lin" valueType="num">
                                      <p:cBhvr additive="base">
                                        <p:cTn id="66" dur="500"/>
                                        <p:tgtEl>
                                          <p:spTgt spid="372">
                                            <p:txEl>
                                              <p:pRg st="6" end="6"/>
                                            </p:txEl>
                                          </p:spTgt>
                                        </p:tgtEl>
                                        <p:attrNameLst>
                                          <p:attrName>ppt_h</p:attrName>
                                        </p:attrNameLst>
                                      </p:cBhvr>
                                      <p:tavLst>
                                        <p:tav tm="0">
                                          <p:val>
                                            <p:strVal val="0"/>
                                          </p:val>
                                        </p:tav>
                                        <p:tav tm="100000">
                                          <p:val>
                                            <p:strVal val="#ppt_h"/>
                                          </p:val>
                                        </p:tav>
                                      </p:tavLst>
                                    </p:anim>
                                  </p:childTnLst>
                                </p:cTn>
                              </p:par>
                            </p:childTnLst>
                          </p:cTn>
                        </p:par>
                        <p:par>
                          <p:cTn id="67" fill="hold">
                            <p:stCondLst>
                              <p:cond delay="3900"/>
                            </p:stCondLst>
                            <p:childTnLst>
                              <p:par>
                                <p:cTn id="68" presetID="23" presetClass="entr" presetSubtype="16" fill="hold" nodeType="afterEffect">
                                  <p:stCondLst>
                                    <p:cond delay="0"/>
                                  </p:stCondLst>
                                  <p:childTnLst>
                                    <p:set>
                                      <p:cBhvr>
                                        <p:cTn id="69" dur="1" fill="hold">
                                          <p:stCondLst>
                                            <p:cond delay="0"/>
                                          </p:stCondLst>
                                        </p:cTn>
                                        <p:tgtEl>
                                          <p:spTgt spid="372">
                                            <p:txEl>
                                              <p:pRg st="7" end="7"/>
                                            </p:txEl>
                                          </p:spTgt>
                                        </p:tgtEl>
                                        <p:attrNameLst>
                                          <p:attrName>style.visibility</p:attrName>
                                        </p:attrNameLst>
                                      </p:cBhvr>
                                      <p:to>
                                        <p:strVal val="visible"/>
                                      </p:to>
                                    </p:set>
                                    <p:anim calcmode="lin" valueType="num">
                                      <p:cBhvr additive="base">
                                        <p:cTn id="70" dur="500"/>
                                        <p:tgtEl>
                                          <p:spTgt spid="372">
                                            <p:txEl>
                                              <p:pRg st="7" end="7"/>
                                            </p:txEl>
                                          </p:spTgt>
                                        </p:tgtEl>
                                        <p:attrNameLst>
                                          <p:attrName>ppt_w</p:attrName>
                                        </p:attrNameLst>
                                      </p:cBhvr>
                                      <p:tavLst>
                                        <p:tav tm="0">
                                          <p:val>
                                            <p:strVal val="0"/>
                                          </p:val>
                                        </p:tav>
                                        <p:tav tm="100000">
                                          <p:val>
                                            <p:strVal val="#ppt_w"/>
                                          </p:val>
                                        </p:tav>
                                      </p:tavLst>
                                    </p:anim>
                                    <p:anim calcmode="lin" valueType="num">
                                      <p:cBhvr additive="base">
                                        <p:cTn id="71" dur="500"/>
                                        <p:tgtEl>
                                          <p:spTgt spid="372">
                                            <p:txEl>
                                              <p:pRg st="7" end="7"/>
                                            </p:txEl>
                                          </p:spTgt>
                                        </p:tgtEl>
                                        <p:attrNameLst>
                                          <p:attrName>ppt_h</p:attrName>
                                        </p:attrNameLst>
                                      </p:cBhvr>
                                      <p:tavLst>
                                        <p:tav tm="0">
                                          <p:val>
                                            <p:strVal val="0"/>
                                          </p:val>
                                        </p:tav>
                                        <p:tav tm="100000">
                                          <p:val>
                                            <p:strVal val="#ppt_h"/>
                                          </p:val>
                                        </p:tav>
                                      </p:tavLst>
                                    </p:anim>
                                  </p:childTnLst>
                                </p:cTn>
                              </p:par>
                            </p:childTnLst>
                          </p:cTn>
                        </p:par>
                        <p:par>
                          <p:cTn id="72" fill="hold">
                            <p:stCondLst>
                              <p:cond delay="4400"/>
                            </p:stCondLst>
                            <p:childTnLst>
                              <p:par>
                                <p:cTn id="73" presetID="23" presetClass="entr" presetSubtype="16" fill="hold" nodeType="afterEffect">
                                  <p:stCondLst>
                                    <p:cond delay="0"/>
                                  </p:stCondLst>
                                  <p:childTnLst>
                                    <p:set>
                                      <p:cBhvr>
                                        <p:cTn id="74" dur="1" fill="hold">
                                          <p:stCondLst>
                                            <p:cond delay="0"/>
                                          </p:stCondLst>
                                        </p:cTn>
                                        <p:tgtEl>
                                          <p:spTgt spid="372">
                                            <p:txEl>
                                              <p:pRg st="8" end="8"/>
                                            </p:txEl>
                                          </p:spTgt>
                                        </p:tgtEl>
                                        <p:attrNameLst>
                                          <p:attrName>style.visibility</p:attrName>
                                        </p:attrNameLst>
                                      </p:cBhvr>
                                      <p:to>
                                        <p:strVal val="visible"/>
                                      </p:to>
                                    </p:set>
                                    <p:anim calcmode="lin" valueType="num">
                                      <p:cBhvr additive="base">
                                        <p:cTn id="75" dur="500"/>
                                        <p:tgtEl>
                                          <p:spTgt spid="372">
                                            <p:txEl>
                                              <p:pRg st="8" end="8"/>
                                            </p:txEl>
                                          </p:spTgt>
                                        </p:tgtEl>
                                        <p:attrNameLst>
                                          <p:attrName>ppt_w</p:attrName>
                                        </p:attrNameLst>
                                      </p:cBhvr>
                                      <p:tavLst>
                                        <p:tav tm="0">
                                          <p:val>
                                            <p:strVal val="0"/>
                                          </p:val>
                                        </p:tav>
                                        <p:tav tm="100000">
                                          <p:val>
                                            <p:strVal val="#ppt_w"/>
                                          </p:val>
                                        </p:tav>
                                      </p:tavLst>
                                    </p:anim>
                                    <p:anim calcmode="lin" valueType="num">
                                      <p:cBhvr additive="base">
                                        <p:cTn id="76" dur="500"/>
                                        <p:tgtEl>
                                          <p:spTgt spid="372">
                                            <p:txEl>
                                              <p:pRg st="8" end="8"/>
                                            </p:txEl>
                                          </p:spTgt>
                                        </p:tgtEl>
                                        <p:attrNameLst>
                                          <p:attrName>ppt_h</p:attrName>
                                        </p:attrNameLst>
                                      </p:cBhvr>
                                      <p:tavLst>
                                        <p:tav tm="0">
                                          <p:val>
                                            <p:strVal val="0"/>
                                          </p:val>
                                        </p:tav>
                                        <p:tav tm="100000">
                                          <p:val>
                                            <p:strVal val="#ppt_h"/>
                                          </p:val>
                                        </p:tav>
                                      </p:tavLst>
                                    </p:anim>
                                  </p:childTnLst>
                                </p:cTn>
                              </p:par>
                            </p:childTnLst>
                          </p:cTn>
                        </p:par>
                        <p:par>
                          <p:cTn id="77" fill="hold">
                            <p:stCondLst>
                              <p:cond delay="4900"/>
                            </p:stCondLst>
                            <p:childTnLst>
                              <p:par>
                                <p:cTn id="78" presetID="23" presetClass="entr" presetSubtype="16" fill="hold" nodeType="afterEffect">
                                  <p:stCondLst>
                                    <p:cond delay="0"/>
                                  </p:stCondLst>
                                  <p:childTnLst>
                                    <p:set>
                                      <p:cBhvr>
                                        <p:cTn id="79" dur="1" fill="hold">
                                          <p:stCondLst>
                                            <p:cond delay="0"/>
                                          </p:stCondLst>
                                        </p:cTn>
                                        <p:tgtEl>
                                          <p:spTgt spid="367"/>
                                        </p:tgtEl>
                                        <p:attrNameLst>
                                          <p:attrName>style.visibility</p:attrName>
                                        </p:attrNameLst>
                                      </p:cBhvr>
                                      <p:to>
                                        <p:strVal val="visible"/>
                                      </p:to>
                                    </p:set>
                                    <p:anim calcmode="lin" valueType="num">
                                      <p:cBhvr additive="base">
                                        <p:cTn id="80" dur="1000"/>
                                        <p:tgtEl>
                                          <p:spTgt spid="367"/>
                                        </p:tgtEl>
                                        <p:attrNameLst>
                                          <p:attrName>ppt_w</p:attrName>
                                        </p:attrNameLst>
                                      </p:cBhvr>
                                      <p:tavLst>
                                        <p:tav tm="0">
                                          <p:val>
                                            <p:strVal val="0"/>
                                          </p:val>
                                        </p:tav>
                                        <p:tav tm="100000">
                                          <p:val>
                                            <p:strVal val="#ppt_w"/>
                                          </p:val>
                                        </p:tav>
                                      </p:tavLst>
                                    </p:anim>
                                    <p:anim calcmode="lin" valueType="num">
                                      <p:cBhvr additive="base">
                                        <p:cTn id="81" dur="1000"/>
                                        <p:tgtEl>
                                          <p:spTgt spid="367"/>
                                        </p:tgtEl>
                                        <p:attrNameLst>
                                          <p:attrName>ppt_h</p:attrName>
                                        </p:attrNameLst>
                                      </p:cBhvr>
                                      <p:tavLst>
                                        <p:tav tm="0">
                                          <p:val>
                                            <p:strVal val="0"/>
                                          </p:val>
                                        </p:tav>
                                        <p:tav tm="100000">
                                          <p:val>
                                            <p:strVal val="#ppt_h"/>
                                          </p:val>
                                        </p:tav>
                                      </p:tavLst>
                                    </p:anim>
                                  </p:childTnLst>
                                </p:cTn>
                              </p:par>
                            </p:childTnLst>
                          </p:cTn>
                        </p:par>
                        <p:par>
                          <p:cTn id="82" fill="hold">
                            <p:stCondLst>
                              <p:cond delay="5900"/>
                            </p:stCondLst>
                            <p:childTnLst>
                              <p:par>
                                <p:cTn id="83" presetID="23" presetClass="entr" presetSubtype="16" fill="hold" nodeType="afterEffect">
                                  <p:stCondLst>
                                    <p:cond delay="0"/>
                                  </p:stCondLst>
                                  <p:childTnLst>
                                    <p:set>
                                      <p:cBhvr>
                                        <p:cTn id="84" dur="1" fill="hold">
                                          <p:stCondLst>
                                            <p:cond delay="0"/>
                                          </p:stCondLst>
                                        </p:cTn>
                                        <p:tgtEl>
                                          <p:spTgt spid="368"/>
                                        </p:tgtEl>
                                        <p:attrNameLst>
                                          <p:attrName>style.visibility</p:attrName>
                                        </p:attrNameLst>
                                      </p:cBhvr>
                                      <p:to>
                                        <p:strVal val="visible"/>
                                      </p:to>
                                    </p:set>
                                    <p:anim calcmode="lin" valueType="num">
                                      <p:cBhvr additive="base">
                                        <p:cTn id="85" dur="1000"/>
                                        <p:tgtEl>
                                          <p:spTgt spid="368"/>
                                        </p:tgtEl>
                                        <p:attrNameLst>
                                          <p:attrName>ppt_w</p:attrName>
                                        </p:attrNameLst>
                                      </p:cBhvr>
                                      <p:tavLst>
                                        <p:tav tm="0">
                                          <p:val>
                                            <p:strVal val="0"/>
                                          </p:val>
                                        </p:tav>
                                        <p:tav tm="100000">
                                          <p:val>
                                            <p:strVal val="#ppt_w"/>
                                          </p:val>
                                        </p:tav>
                                      </p:tavLst>
                                    </p:anim>
                                    <p:anim calcmode="lin" valueType="num">
                                      <p:cBhvr additive="base">
                                        <p:cTn id="86" dur="1000"/>
                                        <p:tgtEl>
                                          <p:spTgt spid="368"/>
                                        </p:tgtEl>
                                        <p:attrNameLst>
                                          <p:attrName>ppt_h</p:attrName>
                                        </p:attrNameLst>
                                      </p:cBhvr>
                                      <p:tavLst>
                                        <p:tav tm="0">
                                          <p:val>
                                            <p:strVal val="0"/>
                                          </p:val>
                                        </p:tav>
                                        <p:tav tm="100000">
                                          <p:val>
                                            <p:strVal val="#ppt_h"/>
                                          </p:val>
                                        </p:tav>
                                      </p:tavLst>
                                    </p:anim>
                                  </p:childTnLst>
                                </p:cTn>
                              </p:par>
                            </p:childTnLst>
                          </p:cTn>
                        </p:par>
                        <p:par>
                          <p:cTn id="87" fill="hold">
                            <p:stCondLst>
                              <p:cond delay="6900"/>
                            </p:stCondLst>
                            <p:childTnLst>
                              <p:par>
                                <p:cTn id="88" presetID="23" presetClass="entr" presetSubtype="16" fill="hold" nodeType="afterEffect">
                                  <p:stCondLst>
                                    <p:cond delay="0"/>
                                  </p:stCondLst>
                                  <p:childTnLst>
                                    <p:set>
                                      <p:cBhvr>
                                        <p:cTn id="89" dur="1" fill="hold">
                                          <p:stCondLst>
                                            <p:cond delay="0"/>
                                          </p:stCondLst>
                                        </p:cTn>
                                        <p:tgtEl>
                                          <p:spTgt spid="369"/>
                                        </p:tgtEl>
                                        <p:attrNameLst>
                                          <p:attrName>style.visibility</p:attrName>
                                        </p:attrNameLst>
                                      </p:cBhvr>
                                      <p:to>
                                        <p:strVal val="visible"/>
                                      </p:to>
                                    </p:set>
                                    <p:anim calcmode="lin" valueType="num">
                                      <p:cBhvr additive="base">
                                        <p:cTn id="90" dur="1000"/>
                                        <p:tgtEl>
                                          <p:spTgt spid="369"/>
                                        </p:tgtEl>
                                        <p:attrNameLst>
                                          <p:attrName>ppt_w</p:attrName>
                                        </p:attrNameLst>
                                      </p:cBhvr>
                                      <p:tavLst>
                                        <p:tav tm="0">
                                          <p:val>
                                            <p:strVal val="0"/>
                                          </p:val>
                                        </p:tav>
                                        <p:tav tm="100000">
                                          <p:val>
                                            <p:strVal val="#ppt_w"/>
                                          </p:val>
                                        </p:tav>
                                      </p:tavLst>
                                    </p:anim>
                                    <p:anim calcmode="lin" valueType="num">
                                      <p:cBhvr additive="base">
                                        <p:cTn id="91" dur="1000"/>
                                        <p:tgtEl>
                                          <p:spTgt spid="369"/>
                                        </p:tgtEl>
                                        <p:attrNameLst>
                                          <p:attrName>ppt_h</p:attrName>
                                        </p:attrNameLst>
                                      </p:cBhvr>
                                      <p:tavLst>
                                        <p:tav tm="0">
                                          <p:val>
                                            <p:strVal val="0"/>
                                          </p:val>
                                        </p:tav>
                                        <p:tav tm="100000">
                                          <p:val>
                                            <p:strVal val="#ppt_h"/>
                                          </p:val>
                                        </p:tav>
                                      </p:tavLst>
                                    </p:anim>
                                  </p:childTnLst>
                                </p:cTn>
                              </p:par>
                            </p:childTnLst>
                          </p:cTn>
                        </p:par>
                        <p:par>
                          <p:cTn id="92" fill="hold">
                            <p:stCondLst>
                              <p:cond delay="7900"/>
                            </p:stCondLst>
                            <p:childTnLst>
                              <p:par>
                                <p:cTn id="93" presetID="23" presetClass="entr" presetSubtype="16" fill="hold" nodeType="afterEffect">
                                  <p:stCondLst>
                                    <p:cond delay="0"/>
                                  </p:stCondLst>
                                  <p:childTnLst>
                                    <p:set>
                                      <p:cBhvr>
                                        <p:cTn id="94" dur="1" fill="hold">
                                          <p:stCondLst>
                                            <p:cond delay="0"/>
                                          </p:stCondLst>
                                        </p:cTn>
                                        <p:tgtEl>
                                          <p:spTgt spid="370"/>
                                        </p:tgtEl>
                                        <p:attrNameLst>
                                          <p:attrName>style.visibility</p:attrName>
                                        </p:attrNameLst>
                                      </p:cBhvr>
                                      <p:to>
                                        <p:strVal val="visible"/>
                                      </p:to>
                                    </p:set>
                                    <p:anim calcmode="lin" valueType="num">
                                      <p:cBhvr additive="base">
                                        <p:cTn id="95" dur="1000"/>
                                        <p:tgtEl>
                                          <p:spTgt spid="370"/>
                                        </p:tgtEl>
                                        <p:attrNameLst>
                                          <p:attrName>ppt_w</p:attrName>
                                        </p:attrNameLst>
                                      </p:cBhvr>
                                      <p:tavLst>
                                        <p:tav tm="0">
                                          <p:val>
                                            <p:strVal val="0"/>
                                          </p:val>
                                        </p:tav>
                                        <p:tav tm="100000">
                                          <p:val>
                                            <p:strVal val="#ppt_w"/>
                                          </p:val>
                                        </p:tav>
                                      </p:tavLst>
                                    </p:anim>
                                    <p:anim calcmode="lin" valueType="num">
                                      <p:cBhvr additive="base">
                                        <p:cTn id="96" dur="1000"/>
                                        <p:tgtEl>
                                          <p:spTgt spid="370"/>
                                        </p:tgtEl>
                                        <p:attrNameLst>
                                          <p:attrName>ppt_h</p:attrName>
                                        </p:attrNameLst>
                                      </p:cBhvr>
                                      <p:tavLst>
                                        <p:tav tm="0">
                                          <p:val>
                                            <p:strVal val="0"/>
                                          </p:val>
                                        </p:tav>
                                        <p:tav tm="100000">
                                          <p:val>
                                            <p:strVal val="#ppt_h"/>
                                          </p:val>
                                        </p:tav>
                                      </p:tavLst>
                                    </p:anim>
                                  </p:childTnLst>
                                </p:cTn>
                              </p:par>
                            </p:childTnLst>
                          </p:cTn>
                        </p:par>
                        <p:par>
                          <p:cTn id="97" fill="hold">
                            <p:stCondLst>
                              <p:cond delay="8900"/>
                            </p:stCondLst>
                            <p:childTnLst>
                              <p:par>
                                <p:cTn id="98" presetID="23" presetClass="entr" presetSubtype="16" fill="hold" nodeType="afterEffect">
                                  <p:stCondLst>
                                    <p:cond delay="0"/>
                                  </p:stCondLst>
                                  <p:childTnLst>
                                    <p:set>
                                      <p:cBhvr>
                                        <p:cTn id="99" dur="1" fill="hold">
                                          <p:stCondLst>
                                            <p:cond delay="0"/>
                                          </p:stCondLst>
                                        </p:cTn>
                                        <p:tgtEl>
                                          <p:spTgt spid="373">
                                            <p:txEl>
                                              <p:pRg st="0" end="0"/>
                                            </p:txEl>
                                          </p:spTgt>
                                        </p:tgtEl>
                                        <p:attrNameLst>
                                          <p:attrName>style.visibility</p:attrName>
                                        </p:attrNameLst>
                                      </p:cBhvr>
                                      <p:to>
                                        <p:strVal val="visible"/>
                                      </p:to>
                                    </p:set>
                                    <p:anim calcmode="lin" valueType="num">
                                      <p:cBhvr additive="base">
                                        <p:cTn id="100" dur="500"/>
                                        <p:tgtEl>
                                          <p:spTgt spid="373">
                                            <p:txEl>
                                              <p:pRg st="0" end="0"/>
                                            </p:txEl>
                                          </p:spTgt>
                                        </p:tgtEl>
                                        <p:attrNameLst>
                                          <p:attrName>ppt_w</p:attrName>
                                        </p:attrNameLst>
                                      </p:cBhvr>
                                      <p:tavLst>
                                        <p:tav tm="0">
                                          <p:val>
                                            <p:strVal val="0"/>
                                          </p:val>
                                        </p:tav>
                                        <p:tav tm="100000">
                                          <p:val>
                                            <p:strVal val="#ppt_w"/>
                                          </p:val>
                                        </p:tav>
                                      </p:tavLst>
                                    </p:anim>
                                    <p:anim calcmode="lin" valueType="num">
                                      <p:cBhvr additive="base">
                                        <p:cTn id="101" dur="500"/>
                                        <p:tgtEl>
                                          <p:spTgt spid="373">
                                            <p:txEl>
                                              <p:pRg st="0" end="0"/>
                                            </p:txEl>
                                          </p:spTgt>
                                        </p:tgtEl>
                                        <p:attrNameLst>
                                          <p:attrName>ppt_h</p:attrName>
                                        </p:attrNameLst>
                                      </p:cBhvr>
                                      <p:tavLst>
                                        <p:tav tm="0">
                                          <p:val>
                                            <p:strVal val="0"/>
                                          </p:val>
                                        </p:tav>
                                        <p:tav tm="100000">
                                          <p:val>
                                            <p:strVal val="#ppt_h"/>
                                          </p:val>
                                        </p:tav>
                                      </p:tavLst>
                                    </p:anim>
                                  </p:childTnLst>
                                </p:cTn>
                              </p:par>
                            </p:childTnLst>
                          </p:cTn>
                        </p:par>
                        <p:par>
                          <p:cTn id="102" fill="hold">
                            <p:stCondLst>
                              <p:cond delay="9400"/>
                            </p:stCondLst>
                            <p:childTnLst>
                              <p:par>
                                <p:cTn id="103" presetID="23" presetClass="entr" presetSubtype="16" fill="hold" nodeType="afterEffect">
                                  <p:stCondLst>
                                    <p:cond delay="0"/>
                                  </p:stCondLst>
                                  <p:childTnLst>
                                    <p:set>
                                      <p:cBhvr>
                                        <p:cTn id="104" dur="1" fill="hold">
                                          <p:stCondLst>
                                            <p:cond delay="0"/>
                                          </p:stCondLst>
                                        </p:cTn>
                                        <p:tgtEl>
                                          <p:spTgt spid="373">
                                            <p:txEl>
                                              <p:pRg st="1" end="1"/>
                                            </p:txEl>
                                          </p:spTgt>
                                        </p:tgtEl>
                                        <p:attrNameLst>
                                          <p:attrName>style.visibility</p:attrName>
                                        </p:attrNameLst>
                                      </p:cBhvr>
                                      <p:to>
                                        <p:strVal val="visible"/>
                                      </p:to>
                                    </p:set>
                                    <p:anim calcmode="lin" valueType="num">
                                      <p:cBhvr additive="base">
                                        <p:cTn id="105" dur="500"/>
                                        <p:tgtEl>
                                          <p:spTgt spid="373">
                                            <p:txEl>
                                              <p:pRg st="1" end="1"/>
                                            </p:txEl>
                                          </p:spTgt>
                                        </p:tgtEl>
                                        <p:attrNameLst>
                                          <p:attrName>ppt_w</p:attrName>
                                        </p:attrNameLst>
                                      </p:cBhvr>
                                      <p:tavLst>
                                        <p:tav tm="0">
                                          <p:val>
                                            <p:strVal val="0"/>
                                          </p:val>
                                        </p:tav>
                                        <p:tav tm="100000">
                                          <p:val>
                                            <p:strVal val="#ppt_w"/>
                                          </p:val>
                                        </p:tav>
                                      </p:tavLst>
                                    </p:anim>
                                    <p:anim calcmode="lin" valueType="num">
                                      <p:cBhvr additive="base">
                                        <p:cTn id="106" dur="500"/>
                                        <p:tgtEl>
                                          <p:spTgt spid="373">
                                            <p:txEl>
                                              <p:pRg st="1" end="1"/>
                                            </p:txEl>
                                          </p:spTgt>
                                        </p:tgtEl>
                                        <p:attrNameLst>
                                          <p:attrName>ppt_h</p:attrName>
                                        </p:attrNameLst>
                                      </p:cBhvr>
                                      <p:tavLst>
                                        <p:tav tm="0">
                                          <p:val>
                                            <p:strVal val="0"/>
                                          </p:val>
                                        </p:tav>
                                        <p:tav tm="100000">
                                          <p:val>
                                            <p:strVal val="#ppt_h"/>
                                          </p:val>
                                        </p:tav>
                                      </p:tavLst>
                                    </p:anim>
                                  </p:childTnLst>
                                </p:cTn>
                              </p:par>
                            </p:childTnLst>
                          </p:cTn>
                        </p:par>
                        <p:par>
                          <p:cTn id="107" fill="hold">
                            <p:stCondLst>
                              <p:cond delay="9900"/>
                            </p:stCondLst>
                            <p:childTnLst>
                              <p:par>
                                <p:cTn id="108" presetID="23" presetClass="entr" presetSubtype="16" fill="hold" nodeType="afterEffect">
                                  <p:stCondLst>
                                    <p:cond delay="0"/>
                                  </p:stCondLst>
                                  <p:childTnLst>
                                    <p:set>
                                      <p:cBhvr>
                                        <p:cTn id="109" dur="1" fill="hold">
                                          <p:stCondLst>
                                            <p:cond delay="0"/>
                                          </p:stCondLst>
                                        </p:cTn>
                                        <p:tgtEl>
                                          <p:spTgt spid="373">
                                            <p:txEl>
                                              <p:pRg st="2" end="2"/>
                                            </p:txEl>
                                          </p:spTgt>
                                        </p:tgtEl>
                                        <p:attrNameLst>
                                          <p:attrName>style.visibility</p:attrName>
                                        </p:attrNameLst>
                                      </p:cBhvr>
                                      <p:to>
                                        <p:strVal val="visible"/>
                                      </p:to>
                                    </p:set>
                                    <p:anim calcmode="lin" valueType="num">
                                      <p:cBhvr additive="base">
                                        <p:cTn id="110" dur="500"/>
                                        <p:tgtEl>
                                          <p:spTgt spid="373">
                                            <p:txEl>
                                              <p:pRg st="2" end="2"/>
                                            </p:txEl>
                                          </p:spTgt>
                                        </p:tgtEl>
                                        <p:attrNameLst>
                                          <p:attrName>ppt_w</p:attrName>
                                        </p:attrNameLst>
                                      </p:cBhvr>
                                      <p:tavLst>
                                        <p:tav tm="0">
                                          <p:val>
                                            <p:strVal val="0"/>
                                          </p:val>
                                        </p:tav>
                                        <p:tav tm="100000">
                                          <p:val>
                                            <p:strVal val="#ppt_w"/>
                                          </p:val>
                                        </p:tav>
                                      </p:tavLst>
                                    </p:anim>
                                    <p:anim calcmode="lin" valueType="num">
                                      <p:cBhvr additive="base">
                                        <p:cTn id="111" dur="500"/>
                                        <p:tgtEl>
                                          <p:spTgt spid="373">
                                            <p:txEl>
                                              <p:pRg st="2" end="2"/>
                                            </p:txEl>
                                          </p:spTgt>
                                        </p:tgtEl>
                                        <p:attrNameLst>
                                          <p:attrName>ppt_h</p:attrName>
                                        </p:attrNameLst>
                                      </p:cBhvr>
                                      <p:tavLst>
                                        <p:tav tm="0">
                                          <p:val>
                                            <p:strVal val="0"/>
                                          </p:val>
                                        </p:tav>
                                        <p:tav tm="100000">
                                          <p:val>
                                            <p:strVal val="#ppt_h"/>
                                          </p:val>
                                        </p:tav>
                                      </p:tavLst>
                                    </p:anim>
                                  </p:childTnLst>
                                </p:cTn>
                              </p:par>
                            </p:childTnLst>
                          </p:cTn>
                        </p:par>
                        <p:par>
                          <p:cTn id="112" fill="hold">
                            <p:stCondLst>
                              <p:cond delay="10400"/>
                            </p:stCondLst>
                            <p:childTnLst>
                              <p:par>
                                <p:cTn id="113" presetID="23" presetClass="entr" presetSubtype="16" fill="hold" nodeType="afterEffect">
                                  <p:stCondLst>
                                    <p:cond delay="0"/>
                                  </p:stCondLst>
                                  <p:childTnLst>
                                    <p:set>
                                      <p:cBhvr>
                                        <p:cTn id="114" dur="1" fill="hold">
                                          <p:stCondLst>
                                            <p:cond delay="0"/>
                                          </p:stCondLst>
                                        </p:cTn>
                                        <p:tgtEl>
                                          <p:spTgt spid="373">
                                            <p:txEl>
                                              <p:pRg st="3" end="3"/>
                                            </p:txEl>
                                          </p:spTgt>
                                        </p:tgtEl>
                                        <p:attrNameLst>
                                          <p:attrName>style.visibility</p:attrName>
                                        </p:attrNameLst>
                                      </p:cBhvr>
                                      <p:to>
                                        <p:strVal val="visible"/>
                                      </p:to>
                                    </p:set>
                                    <p:anim calcmode="lin" valueType="num">
                                      <p:cBhvr additive="base">
                                        <p:cTn id="115" dur="500"/>
                                        <p:tgtEl>
                                          <p:spTgt spid="373">
                                            <p:txEl>
                                              <p:pRg st="3" end="3"/>
                                            </p:txEl>
                                          </p:spTgt>
                                        </p:tgtEl>
                                        <p:attrNameLst>
                                          <p:attrName>ppt_w</p:attrName>
                                        </p:attrNameLst>
                                      </p:cBhvr>
                                      <p:tavLst>
                                        <p:tav tm="0">
                                          <p:val>
                                            <p:strVal val="0"/>
                                          </p:val>
                                        </p:tav>
                                        <p:tav tm="100000">
                                          <p:val>
                                            <p:strVal val="#ppt_w"/>
                                          </p:val>
                                        </p:tav>
                                      </p:tavLst>
                                    </p:anim>
                                    <p:anim calcmode="lin" valueType="num">
                                      <p:cBhvr additive="base">
                                        <p:cTn id="116" dur="500"/>
                                        <p:tgtEl>
                                          <p:spTgt spid="373">
                                            <p:txEl>
                                              <p:pRg st="3" end="3"/>
                                            </p:txEl>
                                          </p:spTgt>
                                        </p:tgtEl>
                                        <p:attrNameLst>
                                          <p:attrName>ppt_h</p:attrName>
                                        </p:attrNameLst>
                                      </p:cBhvr>
                                      <p:tavLst>
                                        <p:tav tm="0">
                                          <p:val>
                                            <p:strVal val="0"/>
                                          </p:val>
                                        </p:tav>
                                        <p:tav tm="100000">
                                          <p:val>
                                            <p:strVal val="#ppt_h"/>
                                          </p:val>
                                        </p:tav>
                                      </p:tavLst>
                                    </p:anim>
                                  </p:childTnLst>
                                </p:cTn>
                              </p:par>
                            </p:childTnLst>
                          </p:cTn>
                        </p:par>
                        <p:par>
                          <p:cTn id="117" fill="hold">
                            <p:stCondLst>
                              <p:cond delay="10900"/>
                            </p:stCondLst>
                            <p:childTnLst>
                              <p:par>
                                <p:cTn id="118" presetID="23" presetClass="entr" presetSubtype="16" fill="hold" nodeType="afterEffect">
                                  <p:stCondLst>
                                    <p:cond delay="0"/>
                                  </p:stCondLst>
                                  <p:childTnLst>
                                    <p:set>
                                      <p:cBhvr>
                                        <p:cTn id="119" dur="1" fill="hold">
                                          <p:stCondLst>
                                            <p:cond delay="0"/>
                                          </p:stCondLst>
                                        </p:cTn>
                                        <p:tgtEl>
                                          <p:spTgt spid="373">
                                            <p:txEl>
                                              <p:pRg st="4" end="4"/>
                                            </p:txEl>
                                          </p:spTgt>
                                        </p:tgtEl>
                                        <p:attrNameLst>
                                          <p:attrName>style.visibility</p:attrName>
                                        </p:attrNameLst>
                                      </p:cBhvr>
                                      <p:to>
                                        <p:strVal val="visible"/>
                                      </p:to>
                                    </p:set>
                                    <p:anim calcmode="lin" valueType="num">
                                      <p:cBhvr additive="base">
                                        <p:cTn id="120" dur="500"/>
                                        <p:tgtEl>
                                          <p:spTgt spid="373">
                                            <p:txEl>
                                              <p:pRg st="4" end="4"/>
                                            </p:txEl>
                                          </p:spTgt>
                                        </p:tgtEl>
                                        <p:attrNameLst>
                                          <p:attrName>ppt_w</p:attrName>
                                        </p:attrNameLst>
                                      </p:cBhvr>
                                      <p:tavLst>
                                        <p:tav tm="0">
                                          <p:val>
                                            <p:strVal val="0"/>
                                          </p:val>
                                        </p:tav>
                                        <p:tav tm="100000">
                                          <p:val>
                                            <p:strVal val="#ppt_w"/>
                                          </p:val>
                                        </p:tav>
                                      </p:tavLst>
                                    </p:anim>
                                    <p:anim calcmode="lin" valueType="num">
                                      <p:cBhvr additive="base">
                                        <p:cTn id="121" dur="500"/>
                                        <p:tgtEl>
                                          <p:spTgt spid="373">
                                            <p:txEl>
                                              <p:pRg st="4" end="4"/>
                                            </p:txEl>
                                          </p:spTgt>
                                        </p:tgtEl>
                                        <p:attrNameLst>
                                          <p:attrName>ppt_h</p:attrName>
                                        </p:attrNameLst>
                                      </p:cBhvr>
                                      <p:tavLst>
                                        <p:tav tm="0">
                                          <p:val>
                                            <p:strVal val="0"/>
                                          </p:val>
                                        </p:tav>
                                        <p:tav tm="100000">
                                          <p:val>
                                            <p:strVal val="#ppt_h"/>
                                          </p:val>
                                        </p:tav>
                                      </p:tavLst>
                                    </p:anim>
                                  </p:childTnLst>
                                </p:cTn>
                              </p:par>
                            </p:childTnLst>
                          </p:cTn>
                        </p:par>
                        <p:par>
                          <p:cTn id="122" fill="hold">
                            <p:stCondLst>
                              <p:cond delay="11400"/>
                            </p:stCondLst>
                            <p:childTnLst>
                              <p:par>
                                <p:cTn id="123" presetID="23" presetClass="entr" presetSubtype="16" fill="hold" nodeType="afterEffect">
                                  <p:stCondLst>
                                    <p:cond delay="0"/>
                                  </p:stCondLst>
                                  <p:childTnLst>
                                    <p:set>
                                      <p:cBhvr>
                                        <p:cTn id="124" dur="1" fill="hold">
                                          <p:stCondLst>
                                            <p:cond delay="0"/>
                                          </p:stCondLst>
                                        </p:cTn>
                                        <p:tgtEl>
                                          <p:spTgt spid="373">
                                            <p:txEl>
                                              <p:pRg st="5" end="5"/>
                                            </p:txEl>
                                          </p:spTgt>
                                        </p:tgtEl>
                                        <p:attrNameLst>
                                          <p:attrName>style.visibility</p:attrName>
                                        </p:attrNameLst>
                                      </p:cBhvr>
                                      <p:to>
                                        <p:strVal val="visible"/>
                                      </p:to>
                                    </p:set>
                                    <p:anim calcmode="lin" valueType="num">
                                      <p:cBhvr additive="base">
                                        <p:cTn id="125" dur="500"/>
                                        <p:tgtEl>
                                          <p:spTgt spid="373">
                                            <p:txEl>
                                              <p:pRg st="5" end="5"/>
                                            </p:txEl>
                                          </p:spTgt>
                                        </p:tgtEl>
                                        <p:attrNameLst>
                                          <p:attrName>ppt_w</p:attrName>
                                        </p:attrNameLst>
                                      </p:cBhvr>
                                      <p:tavLst>
                                        <p:tav tm="0">
                                          <p:val>
                                            <p:strVal val="0"/>
                                          </p:val>
                                        </p:tav>
                                        <p:tav tm="100000">
                                          <p:val>
                                            <p:strVal val="#ppt_w"/>
                                          </p:val>
                                        </p:tav>
                                      </p:tavLst>
                                    </p:anim>
                                    <p:anim calcmode="lin" valueType="num">
                                      <p:cBhvr additive="base">
                                        <p:cTn id="126" dur="500"/>
                                        <p:tgtEl>
                                          <p:spTgt spid="373">
                                            <p:txEl>
                                              <p:pRg st="5" end="5"/>
                                            </p:txEl>
                                          </p:spTgt>
                                        </p:tgtEl>
                                        <p:attrNameLst>
                                          <p:attrName>ppt_h</p:attrName>
                                        </p:attrNameLst>
                                      </p:cBhvr>
                                      <p:tavLst>
                                        <p:tav tm="0">
                                          <p:val>
                                            <p:strVal val="0"/>
                                          </p:val>
                                        </p:tav>
                                        <p:tav tm="100000">
                                          <p:val>
                                            <p:strVal val="#ppt_h"/>
                                          </p:val>
                                        </p:tav>
                                      </p:tavLst>
                                    </p:anim>
                                  </p:childTnLst>
                                </p:cTn>
                              </p:par>
                            </p:childTnLst>
                          </p:cTn>
                        </p:par>
                        <p:par>
                          <p:cTn id="127" fill="hold">
                            <p:stCondLst>
                              <p:cond delay="11900"/>
                            </p:stCondLst>
                            <p:childTnLst>
                              <p:par>
                                <p:cTn id="128" presetID="23" presetClass="entr" presetSubtype="16" fill="hold" nodeType="afterEffect">
                                  <p:stCondLst>
                                    <p:cond delay="0"/>
                                  </p:stCondLst>
                                  <p:childTnLst>
                                    <p:set>
                                      <p:cBhvr>
                                        <p:cTn id="129" dur="1" fill="hold">
                                          <p:stCondLst>
                                            <p:cond delay="0"/>
                                          </p:stCondLst>
                                        </p:cTn>
                                        <p:tgtEl>
                                          <p:spTgt spid="373">
                                            <p:txEl>
                                              <p:pRg st="6" end="6"/>
                                            </p:txEl>
                                          </p:spTgt>
                                        </p:tgtEl>
                                        <p:attrNameLst>
                                          <p:attrName>style.visibility</p:attrName>
                                        </p:attrNameLst>
                                      </p:cBhvr>
                                      <p:to>
                                        <p:strVal val="visible"/>
                                      </p:to>
                                    </p:set>
                                    <p:anim calcmode="lin" valueType="num">
                                      <p:cBhvr additive="base">
                                        <p:cTn id="130" dur="500"/>
                                        <p:tgtEl>
                                          <p:spTgt spid="373">
                                            <p:txEl>
                                              <p:pRg st="6" end="6"/>
                                            </p:txEl>
                                          </p:spTgt>
                                        </p:tgtEl>
                                        <p:attrNameLst>
                                          <p:attrName>ppt_w</p:attrName>
                                        </p:attrNameLst>
                                      </p:cBhvr>
                                      <p:tavLst>
                                        <p:tav tm="0">
                                          <p:val>
                                            <p:strVal val="0"/>
                                          </p:val>
                                        </p:tav>
                                        <p:tav tm="100000">
                                          <p:val>
                                            <p:strVal val="#ppt_w"/>
                                          </p:val>
                                        </p:tav>
                                      </p:tavLst>
                                    </p:anim>
                                    <p:anim calcmode="lin" valueType="num">
                                      <p:cBhvr additive="base">
                                        <p:cTn id="131" dur="500"/>
                                        <p:tgtEl>
                                          <p:spTgt spid="373">
                                            <p:txEl>
                                              <p:pRg st="6" end="6"/>
                                            </p:txEl>
                                          </p:spTgt>
                                        </p:tgtEl>
                                        <p:attrNameLst>
                                          <p:attrName>ppt_h</p:attrName>
                                        </p:attrNameLst>
                                      </p:cBhvr>
                                      <p:tavLst>
                                        <p:tav tm="0">
                                          <p:val>
                                            <p:strVal val="0"/>
                                          </p:val>
                                        </p:tav>
                                        <p:tav tm="100000">
                                          <p:val>
                                            <p:strVal val="#ppt_h"/>
                                          </p:val>
                                        </p:tav>
                                      </p:tavLst>
                                    </p:anim>
                                  </p:childTnLst>
                                </p:cTn>
                              </p:par>
                            </p:childTnLst>
                          </p:cTn>
                        </p:par>
                        <p:par>
                          <p:cTn id="132" fill="hold">
                            <p:stCondLst>
                              <p:cond delay="12400"/>
                            </p:stCondLst>
                            <p:childTnLst>
                              <p:par>
                                <p:cTn id="133" presetID="23" presetClass="entr" presetSubtype="16" fill="hold" nodeType="afterEffect">
                                  <p:stCondLst>
                                    <p:cond delay="0"/>
                                  </p:stCondLst>
                                  <p:childTnLst>
                                    <p:set>
                                      <p:cBhvr>
                                        <p:cTn id="134" dur="1" fill="hold">
                                          <p:stCondLst>
                                            <p:cond delay="0"/>
                                          </p:stCondLst>
                                        </p:cTn>
                                        <p:tgtEl>
                                          <p:spTgt spid="373">
                                            <p:txEl>
                                              <p:pRg st="7" end="7"/>
                                            </p:txEl>
                                          </p:spTgt>
                                        </p:tgtEl>
                                        <p:attrNameLst>
                                          <p:attrName>style.visibility</p:attrName>
                                        </p:attrNameLst>
                                      </p:cBhvr>
                                      <p:to>
                                        <p:strVal val="visible"/>
                                      </p:to>
                                    </p:set>
                                    <p:anim calcmode="lin" valueType="num">
                                      <p:cBhvr additive="base">
                                        <p:cTn id="135" dur="500"/>
                                        <p:tgtEl>
                                          <p:spTgt spid="373">
                                            <p:txEl>
                                              <p:pRg st="7" end="7"/>
                                            </p:txEl>
                                          </p:spTgt>
                                        </p:tgtEl>
                                        <p:attrNameLst>
                                          <p:attrName>ppt_w</p:attrName>
                                        </p:attrNameLst>
                                      </p:cBhvr>
                                      <p:tavLst>
                                        <p:tav tm="0">
                                          <p:val>
                                            <p:strVal val="0"/>
                                          </p:val>
                                        </p:tav>
                                        <p:tav tm="100000">
                                          <p:val>
                                            <p:strVal val="#ppt_w"/>
                                          </p:val>
                                        </p:tav>
                                      </p:tavLst>
                                    </p:anim>
                                    <p:anim calcmode="lin" valueType="num">
                                      <p:cBhvr additive="base">
                                        <p:cTn id="136" dur="500"/>
                                        <p:tgtEl>
                                          <p:spTgt spid="373">
                                            <p:txEl>
                                              <p:pRg st="7" end="7"/>
                                            </p:txEl>
                                          </p:spTgt>
                                        </p:tgtEl>
                                        <p:attrNameLst>
                                          <p:attrName>ppt_h</p:attrName>
                                        </p:attrNameLst>
                                      </p:cBhvr>
                                      <p:tavLst>
                                        <p:tav tm="0">
                                          <p:val>
                                            <p:strVal val="0"/>
                                          </p:val>
                                        </p:tav>
                                        <p:tav tm="100000">
                                          <p:val>
                                            <p:strVal val="#ppt_h"/>
                                          </p:val>
                                        </p:tav>
                                      </p:tavLst>
                                    </p:anim>
                                  </p:childTnLst>
                                </p:cTn>
                              </p:par>
                            </p:childTnLst>
                          </p:cTn>
                        </p:par>
                        <p:par>
                          <p:cTn id="137" fill="hold">
                            <p:stCondLst>
                              <p:cond delay="12900"/>
                            </p:stCondLst>
                            <p:childTnLst>
                              <p:par>
                                <p:cTn id="138" presetID="23" presetClass="entr" presetSubtype="16" fill="hold" nodeType="afterEffect">
                                  <p:stCondLst>
                                    <p:cond delay="0"/>
                                  </p:stCondLst>
                                  <p:childTnLst>
                                    <p:set>
                                      <p:cBhvr>
                                        <p:cTn id="139" dur="1" fill="hold">
                                          <p:stCondLst>
                                            <p:cond delay="0"/>
                                          </p:stCondLst>
                                        </p:cTn>
                                        <p:tgtEl>
                                          <p:spTgt spid="373">
                                            <p:txEl>
                                              <p:pRg st="8" end="8"/>
                                            </p:txEl>
                                          </p:spTgt>
                                        </p:tgtEl>
                                        <p:attrNameLst>
                                          <p:attrName>style.visibility</p:attrName>
                                        </p:attrNameLst>
                                      </p:cBhvr>
                                      <p:to>
                                        <p:strVal val="visible"/>
                                      </p:to>
                                    </p:set>
                                    <p:anim calcmode="lin" valueType="num">
                                      <p:cBhvr additive="base">
                                        <p:cTn id="140" dur="500"/>
                                        <p:tgtEl>
                                          <p:spTgt spid="373">
                                            <p:txEl>
                                              <p:pRg st="8" end="8"/>
                                            </p:txEl>
                                          </p:spTgt>
                                        </p:tgtEl>
                                        <p:attrNameLst>
                                          <p:attrName>ppt_w</p:attrName>
                                        </p:attrNameLst>
                                      </p:cBhvr>
                                      <p:tavLst>
                                        <p:tav tm="0">
                                          <p:val>
                                            <p:strVal val="0"/>
                                          </p:val>
                                        </p:tav>
                                        <p:tav tm="100000">
                                          <p:val>
                                            <p:strVal val="#ppt_w"/>
                                          </p:val>
                                        </p:tav>
                                      </p:tavLst>
                                    </p:anim>
                                    <p:anim calcmode="lin" valueType="num">
                                      <p:cBhvr additive="base">
                                        <p:cTn id="141" dur="500"/>
                                        <p:tgtEl>
                                          <p:spTgt spid="373">
                                            <p:txEl>
                                              <p:pRg st="8" end="8"/>
                                            </p:txEl>
                                          </p:spTgt>
                                        </p:tgtEl>
                                        <p:attrNameLst>
                                          <p:attrName>ppt_h</p:attrName>
                                        </p:attrNameLst>
                                      </p:cBhvr>
                                      <p:tavLst>
                                        <p:tav tm="0">
                                          <p:val>
                                            <p:strVal val="0"/>
                                          </p:val>
                                        </p:tav>
                                        <p:tav tm="100000">
                                          <p:val>
                                            <p:strVal val="#ppt_h"/>
                                          </p:val>
                                        </p:tav>
                                      </p:tavLst>
                                    </p:anim>
                                  </p:childTnLst>
                                </p:cTn>
                              </p:par>
                            </p:childTnLst>
                          </p:cTn>
                        </p:par>
                        <p:par>
                          <p:cTn id="142" fill="hold">
                            <p:stCondLst>
                              <p:cond delay="13400"/>
                            </p:stCondLst>
                            <p:childTnLst>
                              <p:par>
                                <p:cTn id="143" presetID="23" presetClass="entr" presetSubtype="16" fill="hold" nodeType="afterEffect">
                                  <p:stCondLst>
                                    <p:cond delay="0"/>
                                  </p:stCondLst>
                                  <p:childTnLst>
                                    <p:set>
                                      <p:cBhvr>
                                        <p:cTn id="144" dur="1" fill="hold">
                                          <p:stCondLst>
                                            <p:cond delay="0"/>
                                          </p:stCondLst>
                                        </p:cTn>
                                        <p:tgtEl>
                                          <p:spTgt spid="374">
                                            <p:txEl>
                                              <p:pRg st="0" end="0"/>
                                            </p:txEl>
                                          </p:spTgt>
                                        </p:tgtEl>
                                        <p:attrNameLst>
                                          <p:attrName>style.visibility</p:attrName>
                                        </p:attrNameLst>
                                      </p:cBhvr>
                                      <p:to>
                                        <p:strVal val="visible"/>
                                      </p:to>
                                    </p:set>
                                    <p:anim calcmode="lin" valueType="num">
                                      <p:cBhvr additive="base">
                                        <p:cTn id="145" dur="500"/>
                                        <p:tgtEl>
                                          <p:spTgt spid="374">
                                            <p:txEl>
                                              <p:pRg st="0" end="0"/>
                                            </p:txEl>
                                          </p:spTgt>
                                        </p:tgtEl>
                                        <p:attrNameLst>
                                          <p:attrName>ppt_w</p:attrName>
                                        </p:attrNameLst>
                                      </p:cBhvr>
                                      <p:tavLst>
                                        <p:tav tm="0">
                                          <p:val>
                                            <p:strVal val="0"/>
                                          </p:val>
                                        </p:tav>
                                        <p:tav tm="100000">
                                          <p:val>
                                            <p:strVal val="#ppt_w"/>
                                          </p:val>
                                        </p:tav>
                                      </p:tavLst>
                                    </p:anim>
                                    <p:anim calcmode="lin" valueType="num">
                                      <p:cBhvr additive="base">
                                        <p:cTn id="146" dur="500"/>
                                        <p:tgtEl>
                                          <p:spTgt spid="374">
                                            <p:txEl>
                                              <p:pRg st="0" end="0"/>
                                            </p:txEl>
                                          </p:spTgt>
                                        </p:tgtEl>
                                        <p:attrNameLst>
                                          <p:attrName>ppt_h</p:attrName>
                                        </p:attrNameLst>
                                      </p:cBhvr>
                                      <p:tavLst>
                                        <p:tav tm="0">
                                          <p:val>
                                            <p:strVal val="0"/>
                                          </p:val>
                                        </p:tav>
                                        <p:tav tm="100000">
                                          <p:val>
                                            <p:strVal val="#ppt_h"/>
                                          </p:val>
                                        </p:tav>
                                      </p:tavLst>
                                    </p:anim>
                                  </p:childTnLst>
                                </p:cTn>
                              </p:par>
                            </p:childTnLst>
                          </p:cTn>
                        </p:par>
                        <p:par>
                          <p:cTn id="147" fill="hold">
                            <p:stCondLst>
                              <p:cond delay="13900"/>
                            </p:stCondLst>
                            <p:childTnLst>
                              <p:par>
                                <p:cTn id="148" presetID="23" presetClass="entr" presetSubtype="16" fill="hold" nodeType="afterEffect">
                                  <p:stCondLst>
                                    <p:cond delay="0"/>
                                  </p:stCondLst>
                                  <p:childTnLst>
                                    <p:set>
                                      <p:cBhvr>
                                        <p:cTn id="149" dur="1" fill="hold">
                                          <p:stCondLst>
                                            <p:cond delay="0"/>
                                          </p:stCondLst>
                                        </p:cTn>
                                        <p:tgtEl>
                                          <p:spTgt spid="374">
                                            <p:txEl>
                                              <p:pRg st="1" end="1"/>
                                            </p:txEl>
                                          </p:spTgt>
                                        </p:tgtEl>
                                        <p:attrNameLst>
                                          <p:attrName>style.visibility</p:attrName>
                                        </p:attrNameLst>
                                      </p:cBhvr>
                                      <p:to>
                                        <p:strVal val="visible"/>
                                      </p:to>
                                    </p:set>
                                    <p:anim calcmode="lin" valueType="num">
                                      <p:cBhvr additive="base">
                                        <p:cTn id="150" dur="500"/>
                                        <p:tgtEl>
                                          <p:spTgt spid="374">
                                            <p:txEl>
                                              <p:pRg st="1" end="1"/>
                                            </p:txEl>
                                          </p:spTgt>
                                        </p:tgtEl>
                                        <p:attrNameLst>
                                          <p:attrName>ppt_w</p:attrName>
                                        </p:attrNameLst>
                                      </p:cBhvr>
                                      <p:tavLst>
                                        <p:tav tm="0">
                                          <p:val>
                                            <p:strVal val="0"/>
                                          </p:val>
                                        </p:tav>
                                        <p:tav tm="100000">
                                          <p:val>
                                            <p:strVal val="#ppt_w"/>
                                          </p:val>
                                        </p:tav>
                                      </p:tavLst>
                                    </p:anim>
                                    <p:anim calcmode="lin" valueType="num">
                                      <p:cBhvr additive="base">
                                        <p:cTn id="151" dur="500"/>
                                        <p:tgtEl>
                                          <p:spTgt spid="374">
                                            <p:txEl>
                                              <p:pRg st="1" end="1"/>
                                            </p:txEl>
                                          </p:spTgt>
                                        </p:tgtEl>
                                        <p:attrNameLst>
                                          <p:attrName>ppt_h</p:attrName>
                                        </p:attrNameLst>
                                      </p:cBhvr>
                                      <p:tavLst>
                                        <p:tav tm="0">
                                          <p:val>
                                            <p:strVal val="0"/>
                                          </p:val>
                                        </p:tav>
                                        <p:tav tm="100000">
                                          <p:val>
                                            <p:strVal val="#ppt_h"/>
                                          </p:val>
                                        </p:tav>
                                      </p:tavLst>
                                    </p:anim>
                                  </p:childTnLst>
                                </p:cTn>
                              </p:par>
                            </p:childTnLst>
                          </p:cTn>
                        </p:par>
                        <p:par>
                          <p:cTn id="152" fill="hold">
                            <p:stCondLst>
                              <p:cond delay="14400"/>
                            </p:stCondLst>
                            <p:childTnLst>
                              <p:par>
                                <p:cTn id="153" presetID="23" presetClass="entr" presetSubtype="16" fill="hold" nodeType="afterEffect">
                                  <p:stCondLst>
                                    <p:cond delay="0"/>
                                  </p:stCondLst>
                                  <p:childTnLst>
                                    <p:set>
                                      <p:cBhvr>
                                        <p:cTn id="154" dur="1" fill="hold">
                                          <p:stCondLst>
                                            <p:cond delay="0"/>
                                          </p:stCondLst>
                                        </p:cTn>
                                        <p:tgtEl>
                                          <p:spTgt spid="374">
                                            <p:txEl>
                                              <p:pRg st="2" end="2"/>
                                            </p:txEl>
                                          </p:spTgt>
                                        </p:tgtEl>
                                        <p:attrNameLst>
                                          <p:attrName>style.visibility</p:attrName>
                                        </p:attrNameLst>
                                      </p:cBhvr>
                                      <p:to>
                                        <p:strVal val="visible"/>
                                      </p:to>
                                    </p:set>
                                    <p:anim calcmode="lin" valueType="num">
                                      <p:cBhvr additive="base">
                                        <p:cTn id="155" dur="500"/>
                                        <p:tgtEl>
                                          <p:spTgt spid="374">
                                            <p:txEl>
                                              <p:pRg st="2" end="2"/>
                                            </p:txEl>
                                          </p:spTgt>
                                        </p:tgtEl>
                                        <p:attrNameLst>
                                          <p:attrName>ppt_w</p:attrName>
                                        </p:attrNameLst>
                                      </p:cBhvr>
                                      <p:tavLst>
                                        <p:tav tm="0">
                                          <p:val>
                                            <p:strVal val="0"/>
                                          </p:val>
                                        </p:tav>
                                        <p:tav tm="100000">
                                          <p:val>
                                            <p:strVal val="#ppt_w"/>
                                          </p:val>
                                        </p:tav>
                                      </p:tavLst>
                                    </p:anim>
                                    <p:anim calcmode="lin" valueType="num">
                                      <p:cBhvr additive="base">
                                        <p:cTn id="156" dur="500"/>
                                        <p:tgtEl>
                                          <p:spTgt spid="374">
                                            <p:txEl>
                                              <p:pRg st="2" end="2"/>
                                            </p:txEl>
                                          </p:spTgt>
                                        </p:tgtEl>
                                        <p:attrNameLst>
                                          <p:attrName>ppt_h</p:attrName>
                                        </p:attrNameLst>
                                      </p:cBhvr>
                                      <p:tavLst>
                                        <p:tav tm="0">
                                          <p:val>
                                            <p:strVal val="0"/>
                                          </p:val>
                                        </p:tav>
                                        <p:tav tm="100000">
                                          <p:val>
                                            <p:strVal val="#ppt_h"/>
                                          </p:val>
                                        </p:tav>
                                      </p:tavLst>
                                    </p:anim>
                                  </p:childTnLst>
                                </p:cTn>
                              </p:par>
                            </p:childTnLst>
                          </p:cTn>
                        </p:par>
                        <p:par>
                          <p:cTn id="157" fill="hold">
                            <p:stCondLst>
                              <p:cond delay="14900"/>
                            </p:stCondLst>
                            <p:childTnLst>
                              <p:par>
                                <p:cTn id="158" presetID="23" presetClass="entr" presetSubtype="16" fill="hold" nodeType="afterEffect">
                                  <p:stCondLst>
                                    <p:cond delay="0"/>
                                  </p:stCondLst>
                                  <p:childTnLst>
                                    <p:set>
                                      <p:cBhvr>
                                        <p:cTn id="159" dur="1" fill="hold">
                                          <p:stCondLst>
                                            <p:cond delay="0"/>
                                          </p:stCondLst>
                                        </p:cTn>
                                        <p:tgtEl>
                                          <p:spTgt spid="374">
                                            <p:txEl>
                                              <p:pRg st="3" end="3"/>
                                            </p:txEl>
                                          </p:spTgt>
                                        </p:tgtEl>
                                        <p:attrNameLst>
                                          <p:attrName>style.visibility</p:attrName>
                                        </p:attrNameLst>
                                      </p:cBhvr>
                                      <p:to>
                                        <p:strVal val="visible"/>
                                      </p:to>
                                    </p:set>
                                    <p:anim calcmode="lin" valueType="num">
                                      <p:cBhvr additive="base">
                                        <p:cTn id="160" dur="500"/>
                                        <p:tgtEl>
                                          <p:spTgt spid="374">
                                            <p:txEl>
                                              <p:pRg st="3" end="3"/>
                                            </p:txEl>
                                          </p:spTgt>
                                        </p:tgtEl>
                                        <p:attrNameLst>
                                          <p:attrName>ppt_w</p:attrName>
                                        </p:attrNameLst>
                                      </p:cBhvr>
                                      <p:tavLst>
                                        <p:tav tm="0">
                                          <p:val>
                                            <p:strVal val="0"/>
                                          </p:val>
                                        </p:tav>
                                        <p:tav tm="100000">
                                          <p:val>
                                            <p:strVal val="#ppt_w"/>
                                          </p:val>
                                        </p:tav>
                                      </p:tavLst>
                                    </p:anim>
                                    <p:anim calcmode="lin" valueType="num">
                                      <p:cBhvr additive="base">
                                        <p:cTn id="161" dur="500"/>
                                        <p:tgtEl>
                                          <p:spTgt spid="374">
                                            <p:txEl>
                                              <p:pRg st="3" end="3"/>
                                            </p:txEl>
                                          </p:spTgt>
                                        </p:tgtEl>
                                        <p:attrNameLst>
                                          <p:attrName>ppt_h</p:attrName>
                                        </p:attrNameLst>
                                      </p:cBhvr>
                                      <p:tavLst>
                                        <p:tav tm="0">
                                          <p:val>
                                            <p:strVal val="0"/>
                                          </p:val>
                                        </p:tav>
                                        <p:tav tm="100000">
                                          <p:val>
                                            <p:strVal val="#ppt_h"/>
                                          </p:val>
                                        </p:tav>
                                      </p:tavLst>
                                    </p:anim>
                                  </p:childTnLst>
                                </p:cTn>
                              </p:par>
                            </p:childTnLst>
                          </p:cTn>
                        </p:par>
                        <p:par>
                          <p:cTn id="162" fill="hold">
                            <p:stCondLst>
                              <p:cond delay="15400"/>
                            </p:stCondLst>
                            <p:childTnLst>
                              <p:par>
                                <p:cTn id="163" presetID="23" presetClass="entr" presetSubtype="16" fill="hold" nodeType="afterEffect">
                                  <p:stCondLst>
                                    <p:cond delay="0"/>
                                  </p:stCondLst>
                                  <p:childTnLst>
                                    <p:set>
                                      <p:cBhvr>
                                        <p:cTn id="164" dur="1" fill="hold">
                                          <p:stCondLst>
                                            <p:cond delay="0"/>
                                          </p:stCondLst>
                                        </p:cTn>
                                        <p:tgtEl>
                                          <p:spTgt spid="374">
                                            <p:txEl>
                                              <p:pRg st="4" end="4"/>
                                            </p:txEl>
                                          </p:spTgt>
                                        </p:tgtEl>
                                        <p:attrNameLst>
                                          <p:attrName>style.visibility</p:attrName>
                                        </p:attrNameLst>
                                      </p:cBhvr>
                                      <p:to>
                                        <p:strVal val="visible"/>
                                      </p:to>
                                    </p:set>
                                    <p:anim calcmode="lin" valueType="num">
                                      <p:cBhvr additive="base">
                                        <p:cTn id="165" dur="500"/>
                                        <p:tgtEl>
                                          <p:spTgt spid="374">
                                            <p:txEl>
                                              <p:pRg st="4" end="4"/>
                                            </p:txEl>
                                          </p:spTgt>
                                        </p:tgtEl>
                                        <p:attrNameLst>
                                          <p:attrName>ppt_w</p:attrName>
                                        </p:attrNameLst>
                                      </p:cBhvr>
                                      <p:tavLst>
                                        <p:tav tm="0">
                                          <p:val>
                                            <p:strVal val="0"/>
                                          </p:val>
                                        </p:tav>
                                        <p:tav tm="100000">
                                          <p:val>
                                            <p:strVal val="#ppt_w"/>
                                          </p:val>
                                        </p:tav>
                                      </p:tavLst>
                                    </p:anim>
                                    <p:anim calcmode="lin" valueType="num">
                                      <p:cBhvr additive="base">
                                        <p:cTn id="166" dur="500"/>
                                        <p:tgtEl>
                                          <p:spTgt spid="374">
                                            <p:txEl>
                                              <p:pRg st="4" end="4"/>
                                            </p:txEl>
                                          </p:spTgt>
                                        </p:tgtEl>
                                        <p:attrNameLst>
                                          <p:attrName>ppt_h</p:attrName>
                                        </p:attrNameLst>
                                      </p:cBhvr>
                                      <p:tavLst>
                                        <p:tav tm="0">
                                          <p:val>
                                            <p:strVal val="0"/>
                                          </p:val>
                                        </p:tav>
                                        <p:tav tm="100000">
                                          <p:val>
                                            <p:strVal val="#ppt_h"/>
                                          </p:val>
                                        </p:tav>
                                      </p:tavLst>
                                    </p:anim>
                                  </p:childTnLst>
                                </p:cTn>
                              </p:par>
                            </p:childTnLst>
                          </p:cTn>
                        </p:par>
                        <p:par>
                          <p:cTn id="167" fill="hold">
                            <p:stCondLst>
                              <p:cond delay="15900"/>
                            </p:stCondLst>
                            <p:childTnLst>
                              <p:par>
                                <p:cTn id="168" presetID="23" presetClass="entr" presetSubtype="16" fill="hold" nodeType="afterEffect">
                                  <p:stCondLst>
                                    <p:cond delay="0"/>
                                  </p:stCondLst>
                                  <p:childTnLst>
                                    <p:set>
                                      <p:cBhvr>
                                        <p:cTn id="169" dur="1" fill="hold">
                                          <p:stCondLst>
                                            <p:cond delay="0"/>
                                          </p:stCondLst>
                                        </p:cTn>
                                        <p:tgtEl>
                                          <p:spTgt spid="374">
                                            <p:txEl>
                                              <p:pRg st="5" end="5"/>
                                            </p:txEl>
                                          </p:spTgt>
                                        </p:tgtEl>
                                        <p:attrNameLst>
                                          <p:attrName>style.visibility</p:attrName>
                                        </p:attrNameLst>
                                      </p:cBhvr>
                                      <p:to>
                                        <p:strVal val="visible"/>
                                      </p:to>
                                    </p:set>
                                    <p:anim calcmode="lin" valueType="num">
                                      <p:cBhvr additive="base">
                                        <p:cTn id="170" dur="500"/>
                                        <p:tgtEl>
                                          <p:spTgt spid="374">
                                            <p:txEl>
                                              <p:pRg st="5" end="5"/>
                                            </p:txEl>
                                          </p:spTgt>
                                        </p:tgtEl>
                                        <p:attrNameLst>
                                          <p:attrName>ppt_w</p:attrName>
                                        </p:attrNameLst>
                                      </p:cBhvr>
                                      <p:tavLst>
                                        <p:tav tm="0">
                                          <p:val>
                                            <p:strVal val="0"/>
                                          </p:val>
                                        </p:tav>
                                        <p:tav tm="100000">
                                          <p:val>
                                            <p:strVal val="#ppt_w"/>
                                          </p:val>
                                        </p:tav>
                                      </p:tavLst>
                                    </p:anim>
                                    <p:anim calcmode="lin" valueType="num">
                                      <p:cBhvr additive="base">
                                        <p:cTn id="171" dur="500"/>
                                        <p:tgtEl>
                                          <p:spTgt spid="374">
                                            <p:txEl>
                                              <p:pRg st="5" end="5"/>
                                            </p:txEl>
                                          </p:spTgt>
                                        </p:tgtEl>
                                        <p:attrNameLst>
                                          <p:attrName>ppt_h</p:attrName>
                                        </p:attrNameLst>
                                      </p:cBhvr>
                                      <p:tavLst>
                                        <p:tav tm="0">
                                          <p:val>
                                            <p:strVal val="0"/>
                                          </p:val>
                                        </p:tav>
                                        <p:tav tm="100000">
                                          <p:val>
                                            <p:strVal val="#ppt_h"/>
                                          </p:val>
                                        </p:tav>
                                      </p:tavLst>
                                    </p:anim>
                                  </p:childTnLst>
                                </p:cTn>
                              </p:par>
                            </p:childTnLst>
                          </p:cTn>
                        </p:par>
                        <p:par>
                          <p:cTn id="172" fill="hold">
                            <p:stCondLst>
                              <p:cond delay="16400"/>
                            </p:stCondLst>
                            <p:childTnLst>
                              <p:par>
                                <p:cTn id="173" presetID="23" presetClass="entr" presetSubtype="16" fill="hold" nodeType="afterEffect">
                                  <p:stCondLst>
                                    <p:cond delay="0"/>
                                  </p:stCondLst>
                                  <p:childTnLst>
                                    <p:set>
                                      <p:cBhvr>
                                        <p:cTn id="174" dur="1" fill="hold">
                                          <p:stCondLst>
                                            <p:cond delay="0"/>
                                          </p:stCondLst>
                                        </p:cTn>
                                        <p:tgtEl>
                                          <p:spTgt spid="374">
                                            <p:txEl>
                                              <p:pRg st="6" end="6"/>
                                            </p:txEl>
                                          </p:spTgt>
                                        </p:tgtEl>
                                        <p:attrNameLst>
                                          <p:attrName>style.visibility</p:attrName>
                                        </p:attrNameLst>
                                      </p:cBhvr>
                                      <p:to>
                                        <p:strVal val="visible"/>
                                      </p:to>
                                    </p:set>
                                    <p:anim calcmode="lin" valueType="num">
                                      <p:cBhvr additive="base">
                                        <p:cTn id="175" dur="500"/>
                                        <p:tgtEl>
                                          <p:spTgt spid="374">
                                            <p:txEl>
                                              <p:pRg st="6" end="6"/>
                                            </p:txEl>
                                          </p:spTgt>
                                        </p:tgtEl>
                                        <p:attrNameLst>
                                          <p:attrName>ppt_w</p:attrName>
                                        </p:attrNameLst>
                                      </p:cBhvr>
                                      <p:tavLst>
                                        <p:tav tm="0">
                                          <p:val>
                                            <p:strVal val="0"/>
                                          </p:val>
                                        </p:tav>
                                        <p:tav tm="100000">
                                          <p:val>
                                            <p:strVal val="#ppt_w"/>
                                          </p:val>
                                        </p:tav>
                                      </p:tavLst>
                                    </p:anim>
                                    <p:anim calcmode="lin" valueType="num">
                                      <p:cBhvr additive="base">
                                        <p:cTn id="176" dur="500"/>
                                        <p:tgtEl>
                                          <p:spTgt spid="374">
                                            <p:txEl>
                                              <p:pRg st="6" end="6"/>
                                            </p:txEl>
                                          </p:spTgt>
                                        </p:tgtEl>
                                        <p:attrNameLst>
                                          <p:attrName>ppt_h</p:attrName>
                                        </p:attrNameLst>
                                      </p:cBhvr>
                                      <p:tavLst>
                                        <p:tav tm="0">
                                          <p:val>
                                            <p:strVal val="0"/>
                                          </p:val>
                                        </p:tav>
                                        <p:tav tm="100000">
                                          <p:val>
                                            <p:strVal val="#ppt_h"/>
                                          </p:val>
                                        </p:tav>
                                      </p:tavLst>
                                    </p:anim>
                                  </p:childTnLst>
                                </p:cTn>
                              </p:par>
                            </p:childTnLst>
                          </p:cTn>
                        </p:par>
                        <p:par>
                          <p:cTn id="177" fill="hold">
                            <p:stCondLst>
                              <p:cond delay="16900"/>
                            </p:stCondLst>
                            <p:childTnLst>
                              <p:par>
                                <p:cTn id="178" presetID="23" presetClass="entr" presetSubtype="16" fill="hold" nodeType="afterEffect">
                                  <p:stCondLst>
                                    <p:cond delay="0"/>
                                  </p:stCondLst>
                                  <p:childTnLst>
                                    <p:set>
                                      <p:cBhvr>
                                        <p:cTn id="179" dur="1" fill="hold">
                                          <p:stCondLst>
                                            <p:cond delay="0"/>
                                          </p:stCondLst>
                                        </p:cTn>
                                        <p:tgtEl>
                                          <p:spTgt spid="374">
                                            <p:txEl>
                                              <p:pRg st="7" end="7"/>
                                            </p:txEl>
                                          </p:spTgt>
                                        </p:tgtEl>
                                        <p:attrNameLst>
                                          <p:attrName>style.visibility</p:attrName>
                                        </p:attrNameLst>
                                      </p:cBhvr>
                                      <p:to>
                                        <p:strVal val="visible"/>
                                      </p:to>
                                    </p:set>
                                    <p:anim calcmode="lin" valueType="num">
                                      <p:cBhvr additive="base">
                                        <p:cTn id="180" dur="500"/>
                                        <p:tgtEl>
                                          <p:spTgt spid="374">
                                            <p:txEl>
                                              <p:pRg st="7" end="7"/>
                                            </p:txEl>
                                          </p:spTgt>
                                        </p:tgtEl>
                                        <p:attrNameLst>
                                          <p:attrName>ppt_w</p:attrName>
                                        </p:attrNameLst>
                                      </p:cBhvr>
                                      <p:tavLst>
                                        <p:tav tm="0">
                                          <p:val>
                                            <p:strVal val="0"/>
                                          </p:val>
                                        </p:tav>
                                        <p:tav tm="100000">
                                          <p:val>
                                            <p:strVal val="#ppt_w"/>
                                          </p:val>
                                        </p:tav>
                                      </p:tavLst>
                                    </p:anim>
                                    <p:anim calcmode="lin" valueType="num">
                                      <p:cBhvr additive="base">
                                        <p:cTn id="181" dur="500"/>
                                        <p:tgtEl>
                                          <p:spTgt spid="374">
                                            <p:txEl>
                                              <p:pRg st="7" end="7"/>
                                            </p:txEl>
                                          </p:spTgt>
                                        </p:tgtEl>
                                        <p:attrNameLst>
                                          <p:attrName>ppt_h</p:attrName>
                                        </p:attrNameLst>
                                      </p:cBhvr>
                                      <p:tavLst>
                                        <p:tav tm="0">
                                          <p:val>
                                            <p:strVal val="0"/>
                                          </p:val>
                                        </p:tav>
                                        <p:tav tm="100000">
                                          <p:val>
                                            <p:strVal val="#ppt_h"/>
                                          </p:val>
                                        </p:tav>
                                      </p:tavLst>
                                    </p:anim>
                                  </p:childTnLst>
                                </p:cTn>
                              </p:par>
                            </p:childTnLst>
                          </p:cTn>
                        </p:par>
                        <p:par>
                          <p:cTn id="182" fill="hold">
                            <p:stCondLst>
                              <p:cond delay="17400"/>
                            </p:stCondLst>
                            <p:childTnLst>
                              <p:par>
                                <p:cTn id="183" presetID="23" presetClass="entr" presetSubtype="16" fill="hold" nodeType="afterEffect">
                                  <p:stCondLst>
                                    <p:cond delay="0"/>
                                  </p:stCondLst>
                                  <p:childTnLst>
                                    <p:set>
                                      <p:cBhvr>
                                        <p:cTn id="184" dur="1" fill="hold">
                                          <p:stCondLst>
                                            <p:cond delay="0"/>
                                          </p:stCondLst>
                                        </p:cTn>
                                        <p:tgtEl>
                                          <p:spTgt spid="374">
                                            <p:txEl>
                                              <p:pRg st="8" end="8"/>
                                            </p:txEl>
                                          </p:spTgt>
                                        </p:tgtEl>
                                        <p:attrNameLst>
                                          <p:attrName>style.visibility</p:attrName>
                                        </p:attrNameLst>
                                      </p:cBhvr>
                                      <p:to>
                                        <p:strVal val="visible"/>
                                      </p:to>
                                    </p:set>
                                    <p:anim calcmode="lin" valueType="num">
                                      <p:cBhvr additive="base">
                                        <p:cTn id="185" dur="500"/>
                                        <p:tgtEl>
                                          <p:spTgt spid="374">
                                            <p:txEl>
                                              <p:pRg st="8" end="8"/>
                                            </p:txEl>
                                          </p:spTgt>
                                        </p:tgtEl>
                                        <p:attrNameLst>
                                          <p:attrName>ppt_w</p:attrName>
                                        </p:attrNameLst>
                                      </p:cBhvr>
                                      <p:tavLst>
                                        <p:tav tm="0">
                                          <p:val>
                                            <p:strVal val="0"/>
                                          </p:val>
                                        </p:tav>
                                        <p:tav tm="100000">
                                          <p:val>
                                            <p:strVal val="#ppt_w"/>
                                          </p:val>
                                        </p:tav>
                                      </p:tavLst>
                                    </p:anim>
                                    <p:anim calcmode="lin" valueType="num">
                                      <p:cBhvr additive="base">
                                        <p:cTn id="186" dur="500"/>
                                        <p:tgtEl>
                                          <p:spTgt spid="374">
                                            <p:txEl>
                                              <p:pRg st="8" end="8"/>
                                            </p:txEl>
                                          </p:spTgt>
                                        </p:tgtEl>
                                        <p:attrNameLst>
                                          <p:attrName>ppt_h</p:attrName>
                                        </p:attrNameLst>
                                      </p:cBhvr>
                                      <p:tavLst>
                                        <p:tav tm="0">
                                          <p:val>
                                            <p:strVal val="0"/>
                                          </p:val>
                                        </p:tav>
                                        <p:tav tm="100000">
                                          <p:val>
                                            <p:strVal val="#ppt_h"/>
                                          </p:val>
                                        </p:tav>
                                      </p:tavLst>
                                    </p:anim>
                                  </p:childTnLst>
                                </p:cTn>
                              </p:par>
                            </p:childTnLst>
                          </p:cTn>
                        </p:par>
                        <p:par>
                          <p:cTn id="187" fill="hold">
                            <p:stCondLst>
                              <p:cond delay="17900"/>
                            </p:stCondLst>
                            <p:childTnLst>
                              <p:par>
                                <p:cTn id="188" presetID="23" presetClass="entr" presetSubtype="16" fill="hold" nodeType="afterEffect">
                                  <p:stCondLst>
                                    <p:cond delay="0"/>
                                  </p:stCondLst>
                                  <p:childTnLst>
                                    <p:set>
                                      <p:cBhvr>
                                        <p:cTn id="189" dur="1" fill="hold">
                                          <p:stCondLst>
                                            <p:cond delay="0"/>
                                          </p:stCondLst>
                                        </p:cTn>
                                        <p:tgtEl>
                                          <p:spTgt spid="375">
                                            <p:txEl>
                                              <p:pRg st="0" end="0"/>
                                            </p:txEl>
                                          </p:spTgt>
                                        </p:tgtEl>
                                        <p:attrNameLst>
                                          <p:attrName>style.visibility</p:attrName>
                                        </p:attrNameLst>
                                      </p:cBhvr>
                                      <p:to>
                                        <p:strVal val="visible"/>
                                      </p:to>
                                    </p:set>
                                    <p:anim calcmode="lin" valueType="num">
                                      <p:cBhvr additive="base">
                                        <p:cTn id="190" dur="500"/>
                                        <p:tgtEl>
                                          <p:spTgt spid="375">
                                            <p:txEl>
                                              <p:pRg st="0" end="0"/>
                                            </p:txEl>
                                          </p:spTgt>
                                        </p:tgtEl>
                                        <p:attrNameLst>
                                          <p:attrName>ppt_w</p:attrName>
                                        </p:attrNameLst>
                                      </p:cBhvr>
                                      <p:tavLst>
                                        <p:tav tm="0">
                                          <p:val>
                                            <p:strVal val="0"/>
                                          </p:val>
                                        </p:tav>
                                        <p:tav tm="100000">
                                          <p:val>
                                            <p:strVal val="#ppt_w"/>
                                          </p:val>
                                        </p:tav>
                                      </p:tavLst>
                                    </p:anim>
                                    <p:anim calcmode="lin" valueType="num">
                                      <p:cBhvr additive="base">
                                        <p:cTn id="191" dur="500"/>
                                        <p:tgtEl>
                                          <p:spTgt spid="375">
                                            <p:txEl>
                                              <p:pRg st="0" end="0"/>
                                            </p:txEl>
                                          </p:spTgt>
                                        </p:tgtEl>
                                        <p:attrNameLst>
                                          <p:attrName>ppt_h</p:attrName>
                                        </p:attrNameLst>
                                      </p:cBhvr>
                                      <p:tavLst>
                                        <p:tav tm="0">
                                          <p:val>
                                            <p:strVal val="0"/>
                                          </p:val>
                                        </p:tav>
                                        <p:tav tm="100000">
                                          <p:val>
                                            <p:strVal val="#ppt_h"/>
                                          </p:val>
                                        </p:tav>
                                      </p:tavLst>
                                    </p:anim>
                                  </p:childTnLst>
                                </p:cTn>
                              </p:par>
                            </p:childTnLst>
                          </p:cTn>
                        </p:par>
                        <p:par>
                          <p:cTn id="192" fill="hold">
                            <p:stCondLst>
                              <p:cond delay="18400"/>
                            </p:stCondLst>
                            <p:childTnLst>
                              <p:par>
                                <p:cTn id="193" presetID="23" presetClass="entr" presetSubtype="16" fill="hold" nodeType="afterEffect">
                                  <p:stCondLst>
                                    <p:cond delay="0"/>
                                  </p:stCondLst>
                                  <p:childTnLst>
                                    <p:set>
                                      <p:cBhvr>
                                        <p:cTn id="194" dur="1" fill="hold">
                                          <p:stCondLst>
                                            <p:cond delay="0"/>
                                          </p:stCondLst>
                                        </p:cTn>
                                        <p:tgtEl>
                                          <p:spTgt spid="375">
                                            <p:txEl>
                                              <p:pRg st="1" end="1"/>
                                            </p:txEl>
                                          </p:spTgt>
                                        </p:tgtEl>
                                        <p:attrNameLst>
                                          <p:attrName>style.visibility</p:attrName>
                                        </p:attrNameLst>
                                      </p:cBhvr>
                                      <p:to>
                                        <p:strVal val="visible"/>
                                      </p:to>
                                    </p:set>
                                    <p:anim calcmode="lin" valueType="num">
                                      <p:cBhvr additive="base">
                                        <p:cTn id="195" dur="500"/>
                                        <p:tgtEl>
                                          <p:spTgt spid="375">
                                            <p:txEl>
                                              <p:pRg st="1" end="1"/>
                                            </p:txEl>
                                          </p:spTgt>
                                        </p:tgtEl>
                                        <p:attrNameLst>
                                          <p:attrName>ppt_w</p:attrName>
                                        </p:attrNameLst>
                                      </p:cBhvr>
                                      <p:tavLst>
                                        <p:tav tm="0">
                                          <p:val>
                                            <p:strVal val="0"/>
                                          </p:val>
                                        </p:tav>
                                        <p:tav tm="100000">
                                          <p:val>
                                            <p:strVal val="#ppt_w"/>
                                          </p:val>
                                        </p:tav>
                                      </p:tavLst>
                                    </p:anim>
                                    <p:anim calcmode="lin" valueType="num">
                                      <p:cBhvr additive="base">
                                        <p:cTn id="196" dur="500"/>
                                        <p:tgtEl>
                                          <p:spTgt spid="375">
                                            <p:txEl>
                                              <p:pRg st="1" end="1"/>
                                            </p:txEl>
                                          </p:spTgt>
                                        </p:tgtEl>
                                        <p:attrNameLst>
                                          <p:attrName>ppt_h</p:attrName>
                                        </p:attrNameLst>
                                      </p:cBhvr>
                                      <p:tavLst>
                                        <p:tav tm="0">
                                          <p:val>
                                            <p:strVal val="0"/>
                                          </p:val>
                                        </p:tav>
                                        <p:tav tm="100000">
                                          <p:val>
                                            <p:strVal val="#ppt_h"/>
                                          </p:val>
                                        </p:tav>
                                      </p:tavLst>
                                    </p:anim>
                                  </p:childTnLst>
                                </p:cTn>
                              </p:par>
                            </p:childTnLst>
                          </p:cTn>
                        </p:par>
                        <p:par>
                          <p:cTn id="197" fill="hold">
                            <p:stCondLst>
                              <p:cond delay="18900"/>
                            </p:stCondLst>
                            <p:childTnLst>
                              <p:par>
                                <p:cTn id="198" presetID="23" presetClass="entr" presetSubtype="16" fill="hold" nodeType="afterEffect">
                                  <p:stCondLst>
                                    <p:cond delay="0"/>
                                  </p:stCondLst>
                                  <p:childTnLst>
                                    <p:set>
                                      <p:cBhvr>
                                        <p:cTn id="199" dur="1" fill="hold">
                                          <p:stCondLst>
                                            <p:cond delay="0"/>
                                          </p:stCondLst>
                                        </p:cTn>
                                        <p:tgtEl>
                                          <p:spTgt spid="375">
                                            <p:txEl>
                                              <p:pRg st="2" end="2"/>
                                            </p:txEl>
                                          </p:spTgt>
                                        </p:tgtEl>
                                        <p:attrNameLst>
                                          <p:attrName>style.visibility</p:attrName>
                                        </p:attrNameLst>
                                      </p:cBhvr>
                                      <p:to>
                                        <p:strVal val="visible"/>
                                      </p:to>
                                    </p:set>
                                    <p:anim calcmode="lin" valueType="num">
                                      <p:cBhvr additive="base">
                                        <p:cTn id="200" dur="500"/>
                                        <p:tgtEl>
                                          <p:spTgt spid="375">
                                            <p:txEl>
                                              <p:pRg st="2" end="2"/>
                                            </p:txEl>
                                          </p:spTgt>
                                        </p:tgtEl>
                                        <p:attrNameLst>
                                          <p:attrName>ppt_w</p:attrName>
                                        </p:attrNameLst>
                                      </p:cBhvr>
                                      <p:tavLst>
                                        <p:tav tm="0">
                                          <p:val>
                                            <p:strVal val="0"/>
                                          </p:val>
                                        </p:tav>
                                        <p:tav tm="100000">
                                          <p:val>
                                            <p:strVal val="#ppt_w"/>
                                          </p:val>
                                        </p:tav>
                                      </p:tavLst>
                                    </p:anim>
                                    <p:anim calcmode="lin" valueType="num">
                                      <p:cBhvr additive="base">
                                        <p:cTn id="201" dur="500"/>
                                        <p:tgtEl>
                                          <p:spTgt spid="375">
                                            <p:txEl>
                                              <p:pRg st="2" end="2"/>
                                            </p:txEl>
                                          </p:spTgt>
                                        </p:tgtEl>
                                        <p:attrNameLst>
                                          <p:attrName>ppt_h</p:attrName>
                                        </p:attrNameLst>
                                      </p:cBhvr>
                                      <p:tavLst>
                                        <p:tav tm="0">
                                          <p:val>
                                            <p:strVal val="0"/>
                                          </p:val>
                                        </p:tav>
                                        <p:tav tm="100000">
                                          <p:val>
                                            <p:strVal val="#ppt_h"/>
                                          </p:val>
                                        </p:tav>
                                      </p:tavLst>
                                    </p:anim>
                                  </p:childTnLst>
                                </p:cTn>
                              </p:par>
                            </p:childTnLst>
                          </p:cTn>
                        </p:par>
                        <p:par>
                          <p:cTn id="202" fill="hold">
                            <p:stCondLst>
                              <p:cond delay="19400"/>
                            </p:stCondLst>
                            <p:childTnLst>
                              <p:par>
                                <p:cTn id="203" presetID="23" presetClass="entr" presetSubtype="16" fill="hold" nodeType="afterEffect">
                                  <p:stCondLst>
                                    <p:cond delay="0"/>
                                  </p:stCondLst>
                                  <p:childTnLst>
                                    <p:set>
                                      <p:cBhvr>
                                        <p:cTn id="204" dur="1" fill="hold">
                                          <p:stCondLst>
                                            <p:cond delay="0"/>
                                          </p:stCondLst>
                                        </p:cTn>
                                        <p:tgtEl>
                                          <p:spTgt spid="375">
                                            <p:txEl>
                                              <p:pRg st="3" end="3"/>
                                            </p:txEl>
                                          </p:spTgt>
                                        </p:tgtEl>
                                        <p:attrNameLst>
                                          <p:attrName>style.visibility</p:attrName>
                                        </p:attrNameLst>
                                      </p:cBhvr>
                                      <p:to>
                                        <p:strVal val="visible"/>
                                      </p:to>
                                    </p:set>
                                    <p:anim calcmode="lin" valueType="num">
                                      <p:cBhvr additive="base">
                                        <p:cTn id="205" dur="500"/>
                                        <p:tgtEl>
                                          <p:spTgt spid="375">
                                            <p:txEl>
                                              <p:pRg st="3" end="3"/>
                                            </p:txEl>
                                          </p:spTgt>
                                        </p:tgtEl>
                                        <p:attrNameLst>
                                          <p:attrName>ppt_w</p:attrName>
                                        </p:attrNameLst>
                                      </p:cBhvr>
                                      <p:tavLst>
                                        <p:tav tm="0">
                                          <p:val>
                                            <p:strVal val="0"/>
                                          </p:val>
                                        </p:tav>
                                        <p:tav tm="100000">
                                          <p:val>
                                            <p:strVal val="#ppt_w"/>
                                          </p:val>
                                        </p:tav>
                                      </p:tavLst>
                                    </p:anim>
                                    <p:anim calcmode="lin" valueType="num">
                                      <p:cBhvr additive="base">
                                        <p:cTn id="206" dur="500"/>
                                        <p:tgtEl>
                                          <p:spTgt spid="375">
                                            <p:txEl>
                                              <p:pRg st="3" end="3"/>
                                            </p:txEl>
                                          </p:spTgt>
                                        </p:tgtEl>
                                        <p:attrNameLst>
                                          <p:attrName>ppt_h</p:attrName>
                                        </p:attrNameLst>
                                      </p:cBhvr>
                                      <p:tavLst>
                                        <p:tav tm="0">
                                          <p:val>
                                            <p:strVal val="0"/>
                                          </p:val>
                                        </p:tav>
                                        <p:tav tm="100000">
                                          <p:val>
                                            <p:strVal val="#ppt_h"/>
                                          </p:val>
                                        </p:tav>
                                      </p:tavLst>
                                    </p:anim>
                                  </p:childTnLst>
                                </p:cTn>
                              </p:par>
                            </p:childTnLst>
                          </p:cTn>
                        </p:par>
                        <p:par>
                          <p:cTn id="207" fill="hold">
                            <p:stCondLst>
                              <p:cond delay="19900"/>
                            </p:stCondLst>
                            <p:childTnLst>
                              <p:par>
                                <p:cTn id="208" presetID="23" presetClass="entr" presetSubtype="16" fill="hold" nodeType="afterEffect">
                                  <p:stCondLst>
                                    <p:cond delay="0"/>
                                  </p:stCondLst>
                                  <p:childTnLst>
                                    <p:set>
                                      <p:cBhvr>
                                        <p:cTn id="209" dur="1" fill="hold">
                                          <p:stCondLst>
                                            <p:cond delay="0"/>
                                          </p:stCondLst>
                                        </p:cTn>
                                        <p:tgtEl>
                                          <p:spTgt spid="375">
                                            <p:txEl>
                                              <p:pRg st="4" end="4"/>
                                            </p:txEl>
                                          </p:spTgt>
                                        </p:tgtEl>
                                        <p:attrNameLst>
                                          <p:attrName>style.visibility</p:attrName>
                                        </p:attrNameLst>
                                      </p:cBhvr>
                                      <p:to>
                                        <p:strVal val="visible"/>
                                      </p:to>
                                    </p:set>
                                    <p:anim calcmode="lin" valueType="num">
                                      <p:cBhvr additive="base">
                                        <p:cTn id="210" dur="500"/>
                                        <p:tgtEl>
                                          <p:spTgt spid="375">
                                            <p:txEl>
                                              <p:pRg st="4" end="4"/>
                                            </p:txEl>
                                          </p:spTgt>
                                        </p:tgtEl>
                                        <p:attrNameLst>
                                          <p:attrName>ppt_w</p:attrName>
                                        </p:attrNameLst>
                                      </p:cBhvr>
                                      <p:tavLst>
                                        <p:tav tm="0">
                                          <p:val>
                                            <p:strVal val="0"/>
                                          </p:val>
                                        </p:tav>
                                        <p:tav tm="100000">
                                          <p:val>
                                            <p:strVal val="#ppt_w"/>
                                          </p:val>
                                        </p:tav>
                                      </p:tavLst>
                                    </p:anim>
                                    <p:anim calcmode="lin" valueType="num">
                                      <p:cBhvr additive="base">
                                        <p:cTn id="211" dur="500"/>
                                        <p:tgtEl>
                                          <p:spTgt spid="375">
                                            <p:txEl>
                                              <p:pRg st="4" end="4"/>
                                            </p:txEl>
                                          </p:spTgt>
                                        </p:tgtEl>
                                        <p:attrNameLst>
                                          <p:attrName>ppt_h</p:attrName>
                                        </p:attrNameLst>
                                      </p:cBhvr>
                                      <p:tavLst>
                                        <p:tav tm="0">
                                          <p:val>
                                            <p:strVal val="0"/>
                                          </p:val>
                                        </p:tav>
                                        <p:tav tm="100000">
                                          <p:val>
                                            <p:strVal val="#ppt_h"/>
                                          </p:val>
                                        </p:tav>
                                      </p:tavLst>
                                    </p:anim>
                                  </p:childTnLst>
                                </p:cTn>
                              </p:par>
                            </p:childTnLst>
                          </p:cTn>
                        </p:par>
                        <p:par>
                          <p:cTn id="212" fill="hold">
                            <p:stCondLst>
                              <p:cond delay="20400"/>
                            </p:stCondLst>
                            <p:childTnLst>
                              <p:par>
                                <p:cTn id="213" presetID="23" presetClass="entr" presetSubtype="16" fill="hold" nodeType="afterEffect">
                                  <p:stCondLst>
                                    <p:cond delay="0"/>
                                  </p:stCondLst>
                                  <p:childTnLst>
                                    <p:set>
                                      <p:cBhvr>
                                        <p:cTn id="214" dur="1" fill="hold">
                                          <p:stCondLst>
                                            <p:cond delay="0"/>
                                          </p:stCondLst>
                                        </p:cTn>
                                        <p:tgtEl>
                                          <p:spTgt spid="375">
                                            <p:txEl>
                                              <p:pRg st="5" end="5"/>
                                            </p:txEl>
                                          </p:spTgt>
                                        </p:tgtEl>
                                        <p:attrNameLst>
                                          <p:attrName>style.visibility</p:attrName>
                                        </p:attrNameLst>
                                      </p:cBhvr>
                                      <p:to>
                                        <p:strVal val="visible"/>
                                      </p:to>
                                    </p:set>
                                    <p:anim calcmode="lin" valueType="num">
                                      <p:cBhvr additive="base">
                                        <p:cTn id="215" dur="500"/>
                                        <p:tgtEl>
                                          <p:spTgt spid="375">
                                            <p:txEl>
                                              <p:pRg st="5" end="5"/>
                                            </p:txEl>
                                          </p:spTgt>
                                        </p:tgtEl>
                                        <p:attrNameLst>
                                          <p:attrName>ppt_w</p:attrName>
                                        </p:attrNameLst>
                                      </p:cBhvr>
                                      <p:tavLst>
                                        <p:tav tm="0">
                                          <p:val>
                                            <p:strVal val="0"/>
                                          </p:val>
                                        </p:tav>
                                        <p:tav tm="100000">
                                          <p:val>
                                            <p:strVal val="#ppt_w"/>
                                          </p:val>
                                        </p:tav>
                                      </p:tavLst>
                                    </p:anim>
                                    <p:anim calcmode="lin" valueType="num">
                                      <p:cBhvr additive="base">
                                        <p:cTn id="216" dur="500"/>
                                        <p:tgtEl>
                                          <p:spTgt spid="375">
                                            <p:txEl>
                                              <p:pRg st="5" end="5"/>
                                            </p:txEl>
                                          </p:spTgt>
                                        </p:tgtEl>
                                        <p:attrNameLst>
                                          <p:attrName>ppt_h</p:attrName>
                                        </p:attrNameLst>
                                      </p:cBhvr>
                                      <p:tavLst>
                                        <p:tav tm="0">
                                          <p:val>
                                            <p:strVal val="0"/>
                                          </p:val>
                                        </p:tav>
                                        <p:tav tm="100000">
                                          <p:val>
                                            <p:strVal val="#ppt_h"/>
                                          </p:val>
                                        </p:tav>
                                      </p:tavLst>
                                    </p:anim>
                                  </p:childTnLst>
                                </p:cTn>
                              </p:par>
                            </p:childTnLst>
                          </p:cTn>
                        </p:par>
                        <p:par>
                          <p:cTn id="217" fill="hold">
                            <p:stCondLst>
                              <p:cond delay="20900"/>
                            </p:stCondLst>
                            <p:childTnLst>
                              <p:par>
                                <p:cTn id="218" presetID="23" presetClass="entr" presetSubtype="16" fill="hold" nodeType="afterEffect">
                                  <p:stCondLst>
                                    <p:cond delay="0"/>
                                  </p:stCondLst>
                                  <p:childTnLst>
                                    <p:set>
                                      <p:cBhvr>
                                        <p:cTn id="219" dur="1" fill="hold">
                                          <p:stCondLst>
                                            <p:cond delay="0"/>
                                          </p:stCondLst>
                                        </p:cTn>
                                        <p:tgtEl>
                                          <p:spTgt spid="375">
                                            <p:txEl>
                                              <p:pRg st="6" end="6"/>
                                            </p:txEl>
                                          </p:spTgt>
                                        </p:tgtEl>
                                        <p:attrNameLst>
                                          <p:attrName>style.visibility</p:attrName>
                                        </p:attrNameLst>
                                      </p:cBhvr>
                                      <p:to>
                                        <p:strVal val="visible"/>
                                      </p:to>
                                    </p:set>
                                    <p:anim calcmode="lin" valueType="num">
                                      <p:cBhvr additive="base">
                                        <p:cTn id="220" dur="500"/>
                                        <p:tgtEl>
                                          <p:spTgt spid="375">
                                            <p:txEl>
                                              <p:pRg st="6" end="6"/>
                                            </p:txEl>
                                          </p:spTgt>
                                        </p:tgtEl>
                                        <p:attrNameLst>
                                          <p:attrName>ppt_w</p:attrName>
                                        </p:attrNameLst>
                                      </p:cBhvr>
                                      <p:tavLst>
                                        <p:tav tm="0">
                                          <p:val>
                                            <p:strVal val="0"/>
                                          </p:val>
                                        </p:tav>
                                        <p:tav tm="100000">
                                          <p:val>
                                            <p:strVal val="#ppt_w"/>
                                          </p:val>
                                        </p:tav>
                                      </p:tavLst>
                                    </p:anim>
                                    <p:anim calcmode="lin" valueType="num">
                                      <p:cBhvr additive="base">
                                        <p:cTn id="221" dur="500"/>
                                        <p:tgtEl>
                                          <p:spTgt spid="375">
                                            <p:txEl>
                                              <p:pRg st="6" end="6"/>
                                            </p:txEl>
                                          </p:spTgt>
                                        </p:tgtEl>
                                        <p:attrNameLst>
                                          <p:attrName>ppt_h</p:attrName>
                                        </p:attrNameLst>
                                      </p:cBhvr>
                                      <p:tavLst>
                                        <p:tav tm="0">
                                          <p:val>
                                            <p:strVal val="0"/>
                                          </p:val>
                                        </p:tav>
                                        <p:tav tm="100000">
                                          <p:val>
                                            <p:strVal val="#ppt_h"/>
                                          </p:val>
                                        </p:tav>
                                      </p:tavLst>
                                    </p:anim>
                                  </p:childTnLst>
                                </p:cTn>
                              </p:par>
                            </p:childTnLst>
                          </p:cTn>
                        </p:par>
                        <p:par>
                          <p:cTn id="222" fill="hold">
                            <p:stCondLst>
                              <p:cond delay="21400"/>
                            </p:stCondLst>
                            <p:childTnLst>
                              <p:par>
                                <p:cTn id="223" presetID="23" presetClass="entr" presetSubtype="16" fill="hold" nodeType="afterEffect">
                                  <p:stCondLst>
                                    <p:cond delay="0"/>
                                  </p:stCondLst>
                                  <p:childTnLst>
                                    <p:set>
                                      <p:cBhvr>
                                        <p:cTn id="224" dur="1" fill="hold">
                                          <p:stCondLst>
                                            <p:cond delay="0"/>
                                          </p:stCondLst>
                                        </p:cTn>
                                        <p:tgtEl>
                                          <p:spTgt spid="375">
                                            <p:txEl>
                                              <p:pRg st="7" end="7"/>
                                            </p:txEl>
                                          </p:spTgt>
                                        </p:tgtEl>
                                        <p:attrNameLst>
                                          <p:attrName>style.visibility</p:attrName>
                                        </p:attrNameLst>
                                      </p:cBhvr>
                                      <p:to>
                                        <p:strVal val="visible"/>
                                      </p:to>
                                    </p:set>
                                    <p:anim calcmode="lin" valueType="num">
                                      <p:cBhvr additive="base">
                                        <p:cTn id="225" dur="500"/>
                                        <p:tgtEl>
                                          <p:spTgt spid="375">
                                            <p:txEl>
                                              <p:pRg st="7" end="7"/>
                                            </p:txEl>
                                          </p:spTgt>
                                        </p:tgtEl>
                                        <p:attrNameLst>
                                          <p:attrName>ppt_w</p:attrName>
                                        </p:attrNameLst>
                                      </p:cBhvr>
                                      <p:tavLst>
                                        <p:tav tm="0">
                                          <p:val>
                                            <p:strVal val="0"/>
                                          </p:val>
                                        </p:tav>
                                        <p:tav tm="100000">
                                          <p:val>
                                            <p:strVal val="#ppt_w"/>
                                          </p:val>
                                        </p:tav>
                                      </p:tavLst>
                                    </p:anim>
                                    <p:anim calcmode="lin" valueType="num">
                                      <p:cBhvr additive="base">
                                        <p:cTn id="226" dur="500"/>
                                        <p:tgtEl>
                                          <p:spTgt spid="375">
                                            <p:txEl>
                                              <p:pRg st="7" end="7"/>
                                            </p:txEl>
                                          </p:spTgt>
                                        </p:tgtEl>
                                        <p:attrNameLst>
                                          <p:attrName>ppt_h</p:attrName>
                                        </p:attrNameLst>
                                      </p:cBhvr>
                                      <p:tavLst>
                                        <p:tav tm="0">
                                          <p:val>
                                            <p:strVal val="0"/>
                                          </p:val>
                                        </p:tav>
                                        <p:tav tm="100000">
                                          <p:val>
                                            <p:strVal val="#ppt_h"/>
                                          </p:val>
                                        </p:tav>
                                      </p:tavLst>
                                    </p:anim>
                                  </p:childTnLst>
                                </p:cTn>
                              </p:par>
                            </p:childTnLst>
                          </p:cTn>
                        </p:par>
                        <p:par>
                          <p:cTn id="227" fill="hold">
                            <p:stCondLst>
                              <p:cond delay="21900"/>
                            </p:stCondLst>
                            <p:childTnLst>
                              <p:par>
                                <p:cTn id="228" presetID="23" presetClass="entr" presetSubtype="16" fill="hold" nodeType="afterEffect">
                                  <p:stCondLst>
                                    <p:cond delay="0"/>
                                  </p:stCondLst>
                                  <p:childTnLst>
                                    <p:set>
                                      <p:cBhvr>
                                        <p:cTn id="229" dur="1" fill="hold">
                                          <p:stCondLst>
                                            <p:cond delay="0"/>
                                          </p:stCondLst>
                                        </p:cTn>
                                        <p:tgtEl>
                                          <p:spTgt spid="375">
                                            <p:txEl>
                                              <p:pRg st="8" end="8"/>
                                            </p:txEl>
                                          </p:spTgt>
                                        </p:tgtEl>
                                        <p:attrNameLst>
                                          <p:attrName>style.visibility</p:attrName>
                                        </p:attrNameLst>
                                      </p:cBhvr>
                                      <p:to>
                                        <p:strVal val="visible"/>
                                      </p:to>
                                    </p:set>
                                    <p:anim calcmode="lin" valueType="num">
                                      <p:cBhvr additive="base">
                                        <p:cTn id="230" dur="500"/>
                                        <p:tgtEl>
                                          <p:spTgt spid="375">
                                            <p:txEl>
                                              <p:pRg st="8" end="8"/>
                                            </p:txEl>
                                          </p:spTgt>
                                        </p:tgtEl>
                                        <p:attrNameLst>
                                          <p:attrName>ppt_w</p:attrName>
                                        </p:attrNameLst>
                                      </p:cBhvr>
                                      <p:tavLst>
                                        <p:tav tm="0">
                                          <p:val>
                                            <p:strVal val="0"/>
                                          </p:val>
                                        </p:tav>
                                        <p:tav tm="100000">
                                          <p:val>
                                            <p:strVal val="#ppt_w"/>
                                          </p:val>
                                        </p:tav>
                                      </p:tavLst>
                                    </p:anim>
                                    <p:anim calcmode="lin" valueType="num">
                                      <p:cBhvr additive="base">
                                        <p:cTn id="231" dur="500"/>
                                        <p:tgtEl>
                                          <p:spTgt spid="375">
                                            <p:txEl>
                                              <p:pRg st="8" end="8"/>
                                            </p:txEl>
                                          </p:spTgt>
                                        </p:tgtEl>
                                        <p:attrNameLst>
                                          <p:attrName>ppt_h</p:attrName>
                                        </p:attrNameLst>
                                      </p:cBhvr>
                                      <p:tavLst>
                                        <p:tav tm="0">
                                          <p:val>
                                            <p:strVal val="0"/>
                                          </p:val>
                                        </p:tav>
                                        <p:tav tm="100000">
                                          <p:val>
                                            <p:strVal val="#ppt_h"/>
                                          </p:val>
                                        </p:tav>
                                      </p:tavLst>
                                    </p:anim>
                                  </p:childTnLst>
                                </p:cTn>
                              </p:par>
                            </p:childTnLst>
                          </p:cTn>
                        </p:par>
                        <p:par>
                          <p:cTn id="232" fill="hold">
                            <p:stCondLst>
                              <p:cond delay="22400"/>
                            </p:stCondLst>
                            <p:childTnLst>
                              <p:par>
                                <p:cTn id="233" presetID="23" presetClass="entr" presetSubtype="16" fill="hold" nodeType="afterEffect">
                                  <p:stCondLst>
                                    <p:cond delay="0"/>
                                  </p:stCondLst>
                                  <p:childTnLst>
                                    <p:set>
                                      <p:cBhvr>
                                        <p:cTn id="234" dur="1" fill="hold">
                                          <p:stCondLst>
                                            <p:cond delay="0"/>
                                          </p:stCondLst>
                                        </p:cTn>
                                        <p:tgtEl>
                                          <p:spTgt spid="376">
                                            <p:txEl>
                                              <p:pRg st="0" end="0"/>
                                            </p:txEl>
                                          </p:spTgt>
                                        </p:tgtEl>
                                        <p:attrNameLst>
                                          <p:attrName>style.visibility</p:attrName>
                                        </p:attrNameLst>
                                      </p:cBhvr>
                                      <p:to>
                                        <p:strVal val="visible"/>
                                      </p:to>
                                    </p:set>
                                    <p:anim calcmode="lin" valueType="num">
                                      <p:cBhvr additive="base">
                                        <p:cTn id="235" dur="500"/>
                                        <p:tgtEl>
                                          <p:spTgt spid="376">
                                            <p:txEl>
                                              <p:pRg st="0" end="0"/>
                                            </p:txEl>
                                          </p:spTgt>
                                        </p:tgtEl>
                                        <p:attrNameLst>
                                          <p:attrName>ppt_w</p:attrName>
                                        </p:attrNameLst>
                                      </p:cBhvr>
                                      <p:tavLst>
                                        <p:tav tm="0">
                                          <p:val>
                                            <p:strVal val="0"/>
                                          </p:val>
                                        </p:tav>
                                        <p:tav tm="100000">
                                          <p:val>
                                            <p:strVal val="#ppt_w"/>
                                          </p:val>
                                        </p:tav>
                                      </p:tavLst>
                                    </p:anim>
                                    <p:anim calcmode="lin" valueType="num">
                                      <p:cBhvr additive="base">
                                        <p:cTn id="236" dur="500"/>
                                        <p:tgtEl>
                                          <p:spTgt spid="376">
                                            <p:txEl>
                                              <p:pRg st="0" end="0"/>
                                            </p:txEl>
                                          </p:spTgt>
                                        </p:tgtEl>
                                        <p:attrNameLst>
                                          <p:attrName>ppt_h</p:attrName>
                                        </p:attrNameLst>
                                      </p:cBhvr>
                                      <p:tavLst>
                                        <p:tav tm="0">
                                          <p:val>
                                            <p:strVal val="0"/>
                                          </p:val>
                                        </p:tav>
                                        <p:tav tm="100000">
                                          <p:val>
                                            <p:strVal val="#ppt_h"/>
                                          </p:val>
                                        </p:tav>
                                      </p:tavLst>
                                    </p:anim>
                                  </p:childTnLst>
                                </p:cTn>
                              </p:par>
                            </p:childTnLst>
                          </p:cTn>
                        </p:par>
                        <p:par>
                          <p:cTn id="237" fill="hold">
                            <p:stCondLst>
                              <p:cond delay="22900"/>
                            </p:stCondLst>
                            <p:childTnLst>
                              <p:par>
                                <p:cTn id="238" presetID="23" presetClass="entr" presetSubtype="16" fill="hold" nodeType="afterEffect">
                                  <p:stCondLst>
                                    <p:cond delay="0"/>
                                  </p:stCondLst>
                                  <p:childTnLst>
                                    <p:set>
                                      <p:cBhvr>
                                        <p:cTn id="239" dur="1" fill="hold">
                                          <p:stCondLst>
                                            <p:cond delay="0"/>
                                          </p:stCondLst>
                                        </p:cTn>
                                        <p:tgtEl>
                                          <p:spTgt spid="376">
                                            <p:txEl>
                                              <p:pRg st="1" end="1"/>
                                            </p:txEl>
                                          </p:spTgt>
                                        </p:tgtEl>
                                        <p:attrNameLst>
                                          <p:attrName>style.visibility</p:attrName>
                                        </p:attrNameLst>
                                      </p:cBhvr>
                                      <p:to>
                                        <p:strVal val="visible"/>
                                      </p:to>
                                    </p:set>
                                    <p:anim calcmode="lin" valueType="num">
                                      <p:cBhvr additive="base">
                                        <p:cTn id="240" dur="500"/>
                                        <p:tgtEl>
                                          <p:spTgt spid="376">
                                            <p:txEl>
                                              <p:pRg st="1" end="1"/>
                                            </p:txEl>
                                          </p:spTgt>
                                        </p:tgtEl>
                                        <p:attrNameLst>
                                          <p:attrName>ppt_w</p:attrName>
                                        </p:attrNameLst>
                                      </p:cBhvr>
                                      <p:tavLst>
                                        <p:tav tm="0">
                                          <p:val>
                                            <p:strVal val="0"/>
                                          </p:val>
                                        </p:tav>
                                        <p:tav tm="100000">
                                          <p:val>
                                            <p:strVal val="#ppt_w"/>
                                          </p:val>
                                        </p:tav>
                                      </p:tavLst>
                                    </p:anim>
                                    <p:anim calcmode="lin" valueType="num">
                                      <p:cBhvr additive="base">
                                        <p:cTn id="241" dur="500"/>
                                        <p:tgtEl>
                                          <p:spTgt spid="376">
                                            <p:txEl>
                                              <p:pRg st="1" end="1"/>
                                            </p:txEl>
                                          </p:spTgt>
                                        </p:tgtEl>
                                        <p:attrNameLst>
                                          <p:attrName>ppt_h</p:attrName>
                                        </p:attrNameLst>
                                      </p:cBhvr>
                                      <p:tavLst>
                                        <p:tav tm="0">
                                          <p:val>
                                            <p:strVal val="0"/>
                                          </p:val>
                                        </p:tav>
                                        <p:tav tm="100000">
                                          <p:val>
                                            <p:strVal val="#ppt_h"/>
                                          </p:val>
                                        </p:tav>
                                      </p:tavLst>
                                    </p:anim>
                                  </p:childTnLst>
                                </p:cTn>
                              </p:par>
                            </p:childTnLst>
                          </p:cTn>
                        </p:par>
                        <p:par>
                          <p:cTn id="242" fill="hold">
                            <p:stCondLst>
                              <p:cond delay="23400"/>
                            </p:stCondLst>
                            <p:childTnLst>
                              <p:par>
                                <p:cTn id="243" presetID="23" presetClass="entr" presetSubtype="16" fill="hold" nodeType="afterEffect">
                                  <p:stCondLst>
                                    <p:cond delay="0"/>
                                  </p:stCondLst>
                                  <p:childTnLst>
                                    <p:set>
                                      <p:cBhvr>
                                        <p:cTn id="244" dur="1" fill="hold">
                                          <p:stCondLst>
                                            <p:cond delay="0"/>
                                          </p:stCondLst>
                                        </p:cTn>
                                        <p:tgtEl>
                                          <p:spTgt spid="376">
                                            <p:txEl>
                                              <p:pRg st="2" end="2"/>
                                            </p:txEl>
                                          </p:spTgt>
                                        </p:tgtEl>
                                        <p:attrNameLst>
                                          <p:attrName>style.visibility</p:attrName>
                                        </p:attrNameLst>
                                      </p:cBhvr>
                                      <p:to>
                                        <p:strVal val="visible"/>
                                      </p:to>
                                    </p:set>
                                    <p:anim calcmode="lin" valueType="num">
                                      <p:cBhvr additive="base">
                                        <p:cTn id="245" dur="500"/>
                                        <p:tgtEl>
                                          <p:spTgt spid="376">
                                            <p:txEl>
                                              <p:pRg st="2" end="2"/>
                                            </p:txEl>
                                          </p:spTgt>
                                        </p:tgtEl>
                                        <p:attrNameLst>
                                          <p:attrName>ppt_w</p:attrName>
                                        </p:attrNameLst>
                                      </p:cBhvr>
                                      <p:tavLst>
                                        <p:tav tm="0">
                                          <p:val>
                                            <p:strVal val="0"/>
                                          </p:val>
                                        </p:tav>
                                        <p:tav tm="100000">
                                          <p:val>
                                            <p:strVal val="#ppt_w"/>
                                          </p:val>
                                        </p:tav>
                                      </p:tavLst>
                                    </p:anim>
                                    <p:anim calcmode="lin" valueType="num">
                                      <p:cBhvr additive="base">
                                        <p:cTn id="246" dur="500"/>
                                        <p:tgtEl>
                                          <p:spTgt spid="376">
                                            <p:txEl>
                                              <p:pRg st="2" end="2"/>
                                            </p:txEl>
                                          </p:spTgt>
                                        </p:tgtEl>
                                        <p:attrNameLst>
                                          <p:attrName>ppt_h</p:attrName>
                                        </p:attrNameLst>
                                      </p:cBhvr>
                                      <p:tavLst>
                                        <p:tav tm="0">
                                          <p:val>
                                            <p:strVal val="0"/>
                                          </p:val>
                                        </p:tav>
                                        <p:tav tm="100000">
                                          <p:val>
                                            <p:strVal val="#ppt_h"/>
                                          </p:val>
                                        </p:tav>
                                      </p:tavLst>
                                    </p:anim>
                                  </p:childTnLst>
                                </p:cTn>
                              </p:par>
                            </p:childTnLst>
                          </p:cTn>
                        </p:par>
                        <p:par>
                          <p:cTn id="247" fill="hold">
                            <p:stCondLst>
                              <p:cond delay="23900"/>
                            </p:stCondLst>
                            <p:childTnLst>
                              <p:par>
                                <p:cTn id="248" presetID="23" presetClass="entr" presetSubtype="16" fill="hold" nodeType="afterEffect">
                                  <p:stCondLst>
                                    <p:cond delay="0"/>
                                  </p:stCondLst>
                                  <p:childTnLst>
                                    <p:set>
                                      <p:cBhvr>
                                        <p:cTn id="249" dur="1" fill="hold">
                                          <p:stCondLst>
                                            <p:cond delay="0"/>
                                          </p:stCondLst>
                                        </p:cTn>
                                        <p:tgtEl>
                                          <p:spTgt spid="376">
                                            <p:txEl>
                                              <p:pRg st="3" end="3"/>
                                            </p:txEl>
                                          </p:spTgt>
                                        </p:tgtEl>
                                        <p:attrNameLst>
                                          <p:attrName>style.visibility</p:attrName>
                                        </p:attrNameLst>
                                      </p:cBhvr>
                                      <p:to>
                                        <p:strVal val="visible"/>
                                      </p:to>
                                    </p:set>
                                    <p:anim calcmode="lin" valueType="num">
                                      <p:cBhvr additive="base">
                                        <p:cTn id="250" dur="500"/>
                                        <p:tgtEl>
                                          <p:spTgt spid="376">
                                            <p:txEl>
                                              <p:pRg st="3" end="3"/>
                                            </p:txEl>
                                          </p:spTgt>
                                        </p:tgtEl>
                                        <p:attrNameLst>
                                          <p:attrName>ppt_w</p:attrName>
                                        </p:attrNameLst>
                                      </p:cBhvr>
                                      <p:tavLst>
                                        <p:tav tm="0">
                                          <p:val>
                                            <p:strVal val="0"/>
                                          </p:val>
                                        </p:tav>
                                        <p:tav tm="100000">
                                          <p:val>
                                            <p:strVal val="#ppt_w"/>
                                          </p:val>
                                        </p:tav>
                                      </p:tavLst>
                                    </p:anim>
                                    <p:anim calcmode="lin" valueType="num">
                                      <p:cBhvr additive="base">
                                        <p:cTn id="251" dur="500"/>
                                        <p:tgtEl>
                                          <p:spTgt spid="376">
                                            <p:txEl>
                                              <p:pRg st="3" end="3"/>
                                            </p:txEl>
                                          </p:spTgt>
                                        </p:tgtEl>
                                        <p:attrNameLst>
                                          <p:attrName>ppt_h</p:attrName>
                                        </p:attrNameLst>
                                      </p:cBhvr>
                                      <p:tavLst>
                                        <p:tav tm="0">
                                          <p:val>
                                            <p:strVal val="0"/>
                                          </p:val>
                                        </p:tav>
                                        <p:tav tm="100000">
                                          <p:val>
                                            <p:strVal val="#ppt_h"/>
                                          </p:val>
                                        </p:tav>
                                      </p:tavLst>
                                    </p:anim>
                                  </p:childTnLst>
                                </p:cTn>
                              </p:par>
                            </p:childTnLst>
                          </p:cTn>
                        </p:par>
                        <p:par>
                          <p:cTn id="252" fill="hold">
                            <p:stCondLst>
                              <p:cond delay="24400"/>
                            </p:stCondLst>
                            <p:childTnLst>
                              <p:par>
                                <p:cTn id="253" presetID="23" presetClass="entr" presetSubtype="16" fill="hold" nodeType="afterEffect">
                                  <p:stCondLst>
                                    <p:cond delay="0"/>
                                  </p:stCondLst>
                                  <p:childTnLst>
                                    <p:set>
                                      <p:cBhvr>
                                        <p:cTn id="254" dur="1" fill="hold">
                                          <p:stCondLst>
                                            <p:cond delay="0"/>
                                          </p:stCondLst>
                                        </p:cTn>
                                        <p:tgtEl>
                                          <p:spTgt spid="376">
                                            <p:txEl>
                                              <p:pRg st="4" end="4"/>
                                            </p:txEl>
                                          </p:spTgt>
                                        </p:tgtEl>
                                        <p:attrNameLst>
                                          <p:attrName>style.visibility</p:attrName>
                                        </p:attrNameLst>
                                      </p:cBhvr>
                                      <p:to>
                                        <p:strVal val="visible"/>
                                      </p:to>
                                    </p:set>
                                    <p:anim calcmode="lin" valueType="num">
                                      <p:cBhvr additive="base">
                                        <p:cTn id="255" dur="500"/>
                                        <p:tgtEl>
                                          <p:spTgt spid="376">
                                            <p:txEl>
                                              <p:pRg st="4" end="4"/>
                                            </p:txEl>
                                          </p:spTgt>
                                        </p:tgtEl>
                                        <p:attrNameLst>
                                          <p:attrName>ppt_w</p:attrName>
                                        </p:attrNameLst>
                                      </p:cBhvr>
                                      <p:tavLst>
                                        <p:tav tm="0">
                                          <p:val>
                                            <p:strVal val="0"/>
                                          </p:val>
                                        </p:tav>
                                        <p:tav tm="100000">
                                          <p:val>
                                            <p:strVal val="#ppt_w"/>
                                          </p:val>
                                        </p:tav>
                                      </p:tavLst>
                                    </p:anim>
                                    <p:anim calcmode="lin" valueType="num">
                                      <p:cBhvr additive="base">
                                        <p:cTn id="256" dur="500"/>
                                        <p:tgtEl>
                                          <p:spTgt spid="376">
                                            <p:txEl>
                                              <p:pRg st="4" end="4"/>
                                            </p:txEl>
                                          </p:spTgt>
                                        </p:tgtEl>
                                        <p:attrNameLst>
                                          <p:attrName>ppt_h</p:attrName>
                                        </p:attrNameLst>
                                      </p:cBhvr>
                                      <p:tavLst>
                                        <p:tav tm="0">
                                          <p:val>
                                            <p:strVal val="0"/>
                                          </p:val>
                                        </p:tav>
                                        <p:tav tm="100000">
                                          <p:val>
                                            <p:strVal val="#ppt_h"/>
                                          </p:val>
                                        </p:tav>
                                      </p:tavLst>
                                    </p:anim>
                                  </p:childTnLst>
                                </p:cTn>
                              </p:par>
                            </p:childTnLst>
                          </p:cTn>
                        </p:par>
                        <p:par>
                          <p:cTn id="257" fill="hold">
                            <p:stCondLst>
                              <p:cond delay="24900"/>
                            </p:stCondLst>
                            <p:childTnLst>
                              <p:par>
                                <p:cTn id="258" presetID="23" presetClass="entr" presetSubtype="16" fill="hold" nodeType="afterEffect">
                                  <p:stCondLst>
                                    <p:cond delay="0"/>
                                  </p:stCondLst>
                                  <p:childTnLst>
                                    <p:set>
                                      <p:cBhvr>
                                        <p:cTn id="259" dur="1" fill="hold">
                                          <p:stCondLst>
                                            <p:cond delay="0"/>
                                          </p:stCondLst>
                                        </p:cTn>
                                        <p:tgtEl>
                                          <p:spTgt spid="376">
                                            <p:txEl>
                                              <p:pRg st="5" end="5"/>
                                            </p:txEl>
                                          </p:spTgt>
                                        </p:tgtEl>
                                        <p:attrNameLst>
                                          <p:attrName>style.visibility</p:attrName>
                                        </p:attrNameLst>
                                      </p:cBhvr>
                                      <p:to>
                                        <p:strVal val="visible"/>
                                      </p:to>
                                    </p:set>
                                    <p:anim calcmode="lin" valueType="num">
                                      <p:cBhvr additive="base">
                                        <p:cTn id="260" dur="500"/>
                                        <p:tgtEl>
                                          <p:spTgt spid="376">
                                            <p:txEl>
                                              <p:pRg st="5" end="5"/>
                                            </p:txEl>
                                          </p:spTgt>
                                        </p:tgtEl>
                                        <p:attrNameLst>
                                          <p:attrName>ppt_w</p:attrName>
                                        </p:attrNameLst>
                                      </p:cBhvr>
                                      <p:tavLst>
                                        <p:tav tm="0">
                                          <p:val>
                                            <p:strVal val="0"/>
                                          </p:val>
                                        </p:tav>
                                        <p:tav tm="100000">
                                          <p:val>
                                            <p:strVal val="#ppt_w"/>
                                          </p:val>
                                        </p:tav>
                                      </p:tavLst>
                                    </p:anim>
                                    <p:anim calcmode="lin" valueType="num">
                                      <p:cBhvr additive="base">
                                        <p:cTn id="261" dur="500"/>
                                        <p:tgtEl>
                                          <p:spTgt spid="376">
                                            <p:txEl>
                                              <p:pRg st="5" end="5"/>
                                            </p:txEl>
                                          </p:spTgt>
                                        </p:tgtEl>
                                        <p:attrNameLst>
                                          <p:attrName>ppt_h</p:attrName>
                                        </p:attrNameLst>
                                      </p:cBhvr>
                                      <p:tavLst>
                                        <p:tav tm="0">
                                          <p:val>
                                            <p:strVal val="0"/>
                                          </p:val>
                                        </p:tav>
                                        <p:tav tm="100000">
                                          <p:val>
                                            <p:strVal val="#ppt_h"/>
                                          </p:val>
                                        </p:tav>
                                      </p:tavLst>
                                    </p:anim>
                                  </p:childTnLst>
                                </p:cTn>
                              </p:par>
                            </p:childTnLst>
                          </p:cTn>
                        </p:par>
                        <p:par>
                          <p:cTn id="262" fill="hold">
                            <p:stCondLst>
                              <p:cond delay="25400"/>
                            </p:stCondLst>
                            <p:childTnLst>
                              <p:par>
                                <p:cTn id="263" presetID="23" presetClass="entr" presetSubtype="16" fill="hold" nodeType="afterEffect">
                                  <p:stCondLst>
                                    <p:cond delay="0"/>
                                  </p:stCondLst>
                                  <p:childTnLst>
                                    <p:set>
                                      <p:cBhvr>
                                        <p:cTn id="264" dur="1" fill="hold">
                                          <p:stCondLst>
                                            <p:cond delay="0"/>
                                          </p:stCondLst>
                                        </p:cTn>
                                        <p:tgtEl>
                                          <p:spTgt spid="376">
                                            <p:txEl>
                                              <p:pRg st="6" end="6"/>
                                            </p:txEl>
                                          </p:spTgt>
                                        </p:tgtEl>
                                        <p:attrNameLst>
                                          <p:attrName>style.visibility</p:attrName>
                                        </p:attrNameLst>
                                      </p:cBhvr>
                                      <p:to>
                                        <p:strVal val="visible"/>
                                      </p:to>
                                    </p:set>
                                    <p:anim calcmode="lin" valueType="num">
                                      <p:cBhvr additive="base">
                                        <p:cTn id="265" dur="500"/>
                                        <p:tgtEl>
                                          <p:spTgt spid="376">
                                            <p:txEl>
                                              <p:pRg st="6" end="6"/>
                                            </p:txEl>
                                          </p:spTgt>
                                        </p:tgtEl>
                                        <p:attrNameLst>
                                          <p:attrName>ppt_w</p:attrName>
                                        </p:attrNameLst>
                                      </p:cBhvr>
                                      <p:tavLst>
                                        <p:tav tm="0">
                                          <p:val>
                                            <p:strVal val="0"/>
                                          </p:val>
                                        </p:tav>
                                        <p:tav tm="100000">
                                          <p:val>
                                            <p:strVal val="#ppt_w"/>
                                          </p:val>
                                        </p:tav>
                                      </p:tavLst>
                                    </p:anim>
                                    <p:anim calcmode="lin" valueType="num">
                                      <p:cBhvr additive="base">
                                        <p:cTn id="266" dur="500"/>
                                        <p:tgtEl>
                                          <p:spTgt spid="376">
                                            <p:txEl>
                                              <p:pRg st="6" end="6"/>
                                            </p:txEl>
                                          </p:spTgt>
                                        </p:tgtEl>
                                        <p:attrNameLst>
                                          <p:attrName>ppt_h</p:attrName>
                                        </p:attrNameLst>
                                      </p:cBhvr>
                                      <p:tavLst>
                                        <p:tav tm="0">
                                          <p:val>
                                            <p:strVal val="0"/>
                                          </p:val>
                                        </p:tav>
                                        <p:tav tm="100000">
                                          <p:val>
                                            <p:strVal val="#ppt_h"/>
                                          </p:val>
                                        </p:tav>
                                      </p:tavLst>
                                    </p:anim>
                                  </p:childTnLst>
                                </p:cTn>
                              </p:par>
                            </p:childTnLst>
                          </p:cTn>
                        </p:par>
                        <p:par>
                          <p:cTn id="267" fill="hold">
                            <p:stCondLst>
                              <p:cond delay="25900"/>
                            </p:stCondLst>
                            <p:childTnLst>
                              <p:par>
                                <p:cTn id="268" presetID="23" presetClass="entr" presetSubtype="16" fill="hold" nodeType="afterEffect">
                                  <p:stCondLst>
                                    <p:cond delay="0"/>
                                  </p:stCondLst>
                                  <p:childTnLst>
                                    <p:set>
                                      <p:cBhvr>
                                        <p:cTn id="269" dur="1" fill="hold">
                                          <p:stCondLst>
                                            <p:cond delay="0"/>
                                          </p:stCondLst>
                                        </p:cTn>
                                        <p:tgtEl>
                                          <p:spTgt spid="376">
                                            <p:txEl>
                                              <p:pRg st="7" end="7"/>
                                            </p:txEl>
                                          </p:spTgt>
                                        </p:tgtEl>
                                        <p:attrNameLst>
                                          <p:attrName>style.visibility</p:attrName>
                                        </p:attrNameLst>
                                      </p:cBhvr>
                                      <p:to>
                                        <p:strVal val="visible"/>
                                      </p:to>
                                    </p:set>
                                    <p:anim calcmode="lin" valueType="num">
                                      <p:cBhvr additive="base">
                                        <p:cTn id="270" dur="500"/>
                                        <p:tgtEl>
                                          <p:spTgt spid="376">
                                            <p:txEl>
                                              <p:pRg st="7" end="7"/>
                                            </p:txEl>
                                          </p:spTgt>
                                        </p:tgtEl>
                                        <p:attrNameLst>
                                          <p:attrName>ppt_w</p:attrName>
                                        </p:attrNameLst>
                                      </p:cBhvr>
                                      <p:tavLst>
                                        <p:tav tm="0">
                                          <p:val>
                                            <p:strVal val="0"/>
                                          </p:val>
                                        </p:tav>
                                        <p:tav tm="100000">
                                          <p:val>
                                            <p:strVal val="#ppt_w"/>
                                          </p:val>
                                        </p:tav>
                                      </p:tavLst>
                                    </p:anim>
                                    <p:anim calcmode="lin" valueType="num">
                                      <p:cBhvr additive="base">
                                        <p:cTn id="271" dur="500"/>
                                        <p:tgtEl>
                                          <p:spTgt spid="376">
                                            <p:txEl>
                                              <p:pRg st="7" end="7"/>
                                            </p:txEl>
                                          </p:spTgt>
                                        </p:tgtEl>
                                        <p:attrNameLst>
                                          <p:attrName>ppt_h</p:attrName>
                                        </p:attrNameLst>
                                      </p:cBhvr>
                                      <p:tavLst>
                                        <p:tav tm="0">
                                          <p:val>
                                            <p:strVal val="0"/>
                                          </p:val>
                                        </p:tav>
                                        <p:tav tm="100000">
                                          <p:val>
                                            <p:strVal val="#ppt_h"/>
                                          </p:val>
                                        </p:tav>
                                      </p:tavLst>
                                    </p:anim>
                                  </p:childTnLst>
                                </p:cTn>
                              </p:par>
                            </p:childTnLst>
                          </p:cTn>
                        </p:par>
                        <p:par>
                          <p:cTn id="272" fill="hold">
                            <p:stCondLst>
                              <p:cond delay="26400"/>
                            </p:stCondLst>
                            <p:childTnLst>
                              <p:par>
                                <p:cTn id="273" presetID="23" presetClass="entr" presetSubtype="16" fill="hold" nodeType="afterEffect">
                                  <p:stCondLst>
                                    <p:cond delay="0"/>
                                  </p:stCondLst>
                                  <p:childTnLst>
                                    <p:set>
                                      <p:cBhvr>
                                        <p:cTn id="274" dur="1" fill="hold">
                                          <p:stCondLst>
                                            <p:cond delay="0"/>
                                          </p:stCondLst>
                                        </p:cTn>
                                        <p:tgtEl>
                                          <p:spTgt spid="376">
                                            <p:txEl>
                                              <p:pRg st="8" end="8"/>
                                            </p:txEl>
                                          </p:spTgt>
                                        </p:tgtEl>
                                        <p:attrNameLst>
                                          <p:attrName>style.visibility</p:attrName>
                                        </p:attrNameLst>
                                      </p:cBhvr>
                                      <p:to>
                                        <p:strVal val="visible"/>
                                      </p:to>
                                    </p:set>
                                    <p:anim calcmode="lin" valueType="num">
                                      <p:cBhvr additive="base">
                                        <p:cTn id="275" dur="500"/>
                                        <p:tgtEl>
                                          <p:spTgt spid="376">
                                            <p:txEl>
                                              <p:pRg st="8" end="8"/>
                                            </p:txEl>
                                          </p:spTgt>
                                        </p:tgtEl>
                                        <p:attrNameLst>
                                          <p:attrName>ppt_w</p:attrName>
                                        </p:attrNameLst>
                                      </p:cBhvr>
                                      <p:tavLst>
                                        <p:tav tm="0">
                                          <p:val>
                                            <p:strVal val="0"/>
                                          </p:val>
                                        </p:tav>
                                        <p:tav tm="100000">
                                          <p:val>
                                            <p:strVal val="#ppt_w"/>
                                          </p:val>
                                        </p:tav>
                                      </p:tavLst>
                                    </p:anim>
                                    <p:anim calcmode="lin" valueType="num">
                                      <p:cBhvr additive="base">
                                        <p:cTn id="276" dur="500"/>
                                        <p:tgtEl>
                                          <p:spTgt spid="376">
                                            <p:txEl>
                                              <p:pRg st="8" end="8"/>
                                            </p:txEl>
                                          </p:spTgt>
                                        </p:tgtEl>
                                        <p:attrNameLst>
                                          <p:attrName>ppt_h</p:attrName>
                                        </p:attrNameLst>
                                      </p:cBhvr>
                                      <p:tavLst>
                                        <p:tav tm="0">
                                          <p:val>
                                            <p:strVal val="0"/>
                                          </p:val>
                                        </p:tav>
                                        <p:tav tm="100000">
                                          <p:val>
                                            <p:strVal val="#ppt_h"/>
                                          </p:val>
                                        </p:tav>
                                      </p:tavLst>
                                    </p:anim>
                                  </p:childTnLst>
                                </p:cTn>
                              </p:par>
                            </p:childTnLst>
                          </p:cTn>
                        </p:par>
                        <p:par>
                          <p:cTn id="277" fill="hold">
                            <p:stCondLst>
                              <p:cond delay="26900"/>
                            </p:stCondLst>
                            <p:childTnLst>
                              <p:par>
                                <p:cTn id="278" presetID="23" presetClass="entr" presetSubtype="16" fill="hold" nodeType="afterEffect">
                                  <p:stCondLst>
                                    <p:cond delay="0"/>
                                  </p:stCondLst>
                                  <p:childTnLst>
                                    <p:set>
                                      <p:cBhvr>
                                        <p:cTn id="279" dur="1" fill="hold">
                                          <p:stCondLst>
                                            <p:cond delay="0"/>
                                          </p:stCondLst>
                                        </p:cTn>
                                        <p:tgtEl>
                                          <p:spTgt spid="377">
                                            <p:txEl>
                                              <p:pRg st="0" end="0"/>
                                            </p:txEl>
                                          </p:spTgt>
                                        </p:tgtEl>
                                        <p:attrNameLst>
                                          <p:attrName>style.visibility</p:attrName>
                                        </p:attrNameLst>
                                      </p:cBhvr>
                                      <p:to>
                                        <p:strVal val="visible"/>
                                      </p:to>
                                    </p:set>
                                    <p:anim calcmode="lin" valueType="num">
                                      <p:cBhvr additive="base">
                                        <p:cTn id="280" dur="500"/>
                                        <p:tgtEl>
                                          <p:spTgt spid="377">
                                            <p:txEl>
                                              <p:pRg st="0" end="0"/>
                                            </p:txEl>
                                          </p:spTgt>
                                        </p:tgtEl>
                                        <p:attrNameLst>
                                          <p:attrName>ppt_w</p:attrName>
                                        </p:attrNameLst>
                                      </p:cBhvr>
                                      <p:tavLst>
                                        <p:tav tm="0">
                                          <p:val>
                                            <p:strVal val="0"/>
                                          </p:val>
                                        </p:tav>
                                        <p:tav tm="100000">
                                          <p:val>
                                            <p:strVal val="#ppt_w"/>
                                          </p:val>
                                        </p:tav>
                                      </p:tavLst>
                                    </p:anim>
                                    <p:anim calcmode="lin" valueType="num">
                                      <p:cBhvr additive="base">
                                        <p:cTn id="281" dur="500"/>
                                        <p:tgtEl>
                                          <p:spTgt spid="377">
                                            <p:txEl>
                                              <p:pRg st="0" end="0"/>
                                            </p:txEl>
                                          </p:spTgt>
                                        </p:tgtEl>
                                        <p:attrNameLst>
                                          <p:attrName>ppt_h</p:attrName>
                                        </p:attrNameLst>
                                      </p:cBhvr>
                                      <p:tavLst>
                                        <p:tav tm="0">
                                          <p:val>
                                            <p:strVal val="0"/>
                                          </p:val>
                                        </p:tav>
                                        <p:tav tm="100000">
                                          <p:val>
                                            <p:strVal val="#ppt_h"/>
                                          </p:val>
                                        </p:tav>
                                      </p:tavLst>
                                    </p:anim>
                                  </p:childTnLst>
                                </p:cTn>
                              </p:par>
                            </p:childTnLst>
                          </p:cTn>
                        </p:par>
                        <p:par>
                          <p:cTn id="282" fill="hold">
                            <p:stCondLst>
                              <p:cond delay="27400"/>
                            </p:stCondLst>
                            <p:childTnLst>
                              <p:par>
                                <p:cTn id="283" presetID="23" presetClass="entr" presetSubtype="16" fill="hold" nodeType="afterEffect">
                                  <p:stCondLst>
                                    <p:cond delay="0"/>
                                  </p:stCondLst>
                                  <p:childTnLst>
                                    <p:set>
                                      <p:cBhvr>
                                        <p:cTn id="284" dur="1" fill="hold">
                                          <p:stCondLst>
                                            <p:cond delay="0"/>
                                          </p:stCondLst>
                                        </p:cTn>
                                        <p:tgtEl>
                                          <p:spTgt spid="377">
                                            <p:txEl>
                                              <p:pRg st="1" end="1"/>
                                            </p:txEl>
                                          </p:spTgt>
                                        </p:tgtEl>
                                        <p:attrNameLst>
                                          <p:attrName>style.visibility</p:attrName>
                                        </p:attrNameLst>
                                      </p:cBhvr>
                                      <p:to>
                                        <p:strVal val="visible"/>
                                      </p:to>
                                    </p:set>
                                    <p:anim calcmode="lin" valueType="num">
                                      <p:cBhvr additive="base">
                                        <p:cTn id="285" dur="500"/>
                                        <p:tgtEl>
                                          <p:spTgt spid="377">
                                            <p:txEl>
                                              <p:pRg st="1" end="1"/>
                                            </p:txEl>
                                          </p:spTgt>
                                        </p:tgtEl>
                                        <p:attrNameLst>
                                          <p:attrName>ppt_w</p:attrName>
                                        </p:attrNameLst>
                                      </p:cBhvr>
                                      <p:tavLst>
                                        <p:tav tm="0">
                                          <p:val>
                                            <p:strVal val="0"/>
                                          </p:val>
                                        </p:tav>
                                        <p:tav tm="100000">
                                          <p:val>
                                            <p:strVal val="#ppt_w"/>
                                          </p:val>
                                        </p:tav>
                                      </p:tavLst>
                                    </p:anim>
                                    <p:anim calcmode="lin" valueType="num">
                                      <p:cBhvr additive="base">
                                        <p:cTn id="286" dur="500"/>
                                        <p:tgtEl>
                                          <p:spTgt spid="377">
                                            <p:txEl>
                                              <p:pRg st="1" end="1"/>
                                            </p:txEl>
                                          </p:spTgt>
                                        </p:tgtEl>
                                        <p:attrNameLst>
                                          <p:attrName>ppt_h</p:attrName>
                                        </p:attrNameLst>
                                      </p:cBhvr>
                                      <p:tavLst>
                                        <p:tav tm="0">
                                          <p:val>
                                            <p:strVal val="0"/>
                                          </p:val>
                                        </p:tav>
                                        <p:tav tm="100000">
                                          <p:val>
                                            <p:strVal val="#ppt_h"/>
                                          </p:val>
                                        </p:tav>
                                      </p:tavLst>
                                    </p:anim>
                                  </p:childTnLst>
                                </p:cTn>
                              </p:par>
                            </p:childTnLst>
                          </p:cTn>
                        </p:par>
                        <p:par>
                          <p:cTn id="287" fill="hold">
                            <p:stCondLst>
                              <p:cond delay="27900"/>
                            </p:stCondLst>
                            <p:childTnLst>
                              <p:par>
                                <p:cTn id="288" presetID="23" presetClass="entr" presetSubtype="16" fill="hold" nodeType="afterEffect">
                                  <p:stCondLst>
                                    <p:cond delay="0"/>
                                  </p:stCondLst>
                                  <p:childTnLst>
                                    <p:set>
                                      <p:cBhvr>
                                        <p:cTn id="289" dur="1" fill="hold">
                                          <p:stCondLst>
                                            <p:cond delay="0"/>
                                          </p:stCondLst>
                                        </p:cTn>
                                        <p:tgtEl>
                                          <p:spTgt spid="377">
                                            <p:txEl>
                                              <p:pRg st="2" end="2"/>
                                            </p:txEl>
                                          </p:spTgt>
                                        </p:tgtEl>
                                        <p:attrNameLst>
                                          <p:attrName>style.visibility</p:attrName>
                                        </p:attrNameLst>
                                      </p:cBhvr>
                                      <p:to>
                                        <p:strVal val="visible"/>
                                      </p:to>
                                    </p:set>
                                    <p:anim calcmode="lin" valueType="num">
                                      <p:cBhvr additive="base">
                                        <p:cTn id="290" dur="500"/>
                                        <p:tgtEl>
                                          <p:spTgt spid="377">
                                            <p:txEl>
                                              <p:pRg st="2" end="2"/>
                                            </p:txEl>
                                          </p:spTgt>
                                        </p:tgtEl>
                                        <p:attrNameLst>
                                          <p:attrName>ppt_w</p:attrName>
                                        </p:attrNameLst>
                                      </p:cBhvr>
                                      <p:tavLst>
                                        <p:tav tm="0">
                                          <p:val>
                                            <p:strVal val="0"/>
                                          </p:val>
                                        </p:tav>
                                        <p:tav tm="100000">
                                          <p:val>
                                            <p:strVal val="#ppt_w"/>
                                          </p:val>
                                        </p:tav>
                                      </p:tavLst>
                                    </p:anim>
                                    <p:anim calcmode="lin" valueType="num">
                                      <p:cBhvr additive="base">
                                        <p:cTn id="291" dur="500"/>
                                        <p:tgtEl>
                                          <p:spTgt spid="377">
                                            <p:txEl>
                                              <p:pRg st="2" end="2"/>
                                            </p:txEl>
                                          </p:spTgt>
                                        </p:tgtEl>
                                        <p:attrNameLst>
                                          <p:attrName>ppt_h</p:attrName>
                                        </p:attrNameLst>
                                      </p:cBhvr>
                                      <p:tavLst>
                                        <p:tav tm="0">
                                          <p:val>
                                            <p:strVal val="0"/>
                                          </p:val>
                                        </p:tav>
                                        <p:tav tm="100000">
                                          <p:val>
                                            <p:strVal val="#ppt_h"/>
                                          </p:val>
                                        </p:tav>
                                      </p:tavLst>
                                    </p:anim>
                                  </p:childTnLst>
                                </p:cTn>
                              </p:par>
                            </p:childTnLst>
                          </p:cTn>
                        </p:par>
                        <p:par>
                          <p:cTn id="292" fill="hold">
                            <p:stCondLst>
                              <p:cond delay="28400"/>
                            </p:stCondLst>
                            <p:childTnLst>
                              <p:par>
                                <p:cTn id="293" presetID="23" presetClass="entr" presetSubtype="16" fill="hold" nodeType="afterEffect">
                                  <p:stCondLst>
                                    <p:cond delay="0"/>
                                  </p:stCondLst>
                                  <p:childTnLst>
                                    <p:set>
                                      <p:cBhvr>
                                        <p:cTn id="294" dur="1" fill="hold">
                                          <p:stCondLst>
                                            <p:cond delay="0"/>
                                          </p:stCondLst>
                                        </p:cTn>
                                        <p:tgtEl>
                                          <p:spTgt spid="377">
                                            <p:txEl>
                                              <p:pRg st="3" end="3"/>
                                            </p:txEl>
                                          </p:spTgt>
                                        </p:tgtEl>
                                        <p:attrNameLst>
                                          <p:attrName>style.visibility</p:attrName>
                                        </p:attrNameLst>
                                      </p:cBhvr>
                                      <p:to>
                                        <p:strVal val="visible"/>
                                      </p:to>
                                    </p:set>
                                    <p:anim calcmode="lin" valueType="num">
                                      <p:cBhvr additive="base">
                                        <p:cTn id="295" dur="500"/>
                                        <p:tgtEl>
                                          <p:spTgt spid="377">
                                            <p:txEl>
                                              <p:pRg st="3" end="3"/>
                                            </p:txEl>
                                          </p:spTgt>
                                        </p:tgtEl>
                                        <p:attrNameLst>
                                          <p:attrName>ppt_w</p:attrName>
                                        </p:attrNameLst>
                                      </p:cBhvr>
                                      <p:tavLst>
                                        <p:tav tm="0">
                                          <p:val>
                                            <p:strVal val="0"/>
                                          </p:val>
                                        </p:tav>
                                        <p:tav tm="100000">
                                          <p:val>
                                            <p:strVal val="#ppt_w"/>
                                          </p:val>
                                        </p:tav>
                                      </p:tavLst>
                                    </p:anim>
                                    <p:anim calcmode="lin" valueType="num">
                                      <p:cBhvr additive="base">
                                        <p:cTn id="296" dur="500"/>
                                        <p:tgtEl>
                                          <p:spTgt spid="377">
                                            <p:txEl>
                                              <p:pRg st="3" end="3"/>
                                            </p:txEl>
                                          </p:spTgt>
                                        </p:tgtEl>
                                        <p:attrNameLst>
                                          <p:attrName>ppt_h</p:attrName>
                                        </p:attrNameLst>
                                      </p:cBhvr>
                                      <p:tavLst>
                                        <p:tav tm="0">
                                          <p:val>
                                            <p:strVal val="0"/>
                                          </p:val>
                                        </p:tav>
                                        <p:tav tm="100000">
                                          <p:val>
                                            <p:strVal val="#ppt_h"/>
                                          </p:val>
                                        </p:tav>
                                      </p:tavLst>
                                    </p:anim>
                                  </p:childTnLst>
                                </p:cTn>
                              </p:par>
                            </p:childTnLst>
                          </p:cTn>
                        </p:par>
                        <p:par>
                          <p:cTn id="297" fill="hold">
                            <p:stCondLst>
                              <p:cond delay="28900"/>
                            </p:stCondLst>
                            <p:childTnLst>
                              <p:par>
                                <p:cTn id="298" presetID="23" presetClass="entr" presetSubtype="16" fill="hold" nodeType="afterEffect">
                                  <p:stCondLst>
                                    <p:cond delay="0"/>
                                  </p:stCondLst>
                                  <p:childTnLst>
                                    <p:set>
                                      <p:cBhvr>
                                        <p:cTn id="299" dur="1" fill="hold">
                                          <p:stCondLst>
                                            <p:cond delay="0"/>
                                          </p:stCondLst>
                                        </p:cTn>
                                        <p:tgtEl>
                                          <p:spTgt spid="377">
                                            <p:txEl>
                                              <p:pRg st="4" end="4"/>
                                            </p:txEl>
                                          </p:spTgt>
                                        </p:tgtEl>
                                        <p:attrNameLst>
                                          <p:attrName>style.visibility</p:attrName>
                                        </p:attrNameLst>
                                      </p:cBhvr>
                                      <p:to>
                                        <p:strVal val="visible"/>
                                      </p:to>
                                    </p:set>
                                    <p:anim calcmode="lin" valueType="num">
                                      <p:cBhvr additive="base">
                                        <p:cTn id="300" dur="500"/>
                                        <p:tgtEl>
                                          <p:spTgt spid="377">
                                            <p:txEl>
                                              <p:pRg st="4" end="4"/>
                                            </p:txEl>
                                          </p:spTgt>
                                        </p:tgtEl>
                                        <p:attrNameLst>
                                          <p:attrName>ppt_w</p:attrName>
                                        </p:attrNameLst>
                                      </p:cBhvr>
                                      <p:tavLst>
                                        <p:tav tm="0">
                                          <p:val>
                                            <p:strVal val="0"/>
                                          </p:val>
                                        </p:tav>
                                        <p:tav tm="100000">
                                          <p:val>
                                            <p:strVal val="#ppt_w"/>
                                          </p:val>
                                        </p:tav>
                                      </p:tavLst>
                                    </p:anim>
                                    <p:anim calcmode="lin" valueType="num">
                                      <p:cBhvr additive="base">
                                        <p:cTn id="301" dur="500"/>
                                        <p:tgtEl>
                                          <p:spTgt spid="377">
                                            <p:txEl>
                                              <p:pRg st="4" end="4"/>
                                            </p:txEl>
                                          </p:spTgt>
                                        </p:tgtEl>
                                        <p:attrNameLst>
                                          <p:attrName>ppt_h</p:attrName>
                                        </p:attrNameLst>
                                      </p:cBhvr>
                                      <p:tavLst>
                                        <p:tav tm="0">
                                          <p:val>
                                            <p:strVal val="0"/>
                                          </p:val>
                                        </p:tav>
                                        <p:tav tm="100000">
                                          <p:val>
                                            <p:strVal val="#ppt_h"/>
                                          </p:val>
                                        </p:tav>
                                      </p:tavLst>
                                    </p:anim>
                                  </p:childTnLst>
                                </p:cTn>
                              </p:par>
                            </p:childTnLst>
                          </p:cTn>
                        </p:par>
                        <p:par>
                          <p:cTn id="302" fill="hold">
                            <p:stCondLst>
                              <p:cond delay="29400"/>
                            </p:stCondLst>
                            <p:childTnLst>
                              <p:par>
                                <p:cTn id="303" presetID="23" presetClass="entr" presetSubtype="16" fill="hold" nodeType="afterEffect">
                                  <p:stCondLst>
                                    <p:cond delay="0"/>
                                  </p:stCondLst>
                                  <p:childTnLst>
                                    <p:set>
                                      <p:cBhvr>
                                        <p:cTn id="304" dur="1" fill="hold">
                                          <p:stCondLst>
                                            <p:cond delay="0"/>
                                          </p:stCondLst>
                                        </p:cTn>
                                        <p:tgtEl>
                                          <p:spTgt spid="377">
                                            <p:txEl>
                                              <p:pRg st="5" end="5"/>
                                            </p:txEl>
                                          </p:spTgt>
                                        </p:tgtEl>
                                        <p:attrNameLst>
                                          <p:attrName>style.visibility</p:attrName>
                                        </p:attrNameLst>
                                      </p:cBhvr>
                                      <p:to>
                                        <p:strVal val="visible"/>
                                      </p:to>
                                    </p:set>
                                    <p:anim calcmode="lin" valueType="num">
                                      <p:cBhvr additive="base">
                                        <p:cTn id="305" dur="500"/>
                                        <p:tgtEl>
                                          <p:spTgt spid="377">
                                            <p:txEl>
                                              <p:pRg st="5" end="5"/>
                                            </p:txEl>
                                          </p:spTgt>
                                        </p:tgtEl>
                                        <p:attrNameLst>
                                          <p:attrName>ppt_w</p:attrName>
                                        </p:attrNameLst>
                                      </p:cBhvr>
                                      <p:tavLst>
                                        <p:tav tm="0">
                                          <p:val>
                                            <p:strVal val="0"/>
                                          </p:val>
                                        </p:tav>
                                        <p:tav tm="100000">
                                          <p:val>
                                            <p:strVal val="#ppt_w"/>
                                          </p:val>
                                        </p:tav>
                                      </p:tavLst>
                                    </p:anim>
                                    <p:anim calcmode="lin" valueType="num">
                                      <p:cBhvr additive="base">
                                        <p:cTn id="306" dur="500"/>
                                        <p:tgtEl>
                                          <p:spTgt spid="377">
                                            <p:txEl>
                                              <p:pRg st="5" end="5"/>
                                            </p:txEl>
                                          </p:spTgt>
                                        </p:tgtEl>
                                        <p:attrNameLst>
                                          <p:attrName>ppt_h</p:attrName>
                                        </p:attrNameLst>
                                      </p:cBhvr>
                                      <p:tavLst>
                                        <p:tav tm="0">
                                          <p:val>
                                            <p:strVal val="0"/>
                                          </p:val>
                                        </p:tav>
                                        <p:tav tm="100000">
                                          <p:val>
                                            <p:strVal val="#ppt_h"/>
                                          </p:val>
                                        </p:tav>
                                      </p:tavLst>
                                    </p:anim>
                                  </p:childTnLst>
                                </p:cTn>
                              </p:par>
                            </p:childTnLst>
                          </p:cTn>
                        </p:par>
                        <p:par>
                          <p:cTn id="307" fill="hold">
                            <p:stCondLst>
                              <p:cond delay="29900"/>
                            </p:stCondLst>
                            <p:childTnLst>
                              <p:par>
                                <p:cTn id="308" presetID="23" presetClass="entr" presetSubtype="16" fill="hold" nodeType="afterEffect">
                                  <p:stCondLst>
                                    <p:cond delay="0"/>
                                  </p:stCondLst>
                                  <p:childTnLst>
                                    <p:set>
                                      <p:cBhvr>
                                        <p:cTn id="309" dur="1" fill="hold">
                                          <p:stCondLst>
                                            <p:cond delay="0"/>
                                          </p:stCondLst>
                                        </p:cTn>
                                        <p:tgtEl>
                                          <p:spTgt spid="377">
                                            <p:txEl>
                                              <p:pRg st="6" end="6"/>
                                            </p:txEl>
                                          </p:spTgt>
                                        </p:tgtEl>
                                        <p:attrNameLst>
                                          <p:attrName>style.visibility</p:attrName>
                                        </p:attrNameLst>
                                      </p:cBhvr>
                                      <p:to>
                                        <p:strVal val="visible"/>
                                      </p:to>
                                    </p:set>
                                    <p:anim calcmode="lin" valueType="num">
                                      <p:cBhvr additive="base">
                                        <p:cTn id="310" dur="500"/>
                                        <p:tgtEl>
                                          <p:spTgt spid="377">
                                            <p:txEl>
                                              <p:pRg st="6" end="6"/>
                                            </p:txEl>
                                          </p:spTgt>
                                        </p:tgtEl>
                                        <p:attrNameLst>
                                          <p:attrName>ppt_w</p:attrName>
                                        </p:attrNameLst>
                                      </p:cBhvr>
                                      <p:tavLst>
                                        <p:tav tm="0">
                                          <p:val>
                                            <p:strVal val="0"/>
                                          </p:val>
                                        </p:tav>
                                        <p:tav tm="100000">
                                          <p:val>
                                            <p:strVal val="#ppt_w"/>
                                          </p:val>
                                        </p:tav>
                                      </p:tavLst>
                                    </p:anim>
                                    <p:anim calcmode="lin" valueType="num">
                                      <p:cBhvr additive="base">
                                        <p:cTn id="311" dur="500"/>
                                        <p:tgtEl>
                                          <p:spTgt spid="377">
                                            <p:txEl>
                                              <p:pRg st="6" end="6"/>
                                            </p:txEl>
                                          </p:spTgt>
                                        </p:tgtEl>
                                        <p:attrNameLst>
                                          <p:attrName>ppt_h</p:attrName>
                                        </p:attrNameLst>
                                      </p:cBhvr>
                                      <p:tavLst>
                                        <p:tav tm="0">
                                          <p:val>
                                            <p:strVal val="0"/>
                                          </p:val>
                                        </p:tav>
                                        <p:tav tm="100000">
                                          <p:val>
                                            <p:strVal val="#ppt_h"/>
                                          </p:val>
                                        </p:tav>
                                      </p:tavLst>
                                    </p:anim>
                                  </p:childTnLst>
                                </p:cTn>
                              </p:par>
                            </p:childTnLst>
                          </p:cTn>
                        </p:par>
                        <p:par>
                          <p:cTn id="312" fill="hold">
                            <p:stCondLst>
                              <p:cond delay="30400"/>
                            </p:stCondLst>
                            <p:childTnLst>
                              <p:par>
                                <p:cTn id="313" presetID="23" presetClass="entr" presetSubtype="16" fill="hold" nodeType="afterEffect">
                                  <p:stCondLst>
                                    <p:cond delay="0"/>
                                  </p:stCondLst>
                                  <p:childTnLst>
                                    <p:set>
                                      <p:cBhvr>
                                        <p:cTn id="314" dur="1" fill="hold">
                                          <p:stCondLst>
                                            <p:cond delay="0"/>
                                          </p:stCondLst>
                                        </p:cTn>
                                        <p:tgtEl>
                                          <p:spTgt spid="377">
                                            <p:txEl>
                                              <p:pRg st="7" end="7"/>
                                            </p:txEl>
                                          </p:spTgt>
                                        </p:tgtEl>
                                        <p:attrNameLst>
                                          <p:attrName>style.visibility</p:attrName>
                                        </p:attrNameLst>
                                      </p:cBhvr>
                                      <p:to>
                                        <p:strVal val="visible"/>
                                      </p:to>
                                    </p:set>
                                    <p:anim calcmode="lin" valueType="num">
                                      <p:cBhvr additive="base">
                                        <p:cTn id="315" dur="500"/>
                                        <p:tgtEl>
                                          <p:spTgt spid="377">
                                            <p:txEl>
                                              <p:pRg st="7" end="7"/>
                                            </p:txEl>
                                          </p:spTgt>
                                        </p:tgtEl>
                                        <p:attrNameLst>
                                          <p:attrName>ppt_w</p:attrName>
                                        </p:attrNameLst>
                                      </p:cBhvr>
                                      <p:tavLst>
                                        <p:tav tm="0">
                                          <p:val>
                                            <p:strVal val="0"/>
                                          </p:val>
                                        </p:tav>
                                        <p:tav tm="100000">
                                          <p:val>
                                            <p:strVal val="#ppt_w"/>
                                          </p:val>
                                        </p:tav>
                                      </p:tavLst>
                                    </p:anim>
                                    <p:anim calcmode="lin" valueType="num">
                                      <p:cBhvr additive="base">
                                        <p:cTn id="316" dur="500"/>
                                        <p:tgtEl>
                                          <p:spTgt spid="377">
                                            <p:txEl>
                                              <p:pRg st="7" end="7"/>
                                            </p:txEl>
                                          </p:spTgt>
                                        </p:tgtEl>
                                        <p:attrNameLst>
                                          <p:attrName>ppt_h</p:attrName>
                                        </p:attrNameLst>
                                      </p:cBhvr>
                                      <p:tavLst>
                                        <p:tav tm="0">
                                          <p:val>
                                            <p:strVal val="0"/>
                                          </p:val>
                                        </p:tav>
                                        <p:tav tm="100000">
                                          <p:val>
                                            <p:strVal val="#ppt_h"/>
                                          </p:val>
                                        </p:tav>
                                      </p:tavLst>
                                    </p:anim>
                                  </p:childTnLst>
                                </p:cTn>
                              </p:par>
                            </p:childTnLst>
                          </p:cTn>
                        </p:par>
                        <p:par>
                          <p:cTn id="317" fill="hold">
                            <p:stCondLst>
                              <p:cond delay="30900"/>
                            </p:stCondLst>
                            <p:childTnLst>
                              <p:par>
                                <p:cTn id="318" presetID="23" presetClass="entr" presetSubtype="16" fill="hold" nodeType="afterEffect">
                                  <p:stCondLst>
                                    <p:cond delay="0"/>
                                  </p:stCondLst>
                                  <p:childTnLst>
                                    <p:set>
                                      <p:cBhvr>
                                        <p:cTn id="319" dur="1" fill="hold">
                                          <p:stCondLst>
                                            <p:cond delay="0"/>
                                          </p:stCondLst>
                                        </p:cTn>
                                        <p:tgtEl>
                                          <p:spTgt spid="377">
                                            <p:txEl>
                                              <p:pRg st="8" end="8"/>
                                            </p:txEl>
                                          </p:spTgt>
                                        </p:tgtEl>
                                        <p:attrNameLst>
                                          <p:attrName>style.visibility</p:attrName>
                                        </p:attrNameLst>
                                      </p:cBhvr>
                                      <p:to>
                                        <p:strVal val="visible"/>
                                      </p:to>
                                    </p:set>
                                    <p:anim calcmode="lin" valueType="num">
                                      <p:cBhvr additive="base">
                                        <p:cTn id="320" dur="500"/>
                                        <p:tgtEl>
                                          <p:spTgt spid="377">
                                            <p:txEl>
                                              <p:pRg st="8" end="8"/>
                                            </p:txEl>
                                          </p:spTgt>
                                        </p:tgtEl>
                                        <p:attrNameLst>
                                          <p:attrName>ppt_w</p:attrName>
                                        </p:attrNameLst>
                                      </p:cBhvr>
                                      <p:tavLst>
                                        <p:tav tm="0">
                                          <p:val>
                                            <p:strVal val="0"/>
                                          </p:val>
                                        </p:tav>
                                        <p:tav tm="100000">
                                          <p:val>
                                            <p:strVal val="#ppt_w"/>
                                          </p:val>
                                        </p:tav>
                                      </p:tavLst>
                                    </p:anim>
                                    <p:anim calcmode="lin" valueType="num">
                                      <p:cBhvr additive="base">
                                        <p:cTn id="321" dur="500"/>
                                        <p:tgtEl>
                                          <p:spTgt spid="377">
                                            <p:txEl>
                                              <p:pRg st="8" end="8"/>
                                            </p:txEl>
                                          </p:spTgt>
                                        </p:tgtEl>
                                        <p:attrNameLst>
                                          <p:attrName>ppt_h</p:attrName>
                                        </p:attrNameLst>
                                      </p:cBhvr>
                                      <p:tavLst>
                                        <p:tav tm="0">
                                          <p:val>
                                            <p:strVal val="0"/>
                                          </p:val>
                                        </p:tav>
                                        <p:tav tm="100000">
                                          <p:val>
                                            <p:strVal val="#ppt_h"/>
                                          </p:val>
                                        </p:tav>
                                      </p:tavLst>
                                    </p:anim>
                                  </p:childTnLst>
                                </p:cTn>
                              </p:par>
                            </p:childTnLst>
                          </p:cTn>
                        </p:par>
                        <p:par>
                          <p:cTn id="322" fill="hold">
                            <p:stCondLst>
                              <p:cond delay="31400"/>
                            </p:stCondLst>
                            <p:childTnLst>
                              <p:par>
                                <p:cTn id="323" presetID="23" presetClass="entr" presetSubtype="16" fill="hold" nodeType="afterEffect">
                                  <p:stCondLst>
                                    <p:cond delay="0"/>
                                  </p:stCondLst>
                                  <p:childTnLst>
                                    <p:set>
                                      <p:cBhvr>
                                        <p:cTn id="324" dur="1" fill="hold">
                                          <p:stCondLst>
                                            <p:cond delay="0"/>
                                          </p:stCondLst>
                                        </p:cTn>
                                        <p:tgtEl>
                                          <p:spTgt spid="378">
                                            <p:txEl>
                                              <p:pRg st="0" end="0"/>
                                            </p:txEl>
                                          </p:spTgt>
                                        </p:tgtEl>
                                        <p:attrNameLst>
                                          <p:attrName>style.visibility</p:attrName>
                                        </p:attrNameLst>
                                      </p:cBhvr>
                                      <p:to>
                                        <p:strVal val="visible"/>
                                      </p:to>
                                    </p:set>
                                    <p:anim calcmode="lin" valueType="num">
                                      <p:cBhvr additive="base">
                                        <p:cTn id="325" dur="500"/>
                                        <p:tgtEl>
                                          <p:spTgt spid="378">
                                            <p:txEl>
                                              <p:pRg st="0" end="0"/>
                                            </p:txEl>
                                          </p:spTgt>
                                        </p:tgtEl>
                                        <p:attrNameLst>
                                          <p:attrName>ppt_w</p:attrName>
                                        </p:attrNameLst>
                                      </p:cBhvr>
                                      <p:tavLst>
                                        <p:tav tm="0">
                                          <p:val>
                                            <p:strVal val="0"/>
                                          </p:val>
                                        </p:tav>
                                        <p:tav tm="100000">
                                          <p:val>
                                            <p:strVal val="#ppt_w"/>
                                          </p:val>
                                        </p:tav>
                                      </p:tavLst>
                                    </p:anim>
                                    <p:anim calcmode="lin" valueType="num">
                                      <p:cBhvr additive="base">
                                        <p:cTn id="326" dur="500"/>
                                        <p:tgtEl>
                                          <p:spTgt spid="378">
                                            <p:txEl>
                                              <p:pRg st="0" end="0"/>
                                            </p:txEl>
                                          </p:spTgt>
                                        </p:tgtEl>
                                        <p:attrNameLst>
                                          <p:attrName>ppt_h</p:attrName>
                                        </p:attrNameLst>
                                      </p:cBhvr>
                                      <p:tavLst>
                                        <p:tav tm="0">
                                          <p:val>
                                            <p:strVal val="0"/>
                                          </p:val>
                                        </p:tav>
                                        <p:tav tm="100000">
                                          <p:val>
                                            <p:strVal val="#ppt_h"/>
                                          </p:val>
                                        </p:tav>
                                      </p:tavLst>
                                    </p:anim>
                                  </p:childTnLst>
                                </p:cTn>
                              </p:par>
                            </p:childTnLst>
                          </p:cTn>
                        </p:par>
                        <p:par>
                          <p:cTn id="327" fill="hold">
                            <p:stCondLst>
                              <p:cond delay="31900"/>
                            </p:stCondLst>
                            <p:childTnLst>
                              <p:par>
                                <p:cTn id="328" presetID="23" presetClass="entr" presetSubtype="16" fill="hold" nodeType="afterEffect">
                                  <p:stCondLst>
                                    <p:cond delay="0"/>
                                  </p:stCondLst>
                                  <p:childTnLst>
                                    <p:set>
                                      <p:cBhvr>
                                        <p:cTn id="329" dur="1" fill="hold">
                                          <p:stCondLst>
                                            <p:cond delay="0"/>
                                          </p:stCondLst>
                                        </p:cTn>
                                        <p:tgtEl>
                                          <p:spTgt spid="378">
                                            <p:txEl>
                                              <p:pRg st="1" end="1"/>
                                            </p:txEl>
                                          </p:spTgt>
                                        </p:tgtEl>
                                        <p:attrNameLst>
                                          <p:attrName>style.visibility</p:attrName>
                                        </p:attrNameLst>
                                      </p:cBhvr>
                                      <p:to>
                                        <p:strVal val="visible"/>
                                      </p:to>
                                    </p:set>
                                    <p:anim calcmode="lin" valueType="num">
                                      <p:cBhvr additive="base">
                                        <p:cTn id="330" dur="500"/>
                                        <p:tgtEl>
                                          <p:spTgt spid="378">
                                            <p:txEl>
                                              <p:pRg st="1" end="1"/>
                                            </p:txEl>
                                          </p:spTgt>
                                        </p:tgtEl>
                                        <p:attrNameLst>
                                          <p:attrName>ppt_w</p:attrName>
                                        </p:attrNameLst>
                                      </p:cBhvr>
                                      <p:tavLst>
                                        <p:tav tm="0">
                                          <p:val>
                                            <p:strVal val="0"/>
                                          </p:val>
                                        </p:tav>
                                        <p:tav tm="100000">
                                          <p:val>
                                            <p:strVal val="#ppt_w"/>
                                          </p:val>
                                        </p:tav>
                                      </p:tavLst>
                                    </p:anim>
                                    <p:anim calcmode="lin" valueType="num">
                                      <p:cBhvr additive="base">
                                        <p:cTn id="331" dur="500"/>
                                        <p:tgtEl>
                                          <p:spTgt spid="378">
                                            <p:txEl>
                                              <p:pRg st="1" end="1"/>
                                            </p:txEl>
                                          </p:spTgt>
                                        </p:tgtEl>
                                        <p:attrNameLst>
                                          <p:attrName>ppt_h</p:attrName>
                                        </p:attrNameLst>
                                      </p:cBhvr>
                                      <p:tavLst>
                                        <p:tav tm="0">
                                          <p:val>
                                            <p:strVal val="0"/>
                                          </p:val>
                                        </p:tav>
                                        <p:tav tm="100000">
                                          <p:val>
                                            <p:strVal val="#ppt_h"/>
                                          </p:val>
                                        </p:tav>
                                      </p:tavLst>
                                    </p:anim>
                                  </p:childTnLst>
                                </p:cTn>
                              </p:par>
                            </p:childTnLst>
                          </p:cTn>
                        </p:par>
                        <p:par>
                          <p:cTn id="332" fill="hold">
                            <p:stCondLst>
                              <p:cond delay="32400"/>
                            </p:stCondLst>
                            <p:childTnLst>
                              <p:par>
                                <p:cTn id="333" presetID="23" presetClass="entr" presetSubtype="16" fill="hold" nodeType="afterEffect">
                                  <p:stCondLst>
                                    <p:cond delay="0"/>
                                  </p:stCondLst>
                                  <p:childTnLst>
                                    <p:set>
                                      <p:cBhvr>
                                        <p:cTn id="334" dur="1" fill="hold">
                                          <p:stCondLst>
                                            <p:cond delay="0"/>
                                          </p:stCondLst>
                                        </p:cTn>
                                        <p:tgtEl>
                                          <p:spTgt spid="378">
                                            <p:txEl>
                                              <p:pRg st="2" end="2"/>
                                            </p:txEl>
                                          </p:spTgt>
                                        </p:tgtEl>
                                        <p:attrNameLst>
                                          <p:attrName>style.visibility</p:attrName>
                                        </p:attrNameLst>
                                      </p:cBhvr>
                                      <p:to>
                                        <p:strVal val="visible"/>
                                      </p:to>
                                    </p:set>
                                    <p:anim calcmode="lin" valueType="num">
                                      <p:cBhvr additive="base">
                                        <p:cTn id="335" dur="500"/>
                                        <p:tgtEl>
                                          <p:spTgt spid="378">
                                            <p:txEl>
                                              <p:pRg st="2" end="2"/>
                                            </p:txEl>
                                          </p:spTgt>
                                        </p:tgtEl>
                                        <p:attrNameLst>
                                          <p:attrName>ppt_w</p:attrName>
                                        </p:attrNameLst>
                                      </p:cBhvr>
                                      <p:tavLst>
                                        <p:tav tm="0">
                                          <p:val>
                                            <p:strVal val="0"/>
                                          </p:val>
                                        </p:tav>
                                        <p:tav tm="100000">
                                          <p:val>
                                            <p:strVal val="#ppt_w"/>
                                          </p:val>
                                        </p:tav>
                                      </p:tavLst>
                                    </p:anim>
                                    <p:anim calcmode="lin" valueType="num">
                                      <p:cBhvr additive="base">
                                        <p:cTn id="336" dur="500"/>
                                        <p:tgtEl>
                                          <p:spTgt spid="378">
                                            <p:txEl>
                                              <p:pRg st="2" end="2"/>
                                            </p:txEl>
                                          </p:spTgt>
                                        </p:tgtEl>
                                        <p:attrNameLst>
                                          <p:attrName>ppt_h</p:attrName>
                                        </p:attrNameLst>
                                      </p:cBhvr>
                                      <p:tavLst>
                                        <p:tav tm="0">
                                          <p:val>
                                            <p:strVal val="0"/>
                                          </p:val>
                                        </p:tav>
                                        <p:tav tm="100000">
                                          <p:val>
                                            <p:strVal val="#ppt_h"/>
                                          </p:val>
                                        </p:tav>
                                      </p:tavLst>
                                    </p:anim>
                                  </p:childTnLst>
                                </p:cTn>
                              </p:par>
                            </p:childTnLst>
                          </p:cTn>
                        </p:par>
                        <p:par>
                          <p:cTn id="337" fill="hold">
                            <p:stCondLst>
                              <p:cond delay="32900"/>
                            </p:stCondLst>
                            <p:childTnLst>
                              <p:par>
                                <p:cTn id="338" presetID="23" presetClass="entr" presetSubtype="16" fill="hold" nodeType="afterEffect">
                                  <p:stCondLst>
                                    <p:cond delay="0"/>
                                  </p:stCondLst>
                                  <p:childTnLst>
                                    <p:set>
                                      <p:cBhvr>
                                        <p:cTn id="339" dur="1" fill="hold">
                                          <p:stCondLst>
                                            <p:cond delay="0"/>
                                          </p:stCondLst>
                                        </p:cTn>
                                        <p:tgtEl>
                                          <p:spTgt spid="378">
                                            <p:txEl>
                                              <p:pRg st="3" end="3"/>
                                            </p:txEl>
                                          </p:spTgt>
                                        </p:tgtEl>
                                        <p:attrNameLst>
                                          <p:attrName>style.visibility</p:attrName>
                                        </p:attrNameLst>
                                      </p:cBhvr>
                                      <p:to>
                                        <p:strVal val="visible"/>
                                      </p:to>
                                    </p:set>
                                    <p:anim calcmode="lin" valueType="num">
                                      <p:cBhvr additive="base">
                                        <p:cTn id="340" dur="500"/>
                                        <p:tgtEl>
                                          <p:spTgt spid="378">
                                            <p:txEl>
                                              <p:pRg st="3" end="3"/>
                                            </p:txEl>
                                          </p:spTgt>
                                        </p:tgtEl>
                                        <p:attrNameLst>
                                          <p:attrName>ppt_w</p:attrName>
                                        </p:attrNameLst>
                                      </p:cBhvr>
                                      <p:tavLst>
                                        <p:tav tm="0">
                                          <p:val>
                                            <p:strVal val="0"/>
                                          </p:val>
                                        </p:tav>
                                        <p:tav tm="100000">
                                          <p:val>
                                            <p:strVal val="#ppt_w"/>
                                          </p:val>
                                        </p:tav>
                                      </p:tavLst>
                                    </p:anim>
                                    <p:anim calcmode="lin" valueType="num">
                                      <p:cBhvr additive="base">
                                        <p:cTn id="341" dur="500"/>
                                        <p:tgtEl>
                                          <p:spTgt spid="378">
                                            <p:txEl>
                                              <p:pRg st="3" end="3"/>
                                            </p:txEl>
                                          </p:spTgt>
                                        </p:tgtEl>
                                        <p:attrNameLst>
                                          <p:attrName>ppt_h</p:attrName>
                                        </p:attrNameLst>
                                      </p:cBhvr>
                                      <p:tavLst>
                                        <p:tav tm="0">
                                          <p:val>
                                            <p:strVal val="0"/>
                                          </p:val>
                                        </p:tav>
                                        <p:tav tm="100000">
                                          <p:val>
                                            <p:strVal val="#ppt_h"/>
                                          </p:val>
                                        </p:tav>
                                      </p:tavLst>
                                    </p:anim>
                                  </p:childTnLst>
                                </p:cTn>
                              </p:par>
                            </p:childTnLst>
                          </p:cTn>
                        </p:par>
                        <p:par>
                          <p:cTn id="342" fill="hold">
                            <p:stCondLst>
                              <p:cond delay="33400"/>
                            </p:stCondLst>
                            <p:childTnLst>
                              <p:par>
                                <p:cTn id="343" presetID="23" presetClass="entr" presetSubtype="16" fill="hold" nodeType="afterEffect">
                                  <p:stCondLst>
                                    <p:cond delay="0"/>
                                  </p:stCondLst>
                                  <p:childTnLst>
                                    <p:set>
                                      <p:cBhvr>
                                        <p:cTn id="344" dur="1" fill="hold">
                                          <p:stCondLst>
                                            <p:cond delay="0"/>
                                          </p:stCondLst>
                                        </p:cTn>
                                        <p:tgtEl>
                                          <p:spTgt spid="378">
                                            <p:txEl>
                                              <p:pRg st="4" end="4"/>
                                            </p:txEl>
                                          </p:spTgt>
                                        </p:tgtEl>
                                        <p:attrNameLst>
                                          <p:attrName>style.visibility</p:attrName>
                                        </p:attrNameLst>
                                      </p:cBhvr>
                                      <p:to>
                                        <p:strVal val="visible"/>
                                      </p:to>
                                    </p:set>
                                    <p:anim calcmode="lin" valueType="num">
                                      <p:cBhvr additive="base">
                                        <p:cTn id="345" dur="500"/>
                                        <p:tgtEl>
                                          <p:spTgt spid="378">
                                            <p:txEl>
                                              <p:pRg st="4" end="4"/>
                                            </p:txEl>
                                          </p:spTgt>
                                        </p:tgtEl>
                                        <p:attrNameLst>
                                          <p:attrName>ppt_w</p:attrName>
                                        </p:attrNameLst>
                                      </p:cBhvr>
                                      <p:tavLst>
                                        <p:tav tm="0">
                                          <p:val>
                                            <p:strVal val="0"/>
                                          </p:val>
                                        </p:tav>
                                        <p:tav tm="100000">
                                          <p:val>
                                            <p:strVal val="#ppt_w"/>
                                          </p:val>
                                        </p:tav>
                                      </p:tavLst>
                                    </p:anim>
                                    <p:anim calcmode="lin" valueType="num">
                                      <p:cBhvr additive="base">
                                        <p:cTn id="346" dur="500"/>
                                        <p:tgtEl>
                                          <p:spTgt spid="378">
                                            <p:txEl>
                                              <p:pRg st="4" end="4"/>
                                            </p:txEl>
                                          </p:spTgt>
                                        </p:tgtEl>
                                        <p:attrNameLst>
                                          <p:attrName>ppt_h</p:attrName>
                                        </p:attrNameLst>
                                      </p:cBhvr>
                                      <p:tavLst>
                                        <p:tav tm="0">
                                          <p:val>
                                            <p:strVal val="0"/>
                                          </p:val>
                                        </p:tav>
                                        <p:tav tm="100000">
                                          <p:val>
                                            <p:strVal val="#ppt_h"/>
                                          </p:val>
                                        </p:tav>
                                      </p:tavLst>
                                    </p:anim>
                                  </p:childTnLst>
                                </p:cTn>
                              </p:par>
                            </p:childTnLst>
                          </p:cTn>
                        </p:par>
                        <p:par>
                          <p:cTn id="347" fill="hold">
                            <p:stCondLst>
                              <p:cond delay="33900"/>
                            </p:stCondLst>
                            <p:childTnLst>
                              <p:par>
                                <p:cTn id="348" presetID="23" presetClass="entr" presetSubtype="16" fill="hold" nodeType="afterEffect">
                                  <p:stCondLst>
                                    <p:cond delay="0"/>
                                  </p:stCondLst>
                                  <p:childTnLst>
                                    <p:set>
                                      <p:cBhvr>
                                        <p:cTn id="349" dur="1" fill="hold">
                                          <p:stCondLst>
                                            <p:cond delay="0"/>
                                          </p:stCondLst>
                                        </p:cTn>
                                        <p:tgtEl>
                                          <p:spTgt spid="378">
                                            <p:txEl>
                                              <p:pRg st="5" end="5"/>
                                            </p:txEl>
                                          </p:spTgt>
                                        </p:tgtEl>
                                        <p:attrNameLst>
                                          <p:attrName>style.visibility</p:attrName>
                                        </p:attrNameLst>
                                      </p:cBhvr>
                                      <p:to>
                                        <p:strVal val="visible"/>
                                      </p:to>
                                    </p:set>
                                    <p:anim calcmode="lin" valueType="num">
                                      <p:cBhvr additive="base">
                                        <p:cTn id="350" dur="500"/>
                                        <p:tgtEl>
                                          <p:spTgt spid="378">
                                            <p:txEl>
                                              <p:pRg st="5" end="5"/>
                                            </p:txEl>
                                          </p:spTgt>
                                        </p:tgtEl>
                                        <p:attrNameLst>
                                          <p:attrName>ppt_w</p:attrName>
                                        </p:attrNameLst>
                                      </p:cBhvr>
                                      <p:tavLst>
                                        <p:tav tm="0">
                                          <p:val>
                                            <p:strVal val="0"/>
                                          </p:val>
                                        </p:tav>
                                        <p:tav tm="100000">
                                          <p:val>
                                            <p:strVal val="#ppt_w"/>
                                          </p:val>
                                        </p:tav>
                                      </p:tavLst>
                                    </p:anim>
                                    <p:anim calcmode="lin" valueType="num">
                                      <p:cBhvr additive="base">
                                        <p:cTn id="351" dur="500"/>
                                        <p:tgtEl>
                                          <p:spTgt spid="378">
                                            <p:txEl>
                                              <p:pRg st="5" end="5"/>
                                            </p:txEl>
                                          </p:spTgt>
                                        </p:tgtEl>
                                        <p:attrNameLst>
                                          <p:attrName>ppt_h</p:attrName>
                                        </p:attrNameLst>
                                      </p:cBhvr>
                                      <p:tavLst>
                                        <p:tav tm="0">
                                          <p:val>
                                            <p:strVal val="0"/>
                                          </p:val>
                                        </p:tav>
                                        <p:tav tm="100000">
                                          <p:val>
                                            <p:strVal val="#ppt_h"/>
                                          </p:val>
                                        </p:tav>
                                      </p:tavLst>
                                    </p:anim>
                                  </p:childTnLst>
                                </p:cTn>
                              </p:par>
                            </p:childTnLst>
                          </p:cTn>
                        </p:par>
                        <p:par>
                          <p:cTn id="352" fill="hold">
                            <p:stCondLst>
                              <p:cond delay="34400"/>
                            </p:stCondLst>
                            <p:childTnLst>
                              <p:par>
                                <p:cTn id="353" presetID="23" presetClass="entr" presetSubtype="16" fill="hold" nodeType="afterEffect">
                                  <p:stCondLst>
                                    <p:cond delay="0"/>
                                  </p:stCondLst>
                                  <p:childTnLst>
                                    <p:set>
                                      <p:cBhvr>
                                        <p:cTn id="354" dur="1" fill="hold">
                                          <p:stCondLst>
                                            <p:cond delay="0"/>
                                          </p:stCondLst>
                                        </p:cTn>
                                        <p:tgtEl>
                                          <p:spTgt spid="378">
                                            <p:txEl>
                                              <p:pRg st="6" end="6"/>
                                            </p:txEl>
                                          </p:spTgt>
                                        </p:tgtEl>
                                        <p:attrNameLst>
                                          <p:attrName>style.visibility</p:attrName>
                                        </p:attrNameLst>
                                      </p:cBhvr>
                                      <p:to>
                                        <p:strVal val="visible"/>
                                      </p:to>
                                    </p:set>
                                    <p:anim calcmode="lin" valueType="num">
                                      <p:cBhvr additive="base">
                                        <p:cTn id="355" dur="500"/>
                                        <p:tgtEl>
                                          <p:spTgt spid="378">
                                            <p:txEl>
                                              <p:pRg st="6" end="6"/>
                                            </p:txEl>
                                          </p:spTgt>
                                        </p:tgtEl>
                                        <p:attrNameLst>
                                          <p:attrName>ppt_w</p:attrName>
                                        </p:attrNameLst>
                                      </p:cBhvr>
                                      <p:tavLst>
                                        <p:tav tm="0">
                                          <p:val>
                                            <p:strVal val="0"/>
                                          </p:val>
                                        </p:tav>
                                        <p:tav tm="100000">
                                          <p:val>
                                            <p:strVal val="#ppt_w"/>
                                          </p:val>
                                        </p:tav>
                                      </p:tavLst>
                                    </p:anim>
                                    <p:anim calcmode="lin" valueType="num">
                                      <p:cBhvr additive="base">
                                        <p:cTn id="356" dur="500"/>
                                        <p:tgtEl>
                                          <p:spTgt spid="378">
                                            <p:txEl>
                                              <p:pRg st="6" end="6"/>
                                            </p:txEl>
                                          </p:spTgt>
                                        </p:tgtEl>
                                        <p:attrNameLst>
                                          <p:attrName>ppt_h</p:attrName>
                                        </p:attrNameLst>
                                      </p:cBhvr>
                                      <p:tavLst>
                                        <p:tav tm="0">
                                          <p:val>
                                            <p:strVal val="0"/>
                                          </p:val>
                                        </p:tav>
                                        <p:tav tm="100000">
                                          <p:val>
                                            <p:strVal val="#ppt_h"/>
                                          </p:val>
                                        </p:tav>
                                      </p:tavLst>
                                    </p:anim>
                                  </p:childTnLst>
                                </p:cTn>
                              </p:par>
                            </p:childTnLst>
                          </p:cTn>
                        </p:par>
                        <p:par>
                          <p:cTn id="357" fill="hold">
                            <p:stCondLst>
                              <p:cond delay="34900"/>
                            </p:stCondLst>
                            <p:childTnLst>
                              <p:par>
                                <p:cTn id="358" presetID="23" presetClass="entr" presetSubtype="16" fill="hold" nodeType="afterEffect">
                                  <p:stCondLst>
                                    <p:cond delay="0"/>
                                  </p:stCondLst>
                                  <p:childTnLst>
                                    <p:set>
                                      <p:cBhvr>
                                        <p:cTn id="359" dur="1" fill="hold">
                                          <p:stCondLst>
                                            <p:cond delay="0"/>
                                          </p:stCondLst>
                                        </p:cTn>
                                        <p:tgtEl>
                                          <p:spTgt spid="378">
                                            <p:txEl>
                                              <p:pRg st="7" end="7"/>
                                            </p:txEl>
                                          </p:spTgt>
                                        </p:tgtEl>
                                        <p:attrNameLst>
                                          <p:attrName>style.visibility</p:attrName>
                                        </p:attrNameLst>
                                      </p:cBhvr>
                                      <p:to>
                                        <p:strVal val="visible"/>
                                      </p:to>
                                    </p:set>
                                    <p:anim calcmode="lin" valueType="num">
                                      <p:cBhvr additive="base">
                                        <p:cTn id="360" dur="500"/>
                                        <p:tgtEl>
                                          <p:spTgt spid="378">
                                            <p:txEl>
                                              <p:pRg st="7" end="7"/>
                                            </p:txEl>
                                          </p:spTgt>
                                        </p:tgtEl>
                                        <p:attrNameLst>
                                          <p:attrName>ppt_w</p:attrName>
                                        </p:attrNameLst>
                                      </p:cBhvr>
                                      <p:tavLst>
                                        <p:tav tm="0">
                                          <p:val>
                                            <p:strVal val="0"/>
                                          </p:val>
                                        </p:tav>
                                        <p:tav tm="100000">
                                          <p:val>
                                            <p:strVal val="#ppt_w"/>
                                          </p:val>
                                        </p:tav>
                                      </p:tavLst>
                                    </p:anim>
                                    <p:anim calcmode="lin" valueType="num">
                                      <p:cBhvr additive="base">
                                        <p:cTn id="361" dur="500"/>
                                        <p:tgtEl>
                                          <p:spTgt spid="378">
                                            <p:txEl>
                                              <p:pRg st="7" end="7"/>
                                            </p:txEl>
                                          </p:spTgt>
                                        </p:tgtEl>
                                        <p:attrNameLst>
                                          <p:attrName>ppt_h</p:attrName>
                                        </p:attrNameLst>
                                      </p:cBhvr>
                                      <p:tavLst>
                                        <p:tav tm="0">
                                          <p:val>
                                            <p:strVal val="0"/>
                                          </p:val>
                                        </p:tav>
                                        <p:tav tm="100000">
                                          <p:val>
                                            <p:strVal val="#ppt_h"/>
                                          </p:val>
                                        </p:tav>
                                      </p:tavLst>
                                    </p:anim>
                                  </p:childTnLst>
                                </p:cTn>
                              </p:par>
                            </p:childTnLst>
                          </p:cTn>
                        </p:par>
                        <p:par>
                          <p:cTn id="362" fill="hold">
                            <p:stCondLst>
                              <p:cond delay="35400"/>
                            </p:stCondLst>
                            <p:childTnLst>
                              <p:par>
                                <p:cTn id="363" presetID="23" presetClass="entr" presetSubtype="16" fill="hold" nodeType="afterEffect">
                                  <p:stCondLst>
                                    <p:cond delay="0"/>
                                  </p:stCondLst>
                                  <p:childTnLst>
                                    <p:set>
                                      <p:cBhvr>
                                        <p:cTn id="364" dur="1" fill="hold">
                                          <p:stCondLst>
                                            <p:cond delay="0"/>
                                          </p:stCondLst>
                                        </p:cTn>
                                        <p:tgtEl>
                                          <p:spTgt spid="378">
                                            <p:txEl>
                                              <p:pRg st="8" end="8"/>
                                            </p:txEl>
                                          </p:spTgt>
                                        </p:tgtEl>
                                        <p:attrNameLst>
                                          <p:attrName>style.visibility</p:attrName>
                                        </p:attrNameLst>
                                      </p:cBhvr>
                                      <p:to>
                                        <p:strVal val="visible"/>
                                      </p:to>
                                    </p:set>
                                    <p:anim calcmode="lin" valueType="num">
                                      <p:cBhvr additive="base">
                                        <p:cTn id="365" dur="500"/>
                                        <p:tgtEl>
                                          <p:spTgt spid="378">
                                            <p:txEl>
                                              <p:pRg st="8" end="8"/>
                                            </p:txEl>
                                          </p:spTgt>
                                        </p:tgtEl>
                                        <p:attrNameLst>
                                          <p:attrName>ppt_w</p:attrName>
                                        </p:attrNameLst>
                                      </p:cBhvr>
                                      <p:tavLst>
                                        <p:tav tm="0">
                                          <p:val>
                                            <p:strVal val="0"/>
                                          </p:val>
                                        </p:tav>
                                        <p:tav tm="100000">
                                          <p:val>
                                            <p:strVal val="#ppt_w"/>
                                          </p:val>
                                        </p:tav>
                                      </p:tavLst>
                                    </p:anim>
                                    <p:anim calcmode="lin" valueType="num">
                                      <p:cBhvr additive="base">
                                        <p:cTn id="366" dur="500"/>
                                        <p:tgtEl>
                                          <p:spTgt spid="378">
                                            <p:txEl>
                                              <p:pRg st="8" end="8"/>
                                            </p:txEl>
                                          </p:spTgt>
                                        </p:tgtEl>
                                        <p:attrNameLst>
                                          <p:attrName>ppt_h</p:attrName>
                                        </p:attrNameLst>
                                      </p:cBhvr>
                                      <p:tavLst>
                                        <p:tav tm="0">
                                          <p:val>
                                            <p:strVal val="0"/>
                                          </p:val>
                                        </p:tav>
                                        <p:tav tm="100000">
                                          <p:val>
                                            <p:strVal val="#ppt_h"/>
                                          </p:val>
                                        </p:tav>
                                      </p:tavLst>
                                    </p:anim>
                                  </p:childTnLst>
                                </p:cTn>
                              </p:par>
                            </p:childTnLst>
                          </p:cTn>
                        </p:par>
                        <p:par>
                          <p:cTn id="367" fill="hold">
                            <p:stCondLst>
                              <p:cond delay="35900"/>
                            </p:stCondLst>
                            <p:childTnLst>
                              <p:par>
                                <p:cTn id="368" presetID="23" presetClass="entr" presetSubtype="16" fill="hold" nodeType="afterEffect">
                                  <p:stCondLst>
                                    <p:cond delay="0"/>
                                  </p:stCondLst>
                                  <p:childTnLst>
                                    <p:set>
                                      <p:cBhvr>
                                        <p:cTn id="369" dur="1" fill="hold">
                                          <p:stCondLst>
                                            <p:cond delay="0"/>
                                          </p:stCondLst>
                                        </p:cTn>
                                        <p:tgtEl>
                                          <p:spTgt spid="379">
                                            <p:txEl>
                                              <p:pRg st="0" end="0"/>
                                            </p:txEl>
                                          </p:spTgt>
                                        </p:tgtEl>
                                        <p:attrNameLst>
                                          <p:attrName>style.visibility</p:attrName>
                                        </p:attrNameLst>
                                      </p:cBhvr>
                                      <p:to>
                                        <p:strVal val="visible"/>
                                      </p:to>
                                    </p:set>
                                    <p:anim calcmode="lin" valueType="num">
                                      <p:cBhvr additive="base">
                                        <p:cTn id="370" dur="500"/>
                                        <p:tgtEl>
                                          <p:spTgt spid="379">
                                            <p:txEl>
                                              <p:pRg st="0" end="0"/>
                                            </p:txEl>
                                          </p:spTgt>
                                        </p:tgtEl>
                                        <p:attrNameLst>
                                          <p:attrName>ppt_w</p:attrName>
                                        </p:attrNameLst>
                                      </p:cBhvr>
                                      <p:tavLst>
                                        <p:tav tm="0">
                                          <p:val>
                                            <p:strVal val="0"/>
                                          </p:val>
                                        </p:tav>
                                        <p:tav tm="100000">
                                          <p:val>
                                            <p:strVal val="#ppt_w"/>
                                          </p:val>
                                        </p:tav>
                                      </p:tavLst>
                                    </p:anim>
                                    <p:anim calcmode="lin" valueType="num">
                                      <p:cBhvr additive="base">
                                        <p:cTn id="371" dur="500"/>
                                        <p:tgtEl>
                                          <p:spTgt spid="379">
                                            <p:txEl>
                                              <p:pRg st="0" end="0"/>
                                            </p:txEl>
                                          </p:spTgt>
                                        </p:tgtEl>
                                        <p:attrNameLst>
                                          <p:attrName>ppt_h</p:attrName>
                                        </p:attrNameLst>
                                      </p:cBhvr>
                                      <p:tavLst>
                                        <p:tav tm="0">
                                          <p:val>
                                            <p:strVal val="0"/>
                                          </p:val>
                                        </p:tav>
                                        <p:tav tm="100000">
                                          <p:val>
                                            <p:strVal val="#ppt_h"/>
                                          </p:val>
                                        </p:tav>
                                      </p:tavLst>
                                    </p:anim>
                                  </p:childTnLst>
                                </p:cTn>
                              </p:par>
                            </p:childTnLst>
                          </p:cTn>
                        </p:par>
                        <p:par>
                          <p:cTn id="372" fill="hold">
                            <p:stCondLst>
                              <p:cond delay="36400"/>
                            </p:stCondLst>
                            <p:childTnLst>
                              <p:par>
                                <p:cTn id="373" presetID="23" presetClass="entr" presetSubtype="16" fill="hold" nodeType="afterEffect">
                                  <p:stCondLst>
                                    <p:cond delay="0"/>
                                  </p:stCondLst>
                                  <p:childTnLst>
                                    <p:set>
                                      <p:cBhvr>
                                        <p:cTn id="374" dur="1" fill="hold">
                                          <p:stCondLst>
                                            <p:cond delay="0"/>
                                          </p:stCondLst>
                                        </p:cTn>
                                        <p:tgtEl>
                                          <p:spTgt spid="379">
                                            <p:txEl>
                                              <p:pRg st="1" end="1"/>
                                            </p:txEl>
                                          </p:spTgt>
                                        </p:tgtEl>
                                        <p:attrNameLst>
                                          <p:attrName>style.visibility</p:attrName>
                                        </p:attrNameLst>
                                      </p:cBhvr>
                                      <p:to>
                                        <p:strVal val="visible"/>
                                      </p:to>
                                    </p:set>
                                    <p:anim calcmode="lin" valueType="num">
                                      <p:cBhvr additive="base">
                                        <p:cTn id="375" dur="500"/>
                                        <p:tgtEl>
                                          <p:spTgt spid="379">
                                            <p:txEl>
                                              <p:pRg st="1" end="1"/>
                                            </p:txEl>
                                          </p:spTgt>
                                        </p:tgtEl>
                                        <p:attrNameLst>
                                          <p:attrName>ppt_w</p:attrName>
                                        </p:attrNameLst>
                                      </p:cBhvr>
                                      <p:tavLst>
                                        <p:tav tm="0">
                                          <p:val>
                                            <p:strVal val="0"/>
                                          </p:val>
                                        </p:tav>
                                        <p:tav tm="100000">
                                          <p:val>
                                            <p:strVal val="#ppt_w"/>
                                          </p:val>
                                        </p:tav>
                                      </p:tavLst>
                                    </p:anim>
                                    <p:anim calcmode="lin" valueType="num">
                                      <p:cBhvr additive="base">
                                        <p:cTn id="376" dur="500"/>
                                        <p:tgtEl>
                                          <p:spTgt spid="379">
                                            <p:txEl>
                                              <p:pRg st="1" end="1"/>
                                            </p:txEl>
                                          </p:spTgt>
                                        </p:tgtEl>
                                        <p:attrNameLst>
                                          <p:attrName>ppt_h</p:attrName>
                                        </p:attrNameLst>
                                      </p:cBhvr>
                                      <p:tavLst>
                                        <p:tav tm="0">
                                          <p:val>
                                            <p:strVal val="0"/>
                                          </p:val>
                                        </p:tav>
                                        <p:tav tm="100000">
                                          <p:val>
                                            <p:strVal val="#ppt_h"/>
                                          </p:val>
                                        </p:tav>
                                      </p:tavLst>
                                    </p:anim>
                                  </p:childTnLst>
                                </p:cTn>
                              </p:par>
                            </p:childTnLst>
                          </p:cTn>
                        </p:par>
                        <p:par>
                          <p:cTn id="377" fill="hold">
                            <p:stCondLst>
                              <p:cond delay="36900"/>
                            </p:stCondLst>
                            <p:childTnLst>
                              <p:par>
                                <p:cTn id="378" presetID="23" presetClass="entr" presetSubtype="16" fill="hold" nodeType="afterEffect">
                                  <p:stCondLst>
                                    <p:cond delay="0"/>
                                  </p:stCondLst>
                                  <p:childTnLst>
                                    <p:set>
                                      <p:cBhvr>
                                        <p:cTn id="379" dur="1" fill="hold">
                                          <p:stCondLst>
                                            <p:cond delay="0"/>
                                          </p:stCondLst>
                                        </p:cTn>
                                        <p:tgtEl>
                                          <p:spTgt spid="379">
                                            <p:txEl>
                                              <p:pRg st="2" end="2"/>
                                            </p:txEl>
                                          </p:spTgt>
                                        </p:tgtEl>
                                        <p:attrNameLst>
                                          <p:attrName>style.visibility</p:attrName>
                                        </p:attrNameLst>
                                      </p:cBhvr>
                                      <p:to>
                                        <p:strVal val="visible"/>
                                      </p:to>
                                    </p:set>
                                    <p:anim calcmode="lin" valueType="num">
                                      <p:cBhvr additive="base">
                                        <p:cTn id="380" dur="500"/>
                                        <p:tgtEl>
                                          <p:spTgt spid="379">
                                            <p:txEl>
                                              <p:pRg st="2" end="2"/>
                                            </p:txEl>
                                          </p:spTgt>
                                        </p:tgtEl>
                                        <p:attrNameLst>
                                          <p:attrName>ppt_w</p:attrName>
                                        </p:attrNameLst>
                                      </p:cBhvr>
                                      <p:tavLst>
                                        <p:tav tm="0">
                                          <p:val>
                                            <p:strVal val="0"/>
                                          </p:val>
                                        </p:tav>
                                        <p:tav tm="100000">
                                          <p:val>
                                            <p:strVal val="#ppt_w"/>
                                          </p:val>
                                        </p:tav>
                                      </p:tavLst>
                                    </p:anim>
                                    <p:anim calcmode="lin" valueType="num">
                                      <p:cBhvr additive="base">
                                        <p:cTn id="381" dur="500"/>
                                        <p:tgtEl>
                                          <p:spTgt spid="379">
                                            <p:txEl>
                                              <p:pRg st="2" end="2"/>
                                            </p:txEl>
                                          </p:spTgt>
                                        </p:tgtEl>
                                        <p:attrNameLst>
                                          <p:attrName>ppt_h</p:attrName>
                                        </p:attrNameLst>
                                      </p:cBhvr>
                                      <p:tavLst>
                                        <p:tav tm="0">
                                          <p:val>
                                            <p:strVal val="0"/>
                                          </p:val>
                                        </p:tav>
                                        <p:tav tm="100000">
                                          <p:val>
                                            <p:strVal val="#ppt_h"/>
                                          </p:val>
                                        </p:tav>
                                      </p:tavLst>
                                    </p:anim>
                                  </p:childTnLst>
                                </p:cTn>
                              </p:par>
                            </p:childTnLst>
                          </p:cTn>
                        </p:par>
                        <p:par>
                          <p:cTn id="382" fill="hold">
                            <p:stCondLst>
                              <p:cond delay="37400"/>
                            </p:stCondLst>
                            <p:childTnLst>
                              <p:par>
                                <p:cTn id="383" presetID="23" presetClass="entr" presetSubtype="16" fill="hold" nodeType="afterEffect">
                                  <p:stCondLst>
                                    <p:cond delay="0"/>
                                  </p:stCondLst>
                                  <p:childTnLst>
                                    <p:set>
                                      <p:cBhvr>
                                        <p:cTn id="384" dur="1" fill="hold">
                                          <p:stCondLst>
                                            <p:cond delay="0"/>
                                          </p:stCondLst>
                                        </p:cTn>
                                        <p:tgtEl>
                                          <p:spTgt spid="379">
                                            <p:txEl>
                                              <p:pRg st="3" end="3"/>
                                            </p:txEl>
                                          </p:spTgt>
                                        </p:tgtEl>
                                        <p:attrNameLst>
                                          <p:attrName>style.visibility</p:attrName>
                                        </p:attrNameLst>
                                      </p:cBhvr>
                                      <p:to>
                                        <p:strVal val="visible"/>
                                      </p:to>
                                    </p:set>
                                    <p:anim calcmode="lin" valueType="num">
                                      <p:cBhvr additive="base">
                                        <p:cTn id="385" dur="500"/>
                                        <p:tgtEl>
                                          <p:spTgt spid="379">
                                            <p:txEl>
                                              <p:pRg st="3" end="3"/>
                                            </p:txEl>
                                          </p:spTgt>
                                        </p:tgtEl>
                                        <p:attrNameLst>
                                          <p:attrName>ppt_w</p:attrName>
                                        </p:attrNameLst>
                                      </p:cBhvr>
                                      <p:tavLst>
                                        <p:tav tm="0">
                                          <p:val>
                                            <p:strVal val="0"/>
                                          </p:val>
                                        </p:tav>
                                        <p:tav tm="100000">
                                          <p:val>
                                            <p:strVal val="#ppt_w"/>
                                          </p:val>
                                        </p:tav>
                                      </p:tavLst>
                                    </p:anim>
                                    <p:anim calcmode="lin" valueType="num">
                                      <p:cBhvr additive="base">
                                        <p:cTn id="386" dur="500"/>
                                        <p:tgtEl>
                                          <p:spTgt spid="379">
                                            <p:txEl>
                                              <p:pRg st="3" end="3"/>
                                            </p:txEl>
                                          </p:spTgt>
                                        </p:tgtEl>
                                        <p:attrNameLst>
                                          <p:attrName>ppt_h</p:attrName>
                                        </p:attrNameLst>
                                      </p:cBhvr>
                                      <p:tavLst>
                                        <p:tav tm="0">
                                          <p:val>
                                            <p:strVal val="0"/>
                                          </p:val>
                                        </p:tav>
                                        <p:tav tm="100000">
                                          <p:val>
                                            <p:strVal val="#ppt_h"/>
                                          </p:val>
                                        </p:tav>
                                      </p:tavLst>
                                    </p:anim>
                                  </p:childTnLst>
                                </p:cTn>
                              </p:par>
                            </p:childTnLst>
                          </p:cTn>
                        </p:par>
                        <p:par>
                          <p:cTn id="387" fill="hold">
                            <p:stCondLst>
                              <p:cond delay="37900"/>
                            </p:stCondLst>
                            <p:childTnLst>
                              <p:par>
                                <p:cTn id="388" presetID="23" presetClass="entr" presetSubtype="16" fill="hold" nodeType="afterEffect">
                                  <p:stCondLst>
                                    <p:cond delay="0"/>
                                  </p:stCondLst>
                                  <p:childTnLst>
                                    <p:set>
                                      <p:cBhvr>
                                        <p:cTn id="389" dur="1" fill="hold">
                                          <p:stCondLst>
                                            <p:cond delay="0"/>
                                          </p:stCondLst>
                                        </p:cTn>
                                        <p:tgtEl>
                                          <p:spTgt spid="379">
                                            <p:txEl>
                                              <p:pRg st="4" end="4"/>
                                            </p:txEl>
                                          </p:spTgt>
                                        </p:tgtEl>
                                        <p:attrNameLst>
                                          <p:attrName>style.visibility</p:attrName>
                                        </p:attrNameLst>
                                      </p:cBhvr>
                                      <p:to>
                                        <p:strVal val="visible"/>
                                      </p:to>
                                    </p:set>
                                    <p:anim calcmode="lin" valueType="num">
                                      <p:cBhvr additive="base">
                                        <p:cTn id="390" dur="500"/>
                                        <p:tgtEl>
                                          <p:spTgt spid="379">
                                            <p:txEl>
                                              <p:pRg st="4" end="4"/>
                                            </p:txEl>
                                          </p:spTgt>
                                        </p:tgtEl>
                                        <p:attrNameLst>
                                          <p:attrName>ppt_w</p:attrName>
                                        </p:attrNameLst>
                                      </p:cBhvr>
                                      <p:tavLst>
                                        <p:tav tm="0">
                                          <p:val>
                                            <p:strVal val="0"/>
                                          </p:val>
                                        </p:tav>
                                        <p:tav tm="100000">
                                          <p:val>
                                            <p:strVal val="#ppt_w"/>
                                          </p:val>
                                        </p:tav>
                                      </p:tavLst>
                                    </p:anim>
                                    <p:anim calcmode="lin" valueType="num">
                                      <p:cBhvr additive="base">
                                        <p:cTn id="391" dur="500"/>
                                        <p:tgtEl>
                                          <p:spTgt spid="379">
                                            <p:txEl>
                                              <p:pRg st="4" end="4"/>
                                            </p:txEl>
                                          </p:spTgt>
                                        </p:tgtEl>
                                        <p:attrNameLst>
                                          <p:attrName>ppt_h</p:attrName>
                                        </p:attrNameLst>
                                      </p:cBhvr>
                                      <p:tavLst>
                                        <p:tav tm="0">
                                          <p:val>
                                            <p:strVal val="0"/>
                                          </p:val>
                                        </p:tav>
                                        <p:tav tm="100000">
                                          <p:val>
                                            <p:strVal val="#ppt_h"/>
                                          </p:val>
                                        </p:tav>
                                      </p:tavLst>
                                    </p:anim>
                                  </p:childTnLst>
                                </p:cTn>
                              </p:par>
                            </p:childTnLst>
                          </p:cTn>
                        </p:par>
                        <p:par>
                          <p:cTn id="392" fill="hold">
                            <p:stCondLst>
                              <p:cond delay="38400"/>
                            </p:stCondLst>
                            <p:childTnLst>
                              <p:par>
                                <p:cTn id="393" presetID="23" presetClass="entr" presetSubtype="16" fill="hold" nodeType="afterEffect">
                                  <p:stCondLst>
                                    <p:cond delay="0"/>
                                  </p:stCondLst>
                                  <p:childTnLst>
                                    <p:set>
                                      <p:cBhvr>
                                        <p:cTn id="394" dur="1" fill="hold">
                                          <p:stCondLst>
                                            <p:cond delay="0"/>
                                          </p:stCondLst>
                                        </p:cTn>
                                        <p:tgtEl>
                                          <p:spTgt spid="379">
                                            <p:txEl>
                                              <p:pRg st="5" end="5"/>
                                            </p:txEl>
                                          </p:spTgt>
                                        </p:tgtEl>
                                        <p:attrNameLst>
                                          <p:attrName>style.visibility</p:attrName>
                                        </p:attrNameLst>
                                      </p:cBhvr>
                                      <p:to>
                                        <p:strVal val="visible"/>
                                      </p:to>
                                    </p:set>
                                    <p:anim calcmode="lin" valueType="num">
                                      <p:cBhvr additive="base">
                                        <p:cTn id="395" dur="500"/>
                                        <p:tgtEl>
                                          <p:spTgt spid="379">
                                            <p:txEl>
                                              <p:pRg st="5" end="5"/>
                                            </p:txEl>
                                          </p:spTgt>
                                        </p:tgtEl>
                                        <p:attrNameLst>
                                          <p:attrName>ppt_w</p:attrName>
                                        </p:attrNameLst>
                                      </p:cBhvr>
                                      <p:tavLst>
                                        <p:tav tm="0">
                                          <p:val>
                                            <p:strVal val="0"/>
                                          </p:val>
                                        </p:tav>
                                        <p:tav tm="100000">
                                          <p:val>
                                            <p:strVal val="#ppt_w"/>
                                          </p:val>
                                        </p:tav>
                                      </p:tavLst>
                                    </p:anim>
                                    <p:anim calcmode="lin" valueType="num">
                                      <p:cBhvr additive="base">
                                        <p:cTn id="396" dur="500"/>
                                        <p:tgtEl>
                                          <p:spTgt spid="379">
                                            <p:txEl>
                                              <p:pRg st="5" end="5"/>
                                            </p:txEl>
                                          </p:spTgt>
                                        </p:tgtEl>
                                        <p:attrNameLst>
                                          <p:attrName>ppt_h</p:attrName>
                                        </p:attrNameLst>
                                      </p:cBhvr>
                                      <p:tavLst>
                                        <p:tav tm="0">
                                          <p:val>
                                            <p:strVal val="0"/>
                                          </p:val>
                                        </p:tav>
                                        <p:tav tm="100000">
                                          <p:val>
                                            <p:strVal val="#ppt_h"/>
                                          </p:val>
                                        </p:tav>
                                      </p:tavLst>
                                    </p:anim>
                                  </p:childTnLst>
                                </p:cTn>
                              </p:par>
                            </p:childTnLst>
                          </p:cTn>
                        </p:par>
                        <p:par>
                          <p:cTn id="397" fill="hold">
                            <p:stCondLst>
                              <p:cond delay="38900"/>
                            </p:stCondLst>
                            <p:childTnLst>
                              <p:par>
                                <p:cTn id="398" presetID="23" presetClass="entr" presetSubtype="16" fill="hold" nodeType="afterEffect">
                                  <p:stCondLst>
                                    <p:cond delay="0"/>
                                  </p:stCondLst>
                                  <p:childTnLst>
                                    <p:set>
                                      <p:cBhvr>
                                        <p:cTn id="399" dur="1" fill="hold">
                                          <p:stCondLst>
                                            <p:cond delay="0"/>
                                          </p:stCondLst>
                                        </p:cTn>
                                        <p:tgtEl>
                                          <p:spTgt spid="379">
                                            <p:txEl>
                                              <p:pRg st="6" end="6"/>
                                            </p:txEl>
                                          </p:spTgt>
                                        </p:tgtEl>
                                        <p:attrNameLst>
                                          <p:attrName>style.visibility</p:attrName>
                                        </p:attrNameLst>
                                      </p:cBhvr>
                                      <p:to>
                                        <p:strVal val="visible"/>
                                      </p:to>
                                    </p:set>
                                    <p:anim calcmode="lin" valueType="num">
                                      <p:cBhvr additive="base">
                                        <p:cTn id="400" dur="500"/>
                                        <p:tgtEl>
                                          <p:spTgt spid="379">
                                            <p:txEl>
                                              <p:pRg st="6" end="6"/>
                                            </p:txEl>
                                          </p:spTgt>
                                        </p:tgtEl>
                                        <p:attrNameLst>
                                          <p:attrName>ppt_w</p:attrName>
                                        </p:attrNameLst>
                                      </p:cBhvr>
                                      <p:tavLst>
                                        <p:tav tm="0">
                                          <p:val>
                                            <p:strVal val="0"/>
                                          </p:val>
                                        </p:tav>
                                        <p:tav tm="100000">
                                          <p:val>
                                            <p:strVal val="#ppt_w"/>
                                          </p:val>
                                        </p:tav>
                                      </p:tavLst>
                                    </p:anim>
                                    <p:anim calcmode="lin" valueType="num">
                                      <p:cBhvr additive="base">
                                        <p:cTn id="401" dur="500"/>
                                        <p:tgtEl>
                                          <p:spTgt spid="379">
                                            <p:txEl>
                                              <p:pRg st="6" end="6"/>
                                            </p:txEl>
                                          </p:spTgt>
                                        </p:tgtEl>
                                        <p:attrNameLst>
                                          <p:attrName>ppt_h</p:attrName>
                                        </p:attrNameLst>
                                      </p:cBhvr>
                                      <p:tavLst>
                                        <p:tav tm="0">
                                          <p:val>
                                            <p:strVal val="0"/>
                                          </p:val>
                                        </p:tav>
                                        <p:tav tm="100000">
                                          <p:val>
                                            <p:strVal val="#ppt_h"/>
                                          </p:val>
                                        </p:tav>
                                      </p:tavLst>
                                    </p:anim>
                                  </p:childTnLst>
                                </p:cTn>
                              </p:par>
                            </p:childTnLst>
                          </p:cTn>
                        </p:par>
                        <p:par>
                          <p:cTn id="402" fill="hold">
                            <p:stCondLst>
                              <p:cond delay="39400"/>
                            </p:stCondLst>
                            <p:childTnLst>
                              <p:par>
                                <p:cTn id="403" presetID="23" presetClass="entr" presetSubtype="16" fill="hold" nodeType="afterEffect">
                                  <p:stCondLst>
                                    <p:cond delay="0"/>
                                  </p:stCondLst>
                                  <p:childTnLst>
                                    <p:set>
                                      <p:cBhvr>
                                        <p:cTn id="404" dur="1" fill="hold">
                                          <p:stCondLst>
                                            <p:cond delay="0"/>
                                          </p:stCondLst>
                                        </p:cTn>
                                        <p:tgtEl>
                                          <p:spTgt spid="379">
                                            <p:txEl>
                                              <p:pRg st="7" end="7"/>
                                            </p:txEl>
                                          </p:spTgt>
                                        </p:tgtEl>
                                        <p:attrNameLst>
                                          <p:attrName>style.visibility</p:attrName>
                                        </p:attrNameLst>
                                      </p:cBhvr>
                                      <p:to>
                                        <p:strVal val="visible"/>
                                      </p:to>
                                    </p:set>
                                    <p:anim calcmode="lin" valueType="num">
                                      <p:cBhvr additive="base">
                                        <p:cTn id="405" dur="500"/>
                                        <p:tgtEl>
                                          <p:spTgt spid="379">
                                            <p:txEl>
                                              <p:pRg st="7" end="7"/>
                                            </p:txEl>
                                          </p:spTgt>
                                        </p:tgtEl>
                                        <p:attrNameLst>
                                          <p:attrName>ppt_w</p:attrName>
                                        </p:attrNameLst>
                                      </p:cBhvr>
                                      <p:tavLst>
                                        <p:tav tm="0">
                                          <p:val>
                                            <p:strVal val="0"/>
                                          </p:val>
                                        </p:tav>
                                        <p:tav tm="100000">
                                          <p:val>
                                            <p:strVal val="#ppt_w"/>
                                          </p:val>
                                        </p:tav>
                                      </p:tavLst>
                                    </p:anim>
                                    <p:anim calcmode="lin" valueType="num">
                                      <p:cBhvr additive="base">
                                        <p:cTn id="406" dur="500"/>
                                        <p:tgtEl>
                                          <p:spTgt spid="379">
                                            <p:txEl>
                                              <p:pRg st="7" end="7"/>
                                            </p:txEl>
                                          </p:spTgt>
                                        </p:tgtEl>
                                        <p:attrNameLst>
                                          <p:attrName>ppt_h</p:attrName>
                                        </p:attrNameLst>
                                      </p:cBhvr>
                                      <p:tavLst>
                                        <p:tav tm="0">
                                          <p:val>
                                            <p:strVal val="0"/>
                                          </p:val>
                                        </p:tav>
                                        <p:tav tm="100000">
                                          <p:val>
                                            <p:strVal val="#ppt_h"/>
                                          </p:val>
                                        </p:tav>
                                      </p:tavLst>
                                    </p:anim>
                                  </p:childTnLst>
                                </p:cTn>
                              </p:par>
                            </p:childTnLst>
                          </p:cTn>
                        </p:par>
                        <p:par>
                          <p:cTn id="407" fill="hold">
                            <p:stCondLst>
                              <p:cond delay="39900"/>
                            </p:stCondLst>
                            <p:childTnLst>
                              <p:par>
                                <p:cTn id="408" presetID="23" presetClass="entr" presetSubtype="16" fill="hold" nodeType="afterEffect">
                                  <p:stCondLst>
                                    <p:cond delay="0"/>
                                  </p:stCondLst>
                                  <p:childTnLst>
                                    <p:set>
                                      <p:cBhvr>
                                        <p:cTn id="409" dur="1" fill="hold">
                                          <p:stCondLst>
                                            <p:cond delay="0"/>
                                          </p:stCondLst>
                                        </p:cTn>
                                        <p:tgtEl>
                                          <p:spTgt spid="379">
                                            <p:txEl>
                                              <p:pRg st="8" end="8"/>
                                            </p:txEl>
                                          </p:spTgt>
                                        </p:tgtEl>
                                        <p:attrNameLst>
                                          <p:attrName>style.visibility</p:attrName>
                                        </p:attrNameLst>
                                      </p:cBhvr>
                                      <p:to>
                                        <p:strVal val="visible"/>
                                      </p:to>
                                    </p:set>
                                    <p:anim calcmode="lin" valueType="num">
                                      <p:cBhvr additive="base">
                                        <p:cTn id="410" dur="500"/>
                                        <p:tgtEl>
                                          <p:spTgt spid="379">
                                            <p:txEl>
                                              <p:pRg st="8" end="8"/>
                                            </p:txEl>
                                          </p:spTgt>
                                        </p:tgtEl>
                                        <p:attrNameLst>
                                          <p:attrName>ppt_w</p:attrName>
                                        </p:attrNameLst>
                                      </p:cBhvr>
                                      <p:tavLst>
                                        <p:tav tm="0">
                                          <p:val>
                                            <p:strVal val="0"/>
                                          </p:val>
                                        </p:tav>
                                        <p:tav tm="100000">
                                          <p:val>
                                            <p:strVal val="#ppt_w"/>
                                          </p:val>
                                        </p:tav>
                                      </p:tavLst>
                                    </p:anim>
                                    <p:anim calcmode="lin" valueType="num">
                                      <p:cBhvr additive="base">
                                        <p:cTn id="411" dur="500"/>
                                        <p:tgtEl>
                                          <p:spTgt spid="379">
                                            <p:txEl>
                                              <p:pRg st="8" end="8"/>
                                            </p:txEl>
                                          </p:spTgt>
                                        </p:tgtEl>
                                        <p:attrNameLst>
                                          <p:attrName>ppt_h</p:attrName>
                                        </p:attrNameLst>
                                      </p:cBhvr>
                                      <p:tavLst>
                                        <p:tav tm="0">
                                          <p:val>
                                            <p:strVal val="0"/>
                                          </p:val>
                                        </p:tav>
                                        <p:tav tm="100000">
                                          <p:val>
                                            <p:strVal val="#ppt_h"/>
                                          </p:val>
                                        </p:tav>
                                      </p:tavLst>
                                    </p:anim>
                                  </p:childTnLst>
                                </p:cTn>
                              </p:par>
                            </p:childTnLst>
                          </p:cTn>
                        </p:par>
                        <p:par>
                          <p:cTn id="412" fill="hold">
                            <p:stCondLst>
                              <p:cond delay="40400"/>
                            </p:stCondLst>
                            <p:childTnLst>
                              <p:par>
                                <p:cTn id="413" presetID="23" presetClass="entr" presetSubtype="16" fill="hold" nodeType="afterEffect">
                                  <p:stCondLst>
                                    <p:cond delay="0"/>
                                  </p:stCondLst>
                                  <p:childTnLst>
                                    <p:set>
                                      <p:cBhvr>
                                        <p:cTn id="414" dur="1" fill="hold">
                                          <p:stCondLst>
                                            <p:cond delay="0"/>
                                          </p:stCondLst>
                                        </p:cTn>
                                        <p:tgtEl>
                                          <p:spTgt spid="380">
                                            <p:txEl>
                                              <p:pRg st="0" end="0"/>
                                            </p:txEl>
                                          </p:spTgt>
                                        </p:tgtEl>
                                        <p:attrNameLst>
                                          <p:attrName>style.visibility</p:attrName>
                                        </p:attrNameLst>
                                      </p:cBhvr>
                                      <p:to>
                                        <p:strVal val="visible"/>
                                      </p:to>
                                    </p:set>
                                    <p:anim calcmode="lin" valueType="num">
                                      <p:cBhvr additive="base">
                                        <p:cTn id="415" dur="500"/>
                                        <p:tgtEl>
                                          <p:spTgt spid="380">
                                            <p:txEl>
                                              <p:pRg st="0" end="0"/>
                                            </p:txEl>
                                          </p:spTgt>
                                        </p:tgtEl>
                                        <p:attrNameLst>
                                          <p:attrName>ppt_w</p:attrName>
                                        </p:attrNameLst>
                                      </p:cBhvr>
                                      <p:tavLst>
                                        <p:tav tm="0">
                                          <p:val>
                                            <p:strVal val="0"/>
                                          </p:val>
                                        </p:tav>
                                        <p:tav tm="100000">
                                          <p:val>
                                            <p:strVal val="#ppt_w"/>
                                          </p:val>
                                        </p:tav>
                                      </p:tavLst>
                                    </p:anim>
                                    <p:anim calcmode="lin" valueType="num">
                                      <p:cBhvr additive="base">
                                        <p:cTn id="416" dur="500"/>
                                        <p:tgtEl>
                                          <p:spTgt spid="380">
                                            <p:txEl>
                                              <p:pRg st="0" end="0"/>
                                            </p:txEl>
                                          </p:spTgt>
                                        </p:tgtEl>
                                        <p:attrNameLst>
                                          <p:attrName>ppt_h</p:attrName>
                                        </p:attrNameLst>
                                      </p:cBhvr>
                                      <p:tavLst>
                                        <p:tav tm="0">
                                          <p:val>
                                            <p:strVal val="0"/>
                                          </p:val>
                                        </p:tav>
                                        <p:tav tm="100000">
                                          <p:val>
                                            <p:strVal val="#ppt_h"/>
                                          </p:val>
                                        </p:tav>
                                      </p:tavLst>
                                    </p:anim>
                                  </p:childTnLst>
                                </p:cTn>
                              </p:par>
                            </p:childTnLst>
                          </p:cTn>
                        </p:par>
                        <p:par>
                          <p:cTn id="417" fill="hold">
                            <p:stCondLst>
                              <p:cond delay="40900"/>
                            </p:stCondLst>
                            <p:childTnLst>
                              <p:par>
                                <p:cTn id="418" presetID="23" presetClass="entr" presetSubtype="16" fill="hold" nodeType="afterEffect">
                                  <p:stCondLst>
                                    <p:cond delay="0"/>
                                  </p:stCondLst>
                                  <p:childTnLst>
                                    <p:set>
                                      <p:cBhvr>
                                        <p:cTn id="419" dur="1" fill="hold">
                                          <p:stCondLst>
                                            <p:cond delay="0"/>
                                          </p:stCondLst>
                                        </p:cTn>
                                        <p:tgtEl>
                                          <p:spTgt spid="380">
                                            <p:txEl>
                                              <p:pRg st="1" end="1"/>
                                            </p:txEl>
                                          </p:spTgt>
                                        </p:tgtEl>
                                        <p:attrNameLst>
                                          <p:attrName>style.visibility</p:attrName>
                                        </p:attrNameLst>
                                      </p:cBhvr>
                                      <p:to>
                                        <p:strVal val="visible"/>
                                      </p:to>
                                    </p:set>
                                    <p:anim calcmode="lin" valueType="num">
                                      <p:cBhvr additive="base">
                                        <p:cTn id="420" dur="500"/>
                                        <p:tgtEl>
                                          <p:spTgt spid="380">
                                            <p:txEl>
                                              <p:pRg st="1" end="1"/>
                                            </p:txEl>
                                          </p:spTgt>
                                        </p:tgtEl>
                                        <p:attrNameLst>
                                          <p:attrName>ppt_w</p:attrName>
                                        </p:attrNameLst>
                                      </p:cBhvr>
                                      <p:tavLst>
                                        <p:tav tm="0">
                                          <p:val>
                                            <p:strVal val="0"/>
                                          </p:val>
                                        </p:tav>
                                        <p:tav tm="100000">
                                          <p:val>
                                            <p:strVal val="#ppt_w"/>
                                          </p:val>
                                        </p:tav>
                                      </p:tavLst>
                                    </p:anim>
                                    <p:anim calcmode="lin" valueType="num">
                                      <p:cBhvr additive="base">
                                        <p:cTn id="421" dur="500"/>
                                        <p:tgtEl>
                                          <p:spTgt spid="380">
                                            <p:txEl>
                                              <p:pRg st="1" end="1"/>
                                            </p:txEl>
                                          </p:spTgt>
                                        </p:tgtEl>
                                        <p:attrNameLst>
                                          <p:attrName>ppt_h</p:attrName>
                                        </p:attrNameLst>
                                      </p:cBhvr>
                                      <p:tavLst>
                                        <p:tav tm="0">
                                          <p:val>
                                            <p:strVal val="0"/>
                                          </p:val>
                                        </p:tav>
                                        <p:tav tm="100000">
                                          <p:val>
                                            <p:strVal val="#ppt_h"/>
                                          </p:val>
                                        </p:tav>
                                      </p:tavLst>
                                    </p:anim>
                                  </p:childTnLst>
                                </p:cTn>
                              </p:par>
                            </p:childTnLst>
                          </p:cTn>
                        </p:par>
                        <p:par>
                          <p:cTn id="422" fill="hold">
                            <p:stCondLst>
                              <p:cond delay="41400"/>
                            </p:stCondLst>
                            <p:childTnLst>
                              <p:par>
                                <p:cTn id="423" presetID="23" presetClass="entr" presetSubtype="16" fill="hold" nodeType="afterEffect">
                                  <p:stCondLst>
                                    <p:cond delay="0"/>
                                  </p:stCondLst>
                                  <p:childTnLst>
                                    <p:set>
                                      <p:cBhvr>
                                        <p:cTn id="424" dur="1" fill="hold">
                                          <p:stCondLst>
                                            <p:cond delay="0"/>
                                          </p:stCondLst>
                                        </p:cTn>
                                        <p:tgtEl>
                                          <p:spTgt spid="380">
                                            <p:txEl>
                                              <p:pRg st="2" end="2"/>
                                            </p:txEl>
                                          </p:spTgt>
                                        </p:tgtEl>
                                        <p:attrNameLst>
                                          <p:attrName>style.visibility</p:attrName>
                                        </p:attrNameLst>
                                      </p:cBhvr>
                                      <p:to>
                                        <p:strVal val="visible"/>
                                      </p:to>
                                    </p:set>
                                    <p:anim calcmode="lin" valueType="num">
                                      <p:cBhvr additive="base">
                                        <p:cTn id="425" dur="500"/>
                                        <p:tgtEl>
                                          <p:spTgt spid="380">
                                            <p:txEl>
                                              <p:pRg st="2" end="2"/>
                                            </p:txEl>
                                          </p:spTgt>
                                        </p:tgtEl>
                                        <p:attrNameLst>
                                          <p:attrName>ppt_w</p:attrName>
                                        </p:attrNameLst>
                                      </p:cBhvr>
                                      <p:tavLst>
                                        <p:tav tm="0">
                                          <p:val>
                                            <p:strVal val="0"/>
                                          </p:val>
                                        </p:tav>
                                        <p:tav tm="100000">
                                          <p:val>
                                            <p:strVal val="#ppt_w"/>
                                          </p:val>
                                        </p:tav>
                                      </p:tavLst>
                                    </p:anim>
                                    <p:anim calcmode="lin" valueType="num">
                                      <p:cBhvr additive="base">
                                        <p:cTn id="426" dur="500"/>
                                        <p:tgtEl>
                                          <p:spTgt spid="380">
                                            <p:txEl>
                                              <p:pRg st="2" end="2"/>
                                            </p:txEl>
                                          </p:spTgt>
                                        </p:tgtEl>
                                        <p:attrNameLst>
                                          <p:attrName>ppt_h</p:attrName>
                                        </p:attrNameLst>
                                      </p:cBhvr>
                                      <p:tavLst>
                                        <p:tav tm="0">
                                          <p:val>
                                            <p:strVal val="0"/>
                                          </p:val>
                                        </p:tav>
                                        <p:tav tm="100000">
                                          <p:val>
                                            <p:strVal val="#ppt_h"/>
                                          </p:val>
                                        </p:tav>
                                      </p:tavLst>
                                    </p:anim>
                                  </p:childTnLst>
                                </p:cTn>
                              </p:par>
                            </p:childTnLst>
                          </p:cTn>
                        </p:par>
                        <p:par>
                          <p:cTn id="427" fill="hold">
                            <p:stCondLst>
                              <p:cond delay="41900"/>
                            </p:stCondLst>
                            <p:childTnLst>
                              <p:par>
                                <p:cTn id="428" presetID="23" presetClass="entr" presetSubtype="16" fill="hold" nodeType="afterEffect">
                                  <p:stCondLst>
                                    <p:cond delay="0"/>
                                  </p:stCondLst>
                                  <p:childTnLst>
                                    <p:set>
                                      <p:cBhvr>
                                        <p:cTn id="429" dur="1" fill="hold">
                                          <p:stCondLst>
                                            <p:cond delay="0"/>
                                          </p:stCondLst>
                                        </p:cTn>
                                        <p:tgtEl>
                                          <p:spTgt spid="380">
                                            <p:txEl>
                                              <p:pRg st="3" end="3"/>
                                            </p:txEl>
                                          </p:spTgt>
                                        </p:tgtEl>
                                        <p:attrNameLst>
                                          <p:attrName>style.visibility</p:attrName>
                                        </p:attrNameLst>
                                      </p:cBhvr>
                                      <p:to>
                                        <p:strVal val="visible"/>
                                      </p:to>
                                    </p:set>
                                    <p:anim calcmode="lin" valueType="num">
                                      <p:cBhvr additive="base">
                                        <p:cTn id="430" dur="500"/>
                                        <p:tgtEl>
                                          <p:spTgt spid="380">
                                            <p:txEl>
                                              <p:pRg st="3" end="3"/>
                                            </p:txEl>
                                          </p:spTgt>
                                        </p:tgtEl>
                                        <p:attrNameLst>
                                          <p:attrName>ppt_w</p:attrName>
                                        </p:attrNameLst>
                                      </p:cBhvr>
                                      <p:tavLst>
                                        <p:tav tm="0">
                                          <p:val>
                                            <p:strVal val="0"/>
                                          </p:val>
                                        </p:tav>
                                        <p:tav tm="100000">
                                          <p:val>
                                            <p:strVal val="#ppt_w"/>
                                          </p:val>
                                        </p:tav>
                                      </p:tavLst>
                                    </p:anim>
                                    <p:anim calcmode="lin" valueType="num">
                                      <p:cBhvr additive="base">
                                        <p:cTn id="431" dur="500"/>
                                        <p:tgtEl>
                                          <p:spTgt spid="380">
                                            <p:txEl>
                                              <p:pRg st="3" end="3"/>
                                            </p:txEl>
                                          </p:spTgt>
                                        </p:tgtEl>
                                        <p:attrNameLst>
                                          <p:attrName>ppt_h</p:attrName>
                                        </p:attrNameLst>
                                      </p:cBhvr>
                                      <p:tavLst>
                                        <p:tav tm="0">
                                          <p:val>
                                            <p:strVal val="0"/>
                                          </p:val>
                                        </p:tav>
                                        <p:tav tm="100000">
                                          <p:val>
                                            <p:strVal val="#ppt_h"/>
                                          </p:val>
                                        </p:tav>
                                      </p:tavLst>
                                    </p:anim>
                                  </p:childTnLst>
                                </p:cTn>
                              </p:par>
                            </p:childTnLst>
                          </p:cTn>
                        </p:par>
                        <p:par>
                          <p:cTn id="432" fill="hold">
                            <p:stCondLst>
                              <p:cond delay="42400"/>
                            </p:stCondLst>
                            <p:childTnLst>
                              <p:par>
                                <p:cTn id="433" presetID="23" presetClass="entr" presetSubtype="16" fill="hold" nodeType="afterEffect">
                                  <p:stCondLst>
                                    <p:cond delay="0"/>
                                  </p:stCondLst>
                                  <p:childTnLst>
                                    <p:set>
                                      <p:cBhvr>
                                        <p:cTn id="434" dur="1" fill="hold">
                                          <p:stCondLst>
                                            <p:cond delay="0"/>
                                          </p:stCondLst>
                                        </p:cTn>
                                        <p:tgtEl>
                                          <p:spTgt spid="380">
                                            <p:txEl>
                                              <p:pRg st="4" end="4"/>
                                            </p:txEl>
                                          </p:spTgt>
                                        </p:tgtEl>
                                        <p:attrNameLst>
                                          <p:attrName>style.visibility</p:attrName>
                                        </p:attrNameLst>
                                      </p:cBhvr>
                                      <p:to>
                                        <p:strVal val="visible"/>
                                      </p:to>
                                    </p:set>
                                    <p:anim calcmode="lin" valueType="num">
                                      <p:cBhvr additive="base">
                                        <p:cTn id="435" dur="500"/>
                                        <p:tgtEl>
                                          <p:spTgt spid="380">
                                            <p:txEl>
                                              <p:pRg st="4" end="4"/>
                                            </p:txEl>
                                          </p:spTgt>
                                        </p:tgtEl>
                                        <p:attrNameLst>
                                          <p:attrName>ppt_w</p:attrName>
                                        </p:attrNameLst>
                                      </p:cBhvr>
                                      <p:tavLst>
                                        <p:tav tm="0">
                                          <p:val>
                                            <p:strVal val="0"/>
                                          </p:val>
                                        </p:tav>
                                        <p:tav tm="100000">
                                          <p:val>
                                            <p:strVal val="#ppt_w"/>
                                          </p:val>
                                        </p:tav>
                                      </p:tavLst>
                                    </p:anim>
                                    <p:anim calcmode="lin" valueType="num">
                                      <p:cBhvr additive="base">
                                        <p:cTn id="436" dur="500"/>
                                        <p:tgtEl>
                                          <p:spTgt spid="380">
                                            <p:txEl>
                                              <p:pRg st="4" end="4"/>
                                            </p:txEl>
                                          </p:spTgt>
                                        </p:tgtEl>
                                        <p:attrNameLst>
                                          <p:attrName>ppt_h</p:attrName>
                                        </p:attrNameLst>
                                      </p:cBhvr>
                                      <p:tavLst>
                                        <p:tav tm="0">
                                          <p:val>
                                            <p:strVal val="0"/>
                                          </p:val>
                                        </p:tav>
                                        <p:tav tm="100000">
                                          <p:val>
                                            <p:strVal val="#ppt_h"/>
                                          </p:val>
                                        </p:tav>
                                      </p:tavLst>
                                    </p:anim>
                                  </p:childTnLst>
                                </p:cTn>
                              </p:par>
                            </p:childTnLst>
                          </p:cTn>
                        </p:par>
                        <p:par>
                          <p:cTn id="437" fill="hold">
                            <p:stCondLst>
                              <p:cond delay="42900"/>
                            </p:stCondLst>
                            <p:childTnLst>
                              <p:par>
                                <p:cTn id="438" presetID="23" presetClass="entr" presetSubtype="16" fill="hold" nodeType="afterEffect">
                                  <p:stCondLst>
                                    <p:cond delay="0"/>
                                  </p:stCondLst>
                                  <p:childTnLst>
                                    <p:set>
                                      <p:cBhvr>
                                        <p:cTn id="439" dur="1" fill="hold">
                                          <p:stCondLst>
                                            <p:cond delay="0"/>
                                          </p:stCondLst>
                                        </p:cTn>
                                        <p:tgtEl>
                                          <p:spTgt spid="380">
                                            <p:txEl>
                                              <p:pRg st="5" end="5"/>
                                            </p:txEl>
                                          </p:spTgt>
                                        </p:tgtEl>
                                        <p:attrNameLst>
                                          <p:attrName>style.visibility</p:attrName>
                                        </p:attrNameLst>
                                      </p:cBhvr>
                                      <p:to>
                                        <p:strVal val="visible"/>
                                      </p:to>
                                    </p:set>
                                    <p:anim calcmode="lin" valueType="num">
                                      <p:cBhvr additive="base">
                                        <p:cTn id="440" dur="500"/>
                                        <p:tgtEl>
                                          <p:spTgt spid="380">
                                            <p:txEl>
                                              <p:pRg st="5" end="5"/>
                                            </p:txEl>
                                          </p:spTgt>
                                        </p:tgtEl>
                                        <p:attrNameLst>
                                          <p:attrName>ppt_w</p:attrName>
                                        </p:attrNameLst>
                                      </p:cBhvr>
                                      <p:tavLst>
                                        <p:tav tm="0">
                                          <p:val>
                                            <p:strVal val="0"/>
                                          </p:val>
                                        </p:tav>
                                        <p:tav tm="100000">
                                          <p:val>
                                            <p:strVal val="#ppt_w"/>
                                          </p:val>
                                        </p:tav>
                                      </p:tavLst>
                                    </p:anim>
                                    <p:anim calcmode="lin" valueType="num">
                                      <p:cBhvr additive="base">
                                        <p:cTn id="441" dur="500"/>
                                        <p:tgtEl>
                                          <p:spTgt spid="380">
                                            <p:txEl>
                                              <p:pRg st="5" end="5"/>
                                            </p:txEl>
                                          </p:spTgt>
                                        </p:tgtEl>
                                        <p:attrNameLst>
                                          <p:attrName>ppt_h</p:attrName>
                                        </p:attrNameLst>
                                      </p:cBhvr>
                                      <p:tavLst>
                                        <p:tav tm="0">
                                          <p:val>
                                            <p:strVal val="0"/>
                                          </p:val>
                                        </p:tav>
                                        <p:tav tm="100000">
                                          <p:val>
                                            <p:strVal val="#ppt_h"/>
                                          </p:val>
                                        </p:tav>
                                      </p:tavLst>
                                    </p:anim>
                                  </p:childTnLst>
                                </p:cTn>
                              </p:par>
                            </p:childTnLst>
                          </p:cTn>
                        </p:par>
                        <p:par>
                          <p:cTn id="442" fill="hold">
                            <p:stCondLst>
                              <p:cond delay="43400"/>
                            </p:stCondLst>
                            <p:childTnLst>
                              <p:par>
                                <p:cTn id="443" presetID="23" presetClass="entr" presetSubtype="16" fill="hold" nodeType="afterEffect">
                                  <p:stCondLst>
                                    <p:cond delay="0"/>
                                  </p:stCondLst>
                                  <p:childTnLst>
                                    <p:set>
                                      <p:cBhvr>
                                        <p:cTn id="444" dur="1" fill="hold">
                                          <p:stCondLst>
                                            <p:cond delay="0"/>
                                          </p:stCondLst>
                                        </p:cTn>
                                        <p:tgtEl>
                                          <p:spTgt spid="380">
                                            <p:txEl>
                                              <p:pRg st="6" end="6"/>
                                            </p:txEl>
                                          </p:spTgt>
                                        </p:tgtEl>
                                        <p:attrNameLst>
                                          <p:attrName>style.visibility</p:attrName>
                                        </p:attrNameLst>
                                      </p:cBhvr>
                                      <p:to>
                                        <p:strVal val="visible"/>
                                      </p:to>
                                    </p:set>
                                    <p:anim calcmode="lin" valueType="num">
                                      <p:cBhvr additive="base">
                                        <p:cTn id="445" dur="500"/>
                                        <p:tgtEl>
                                          <p:spTgt spid="380">
                                            <p:txEl>
                                              <p:pRg st="6" end="6"/>
                                            </p:txEl>
                                          </p:spTgt>
                                        </p:tgtEl>
                                        <p:attrNameLst>
                                          <p:attrName>ppt_w</p:attrName>
                                        </p:attrNameLst>
                                      </p:cBhvr>
                                      <p:tavLst>
                                        <p:tav tm="0">
                                          <p:val>
                                            <p:strVal val="0"/>
                                          </p:val>
                                        </p:tav>
                                        <p:tav tm="100000">
                                          <p:val>
                                            <p:strVal val="#ppt_w"/>
                                          </p:val>
                                        </p:tav>
                                      </p:tavLst>
                                    </p:anim>
                                    <p:anim calcmode="lin" valueType="num">
                                      <p:cBhvr additive="base">
                                        <p:cTn id="446" dur="500"/>
                                        <p:tgtEl>
                                          <p:spTgt spid="380">
                                            <p:txEl>
                                              <p:pRg st="6" end="6"/>
                                            </p:txEl>
                                          </p:spTgt>
                                        </p:tgtEl>
                                        <p:attrNameLst>
                                          <p:attrName>ppt_h</p:attrName>
                                        </p:attrNameLst>
                                      </p:cBhvr>
                                      <p:tavLst>
                                        <p:tav tm="0">
                                          <p:val>
                                            <p:strVal val="0"/>
                                          </p:val>
                                        </p:tav>
                                        <p:tav tm="100000">
                                          <p:val>
                                            <p:strVal val="#ppt_h"/>
                                          </p:val>
                                        </p:tav>
                                      </p:tavLst>
                                    </p:anim>
                                  </p:childTnLst>
                                </p:cTn>
                              </p:par>
                            </p:childTnLst>
                          </p:cTn>
                        </p:par>
                        <p:par>
                          <p:cTn id="447" fill="hold">
                            <p:stCondLst>
                              <p:cond delay="43900"/>
                            </p:stCondLst>
                            <p:childTnLst>
                              <p:par>
                                <p:cTn id="448" presetID="23" presetClass="entr" presetSubtype="16" fill="hold" nodeType="afterEffect">
                                  <p:stCondLst>
                                    <p:cond delay="0"/>
                                  </p:stCondLst>
                                  <p:childTnLst>
                                    <p:set>
                                      <p:cBhvr>
                                        <p:cTn id="449" dur="1" fill="hold">
                                          <p:stCondLst>
                                            <p:cond delay="0"/>
                                          </p:stCondLst>
                                        </p:cTn>
                                        <p:tgtEl>
                                          <p:spTgt spid="380">
                                            <p:txEl>
                                              <p:pRg st="7" end="7"/>
                                            </p:txEl>
                                          </p:spTgt>
                                        </p:tgtEl>
                                        <p:attrNameLst>
                                          <p:attrName>style.visibility</p:attrName>
                                        </p:attrNameLst>
                                      </p:cBhvr>
                                      <p:to>
                                        <p:strVal val="visible"/>
                                      </p:to>
                                    </p:set>
                                    <p:anim calcmode="lin" valueType="num">
                                      <p:cBhvr additive="base">
                                        <p:cTn id="450" dur="500"/>
                                        <p:tgtEl>
                                          <p:spTgt spid="380">
                                            <p:txEl>
                                              <p:pRg st="7" end="7"/>
                                            </p:txEl>
                                          </p:spTgt>
                                        </p:tgtEl>
                                        <p:attrNameLst>
                                          <p:attrName>ppt_w</p:attrName>
                                        </p:attrNameLst>
                                      </p:cBhvr>
                                      <p:tavLst>
                                        <p:tav tm="0">
                                          <p:val>
                                            <p:strVal val="0"/>
                                          </p:val>
                                        </p:tav>
                                        <p:tav tm="100000">
                                          <p:val>
                                            <p:strVal val="#ppt_w"/>
                                          </p:val>
                                        </p:tav>
                                      </p:tavLst>
                                    </p:anim>
                                    <p:anim calcmode="lin" valueType="num">
                                      <p:cBhvr additive="base">
                                        <p:cTn id="451" dur="500"/>
                                        <p:tgtEl>
                                          <p:spTgt spid="380">
                                            <p:txEl>
                                              <p:pRg st="7" end="7"/>
                                            </p:txEl>
                                          </p:spTgt>
                                        </p:tgtEl>
                                        <p:attrNameLst>
                                          <p:attrName>ppt_h</p:attrName>
                                        </p:attrNameLst>
                                      </p:cBhvr>
                                      <p:tavLst>
                                        <p:tav tm="0">
                                          <p:val>
                                            <p:strVal val="0"/>
                                          </p:val>
                                        </p:tav>
                                        <p:tav tm="100000">
                                          <p:val>
                                            <p:strVal val="#ppt_h"/>
                                          </p:val>
                                        </p:tav>
                                      </p:tavLst>
                                    </p:anim>
                                  </p:childTnLst>
                                </p:cTn>
                              </p:par>
                            </p:childTnLst>
                          </p:cTn>
                        </p:par>
                        <p:par>
                          <p:cTn id="452" fill="hold">
                            <p:stCondLst>
                              <p:cond delay="44400"/>
                            </p:stCondLst>
                            <p:childTnLst>
                              <p:par>
                                <p:cTn id="453" presetID="23" presetClass="entr" presetSubtype="16" fill="hold" nodeType="afterEffect">
                                  <p:stCondLst>
                                    <p:cond delay="0"/>
                                  </p:stCondLst>
                                  <p:childTnLst>
                                    <p:set>
                                      <p:cBhvr>
                                        <p:cTn id="454" dur="1" fill="hold">
                                          <p:stCondLst>
                                            <p:cond delay="0"/>
                                          </p:stCondLst>
                                        </p:cTn>
                                        <p:tgtEl>
                                          <p:spTgt spid="380">
                                            <p:txEl>
                                              <p:pRg st="8" end="8"/>
                                            </p:txEl>
                                          </p:spTgt>
                                        </p:tgtEl>
                                        <p:attrNameLst>
                                          <p:attrName>style.visibility</p:attrName>
                                        </p:attrNameLst>
                                      </p:cBhvr>
                                      <p:to>
                                        <p:strVal val="visible"/>
                                      </p:to>
                                    </p:set>
                                    <p:anim calcmode="lin" valueType="num">
                                      <p:cBhvr additive="base">
                                        <p:cTn id="455" dur="500"/>
                                        <p:tgtEl>
                                          <p:spTgt spid="380">
                                            <p:txEl>
                                              <p:pRg st="8" end="8"/>
                                            </p:txEl>
                                          </p:spTgt>
                                        </p:tgtEl>
                                        <p:attrNameLst>
                                          <p:attrName>ppt_w</p:attrName>
                                        </p:attrNameLst>
                                      </p:cBhvr>
                                      <p:tavLst>
                                        <p:tav tm="0">
                                          <p:val>
                                            <p:strVal val="0"/>
                                          </p:val>
                                        </p:tav>
                                        <p:tav tm="100000">
                                          <p:val>
                                            <p:strVal val="#ppt_w"/>
                                          </p:val>
                                        </p:tav>
                                      </p:tavLst>
                                    </p:anim>
                                    <p:anim calcmode="lin" valueType="num">
                                      <p:cBhvr additive="base">
                                        <p:cTn id="456" dur="500"/>
                                        <p:tgtEl>
                                          <p:spTgt spid="380">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Web analysis">
  <p:cSld name="Web analysis">
    <p:spTree>
      <p:nvGrpSpPr>
        <p:cNvPr id="1" name="Shape 381"/>
        <p:cNvGrpSpPr/>
        <p:nvPr/>
      </p:nvGrpSpPr>
      <p:grpSpPr>
        <a:xfrm>
          <a:off x="0" y="0"/>
          <a:ext cx="0" cy="0"/>
          <a:chOff x="0" y="0"/>
          <a:chExt cx="0" cy="0"/>
        </a:xfrm>
      </p:grpSpPr>
      <p:cxnSp>
        <p:nvCxnSpPr>
          <p:cNvPr id="382" name="Google Shape;382;p25"/>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383" name="Google Shape;383;p25"/>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84" name="Google Shape;384;p25"/>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85" name="Google Shape;385;p25"/>
          <p:cNvSpPr>
            <a:spLocks noGrp="1"/>
          </p:cNvSpPr>
          <p:nvPr>
            <p:ph type="pic" idx="3"/>
          </p:nvPr>
        </p:nvSpPr>
        <p:spPr>
          <a:xfrm>
            <a:off x="1883303" y="4487835"/>
            <a:ext cx="13974323" cy="9228165"/>
          </a:xfrm>
          <a:prstGeom prst="rect">
            <a:avLst/>
          </a:prstGeom>
          <a:noFill/>
          <a:ln>
            <a:noFill/>
          </a:ln>
        </p:spPr>
      </p:sp>
      <p:grpSp>
        <p:nvGrpSpPr>
          <p:cNvPr id="386" name="Google Shape;386;p25"/>
          <p:cNvGrpSpPr/>
          <p:nvPr/>
        </p:nvGrpSpPr>
        <p:grpSpPr>
          <a:xfrm>
            <a:off x="1844814" y="3810283"/>
            <a:ext cx="14012811" cy="677552"/>
            <a:chOff x="1050" y="2025"/>
            <a:chExt cx="5584" cy="270"/>
          </a:xfrm>
        </p:grpSpPr>
        <p:sp>
          <p:nvSpPr>
            <p:cNvPr id="387" name="Google Shape;387;p25"/>
            <p:cNvSpPr/>
            <p:nvPr/>
          </p:nvSpPr>
          <p:spPr>
            <a:xfrm>
              <a:off x="1050" y="2025"/>
              <a:ext cx="5584" cy="270"/>
            </a:xfrm>
            <a:custGeom>
              <a:avLst/>
              <a:gdLst/>
              <a:ahLst/>
              <a:cxnLst/>
              <a:rect l="l" t="t" r="r" b="b"/>
              <a:pathLst>
                <a:path w="2361" h="111" extrusionOk="0">
                  <a:moveTo>
                    <a:pt x="2361" y="111"/>
                  </a:moveTo>
                  <a:cubicBezTo>
                    <a:pt x="0" y="111"/>
                    <a:pt x="0" y="111"/>
                    <a:pt x="0" y="111"/>
                  </a:cubicBezTo>
                  <a:cubicBezTo>
                    <a:pt x="0" y="32"/>
                    <a:pt x="0" y="32"/>
                    <a:pt x="0" y="32"/>
                  </a:cubicBezTo>
                  <a:cubicBezTo>
                    <a:pt x="0" y="14"/>
                    <a:pt x="14" y="0"/>
                    <a:pt x="32" y="0"/>
                  </a:cubicBezTo>
                  <a:cubicBezTo>
                    <a:pt x="2330" y="0"/>
                    <a:pt x="2330" y="0"/>
                    <a:pt x="2330" y="0"/>
                  </a:cubicBezTo>
                  <a:cubicBezTo>
                    <a:pt x="2347" y="0"/>
                    <a:pt x="2361" y="14"/>
                    <a:pt x="2361" y="32"/>
                  </a:cubicBezTo>
                  <a:lnTo>
                    <a:pt x="2361" y="111"/>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388" name="Google Shape;388;p25"/>
            <p:cNvSpPr/>
            <p:nvPr/>
          </p:nvSpPr>
          <p:spPr>
            <a:xfrm>
              <a:off x="6022" y="2098"/>
              <a:ext cx="120" cy="124"/>
            </a:xfrm>
            <a:prstGeom prst="ellipse">
              <a:avLst/>
            </a:prstGeom>
            <a:solidFill>
              <a:srgbClr val="FCEE2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389" name="Google Shape;389;p25"/>
            <p:cNvSpPr/>
            <p:nvPr/>
          </p:nvSpPr>
          <p:spPr>
            <a:xfrm>
              <a:off x="6209" y="2098"/>
              <a:ext cx="120" cy="124"/>
            </a:xfrm>
            <a:prstGeom prst="ellipse">
              <a:avLst/>
            </a:prstGeom>
            <a:solidFill>
              <a:srgbClr val="39B5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390" name="Google Shape;390;p25"/>
            <p:cNvSpPr/>
            <p:nvPr/>
          </p:nvSpPr>
          <p:spPr>
            <a:xfrm>
              <a:off x="6396" y="2098"/>
              <a:ext cx="120" cy="124"/>
            </a:xfrm>
            <a:prstGeom prst="ellipse">
              <a:avLst/>
            </a:prstGeom>
            <a:solidFill>
              <a:srgbClr val="D3070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grpSp>
      <p:sp>
        <p:nvSpPr>
          <p:cNvPr id="391" name="Google Shape;391;p25"/>
          <p:cNvSpPr/>
          <p:nvPr/>
        </p:nvSpPr>
        <p:spPr>
          <a:xfrm>
            <a:off x="17516464" y="5016708"/>
            <a:ext cx="1258868" cy="1259997"/>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92" name="Google Shape;392;p25"/>
          <p:cNvSpPr txBox="1">
            <a:spLocks noGrp="1"/>
          </p:cNvSpPr>
          <p:nvPr>
            <p:ph type="body" idx="4"/>
          </p:nvPr>
        </p:nvSpPr>
        <p:spPr>
          <a:xfrm>
            <a:off x="17575375" y="5170656"/>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93" name="Google Shape;393;p25"/>
          <p:cNvSpPr/>
          <p:nvPr/>
        </p:nvSpPr>
        <p:spPr>
          <a:xfrm>
            <a:off x="19319563" y="5016708"/>
            <a:ext cx="1258868" cy="1259997"/>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94" name="Google Shape;394;p25"/>
          <p:cNvSpPr txBox="1">
            <a:spLocks noGrp="1"/>
          </p:cNvSpPr>
          <p:nvPr>
            <p:ph type="body" idx="5"/>
          </p:nvPr>
        </p:nvSpPr>
        <p:spPr>
          <a:xfrm>
            <a:off x="19363912" y="5170656"/>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95" name="Google Shape;395;p25"/>
          <p:cNvSpPr/>
          <p:nvPr/>
        </p:nvSpPr>
        <p:spPr>
          <a:xfrm>
            <a:off x="21229425" y="5016708"/>
            <a:ext cx="1258868" cy="1259997"/>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396" name="Google Shape;396;p25"/>
          <p:cNvSpPr txBox="1">
            <a:spLocks noGrp="1"/>
          </p:cNvSpPr>
          <p:nvPr>
            <p:ph type="body" idx="6"/>
          </p:nvPr>
        </p:nvSpPr>
        <p:spPr>
          <a:xfrm>
            <a:off x="21305807" y="5109605"/>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97" name="Google Shape;397;p25"/>
          <p:cNvSpPr txBox="1">
            <a:spLocks noGrp="1"/>
          </p:cNvSpPr>
          <p:nvPr>
            <p:ph type="body" idx="7"/>
          </p:nvPr>
        </p:nvSpPr>
        <p:spPr>
          <a:xfrm>
            <a:off x="16669729" y="8444713"/>
            <a:ext cx="6230835" cy="2501688"/>
          </a:xfrm>
          <a:prstGeom prst="rect">
            <a:avLst/>
          </a:prstGeom>
          <a:noFill/>
          <a:ln>
            <a:noFill/>
          </a:ln>
        </p:spPr>
        <p:txBody>
          <a:bodyPr spcFirstLastPara="1" wrap="square" lIns="0" tIns="0" rIns="0" bIns="0" anchor="t" anchorCtr="0">
            <a:noAutofit/>
          </a:bodyPr>
          <a:lstStyle>
            <a:lvl1pPr marL="457200" marR="0" lvl="0" indent="-228600" algn="ct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98" name="Google Shape;398;p25"/>
          <p:cNvSpPr txBox="1">
            <a:spLocks noGrp="1"/>
          </p:cNvSpPr>
          <p:nvPr>
            <p:ph type="body" idx="8"/>
          </p:nvPr>
        </p:nvSpPr>
        <p:spPr>
          <a:xfrm>
            <a:off x="16669732" y="6748664"/>
            <a:ext cx="6230835" cy="1410688"/>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500"/>
                                        <p:tgtEl>
                                          <p:spTgt spid="382"/>
                                        </p:tgtEl>
                                      </p:cBhvr>
                                    </p:animEffect>
                                  </p:childTnLst>
                                </p:cTn>
                              </p:par>
                              <p:par>
                                <p:cTn id="8" presetID="10" presetClass="entr" presetSubtype="0" fill="hold" nodeType="withEffect">
                                  <p:stCondLst>
                                    <p:cond delay="200"/>
                                  </p:stCondLst>
                                  <p:childTnLst>
                                    <p:set>
                                      <p:cBhvr>
                                        <p:cTn id="9" dur="1" fill="hold">
                                          <p:stCondLst>
                                            <p:cond delay="0"/>
                                          </p:stCondLst>
                                        </p:cTn>
                                        <p:tgtEl>
                                          <p:spTgt spid="383">
                                            <p:txEl>
                                              <p:pRg st="0" end="0"/>
                                            </p:txEl>
                                          </p:spTgt>
                                        </p:tgtEl>
                                        <p:attrNameLst>
                                          <p:attrName>style.visibility</p:attrName>
                                        </p:attrNameLst>
                                      </p:cBhvr>
                                      <p:to>
                                        <p:strVal val="visible"/>
                                      </p:to>
                                    </p:set>
                                    <p:animEffect transition="in" filter="fade">
                                      <p:cBhvr>
                                        <p:cTn id="10" dur="400"/>
                                        <p:tgtEl>
                                          <p:spTgt spid="383">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383">
                                            <p:txEl>
                                              <p:pRg st="1" end="1"/>
                                            </p:txEl>
                                          </p:spTgt>
                                        </p:tgtEl>
                                        <p:attrNameLst>
                                          <p:attrName>style.visibility</p:attrName>
                                        </p:attrNameLst>
                                      </p:cBhvr>
                                      <p:to>
                                        <p:strVal val="visible"/>
                                      </p:to>
                                    </p:set>
                                    <p:animEffect transition="in" filter="fade">
                                      <p:cBhvr>
                                        <p:cTn id="13" dur="400"/>
                                        <p:tgtEl>
                                          <p:spTgt spid="383">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383">
                                            <p:txEl>
                                              <p:pRg st="2" end="2"/>
                                            </p:txEl>
                                          </p:spTgt>
                                        </p:tgtEl>
                                        <p:attrNameLst>
                                          <p:attrName>style.visibility</p:attrName>
                                        </p:attrNameLst>
                                      </p:cBhvr>
                                      <p:to>
                                        <p:strVal val="visible"/>
                                      </p:to>
                                    </p:set>
                                    <p:animEffect transition="in" filter="fade">
                                      <p:cBhvr>
                                        <p:cTn id="16" dur="400"/>
                                        <p:tgtEl>
                                          <p:spTgt spid="383">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383">
                                            <p:txEl>
                                              <p:pRg st="3" end="3"/>
                                            </p:txEl>
                                          </p:spTgt>
                                        </p:tgtEl>
                                        <p:attrNameLst>
                                          <p:attrName>style.visibility</p:attrName>
                                        </p:attrNameLst>
                                      </p:cBhvr>
                                      <p:to>
                                        <p:strVal val="visible"/>
                                      </p:to>
                                    </p:set>
                                    <p:animEffect transition="in" filter="fade">
                                      <p:cBhvr>
                                        <p:cTn id="19" dur="400"/>
                                        <p:tgtEl>
                                          <p:spTgt spid="383">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383">
                                            <p:txEl>
                                              <p:pRg st="4" end="4"/>
                                            </p:txEl>
                                          </p:spTgt>
                                        </p:tgtEl>
                                        <p:attrNameLst>
                                          <p:attrName>style.visibility</p:attrName>
                                        </p:attrNameLst>
                                      </p:cBhvr>
                                      <p:to>
                                        <p:strVal val="visible"/>
                                      </p:to>
                                    </p:set>
                                    <p:animEffect transition="in" filter="fade">
                                      <p:cBhvr>
                                        <p:cTn id="22" dur="400"/>
                                        <p:tgtEl>
                                          <p:spTgt spid="383">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383">
                                            <p:txEl>
                                              <p:pRg st="5" end="5"/>
                                            </p:txEl>
                                          </p:spTgt>
                                        </p:tgtEl>
                                        <p:attrNameLst>
                                          <p:attrName>style.visibility</p:attrName>
                                        </p:attrNameLst>
                                      </p:cBhvr>
                                      <p:to>
                                        <p:strVal val="visible"/>
                                      </p:to>
                                    </p:set>
                                    <p:animEffect transition="in" filter="fade">
                                      <p:cBhvr>
                                        <p:cTn id="25" dur="400"/>
                                        <p:tgtEl>
                                          <p:spTgt spid="383">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383">
                                            <p:txEl>
                                              <p:pRg st="6" end="6"/>
                                            </p:txEl>
                                          </p:spTgt>
                                        </p:tgtEl>
                                        <p:attrNameLst>
                                          <p:attrName>style.visibility</p:attrName>
                                        </p:attrNameLst>
                                      </p:cBhvr>
                                      <p:to>
                                        <p:strVal val="visible"/>
                                      </p:to>
                                    </p:set>
                                    <p:animEffect transition="in" filter="fade">
                                      <p:cBhvr>
                                        <p:cTn id="28" dur="400"/>
                                        <p:tgtEl>
                                          <p:spTgt spid="383">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383">
                                            <p:txEl>
                                              <p:pRg st="7" end="7"/>
                                            </p:txEl>
                                          </p:spTgt>
                                        </p:tgtEl>
                                        <p:attrNameLst>
                                          <p:attrName>style.visibility</p:attrName>
                                        </p:attrNameLst>
                                      </p:cBhvr>
                                      <p:to>
                                        <p:strVal val="visible"/>
                                      </p:to>
                                    </p:set>
                                    <p:animEffect transition="in" filter="fade">
                                      <p:cBhvr>
                                        <p:cTn id="31" dur="400"/>
                                        <p:tgtEl>
                                          <p:spTgt spid="383">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383">
                                            <p:txEl>
                                              <p:pRg st="8" end="8"/>
                                            </p:txEl>
                                          </p:spTgt>
                                        </p:tgtEl>
                                        <p:attrNameLst>
                                          <p:attrName>style.visibility</p:attrName>
                                        </p:attrNameLst>
                                      </p:cBhvr>
                                      <p:to>
                                        <p:strVal val="visible"/>
                                      </p:to>
                                    </p:set>
                                    <p:animEffect transition="in" filter="fade">
                                      <p:cBhvr>
                                        <p:cTn id="34" dur="400"/>
                                        <p:tgtEl>
                                          <p:spTgt spid="383">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384">
                                            <p:txEl>
                                              <p:pRg st="0" end="0"/>
                                            </p:txEl>
                                          </p:spTgt>
                                        </p:tgtEl>
                                        <p:attrNameLst>
                                          <p:attrName>style.visibility</p:attrName>
                                        </p:attrNameLst>
                                      </p:cBhvr>
                                      <p:to>
                                        <p:strVal val="visible"/>
                                      </p:to>
                                    </p:set>
                                    <p:anim calcmode="lin" valueType="num">
                                      <p:cBhvr additive="base">
                                        <p:cTn id="37" dur="500"/>
                                        <p:tgtEl>
                                          <p:spTgt spid="384">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384">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384">
                                            <p:txEl>
                                              <p:pRg st="1" end="1"/>
                                            </p:txEl>
                                          </p:spTgt>
                                        </p:tgtEl>
                                        <p:attrNameLst>
                                          <p:attrName>style.visibility</p:attrName>
                                        </p:attrNameLst>
                                      </p:cBhvr>
                                      <p:to>
                                        <p:strVal val="visible"/>
                                      </p:to>
                                    </p:set>
                                    <p:anim calcmode="lin" valueType="num">
                                      <p:cBhvr additive="base">
                                        <p:cTn id="41" dur="500"/>
                                        <p:tgtEl>
                                          <p:spTgt spid="384">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384">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384">
                                            <p:txEl>
                                              <p:pRg st="2" end="2"/>
                                            </p:txEl>
                                          </p:spTgt>
                                        </p:tgtEl>
                                        <p:attrNameLst>
                                          <p:attrName>style.visibility</p:attrName>
                                        </p:attrNameLst>
                                      </p:cBhvr>
                                      <p:to>
                                        <p:strVal val="visible"/>
                                      </p:to>
                                    </p:set>
                                    <p:anim calcmode="lin" valueType="num">
                                      <p:cBhvr additive="base">
                                        <p:cTn id="45" dur="500"/>
                                        <p:tgtEl>
                                          <p:spTgt spid="384">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384">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384">
                                            <p:txEl>
                                              <p:pRg st="3" end="3"/>
                                            </p:txEl>
                                          </p:spTgt>
                                        </p:tgtEl>
                                        <p:attrNameLst>
                                          <p:attrName>style.visibility</p:attrName>
                                        </p:attrNameLst>
                                      </p:cBhvr>
                                      <p:to>
                                        <p:strVal val="visible"/>
                                      </p:to>
                                    </p:set>
                                    <p:anim calcmode="lin" valueType="num">
                                      <p:cBhvr additive="base">
                                        <p:cTn id="49" dur="500"/>
                                        <p:tgtEl>
                                          <p:spTgt spid="384">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384">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384">
                                            <p:txEl>
                                              <p:pRg st="4" end="4"/>
                                            </p:txEl>
                                          </p:spTgt>
                                        </p:tgtEl>
                                        <p:attrNameLst>
                                          <p:attrName>style.visibility</p:attrName>
                                        </p:attrNameLst>
                                      </p:cBhvr>
                                      <p:to>
                                        <p:strVal val="visible"/>
                                      </p:to>
                                    </p:set>
                                    <p:anim calcmode="lin" valueType="num">
                                      <p:cBhvr additive="base">
                                        <p:cTn id="53" dur="500"/>
                                        <p:tgtEl>
                                          <p:spTgt spid="384">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384">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384">
                                            <p:txEl>
                                              <p:pRg st="5" end="5"/>
                                            </p:txEl>
                                          </p:spTgt>
                                        </p:tgtEl>
                                        <p:attrNameLst>
                                          <p:attrName>style.visibility</p:attrName>
                                        </p:attrNameLst>
                                      </p:cBhvr>
                                      <p:to>
                                        <p:strVal val="visible"/>
                                      </p:to>
                                    </p:set>
                                    <p:anim calcmode="lin" valueType="num">
                                      <p:cBhvr additive="base">
                                        <p:cTn id="57" dur="500"/>
                                        <p:tgtEl>
                                          <p:spTgt spid="384">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384">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384">
                                            <p:txEl>
                                              <p:pRg st="6" end="6"/>
                                            </p:txEl>
                                          </p:spTgt>
                                        </p:tgtEl>
                                        <p:attrNameLst>
                                          <p:attrName>style.visibility</p:attrName>
                                        </p:attrNameLst>
                                      </p:cBhvr>
                                      <p:to>
                                        <p:strVal val="visible"/>
                                      </p:to>
                                    </p:set>
                                    <p:anim calcmode="lin" valueType="num">
                                      <p:cBhvr additive="base">
                                        <p:cTn id="61" dur="500"/>
                                        <p:tgtEl>
                                          <p:spTgt spid="384">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384">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384">
                                            <p:txEl>
                                              <p:pRg st="7" end="7"/>
                                            </p:txEl>
                                          </p:spTgt>
                                        </p:tgtEl>
                                        <p:attrNameLst>
                                          <p:attrName>style.visibility</p:attrName>
                                        </p:attrNameLst>
                                      </p:cBhvr>
                                      <p:to>
                                        <p:strVal val="visible"/>
                                      </p:to>
                                    </p:set>
                                    <p:anim calcmode="lin" valueType="num">
                                      <p:cBhvr additive="base">
                                        <p:cTn id="65" dur="500"/>
                                        <p:tgtEl>
                                          <p:spTgt spid="384">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384">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384">
                                            <p:txEl>
                                              <p:pRg st="8" end="8"/>
                                            </p:txEl>
                                          </p:spTgt>
                                        </p:tgtEl>
                                        <p:attrNameLst>
                                          <p:attrName>style.visibility</p:attrName>
                                        </p:attrNameLst>
                                      </p:cBhvr>
                                      <p:to>
                                        <p:strVal val="visible"/>
                                      </p:to>
                                    </p:set>
                                    <p:anim calcmode="lin" valueType="num">
                                      <p:cBhvr additive="base">
                                        <p:cTn id="69" dur="500"/>
                                        <p:tgtEl>
                                          <p:spTgt spid="384">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384">
                                            <p:txEl>
                                              <p:pRg st="8" end="8"/>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800"/>
                                  </p:stCondLst>
                                  <p:childTnLst>
                                    <p:set>
                                      <p:cBhvr>
                                        <p:cTn id="72" dur="1" fill="hold">
                                          <p:stCondLst>
                                            <p:cond delay="0"/>
                                          </p:stCondLst>
                                        </p:cTn>
                                        <p:tgtEl>
                                          <p:spTgt spid="385"/>
                                        </p:tgtEl>
                                        <p:attrNameLst>
                                          <p:attrName>style.visibility</p:attrName>
                                        </p:attrNameLst>
                                      </p:cBhvr>
                                      <p:to>
                                        <p:strVal val="visible"/>
                                      </p:to>
                                    </p:set>
                                    <p:anim calcmode="lin" valueType="num">
                                      <p:cBhvr additive="base">
                                        <p:cTn id="73" dur="1000"/>
                                        <p:tgtEl>
                                          <p:spTgt spid="385"/>
                                        </p:tgtEl>
                                        <p:attrNameLst>
                                          <p:attrName>ppt_w</p:attrName>
                                        </p:attrNameLst>
                                      </p:cBhvr>
                                      <p:tavLst>
                                        <p:tav tm="0">
                                          <p:val>
                                            <p:strVal val="0"/>
                                          </p:val>
                                        </p:tav>
                                        <p:tav tm="100000">
                                          <p:val>
                                            <p:strVal val="#ppt_w"/>
                                          </p:val>
                                        </p:tav>
                                      </p:tavLst>
                                    </p:anim>
                                    <p:anim calcmode="lin" valueType="num">
                                      <p:cBhvr additive="base">
                                        <p:cTn id="74" dur="1000"/>
                                        <p:tgtEl>
                                          <p:spTgt spid="385"/>
                                        </p:tgtEl>
                                        <p:attrNameLst>
                                          <p:attrName>ppt_h</p:attrName>
                                        </p:attrNameLst>
                                      </p:cBhvr>
                                      <p:tavLst>
                                        <p:tav tm="0">
                                          <p:val>
                                            <p:strVal val="0"/>
                                          </p:val>
                                        </p:tav>
                                        <p:tav tm="100000">
                                          <p:val>
                                            <p:strVal val="#ppt_h"/>
                                          </p:val>
                                        </p:tav>
                                      </p:tavLst>
                                    </p:anim>
                                  </p:childTnLst>
                                </p:cTn>
                              </p:par>
                              <p:par>
                                <p:cTn id="75" presetID="10" presetClass="entr" presetSubtype="0" fill="hold" nodeType="withEffect">
                                  <p:stCondLst>
                                    <p:cond delay="0"/>
                                  </p:stCondLst>
                                  <p:childTnLst>
                                    <p:set>
                                      <p:cBhvr>
                                        <p:cTn id="76" dur="1" fill="hold">
                                          <p:stCondLst>
                                            <p:cond delay="0"/>
                                          </p:stCondLst>
                                        </p:cTn>
                                        <p:tgtEl>
                                          <p:spTgt spid="386"/>
                                        </p:tgtEl>
                                        <p:attrNameLst>
                                          <p:attrName>style.visibility</p:attrName>
                                        </p:attrNameLst>
                                      </p:cBhvr>
                                      <p:to>
                                        <p:strVal val="visible"/>
                                      </p:to>
                                    </p:set>
                                    <p:animEffect transition="in" filter="fade">
                                      <p:cBhvr>
                                        <p:cTn id="77" dur="750"/>
                                        <p:tgtEl>
                                          <p:spTgt spid="386"/>
                                        </p:tgtEl>
                                      </p:cBhvr>
                                    </p:animEffect>
                                  </p:childTnLst>
                                </p:cTn>
                              </p:par>
                              <p:par>
                                <p:cTn id="78" presetID="23" presetClass="entr" presetSubtype="16" fill="hold" nodeType="withEffect">
                                  <p:stCondLst>
                                    <p:cond delay="200"/>
                                  </p:stCondLst>
                                  <p:childTnLst>
                                    <p:set>
                                      <p:cBhvr>
                                        <p:cTn id="79" dur="1" fill="hold">
                                          <p:stCondLst>
                                            <p:cond delay="0"/>
                                          </p:stCondLst>
                                        </p:cTn>
                                        <p:tgtEl>
                                          <p:spTgt spid="391"/>
                                        </p:tgtEl>
                                        <p:attrNameLst>
                                          <p:attrName>style.visibility</p:attrName>
                                        </p:attrNameLst>
                                      </p:cBhvr>
                                      <p:to>
                                        <p:strVal val="visible"/>
                                      </p:to>
                                    </p:set>
                                    <p:anim calcmode="lin" valueType="num">
                                      <p:cBhvr additive="base">
                                        <p:cTn id="80" dur="500"/>
                                        <p:tgtEl>
                                          <p:spTgt spid="391"/>
                                        </p:tgtEl>
                                        <p:attrNameLst>
                                          <p:attrName>ppt_w</p:attrName>
                                        </p:attrNameLst>
                                      </p:cBhvr>
                                      <p:tavLst>
                                        <p:tav tm="0">
                                          <p:val>
                                            <p:strVal val="0"/>
                                          </p:val>
                                        </p:tav>
                                        <p:tav tm="100000">
                                          <p:val>
                                            <p:strVal val="#ppt_w"/>
                                          </p:val>
                                        </p:tav>
                                      </p:tavLst>
                                    </p:anim>
                                    <p:anim calcmode="lin" valueType="num">
                                      <p:cBhvr additive="base">
                                        <p:cTn id="81" dur="500"/>
                                        <p:tgtEl>
                                          <p:spTgt spid="391"/>
                                        </p:tgtEl>
                                        <p:attrNameLst>
                                          <p:attrName>ppt_h</p:attrName>
                                        </p:attrNameLst>
                                      </p:cBhvr>
                                      <p:tavLst>
                                        <p:tav tm="0">
                                          <p:val>
                                            <p:strVal val="0"/>
                                          </p:val>
                                        </p:tav>
                                        <p:tav tm="100000">
                                          <p:val>
                                            <p:strVal val="#ppt_h"/>
                                          </p:val>
                                        </p:tav>
                                      </p:tavLst>
                                    </p:anim>
                                  </p:childTnLst>
                                </p:cTn>
                              </p:par>
                              <p:par>
                                <p:cTn id="82" presetID="23" presetClass="entr" presetSubtype="16" fill="hold" nodeType="withEffect">
                                  <p:stCondLst>
                                    <p:cond delay="200"/>
                                  </p:stCondLst>
                                  <p:childTnLst>
                                    <p:set>
                                      <p:cBhvr>
                                        <p:cTn id="83" dur="1" fill="hold">
                                          <p:stCondLst>
                                            <p:cond delay="0"/>
                                          </p:stCondLst>
                                        </p:cTn>
                                        <p:tgtEl>
                                          <p:spTgt spid="392">
                                            <p:txEl>
                                              <p:pRg st="0" end="0"/>
                                            </p:txEl>
                                          </p:spTgt>
                                        </p:tgtEl>
                                        <p:attrNameLst>
                                          <p:attrName>style.visibility</p:attrName>
                                        </p:attrNameLst>
                                      </p:cBhvr>
                                      <p:to>
                                        <p:strVal val="visible"/>
                                      </p:to>
                                    </p:set>
                                    <p:anim calcmode="lin" valueType="num">
                                      <p:cBhvr additive="base">
                                        <p:cTn id="84" dur="500"/>
                                        <p:tgtEl>
                                          <p:spTgt spid="392">
                                            <p:txEl>
                                              <p:pRg st="0" end="0"/>
                                            </p:txEl>
                                          </p:spTgt>
                                        </p:tgtEl>
                                        <p:attrNameLst>
                                          <p:attrName>ppt_w</p:attrName>
                                        </p:attrNameLst>
                                      </p:cBhvr>
                                      <p:tavLst>
                                        <p:tav tm="0">
                                          <p:val>
                                            <p:strVal val="0"/>
                                          </p:val>
                                        </p:tav>
                                        <p:tav tm="100000">
                                          <p:val>
                                            <p:strVal val="#ppt_w"/>
                                          </p:val>
                                        </p:tav>
                                      </p:tavLst>
                                    </p:anim>
                                    <p:anim calcmode="lin" valueType="num">
                                      <p:cBhvr additive="base">
                                        <p:cTn id="85" dur="500"/>
                                        <p:tgtEl>
                                          <p:spTgt spid="392">
                                            <p:txEl>
                                              <p:pRg st="0" end="0"/>
                                            </p:txEl>
                                          </p:spTgt>
                                        </p:tgtEl>
                                        <p:attrNameLst>
                                          <p:attrName>ppt_h</p:attrName>
                                        </p:attrNameLst>
                                      </p:cBhvr>
                                      <p:tavLst>
                                        <p:tav tm="0">
                                          <p:val>
                                            <p:strVal val="0"/>
                                          </p:val>
                                        </p:tav>
                                        <p:tav tm="100000">
                                          <p:val>
                                            <p:strVal val="#ppt_h"/>
                                          </p:val>
                                        </p:tav>
                                      </p:tavLst>
                                    </p:anim>
                                  </p:childTnLst>
                                </p:cTn>
                              </p:par>
                              <p:par>
                                <p:cTn id="86" presetID="23" presetClass="entr" presetSubtype="16" fill="hold" nodeType="withEffect">
                                  <p:stCondLst>
                                    <p:cond delay="200"/>
                                  </p:stCondLst>
                                  <p:childTnLst>
                                    <p:set>
                                      <p:cBhvr>
                                        <p:cTn id="87" dur="1" fill="hold">
                                          <p:stCondLst>
                                            <p:cond delay="0"/>
                                          </p:stCondLst>
                                        </p:cTn>
                                        <p:tgtEl>
                                          <p:spTgt spid="392">
                                            <p:txEl>
                                              <p:pRg st="1" end="1"/>
                                            </p:txEl>
                                          </p:spTgt>
                                        </p:tgtEl>
                                        <p:attrNameLst>
                                          <p:attrName>style.visibility</p:attrName>
                                        </p:attrNameLst>
                                      </p:cBhvr>
                                      <p:to>
                                        <p:strVal val="visible"/>
                                      </p:to>
                                    </p:set>
                                    <p:anim calcmode="lin" valueType="num">
                                      <p:cBhvr additive="base">
                                        <p:cTn id="88" dur="500"/>
                                        <p:tgtEl>
                                          <p:spTgt spid="392">
                                            <p:txEl>
                                              <p:pRg st="1" end="1"/>
                                            </p:txEl>
                                          </p:spTgt>
                                        </p:tgtEl>
                                        <p:attrNameLst>
                                          <p:attrName>ppt_w</p:attrName>
                                        </p:attrNameLst>
                                      </p:cBhvr>
                                      <p:tavLst>
                                        <p:tav tm="0">
                                          <p:val>
                                            <p:strVal val="0"/>
                                          </p:val>
                                        </p:tav>
                                        <p:tav tm="100000">
                                          <p:val>
                                            <p:strVal val="#ppt_w"/>
                                          </p:val>
                                        </p:tav>
                                      </p:tavLst>
                                    </p:anim>
                                    <p:anim calcmode="lin" valueType="num">
                                      <p:cBhvr additive="base">
                                        <p:cTn id="89" dur="500"/>
                                        <p:tgtEl>
                                          <p:spTgt spid="392">
                                            <p:txEl>
                                              <p:pRg st="1" end="1"/>
                                            </p:txEl>
                                          </p:spTgt>
                                        </p:tgtEl>
                                        <p:attrNameLst>
                                          <p:attrName>ppt_h</p:attrName>
                                        </p:attrNameLst>
                                      </p:cBhvr>
                                      <p:tavLst>
                                        <p:tav tm="0">
                                          <p:val>
                                            <p:strVal val="0"/>
                                          </p:val>
                                        </p:tav>
                                        <p:tav tm="100000">
                                          <p:val>
                                            <p:strVal val="#ppt_h"/>
                                          </p:val>
                                        </p:tav>
                                      </p:tavLst>
                                    </p:anim>
                                  </p:childTnLst>
                                </p:cTn>
                              </p:par>
                              <p:par>
                                <p:cTn id="90" presetID="23" presetClass="entr" presetSubtype="16" fill="hold" nodeType="withEffect">
                                  <p:stCondLst>
                                    <p:cond delay="200"/>
                                  </p:stCondLst>
                                  <p:childTnLst>
                                    <p:set>
                                      <p:cBhvr>
                                        <p:cTn id="91" dur="1" fill="hold">
                                          <p:stCondLst>
                                            <p:cond delay="0"/>
                                          </p:stCondLst>
                                        </p:cTn>
                                        <p:tgtEl>
                                          <p:spTgt spid="392">
                                            <p:txEl>
                                              <p:pRg st="2" end="2"/>
                                            </p:txEl>
                                          </p:spTgt>
                                        </p:tgtEl>
                                        <p:attrNameLst>
                                          <p:attrName>style.visibility</p:attrName>
                                        </p:attrNameLst>
                                      </p:cBhvr>
                                      <p:to>
                                        <p:strVal val="visible"/>
                                      </p:to>
                                    </p:set>
                                    <p:anim calcmode="lin" valueType="num">
                                      <p:cBhvr additive="base">
                                        <p:cTn id="92" dur="500"/>
                                        <p:tgtEl>
                                          <p:spTgt spid="392">
                                            <p:txEl>
                                              <p:pRg st="2" end="2"/>
                                            </p:txEl>
                                          </p:spTgt>
                                        </p:tgtEl>
                                        <p:attrNameLst>
                                          <p:attrName>ppt_w</p:attrName>
                                        </p:attrNameLst>
                                      </p:cBhvr>
                                      <p:tavLst>
                                        <p:tav tm="0">
                                          <p:val>
                                            <p:strVal val="0"/>
                                          </p:val>
                                        </p:tav>
                                        <p:tav tm="100000">
                                          <p:val>
                                            <p:strVal val="#ppt_w"/>
                                          </p:val>
                                        </p:tav>
                                      </p:tavLst>
                                    </p:anim>
                                    <p:anim calcmode="lin" valueType="num">
                                      <p:cBhvr additive="base">
                                        <p:cTn id="93" dur="500"/>
                                        <p:tgtEl>
                                          <p:spTgt spid="392">
                                            <p:txEl>
                                              <p:pRg st="2" end="2"/>
                                            </p:txEl>
                                          </p:spTgt>
                                        </p:tgtEl>
                                        <p:attrNameLst>
                                          <p:attrName>ppt_h</p:attrName>
                                        </p:attrNameLst>
                                      </p:cBhvr>
                                      <p:tavLst>
                                        <p:tav tm="0">
                                          <p:val>
                                            <p:strVal val="0"/>
                                          </p:val>
                                        </p:tav>
                                        <p:tav tm="100000">
                                          <p:val>
                                            <p:strVal val="#ppt_h"/>
                                          </p:val>
                                        </p:tav>
                                      </p:tavLst>
                                    </p:anim>
                                  </p:childTnLst>
                                </p:cTn>
                              </p:par>
                              <p:par>
                                <p:cTn id="94" presetID="23" presetClass="entr" presetSubtype="16" fill="hold" nodeType="withEffect">
                                  <p:stCondLst>
                                    <p:cond delay="200"/>
                                  </p:stCondLst>
                                  <p:childTnLst>
                                    <p:set>
                                      <p:cBhvr>
                                        <p:cTn id="95" dur="1" fill="hold">
                                          <p:stCondLst>
                                            <p:cond delay="0"/>
                                          </p:stCondLst>
                                        </p:cTn>
                                        <p:tgtEl>
                                          <p:spTgt spid="392">
                                            <p:txEl>
                                              <p:pRg st="3" end="3"/>
                                            </p:txEl>
                                          </p:spTgt>
                                        </p:tgtEl>
                                        <p:attrNameLst>
                                          <p:attrName>style.visibility</p:attrName>
                                        </p:attrNameLst>
                                      </p:cBhvr>
                                      <p:to>
                                        <p:strVal val="visible"/>
                                      </p:to>
                                    </p:set>
                                    <p:anim calcmode="lin" valueType="num">
                                      <p:cBhvr additive="base">
                                        <p:cTn id="96" dur="500"/>
                                        <p:tgtEl>
                                          <p:spTgt spid="392">
                                            <p:txEl>
                                              <p:pRg st="3" end="3"/>
                                            </p:txEl>
                                          </p:spTgt>
                                        </p:tgtEl>
                                        <p:attrNameLst>
                                          <p:attrName>ppt_w</p:attrName>
                                        </p:attrNameLst>
                                      </p:cBhvr>
                                      <p:tavLst>
                                        <p:tav tm="0">
                                          <p:val>
                                            <p:strVal val="0"/>
                                          </p:val>
                                        </p:tav>
                                        <p:tav tm="100000">
                                          <p:val>
                                            <p:strVal val="#ppt_w"/>
                                          </p:val>
                                        </p:tav>
                                      </p:tavLst>
                                    </p:anim>
                                    <p:anim calcmode="lin" valueType="num">
                                      <p:cBhvr additive="base">
                                        <p:cTn id="97" dur="500"/>
                                        <p:tgtEl>
                                          <p:spTgt spid="392">
                                            <p:txEl>
                                              <p:pRg st="3" end="3"/>
                                            </p:txEl>
                                          </p:spTgt>
                                        </p:tgtEl>
                                        <p:attrNameLst>
                                          <p:attrName>ppt_h</p:attrName>
                                        </p:attrNameLst>
                                      </p:cBhvr>
                                      <p:tavLst>
                                        <p:tav tm="0">
                                          <p:val>
                                            <p:strVal val="0"/>
                                          </p:val>
                                        </p:tav>
                                        <p:tav tm="100000">
                                          <p:val>
                                            <p:strVal val="#ppt_h"/>
                                          </p:val>
                                        </p:tav>
                                      </p:tavLst>
                                    </p:anim>
                                  </p:childTnLst>
                                </p:cTn>
                              </p:par>
                              <p:par>
                                <p:cTn id="98" presetID="23" presetClass="entr" presetSubtype="16" fill="hold" nodeType="withEffect">
                                  <p:stCondLst>
                                    <p:cond delay="200"/>
                                  </p:stCondLst>
                                  <p:childTnLst>
                                    <p:set>
                                      <p:cBhvr>
                                        <p:cTn id="99" dur="1" fill="hold">
                                          <p:stCondLst>
                                            <p:cond delay="0"/>
                                          </p:stCondLst>
                                        </p:cTn>
                                        <p:tgtEl>
                                          <p:spTgt spid="392">
                                            <p:txEl>
                                              <p:pRg st="4" end="4"/>
                                            </p:txEl>
                                          </p:spTgt>
                                        </p:tgtEl>
                                        <p:attrNameLst>
                                          <p:attrName>style.visibility</p:attrName>
                                        </p:attrNameLst>
                                      </p:cBhvr>
                                      <p:to>
                                        <p:strVal val="visible"/>
                                      </p:to>
                                    </p:set>
                                    <p:anim calcmode="lin" valueType="num">
                                      <p:cBhvr additive="base">
                                        <p:cTn id="100" dur="500"/>
                                        <p:tgtEl>
                                          <p:spTgt spid="392">
                                            <p:txEl>
                                              <p:pRg st="4" end="4"/>
                                            </p:txEl>
                                          </p:spTgt>
                                        </p:tgtEl>
                                        <p:attrNameLst>
                                          <p:attrName>ppt_w</p:attrName>
                                        </p:attrNameLst>
                                      </p:cBhvr>
                                      <p:tavLst>
                                        <p:tav tm="0">
                                          <p:val>
                                            <p:strVal val="0"/>
                                          </p:val>
                                        </p:tav>
                                        <p:tav tm="100000">
                                          <p:val>
                                            <p:strVal val="#ppt_w"/>
                                          </p:val>
                                        </p:tav>
                                      </p:tavLst>
                                    </p:anim>
                                    <p:anim calcmode="lin" valueType="num">
                                      <p:cBhvr additive="base">
                                        <p:cTn id="101" dur="500"/>
                                        <p:tgtEl>
                                          <p:spTgt spid="392">
                                            <p:txEl>
                                              <p:pRg st="4" end="4"/>
                                            </p:txEl>
                                          </p:spTgt>
                                        </p:tgtEl>
                                        <p:attrNameLst>
                                          <p:attrName>ppt_h</p:attrName>
                                        </p:attrNameLst>
                                      </p:cBhvr>
                                      <p:tavLst>
                                        <p:tav tm="0">
                                          <p:val>
                                            <p:strVal val="0"/>
                                          </p:val>
                                        </p:tav>
                                        <p:tav tm="100000">
                                          <p:val>
                                            <p:strVal val="#ppt_h"/>
                                          </p:val>
                                        </p:tav>
                                      </p:tavLst>
                                    </p:anim>
                                  </p:childTnLst>
                                </p:cTn>
                              </p:par>
                              <p:par>
                                <p:cTn id="102" presetID="23" presetClass="entr" presetSubtype="16" fill="hold" nodeType="withEffect">
                                  <p:stCondLst>
                                    <p:cond delay="200"/>
                                  </p:stCondLst>
                                  <p:childTnLst>
                                    <p:set>
                                      <p:cBhvr>
                                        <p:cTn id="103" dur="1" fill="hold">
                                          <p:stCondLst>
                                            <p:cond delay="0"/>
                                          </p:stCondLst>
                                        </p:cTn>
                                        <p:tgtEl>
                                          <p:spTgt spid="392">
                                            <p:txEl>
                                              <p:pRg st="5" end="5"/>
                                            </p:txEl>
                                          </p:spTgt>
                                        </p:tgtEl>
                                        <p:attrNameLst>
                                          <p:attrName>style.visibility</p:attrName>
                                        </p:attrNameLst>
                                      </p:cBhvr>
                                      <p:to>
                                        <p:strVal val="visible"/>
                                      </p:to>
                                    </p:set>
                                    <p:anim calcmode="lin" valueType="num">
                                      <p:cBhvr additive="base">
                                        <p:cTn id="104" dur="500"/>
                                        <p:tgtEl>
                                          <p:spTgt spid="392">
                                            <p:txEl>
                                              <p:pRg st="5" end="5"/>
                                            </p:txEl>
                                          </p:spTgt>
                                        </p:tgtEl>
                                        <p:attrNameLst>
                                          <p:attrName>ppt_w</p:attrName>
                                        </p:attrNameLst>
                                      </p:cBhvr>
                                      <p:tavLst>
                                        <p:tav tm="0">
                                          <p:val>
                                            <p:strVal val="0"/>
                                          </p:val>
                                        </p:tav>
                                        <p:tav tm="100000">
                                          <p:val>
                                            <p:strVal val="#ppt_w"/>
                                          </p:val>
                                        </p:tav>
                                      </p:tavLst>
                                    </p:anim>
                                    <p:anim calcmode="lin" valueType="num">
                                      <p:cBhvr additive="base">
                                        <p:cTn id="105" dur="500"/>
                                        <p:tgtEl>
                                          <p:spTgt spid="392">
                                            <p:txEl>
                                              <p:pRg st="5" end="5"/>
                                            </p:txEl>
                                          </p:spTgt>
                                        </p:tgtEl>
                                        <p:attrNameLst>
                                          <p:attrName>ppt_h</p:attrName>
                                        </p:attrNameLst>
                                      </p:cBhvr>
                                      <p:tavLst>
                                        <p:tav tm="0">
                                          <p:val>
                                            <p:strVal val="0"/>
                                          </p:val>
                                        </p:tav>
                                        <p:tav tm="100000">
                                          <p:val>
                                            <p:strVal val="#ppt_h"/>
                                          </p:val>
                                        </p:tav>
                                      </p:tavLst>
                                    </p:anim>
                                  </p:childTnLst>
                                </p:cTn>
                              </p:par>
                              <p:par>
                                <p:cTn id="106" presetID="23" presetClass="entr" presetSubtype="16" fill="hold" nodeType="withEffect">
                                  <p:stCondLst>
                                    <p:cond delay="200"/>
                                  </p:stCondLst>
                                  <p:childTnLst>
                                    <p:set>
                                      <p:cBhvr>
                                        <p:cTn id="107" dur="1" fill="hold">
                                          <p:stCondLst>
                                            <p:cond delay="0"/>
                                          </p:stCondLst>
                                        </p:cTn>
                                        <p:tgtEl>
                                          <p:spTgt spid="392">
                                            <p:txEl>
                                              <p:pRg st="6" end="6"/>
                                            </p:txEl>
                                          </p:spTgt>
                                        </p:tgtEl>
                                        <p:attrNameLst>
                                          <p:attrName>style.visibility</p:attrName>
                                        </p:attrNameLst>
                                      </p:cBhvr>
                                      <p:to>
                                        <p:strVal val="visible"/>
                                      </p:to>
                                    </p:set>
                                    <p:anim calcmode="lin" valueType="num">
                                      <p:cBhvr additive="base">
                                        <p:cTn id="108" dur="500"/>
                                        <p:tgtEl>
                                          <p:spTgt spid="392">
                                            <p:txEl>
                                              <p:pRg st="6" end="6"/>
                                            </p:txEl>
                                          </p:spTgt>
                                        </p:tgtEl>
                                        <p:attrNameLst>
                                          <p:attrName>ppt_w</p:attrName>
                                        </p:attrNameLst>
                                      </p:cBhvr>
                                      <p:tavLst>
                                        <p:tav tm="0">
                                          <p:val>
                                            <p:strVal val="0"/>
                                          </p:val>
                                        </p:tav>
                                        <p:tav tm="100000">
                                          <p:val>
                                            <p:strVal val="#ppt_w"/>
                                          </p:val>
                                        </p:tav>
                                      </p:tavLst>
                                    </p:anim>
                                    <p:anim calcmode="lin" valueType="num">
                                      <p:cBhvr additive="base">
                                        <p:cTn id="109" dur="500"/>
                                        <p:tgtEl>
                                          <p:spTgt spid="392">
                                            <p:txEl>
                                              <p:pRg st="6" end="6"/>
                                            </p:txEl>
                                          </p:spTgt>
                                        </p:tgtEl>
                                        <p:attrNameLst>
                                          <p:attrName>ppt_h</p:attrName>
                                        </p:attrNameLst>
                                      </p:cBhvr>
                                      <p:tavLst>
                                        <p:tav tm="0">
                                          <p:val>
                                            <p:strVal val="0"/>
                                          </p:val>
                                        </p:tav>
                                        <p:tav tm="100000">
                                          <p:val>
                                            <p:strVal val="#ppt_h"/>
                                          </p:val>
                                        </p:tav>
                                      </p:tavLst>
                                    </p:anim>
                                  </p:childTnLst>
                                </p:cTn>
                              </p:par>
                              <p:par>
                                <p:cTn id="110" presetID="23" presetClass="entr" presetSubtype="16" fill="hold" nodeType="withEffect">
                                  <p:stCondLst>
                                    <p:cond delay="200"/>
                                  </p:stCondLst>
                                  <p:childTnLst>
                                    <p:set>
                                      <p:cBhvr>
                                        <p:cTn id="111" dur="1" fill="hold">
                                          <p:stCondLst>
                                            <p:cond delay="0"/>
                                          </p:stCondLst>
                                        </p:cTn>
                                        <p:tgtEl>
                                          <p:spTgt spid="392">
                                            <p:txEl>
                                              <p:pRg st="7" end="7"/>
                                            </p:txEl>
                                          </p:spTgt>
                                        </p:tgtEl>
                                        <p:attrNameLst>
                                          <p:attrName>style.visibility</p:attrName>
                                        </p:attrNameLst>
                                      </p:cBhvr>
                                      <p:to>
                                        <p:strVal val="visible"/>
                                      </p:to>
                                    </p:set>
                                    <p:anim calcmode="lin" valueType="num">
                                      <p:cBhvr additive="base">
                                        <p:cTn id="112" dur="500"/>
                                        <p:tgtEl>
                                          <p:spTgt spid="392">
                                            <p:txEl>
                                              <p:pRg st="7" end="7"/>
                                            </p:txEl>
                                          </p:spTgt>
                                        </p:tgtEl>
                                        <p:attrNameLst>
                                          <p:attrName>ppt_w</p:attrName>
                                        </p:attrNameLst>
                                      </p:cBhvr>
                                      <p:tavLst>
                                        <p:tav tm="0">
                                          <p:val>
                                            <p:strVal val="0"/>
                                          </p:val>
                                        </p:tav>
                                        <p:tav tm="100000">
                                          <p:val>
                                            <p:strVal val="#ppt_w"/>
                                          </p:val>
                                        </p:tav>
                                      </p:tavLst>
                                    </p:anim>
                                    <p:anim calcmode="lin" valueType="num">
                                      <p:cBhvr additive="base">
                                        <p:cTn id="113" dur="500"/>
                                        <p:tgtEl>
                                          <p:spTgt spid="392">
                                            <p:txEl>
                                              <p:pRg st="7" end="7"/>
                                            </p:txEl>
                                          </p:spTgt>
                                        </p:tgtEl>
                                        <p:attrNameLst>
                                          <p:attrName>ppt_h</p:attrName>
                                        </p:attrNameLst>
                                      </p:cBhvr>
                                      <p:tavLst>
                                        <p:tav tm="0">
                                          <p:val>
                                            <p:strVal val="0"/>
                                          </p:val>
                                        </p:tav>
                                        <p:tav tm="100000">
                                          <p:val>
                                            <p:strVal val="#ppt_h"/>
                                          </p:val>
                                        </p:tav>
                                      </p:tavLst>
                                    </p:anim>
                                  </p:childTnLst>
                                </p:cTn>
                              </p:par>
                              <p:par>
                                <p:cTn id="114" presetID="23" presetClass="entr" presetSubtype="16" fill="hold" nodeType="withEffect">
                                  <p:stCondLst>
                                    <p:cond delay="200"/>
                                  </p:stCondLst>
                                  <p:childTnLst>
                                    <p:set>
                                      <p:cBhvr>
                                        <p:cTn id="115" dur="1" fill="hold">
                                          <p:stCondLst>
                                            <p:cond delay="0"/>
                                          </p:stCondLst>
                                        </p:cTn>
                                        <p:tgtEl>
                                          <p:spTgt spid="392">
                                            <p:txEl>
                                              <p:pRg st="8" end="8"/>
                                            </p:txEl>
                                          </p:spTgt>
                                        </p:tgtEl>
                                        <p:attrNameLst>
                                          <p:attrName>style.visibility</p:attrName>
                                        </p:attrNameLst>
                                      </p:cBhvr>
                                      <p:to>
                                        <p:strVal val="visible"/>
                                      </p:to>
                                    </p:set>
                                    <p:anim calcmode="lin" valueType="num">
                                      <p:cBhvr additive="base">
                                        <p:cTn id="116" dur="500"/>
                                        <p:tgtEl>
                                          <p:spTgt spid="392">
                                            <p:txEl>
                                              <p:pRg st="8" end="8"/>
                                            </p:txEl>
                                          </p:spTgt>
                                        </p:tgtEl>
                                        <p:attrNameLst>
                                          <p:attrName>ppt_w</p:attrName>
                                        </p:attrNameLst>
                                      </p:cBhvr>
                                      <p:tavLst>
                                        <p:tav tm="0">
                                          <p:val>
                                            <p:strVal val="0"/>
                                          </p:val>
                                        </p:tav>
                                        <p:tav tm="100000">
                                          <p:val>
                                            <p:strVal val="#ppt_w"/>
                                          </p:val>
                                        </p:tav>
                                      </p:tavLst>
                                    </p:anim>
                                    <p:anim calcmode="lin" valueType="num">
                                      <p:cBhvr additive="base">
                                        <p:cTn id="117" dur="500"/>
                                        <p:tgtEl>
                                          <p:spTgt spid="392">
                                            <p:txEl>
                                              <p:pRg st="8" end="8"/>
                                            </p:txEl>
                                          </p:spTgt>
                                        </p:tgtEl>
                                        <p:attrNameLst>
                                          <p:attrName>ppt_h</p:attrName>
                                        </p:attrNameLst>
                                      </p:cBhvr>
                                      <p:tavLst>
                                        <p:tav tm="0">
                                          <p:val>
                                            <p:strVal val="0"/>
                                          </p:val>
                                        </p:tav>
                                        <p:tav tm="100000">
                                          <p:val>
                                            <p:strVal val="#ppt_h"/>
                                          </p:val>
                                        </p:tav>
                                      </p:tavLst>
                                    </p:anim>
                                  </p:childTnLst>
                                </p:cTn>
                              </p:par>
                              <p:par>
                                <p:cTn id="118" presetID="23" presetClass="entr" presetSubtype="16" fill="hold" nodeType="withEffect">
                                  <p:stCondLst>
                                    <p:cond delay="200"/>
                                  </p:stCondLst>
                                  <p:childTnLst>
                                    <p:set>
                                      <p:cBhvr>
                                        <p:cTn id="119" dur="1" fill="hold">
                                          <p:stCondLst>
                                            <p:cond delay="0"/>
                                          </p:stCondLst>
                                        </p:cTn>
                                        <p:tgtEl>
                                          <p:spTgt spid="393"/>
                                        </p:tgtEl>
                                        <p:attrNameLst>
                                          <p:attrName>style.visibility</p:attrName>
                                        </p:attrNameLst>
                                      </p:cBhvr>
                                      <p:to>
                                        <p:strVal val="visible"/>
                                      </p:to>
                                    </p:set>
                                    <p:anim calcmode="lin" valueType="num">
                                      <p:cBhvr additive="base">
                                        <p:cTn id="120" dur="500"/>
                                        <p:tgtEl>
                                          <p:spTgt spid="393"/>
                                        </p:tgtEl>
                                        <p:attrNameLst>
                                          <p:attrName>ppt_w</p:attrName>
                                        </p:attrNameLst>
                                      </p:cBhvr>
                                      <p:tavLst>
                                        <p:tav tm="0">
                                          <p:val>
                                            <p:strVal val="0"/>
                                          </p:val>
                                        </p:tav>
                                        <p:tav tm="100000">
                                          <p:val>
                                            <p:strVal val="#ppt_w"/>
                                          </p:val>
                                        </p:tav>
                                      </p:tavLst>
                                    </p:anim>
                                    <p:anim calcmode="lin" valueType="num">
                                      <p:cBhvr additive="base">
                                        <p:cTn id="121" dur="500"/>
                                        <p:tgtEl>
                                          <p:spTgt spid="393"/>
                                        </p:tgtEl>
                                        <p:attrNameLst>
                                          <p:attrName>ppt_h</p:attrName>
                                        </p:attrNameLst>
                                      </p:cBhvr>
                                      <p:tavLst>
                                        <p:tav tm="0">
                                          <p:val>
                                            <p:strVal val="0"/>
                                          </p:val>
                                        </p:tav>
                                        <p:tav tm="100000">
                                          <p:val>
                                            <p:strVal val="#ppt_h"/>
                                          </p:val>
                                        </p:tav>
                                      </p:tavLst>
                                    </p:anim>
                                  </p:childTnLst>
                                </p:cTn>
                              </p:par>
                              <p:par>
                                <p:cTn id="122" presetID="23" presetClass="entr" presetSubtype="16" fill="hold" nodeType="withEffect">
                                  <p:stCondLst>
                                    <p:cond delay="200"/>
                                  </p:stCondLst>
                                  <p:childTnLst>
                                    <p:set>
                                      <p:cBhvr>
                                        <p:cTn id="123" dur="1" fill="hold">
                                          <p:stCondLst>
                                            <p:cond delay="0"/>
                                          </p:stCondLst>
                                        </p:cTn>
                                        <p:tgtEl>
                                          <p:spTgt spid="394">
                                            <p:txEl>
                                              <p:pRg st="0" end="0"/>
                                            </p:txEl>
                                          </p:spTgt>
                                        </p:tgtEl>
                                        <p:attrNameLst>
                                          <p:attrName>style.visibility</p:attrName>
                                        </p:attrNameLst>
                                      </p:cBhvr>
                                      <p:to>
                                        <p:strVal val="visible"/>
                                      </p:to>
                                    </p:set>
                                    <p:anim calcmode="lin" valueType="num">
                                      <p:cBhvr additive="base">
                                        <p:cTn id="124" dur="500"/>
                                        <p:tgtEl>
                                          <p:spTgt spid="394">
                                            <p:txEl>
                                              <p:pRg st="0" end="0"/>
                                            </p:txEl>
                                          </p:spTgt>
                                        </p:tgtEl>
                                        <p:attrNameLst>
                                          <p:attrName>ppt_w</p:attrName>
                                        </p:attrNameLst>
                                      </p:cBhvr>
                                      <p:tavLst>
                                        <p:tav tm="0">
                                          <p:val>
                                            <p:strVal val="0"/>
                                          </p:val>
                                        </p:tav>
                                        <p:tav tm="100000">
                                          <p:val>
                                            <p:strVal val="#ppt_w"/>
                                          </p:val>
                                        </p:tav>
                                      </p:tavLst>
                                    </p:anim>
                                    <p:anim calcmode="lin" valueType="num">
                                      <p:cBhvr additive="base">
                                        <p:cTn id="125" dur="500"/>
                                        <p:tgtEl>
                                          <p:spTgt spid="394">
                                            <p:txEl>
                                              <p:pRg st="0" end="0"/>
                                            </p:txEl>
                                          </p:spTgt>
                                        </p:tgtEl>
                                        <p:attrNameLst>
                                          <p:attrName>ppt_h</p:attrName>
                                        </p:attrNameLst>
                                      </p:cBhvr>
                                      <p:tavLst>
                                        <p:tav tm="0">
                                          <p:val>
                                            <p:strVal val="0"/>
                                          </p:val>
                                        </p:tav>
                                        <p:tav tm="100000">
                                          <p:val>
                                            <p:strVal val="#ppt_h"/>
                                          </p:val>
                                        </p:tav>
                                      </p:tavLst>
                                    </p:anim>
                                  </p:childTnLst>
                                </p:cTn>
                              </p:par>
                              <p:par>
                                <p:cTn id="126" presetID="23" presetClass="entr" presetSubtype="16" fill="hold" nodeType="withEffect">
                                  <p:stCondLst>
                                    <p:cond delay="200"/>
                                  </p:stCondLst>
                                  <p:childTnLst>
                                    <p:set>
                                      <p:cBhvr>
                                        <p:cTn id="127" dur="1" fill="hold">
                                          <p:stCondLst>
                                            <p:cond delay="0"/>
                                          </p:stCondLst>
                                        </p:cTn>
                                        <p:tgtEl>
                                          <p:spTgt spid="394">
                                            <p:txEl>
                                              <p:pRg st="1" end="1"/>
                                            </p:txEl>
                                          </p:spTgt>
                                        </p:tgtEl>
                                        <p:attrNameLst>
                                          <p:attrName>style.visibility</p:attrName>
                                        </p:attrNameLst>
                                      </p:cBhvr>
                                      <p:to>
                                        <p:strVal val="visible"/>
                                      </p:to>
                                    </p:set>
                                    <p:anim calcmode="lin" valueType="num">
                                      <p:cBhvr additive="base">
                                        <p:cTn id="128" dur="500"/>
                                        <p:tgtEl>
                                          <p:spTgt spid="394">
                                            <p:txEl>
                                              <p:pRg st="1" end="1"/>
                                            </p:txEl>
                                          </p:spTgt>
                                        </p:tgtEl>
                                        <p:attrNameLst>
                                          <p:attrName>ppt_w</p:attrName>
                                        </p:attrNameLst>
                                      </p:cBhvr>
                                      <p:tavLst>
                                        <p:tav tm="0">
                                          <p:val>
                                            <p:strVal val="0"/>
                                          </p:val>
                                        </p:tav>
                                        <p:tav tm="100000">
                                          <p:val>
                                            <p:strVal val="#ppt_w"/>
                                          </p:val>
                                        </p:tav>
                                      </p:tavLst>
                                    </p:anim>
                                    <p:anim calcmode="lin" valueType="num">
                                      <p:cBhvr additive="base">
                                        <p:cTn id="129" dur="500"/>
                                        <p:tgtEl>
                                          <p:spTgt spid="394">
                                            <p:txEl>
                                              <p:pRg st="1" end="1"/>
                                            </p:txEl>
                                          </p:spTgt>
                                        </p:tgtEl>
                                        <p:attrNameLst>
                                          <p:attrName>ppt_h</p:attrName>
                                        </p:attrNameLst>
                                      </p:cBhvr>
                                      <p:tavLst>
                                        <p:tav tm="0">
                                          <p:val>
                                            <p:strVal val="0"/>
                                          </p:val>
                                        </p:tav>
                                        <p:tav tm="100000">
                                          <p:val>
                                            <p:strVal val="#ppt_h"/>
                                          </p:val>
                                        </p:tav>
                                      </p:tavLst>
                                    </p:anim>
                                  </p:childTnLst>
                                </p:cTn>
                              </p:par>
                              <p:par>
                                <p:cTn id="130" presetID="23" presetClass="entr" presetSubtype="16" fill="hold" nodeType="withEffect">
                                  <p:stCondLst>
                                    <p:cond delay="200"/>
                                  </p:stCondLst>
                                  <p:childTnLst>
                                    <p:set>
                                      <p:cBhvr>
                                        <p:cTn id="131" dur="1" fill="hold">
                                          <p:stCondLst>
                                            <p:cond delay="0"/>
                                          </p:stCondLst>
                                        </p:cTn>
                                        <p:tgtEl>
                                          <p:spTgt spid="394">
                                            <p:txEl>
                                              <p:pRg st="2" end="2"/>
                                            </p:txEl>
                                          </p:spTgt>
                                        </p:tgtEl>
                                        <p:attrNameLst>
                                          <p:attrName>style.visibility</p:attrName>
                                        </p:attrNameLst>
                                      </p:cBhvr>
                                      <p:to>
                                        <p:strVal val="visible"/>
                                      </p:to>
                                    </p:set>
                                    <p:anim calcmode="lin" valueType="num">
                                      <p:cBhvr additive="base">
                                        <p:cTn id="132" dur="500"/>
                                        <p:tgtEl>
                                          <p:spTgt spid="394">
                                            <p:txEl>
                                              <p:pRg st="2" end="2"/>
                                            </p:txEl>
                                          </p:spTgt>
                                        </p:tgtEl>
                                        <p:attrNameLst>
                                          <p:attrName>ppt_w</p:attrName>
                                        </p:attrNameLst>
                                      </p:cBhvr>
                                      <p:tavLst>
                                        <p:tav tm="0">
                                          <p:val>
                                            <p:strVal val="0"/>
                                          </p:val>
                                        </p:tav>
                                        <p:tav tm="100000">
                                          <p:val>
                                            <p:strVal val="#ppt_w"/>
                                          </p:val>
                                        </p:tav>
                                      </p:tavLst>
                                    </p:anim>
                                    <p:anim calcmode="lin" valueType="num">
                                      <p:cBhvr additive="base">
                                        <p:cTn id="133" dur="500"/>
                                        <p:tgtEl>
                                          <p:spTgt spid="394">
                                            <p:txEl>
                                              <p:pRg st="2" end="2"/>
                                            </p:txEl>
                                          </p:spTgt>
                                        </p:tgtEl>
                                        <p:attrNameLst>
                                          <p:attrName>ppt_h</p:attrName>
                                        </p:attrNameLst>
                                      </p:cBhvr>
                                      <p:tavLst>
                                        <p:tav tm="0">
                                          <p:val>
                                            <p:strVal val="0"/>
                                          </p:val>
                                        </p:tav>
                                        <p:tav tm="100000">
                                          <p:val>
                                            <p:strVal val="#ppt_h"/>
                                          </p:val>
                                        </p:tav>
                                      </p:tavLst>
                                    </p:anim>
                                  </p:childTnLst>
                                </p:cTn>
                              </p:par>
                              <p:par>
                                <p:cTn id="134" presetID="23" presetClass="entr" presetSubtype="16" fill="hold" nodeType="withEffect">
                                  <p:stCondLst>
                                    <p:cond delay="200"/>
                                  </p:stCondLst>
                                  <p:childTnLst>
                                    <p:set>
                                      <p:cBhvr>
                                        <p:cTn id="135" dur="1" fill="hold">
                                          <p:stCondLst>
                                            <p:cond delay="0"/>
                                          </p:stCondLst>
                                        </p:cTn>
                                        <p:tgtEl>
                                          <p:spTgt spid="394">
                                            <p:txEl>
                                              <p:pRg st="3" end="3"/>
                                            </p:txEl>
                                          </p:spTgt>
                                        </p:tgtEl>
                                        <p:attrNameLst>
                                          <p:attrName>style.visibility</p:attrName>
                                        </p:attrNameLst>
                                      </p:cBhvr>
                                      <p:to>
                                        <p:strVal val="visible"/>
                                      </p:to>
                                    </p:set>
                                    <p:anim calcmode="lin" valueType="num">
                                      <p:cBhvr additive="base">
                                        <p:cTn id="136" dur="500"/>
                                        <p:tgtEl>
                                          <p:spTgt spid="394">
                                            <p:txEl>
                                              <p:pRg st="3" end="3"/>
                                            </p:txEl>
                                          </p:spTgt>
                                        </p:tgtEl>
                                        <p:attrNameLst>
                                          <p:attrName>ppt_w</p:attrName>
                                        </p:attrNameLst>
                                      </p:cBhvr>
                                      <p:tavLst>
                                        <p:tav tm="0">
                                          <p:val>
                                            <p:strVal val="0"/>
                                          </p:val>
                                        </p:tav>
                                        <p:tav tm="100000">
                                          <p:val>
                                            <p:strVal val="#ppt_w"/>
                                          </p:val>
                                        </p:tav>
                                      </p:tavLst>
                                    </p:anim>
                                    <p:anim calcmode="lin" valueType="num">
                                      <p:cBhvr additive="base">
                                        <p:cTn id="137" dur="500"/>
                                        <p:tgtEl>
                                          <p:spTgt spid="394">
                                            <p:txEl>
                                              <p:pRg st="3" end="3"/>
                                            </p:txEl>
                                          </p:spTgt>
                                        </p:tgtEl>
                                        <p:attrNameLst>
                                          <p:attrName>ppt_h</p:attrName>
                                        </p:attrNameLst>
                                      </p:cBhvr>
                                      <p:tavLst>
                                        <p:tav tm="0">
                                          <p:val>
                                            <p:strVal val="0"/>
                                          </p:val>
                                        </p:tav>
                                        <p:tav tm="100000">
                                          <p:val>
                                            <p:strVal val="#ppt_h"/>
                                          </p:val>
                                        </p:tav>
                                      </p:tavLst>
                                    </p:anim>
                                  </p:childTnLst>
                                </p:cTn>
                              </p:par>
                              <p:par>
                                <p:cTn id="138" presetID="23" presetClass="entr" presetSubtype="16" fill="hold" nodeType="withEffect">
                                  <p:stCondLst>
                                    <p:cond delay="200"/>
                                  </p:stCondLst>
                                  <p:childTnLst>
                                    <p:set>
                                      <p:cBhvr>
                                        <p:cTn id="139" dur="1" fill="hold">
                                          <p:stCondLst>
                                            <p:cond delay="0"/>
                                          </p:stCondLst>
                                        </p:cTn>
                                        <p:tgtEl>
                                          <p:spTgt spid="394">
                                            <p:txEl>
                                              <p:pRg st="4" end="4"/>
                                            </p:txEl>
                                          </p:spTgt>
                                        </p:tgtEl>
                                        <p:attrNameLst>
                                          <p:attrName>style.visibility</p:attrName>
                                        </p:attrNameLst>
                                      </p:cBhvr>
                                      <p:to>
                                        <p:strVal val="visible"/>
                                      </p:to>
                                    </p:set>
                                    <p:anim calcmode="lin" valueType="num">
                                      <p:cBhvr additive="base">
                                        <p:cTn id="140" dur="500"/>
                                        <p:tgtEl>
                                          <p:spTgt spid="394">
                                            <p:txEl>
                                              <p:pRg st="4" end="4"/>
                                            </p:txEl>
                                          </p:spTgt>
                                        </p:tgtEl>
                                        <p:attrNameLst>
                                          <p:attrName>ppt_w</p:attrName>
                                        </p:attrNameLst>
                                      </p:cBhvr>
                                      <p:tavLst>
                                        <p:tav tm="0">
                                          <p:val>
                                            <p:strVal val="0"/>
                                          </p:val>
                                        </p:tav>
                                        <p:tav tm="100000">
                                          <p:val>
                                            <p:strVal val="#ppt_w"/>
                                          </p:val>
                                        </p:tav>
                                      </p:tavLst>
                                    </p:anim>
                                    <p:anim calcmode="lin" valueType="num">
                                      <p:cBhvr additive="base">
                                        <p:cTn id="141" dur="500"/>
                                        <p:tgtEl>
                                          <p:spTgt spid="394">
                                            <p:txEl>
                                              <p:pRg st="4" end="4"/>
                                            </p:txEl>
                                          </p:spTgt>
                                        </p:tgtEl>
                                        <p:attrNameLst>
                                          <p:attrName>ppt_h</p:attrName>
                                        </p:attrNameLst>
                                      </p:cBhvr>
                                      <p:tavLst>
                                        <p:tav tm="0">
                                          <p:val>
                                            <p:strVal val="0"/>
                                          </p:val>
                                        </p:tav>
                                        <p:tav tm="100000">
                                          <p:val>
                                            <p:strVal val="#ppt_h"/>
                                          </p:val>
                                        </p:tav>
                                      </p:tavLst>
                                    </p:anim>
                                  </p:childTnLst>
                                </p:cTn>
                              </p:par>
                              <p:par>
                                <p:cTn id="142" presetID="23" presetClass="entr" presetSubtype="16" fill="hold" nodeType="withEffect">
                                  <p:stCondLst>
                                    <p:cond delay="200"/>
                                  </p:stCondLst>
                                  <p:childTnLst>
                                    <p:set>
                                      <p:cBhvr>
                                        <p:cTn id="143" dur="1" fill="hold">
                                          <p:stCondLst>
                                            <p:cond delay="0"/>
                                          </p:stCondLst>
                                        </p:cTn>
                                        <p:tgtEl>
                                          <p:spTgt spid="394">
                                            <p:txEl>
                                              <p:pRg st="5" end="5"/>
                                            </p:txEl>
                                          </p:spTgt>
                                        </p:tgtEl>
                                        <p:attrNameLst>
                                          <p:attrName>style.visibility</p:attrName>
                                        </p:attrNameLst>
                                      </p:cBhvr>
                                      <p:to>
                                        <p:strVal val="visible"/>
                                      </p:to>
                                    </p:set>
                                    <p:anim calcmode="lin" valueType="num">
                                      <p:cBhvr additive="base">
                                        <p:cTn id="144" dur="500"/>
                                        <p:tgtEl>
                                          <p:spTgt spid="394">
                                            <p:txEl>
                                              <p:pRg st="5" end="5"/>
                                            </p:txEl>
                                          </p:spTgt>
                                        </p:tgtEl>
                                        <p:attrNameLst>
                                          <p:attrName>ppt_w</p:attrName>
                                        </p:attrNameLst>
                                      </p:cBhvr>
                                      <p:tavLst>
                                        <p:tav tm="0">
                                          <p:val>
                                            <p:strVal val="0"/>
                                          </p:val>
                                        </p:tav>
                                        <p:tav tm="100000">
                                          <p:val>
                                            <p:strVal val="#ppt_w"/>
                                          </p:val>
                                        </p:tav>
                                      </p:tavLst>
                                    </p:anim>
                                    <p:anim calcmode="lin" valueType="num">
                                      <p:cBhvr additive="base">
                                        <p:cTn id="145" dur="500"/>
                                        <p:tgtEl>
                                          <p:spTgt spid="394">
                                            <p:txEl>
                                              <p:pRg st="5" end="5"/>
                                            </p:txEl>
                                          </p:spTgt>
                                        </p:tgtEl>
                                        <p:attrNameLst>
                                          <p:attrName>ppt_h</p:attrName>
                                        </p:attrNameLst>
                                      </p:cBhvr>
                                      <p:tavLst>
                                        <p:tav tm="0">
                                          <p:val>
                                            <p:strVal val="0"/>
                                          </p:val>
                                        </p:tav>
                                        <p:tav tm="100000">
                                          <p:val>
                                            <p:strVal val="#ppt_h"/>
                                          </p:val>
                                        </p:tav>
                                      </p:tavLst>
                                    </p:anim>
                                  </p:childTnLst>
                                </p:cTn>
                              </p:par>
                              <p:par>
                                <p:cTn id="146" presetID="23" presetClass="entr" presetSubtype="16" fill="hold" nodeType="withEffect">
                                  <p:stCondLst>
                                    <p:cond delay="200"/>
                                  </p:stCondLst>
                                  <p:childTnLst>
                                    <p:set>
                                      <p:cBhvr>
                                        <p:cTn id="147" dur="1" fill="hold">
                                          <p:stCondLst>
                                            <p:cond delay="0"/>
                                          </p:stCondLst>
                                        </p:cTn>
                                        <p:tgtEl>
                                          <p:spTgt spid="394">
                                            <p:txEl>
                                              <p:pRg st="6" end="6"/>
                                            </p:txEl>
                                          </p:spTgt>
                                        </p:tgtEl>
                                        <p:attrNameLst>
                                          <p:attrName>style.visibility</p:attrName>
                                        </p:attrNameLst>
                                      </p:cBhvr>
                                      <p:to>
                                        <p:strVal val="visible"/>
                                      </p:to>
                                    </p:set>
                                    <p:anim calcmode="lin" valueType="num">
                                      <p:cBhvr additive="base">
                                        <p:cTn id="148" dur="500"/>
                                        <p:tgtEl>
                                          <p:spTgt spid="394">
                                            <p:txEl>
                                              <p:pRg st="6" end="6"/>
                                            </p:txEl>
                                          </p:spTgt>
                                        </p:tgtEl>
                                        <p:attrNameLst>
                                          <p:attrName>ppt_w</p:attrName>
                                        </p:attrNameLst>
                                      </p:cBhvr>
                                      <p:tavLst>
                                        <p:tav tm="0">
                                          <p:val>
                                            <p:strVal val="0"/>
                                          </p:val>
                                        </p:tav>
                                        <p:tav tm="100000">
                                          <p:val>
                                            <p:strVal val="#ppt_w"/>
                                          </p:val>
                                        </p:tav>
                                      </p:tavLst>
                                    </p:anim>
                                    <p:anim calcmode="lin" valueType="num">
                                      <p:cBhvr additive="base">
                                        <p:cTn id="149" dur="500"/>
                                        <p:tgtEl>
                                          <p:spTgt spid="394">
                                            <p:txEl>
                                              <p:pRg st="6" end="6"/>
                                            </p:txEl>
                                          </p:spTgt>
                                        </p:tgtEl>
                                        <p:attrNameLst>
                                          <p:attrName>ppt_h</p:attrName>
                                        </p:attrNameLst>
                                      </p:cBhvr>
                                      <p:tavLst>
                                        <p:tav tm="0">
                                          <p:val>
                                            <p:strVal val="0"/>
                                          </p:val>
                                        </p:tav>
                                        <p:tav tm="100000">
                                          <p:val>
                                            <p:strVal val="#ppt_h"/>
                                          </p:val>
                                        </p:tav>
                                      </p:tavLst>
                                    </p:anim>
                                  </p:childTnLst>
                                </p:cTn>
                              </p:par>
                              <p:par>
                                <p:cTn id="150" presetID="23" presetClass="entr" presetSubtype="16" fill="hold" nodeType="withEffect">
                                  <p:stCondLst>
                                    <p:cond delay="200"/>
                                  </p:stCondLst>
                                  <p:childTnLst>
                                    <p:set>
                                      <p:cBhvr>
                                        <p:cTn id="151" dur="1" fill="hold">
                                          <p:stCondLst>
                                            <p:cond delay="0"/>
                                          </p:stCondLst>
                                        </p:cTn>
                                        <p:tgtEl>
                                          <p:spTgt spid="394">
                                            <p:txEl>
                                              <p:pRg st="7" end="7"/>
                                            </p:txEl>
                                          </p:spTgt>
                                        </p:tgtEl>
                                        <p:attrNameLst>
                                          <p:attrName>style.visibility</p:attrName>
                                        </p:attrNameLst>
                                      </p:cBhvr>
                                      <p:to>
                                        <p:strVal val="visible"/>
                                      </p:to>
                                    </p:set>
                                    <p:anim calcmode="lin" valueType="num">
                                      <p:cBhvr additive="base">
                                        <p:cTn id="152" dur="500"/>
                                        <p:tgtEl>
                                          <p:spTgt spid="394">
                                            <p:txEl>
                                              <p:pRg st="7" end="7"/>
                                            </p:txEl>
                                          </p:spTgt>
                                        </p:tgtEl>
                                        <p:attrNameLst>
                                          <p:attrName>ppt_w</p:attrName>
                                        </p:attrNameLst>
                                      </p:cBhvr>
                                      <p:tavLst>
                                        <p:tav tm="0">
                                          <p:val>
                                            <p:strVal val="0"/>
                                          </p:val>
                                        </p:tav>
                                        <p:tav tm="100000">
                                          <p:val>
                                            <p:strVal val="#ppt_w"/>
                                          </p:val>
                                        </p:tav>
                                      </p:tavLst>
                                    </p:anim>
                                    <p:anim calcmode="lin" valueType="num">
                                      <p:cBhvr additive="base">
                                        <p:cTn id="153" dur="500"/>
                                        <p:tgtEl>
                                          <p:spTgt spid="394">
                                            <p:txEl>
                                              <p:pRg st="7" end="7"/>
                                            </p:txEl>
                                          </p:spTgt>
                                        </p:tgtEl>
                                        <p:attrNameLst>
                                          <p:attrName>ppt_h</p:attrName>
                                        </p:attrNameLst>
                                      </p:cBhvr>
                                      <p:tavLst>
                                        <p:tav tm="0">
                                          <p:val>
                                            <p:strVal val="0"/>
                                          </p:val>
                                        </p:tav>
                                        <p:tav tm="100000">
                                          <p:val>
                                            <p:strVal val="#ppt_h"/>
                                          </p:val>
                                        </p:tav>
                                      </p:tavLst>
                                    </p:anim>
                                  </p:childTnLst>
                                </p:cTn>
                              </p:par>
                              <p:par>
                                <p:cTn id="154" presetID="23" presetClass="entr" presetSubtype="16" fill="hold" nodeType="withEffect">
                                  <p:stCondLst>
                                    <p:cond delay="200"/>
                                  </p:stCondLst>
                                  <p:childTnLst>
                                    <p:set>
                                      <p:cBhvr>
                                        <p:cTn id="155" dur="1" fill="hold">
                                          <p:stCondLst>
                                            <p:cond delay="0"/>
                                          </p:stCondLst>
                                        </p:cTn>
                                        <p:tgtEl>
                                          <p:spTgt spid="394">
                                            <p:txEl>
                                              <p:pRg st="8" end="8"/>
                                            </p:txEl>
                                          </p:spTgt>
                                        </p:tgtEl>
                                        <p:attrNameLst>
                                          <p:attrName>style.visibility</p:attrName>
                                        </p:attrNameLst>
                                      </p:cBhvr>
                                      <p:to>
                                        <p:strVal val="visible"/>
                                      </p:to>
                                    </p:set>
                                    <p:anim calcmode="lin" valueType="num">
                                      <p:cBhvr additive="base">
                                        <p:cTn id="156" dur="500"/>
                                        <p:tgtEl>
                                          <p:spTgt spid="394">
                                            <p:txEl>
                                              <p:pRg st="8" end="8"/>
                                            </p:txEl>
                                          </p:spTgt>
                                        </p:tgtEl>
                                        <p:attrNameLst>
                                          <p:attrName>ppt_w</p:attrName>
                                        </p:attrNameLst>
                                      </p:cBhvr>
                                      <p:tavLst>
                                        <p:tav tm="0">
                                          <p:val>
                                            <p:strVal val="0"/>
                                          </p:val>
                                        </p:tav>
                                        <p:tav tm="100000">
                                          <p:val>
                                            <p:strVal val="#ppt_w"/>
                                          </p:val>
                                        </p:tav>
                                      </p:tavLst>
                                    </p:anim>
                                    <p:anim calcmode="lin" valueType="num">
                                      <p:cBhvr additive="base">
                                        <p:cTn id="157" dur="500"/>
                                        <p:tgtEl>
                                          <p:spTgt spid="394">
                                            <p:txEl>
                                              <p:pRg st="8" end="8"/>
                                            </p:txEl>
                                          </p:spTgt>
                                        </p:tgtEl>
                                        <p:attrNameLst>
                                          <p:attrName>ppt_h</p:attrName>
                                        </p:attrNameLst>
                                      </p:cBhvr>
                                      <p:tavLst>
                                        <p:tav tm="0">
                                          <p:val>
                                            <p:strVal val="0"/>
                                          </p:val>
                                        </p:tav>
                                        <p:tav tm="100000">
                                          <p:val>
                                            <p:strVal val="#ppt_h"/>
                                          </p:val>
                                        </p:tav>
                                      </p:tavLst>
                                    </p:anim>
                                  </p:childTnLst>
                                </p:cTn>
                              </p:par>
                              <p:par>
                                <p:cTn id="158" presetID="23" presetClass="entr" presetSubtype="16" fill="hold" nodeType="withEffect">
                                  <p:stCondLst>
                                    <p:cond delay="200"/>
                                  </p:stCondLst>
                                  <p:childTnLst>
                                    <p:set>
                                      <p:cBhvr>
                                        <p:cTn id="159" dur="1" fill="hold">
                                          <p:stCondLst>
                                            <p:cond delay="0"/>
                                          </p:stCondLst>
                                        </p:cTn>
                                        <p:tgtEl>
                                          <p:spTgt spid="395"/>
                                        </p:tgtEl>
                                        <p:attrNameLst>
                                          <p:attrName>style.visibility</p:attrName>
                                        </p:attrNameLst>
                                      </p:cBhvr>
                                      <p:to>
                                        <p:strVal val="visible"/>
                                      </p:to>
                                    </p:set>
                                    <p:anim calcmode="lin" valueType="num">
                                      <p:cBhvr additive="base">
                                        <p:cTn id="160" dur="500"/>
                                        <p:tgtEl>
                                          <p:spTgt spid="395"/>
                                        </p:tgtEl>
                                        <p:attrNameLst>
                                          <p:attrName>ppt_w</p:attrName>
                                        </p:attrNameLst>
                                      </p:cBhvr>
                                      <p:tavLst>
                                        <p:tav tm="0">
                                          <p:val>
                                            <p:strVal val="0"/>
                                          </p:val>
                                        </p:tav>
                                        <p:tav tm="100000">
                                          <p:val>
                                            <p:strVal val="#ppt_w"/>
                                          </p:val>
                                        </p:tav>
                                      </p:tavLst>
                                    </p:anim>
                                    <p:anim calcmode="lin" valueType="num">
                                      <p:cBhvr additive="base">
                                        <p:cTn id="161" dur="500"/>
                                        <p:tgtEl>
                                          <p:spTgt spid="395"/>
                                        </p:tgtEl>
                                        <p:attrNameLst>
                                          <p:attrName>ppt_h</p:attrName>
                                        </p:attrNameLst>
                                      </p:cBhvr>
                                      <p:tavLst>
                                        <p:tav tm="0">
                                          <p:val>
                                            <p:strVal val="0"/>
                                          </p:val>
                                        </p:tav>
                                        <p:tav tm="100000">
                                          <p:val>
                                            <p:strVal val="#ppt_h"/>
                                          </p:val>
                                        </p:tav>
                                      </p:tavLst>
                                    </p:anim>
                                  </p:childTnLst>
                                </p:cTn>
                              </p:par>
                              <p:par>
                                <p:cTn id="162" presetID="23" presetClass="entr" presetSubtype="16" fill="hold" nodeType="withEffect">
                                  <p:stCondLst>
                                    <p:cond delay="200"/>
                                  </p:stCondLst>
                                  <p:childTnLst>
                                    <p:set>
                                      <p:cBhvr>
                                        <p:cTn id="163" dur="1" fill="hold">
                                          <p:stCondLst>
                                            <p:cond delay="0"/>
                                          </p:stCondLst>
                                        </p:cTn>
                                        <p:tgtEl>
                                          <p:spTgt spid="396">
                                            <p:txEl>
                                              <p:pRg st="0" end="0"/>
                                            </p:txEl>
                                          </p:spTgt>
                                        </p:tgtEl>
                                        <p:attrNameLst>
                                          <p:attrName>style.visibility</p:attrName>
                                        </p:attrNameLst>
                                      </p:cBhvr>
                                      <p:to>
                                        <p:strVal val="visible"/>
                                      </p:to>
                                    </p:set>
                                    <p:anim calcmode="lin" valueType="num">
                                      <p:cBhvr additive="base">
                                        <p:cTn id="164" dur="500"/>
                                        <p:tgtEl>
                                          <p:spTgt spid="396">
                                            <p:txEl>
                                              <p:pRg st="0" end="0"/>
                                            </p:txEl>
                                          </p:spTgt>
                                        </p:tgtEl>
                                        <p:attrNameLst>
                                          <p:attrName>ppt_w</p:attrName>
                                        </p:attrNameLst>
                                      </p:cBhvr>
                                      <p:tavLst>
                                        <p:tav tm="0">
                                          <p:val>
                                            <p:strVal val="0"/>
                                          </p:val>
                                        </p:tav>
                                        <p:tav tm="100000">
                                          <p:val>
                                            <p:strVal val="#ppt_w"/>
                                          </p:val>
                                        </p:tav>
                                      </p:tavLst>
                                    </p:anim>
                                    <p:anim calcmode="lin" valueType="num">
                                      <p:cBhvr additive="base">
                                        <p:cTn id="165" dur="500"/>
                                        <p:tgtEl>
                                          <p:spTgt spid="396">
                                            <p:txEl>
                                              <p:pRg st="0" end="0"/>
                                            </p:txEl>
                                          </p:spTgt>
                                        </p:tgtEl>
                                        <p:attrNameLst>
                                          <p:attrName>ppt_h</p:attrName>
                                        </p:attrNameLst>
                                      </p:cBhvr>
                                      <p:tavLst>
                                        <p:tav tm="0">
                                          <p:val>
                                            <p:strVal val="0"/>
                                          </p:val>
                                        </p:tav>
                                        <p:tav tm="100000">
                                          <p:val>
                                            <p:strVal val="#ppt_h"/>
                                          </p:val>
                                        </p:tav>
                                      </p:tavLst>
                                    </p:anim>
                                  </p:childTnLst>
                                </p:cTn>
                              </p:par>
                              <p:par>
                                <p:cTn id="166" presetID="23" presetClass="entr" presetSubtype="16" fill="hold" nodeType="withEffect">
                                  <p:stCondLst>
                                    <p:cond delay="200"/>
                                  </p:stCondLst>
                                  <p:childTnLst>
                                    <p:set>
                                      <p:cBhvr>
                                        <p:cTn id="167" dur="1" fill="hold">
                                          <p:stCondLst>
                                            <p:cond delay="0"/>
                                          </p:stCondLst>
                                        </p:cTn>
                                        <p:tgtEl>
                                          <p:spTgt spid="396">
                                            <p:txEl>
                                              <p:pRg st="1" end="1"/>
                                            </p:txEl>
                                          </p:spTgt>
                                        </p:tgtEl>
                                        <p:attrNameLst>
                                          <p:attrName>style.visibility</p:attrName>
                                        </p:attrNameLst>
                                      </p:cBhvr>
                                      <p:to>
                                        <p:strVal val="visible"/>
                                      </p:to>
                                    </p:set>
                                    <p:anim calcmode="lin" valueType="num">
                                      <p:cBhvr additive="base">
                                        <p:cTn id="168" dur="500"/>
                                        <p:tgtEl>
                                          <p:spTgt spid="396">
                                            <p:txEl>
                                              <p:pRg st="1" end="1"/>
                                            </p:txEl>
                                          </p:spTgt>
                                        </p:tgtEl>
                                        <p:attrNameLst>
                                          <p:attrName>ppt_w</p:attrName>
                                        </p:attrNameLst>
                                      </p:cBhvr>
                                      <p:tavLst>
                                        <p:tav tm="0">
                                          <p:val>
                                            <p:strVal val="0"/>
                                          </p:val>
                                        </p:tav>
                                        <p:tav tm="100000">
                                          <p:val>
                                            <p:strVal val="#ppt_w"/>
                                          </p:val>
                                        </p:tav>
                                      </p:tavLst>
                                    </p:anim>
                                    <p:anim calcmode="lin" valueType="num">
                                      <p:cBhvr additive="base">
                                        <p:cTn id="169" dur="500"/>
                                        <p:tgtEl>
                                          <p:spTgt spid="396">
                                            <p:txEl>
                                              <p:pRg st="1" end="1"/>
                                            </p:txEl>
                                          </p:spTgt>
                                        </p:tgtEl>
                                        <p:attrNameLst>
                                          <p:attrName>ppt_h</p:attrName>
                                        </p:attrNameLst>
                                      </p:cBhvr>
                                      <p:tavLst>
                                        <p:tav tm="0">
                                          <p:val>
                                            <p:strVal val="0"/>
                                          </p:val>
                                        </p:tav>
                                        <p:tav tm="100000">
                                          <p:val>
                                            <p:strVal val="#ppt_h"/>
                                          </p:val>
                                        </p:tav>
                                      </p:tavLst>
                                    </p:anim>
                                  </p:childTnLst>
                                </p:cTn>
                              </p:par>
                              <p:par>
                                <p:cTn id="170" presetID="23" presetClass="entr" presetSubtype="16" fill="hold" nodeType="withEffect">
                                  <p:stCondLst>
                                    <p:cond delay="200"/>
                                  </p:stCondLst>
                                  <p:childTnLst>
                                    <p:set>
                                      <p:cBhvr>
                                        <p:cTn id="171" dur="1" fill="hold">
                                          <p:stCondLst>
                                            <p:cond delay="0"/>
                                          </p:stCondLst>
                                        </p:cTn>
                                        <p:tgtEl>
                                          <p:spTgt spid="396">
                                            <p:txEl>
                                              <p:pRg st="2" end="2"/>
                                            </p:txEl>
                                          </p:spTgt>
                                        </p:tgtEl>
                                        <p:attrNameLst>
                                          <p:attrName>style.visibility</p:attrName>
                                        </p:attrNameLst>
                                      </p:cBhvr>
                                      <p:to>
                                        <p:strVal val="visible"/>
                                      </p:to>
                                    </p:set>
                                    <p:anim calcmode="lin" valueType="num">
                                      <p:cBhvr additive="base">
                                        <p:cTn id="172" dur="500"/>
                                        <p:tgtEl>
                                          <p:spTgt spid="396">
                                            <p:txEl>
                                              <p:pRg st="2" end="2"/>
                                            </p:txEl>
                                          </p:spTgt>
                                        </p:tgtEl>
                                        <p:attrNameLst>
                                          <p:attrName>ppt_w</p:attrName>
                                        </p:attrNameLst>
                                      </p:cBhvr>
                                      <p:tavLst>
                                        <p:tav tm="0">
                                          <p:val>
                                            <p:strVal val="0"/>
                                          </p:val>
                                        </p:tav>
                                        <p:tav tm="100000">
                                          <p:val>
                                            <p:strVal val="#ppt_w"/>
                                          </p:val>
                                        </p:tav>
                                      </p:tavLst>
                                    </p:anim>
                                    <p:anim calcmode="lin" valueType="num">
                                      <p:cBhvr additive="base">
                                        <p:cTn id="173" dur="500"/>
                                        <p:tgtEl>
                                          <p:spTgt spid="396">
                                            <p:txEl>
                                              <p:pRg st="2" end="2"/>
                                            </p:txEl>
                                          </p:spTgt>
                                        </p:tgtEl>
                                        <p:attrNameLst>
                                          <p:attrName>ppt_h</p:attrName>
                                        </p:attrNameLst>
                                      </p:cBhvr>
                                      <p:tavLst>
                                        <p:tav tm="0">
                                          <p:val>
                                            <p:strVal val="0"/>
                                          </p:val>
                                        </p:tav>
                                        <p:tav tm="100000">
                                          <p:val>
                                            <p:strVal val="#ppt_h"/>
                                          </p:val>
                                        </p:tav>
                                      </p:tavLst>
                                    </p:anim>
                                  </p:childTnLst>
                                </p:cTn>
                              </p:par>
                              <p:par>
                                <p:cTn id="174" presetID="23" presetClass="entr" presetSubtype="16" fill="hold" nodeType="withEffect">
                                  <p:stCondLst>
                                    <p:cond delay="200"/>
                                  </p:stCondLst>
                                  <p:childTnLst>
                                    <p:set>
                                      <p:cBhvr>
                                        <p:cTn id="175" dur="1" fill="hold">
                                          <p:stCondLst>
                                            <p:cond delay="0"/>
                                          </p:stCondLst>
                                        </p:cTn>
                                        <p:tgtEl>
                                          <p:spTgt spid="396">
                                            <p:txEl>
                                              <p:pRg st="3" end="3"/>
                                            </p:txEl>
                                          </p:spTgt>
                                        </p:tgtEl>
                                        <p:attrNameLst>
                                          <p:attrName>style.visibility</p:attrName>
                                        </p:attrNameLst>
                                      </p:cBhvr>
                                      <p:to>
                                        <p:strVal val="visible"/>
                                      </p:to>
                                    </p:set>
                                    <p:anim calcmode="lin" valueType="num">
                                      <p:cBhvr additive="base">
                                        <p:cTn id="176" dur="500"/>
                                        <p:tgtEl>
                                          <p:spTgt spid="396">
                                            <p:txEl>
                                              <p:pRg st="3" end="3"/>
                                            </p:txEl>
                                          </p:spTgt>
                                        </p:tgtEl>
                                        <p:attrNameLst>
                                          <p:attrName>ppt_w</p:attrName>
                                        </p:attrNameLst>
                                      </p:cBhvr>
                                      <p:tavLst>
                                        <p:tav tm="0">
                                          <p:val>
                                            <p:strVal val="0"/>
                                          </p:val>
                                        </p:tav>
                                        <p:tav tm="100000">
                                          <p:val>
                                            <p:strVal val="#ppt_w"/>
                                          </p:val>
                                        </p:tav>
                                      </p:tavLst>
                                    </p:anim>
                                    <p:anim calcmode="lin" valueType="num">
                                      <p:cBhvr additive="base">
                                        <p:cTn id="177" dur="500"/>
                                        <p:tgtEl>
                                          <p:spTgt spid="396">
                                            <p:txEl>
                                              <p:pRg st="3" end="3"/>
                                            </p:txEl>
                                          </p:spTgt>
                                        </p:tgtEl>
                                        <p:attrNameLst>
                                          <p:attrName>ppt_h</p:attrName>
                                        </p:attrNameLst>
                                      </p:cBhvr>
                                      <p:tavLst>
                                        <p:tav tm="0">
                                          <p:val>
                                            <p:strVal val="0"/>
                                          </p:val>
                                        </p:tav>
                                        <p:tav tm="100000">
                                          <p:val>
                                            <p:strVal val="#ppt_h"/>
                                          </p:val>
                                        </p:tav>
                                      </p:tavLst>
                                    </p:anim>
                                  </p:childTnLst>
                                </p:cTn>
                              </p:par>
                              <p:par>
                                <p:cTn id="178" presetID="23" presetClass="entr" presetSubtype="16" fill="hold" nodeType="withEffect">
                                  <p:stCondLst>
                                    <p:cond delay="200"/>
                                  </p:stCondLst>
                                  <p:childTnLst>
                                    <p:set>
                                      <p:cBhvr>
                                        <p:cTn id="179" dur="1" fill="hold">
                                          <p:stCondLst>
                                            <p:cond delay="0"/>
                                          </p:stCondLst>
                                        </p:cTn>
                                        <p:tgtEl>
                                          <p:spTgt spid="396">
                                            <p:txEl>
                                              <p:pRg st="4" end="4"/>
                                            </p:txEl>
                                          </p:spTgt>
                                        </p:tgtEl>
                                        <p:attrNameLst>
                                          <p:attrName>style.visibility</p:attrName>
                                        </p:attrNameLst>
                                      </p:cBhvr>
                                      <p:to>
                                        <p:strVal val="visible"/>
                                      </p:to>
                                    </p:set>
                                    <p:anim calcmode="lin" valueType="num">
                                      <p:cBhvr additive="base">
                                        <p:cTn id="180" dur="500"/>
                                        <p:tgtEl>
                                          <p:spTgt spid="396">
                                            <p:txEl>
                                              <p:pRg st="4" end="4"/>
                                            </p:txEl>
                                          </p:spTgt>
                                        </p:tgtEl>
                                        <p:attrNameLst>
                                          <p:attrName>ppt_w</p:attrName>
                                        </p:attrNameLst>
                                      </p:cBhvr>
                                      <p:tavLst>
                                        <p:tav tm="0">
                                          <p:val>
                                            <p:strVal val="0"/>
                                          </p:val>
                                        </p:tav>
                                        <p:tav tm="100000">
                                          <p:val>
                                            <p:strVal val="#ppt_w"/>
                                          </p:val>
                                        </p:tav>
                                      </p:tavLst>
                                    </p:anim>
                                    <p:anim calcmode="lin" valueType="num">
                                      <p:cBhvr additive="base">
                                        <p:cTn id="181" dur="500"/>
                                        <p:tgtEl>
                                          <p:spTgt spid="396">
                                            <p:txEl>
                                              <p:pRg st="4" end="4"/>
                                            </p:txEl>
                                          </p:spTgt>
                                        </p:tgtEl>
                                        <p:attrNameLst>
                                          <p:attrName>ppt_h</p:attrName>
                                        </p:attrNameLst>
                                      </p:cBhvr>
                                      <p:tavLst>
                                        <p:tav tm="0">
                                          <p:val>
                                            <p:strVal val="0"/>
                                          </p:val>
                                        </p:tav>
                                        <p:tav tm="100000">
                                          <p:val>
                                            <p:strVal val="#ppt_h"/>
                                          </p:val>
                                        </p:tav>
                                      </p:tavLst>
                                    </p:anim>
                                  </p:childTnLst>
                                </p:cTn>
                              </p:par>
                              <p:par>
                                <p:cTn id="182" presetID="23" presetClass="entr" presetSubtype="16" fill="hold" nodeType="withEffect">
                                  <p:stCondLst>
                                    <p:cond delay="200"/>
                                  </p:stCondLst>
                                  <p:childTnLst>
                                    <p:set>
                                      <p:cBhvr>
                                        <p:cTn id="183" dur="1" fill="hold">
                                          <p:stCondLst>
                                            <p:cond delay="0"/>
                                          </p:stCondLst>
                                        </p:cTn>
                                        <p:tgtEl>
                                          <p:spTgt spid="396">
                                            <p:txEl>
                                              <p:pRg st="5" end="5"/>
                                            </p:txEl>
                                          </p:spTgt>
                                        </p:tgtEl>
                                        <p:attrNameLst>
                                          <p:attrName>style.visibility</p:attrName>
                                        </p:attrNameLst>
                                      </p:cBhvr>
                                      <p:to>
                                        <p:strVal val="visible"/>
                                      </p:to>
                                    </p:set>
                                    <p:anim calcmode="lin" valueType="num">
                                      <p:cBhvr additive="base">
                                        <p:cTn id="184" dur="500"/>
                                        <p:tgtEl>
                                          <p:spTgt spid="396">
                                            <p:txEl>
                                              <p:pRg st="5" end="5"/>
                                            </p:txEl>
                                          </p:spTgt>
                                        </p:tgtEl>
                                        <p:attrNameLst>
                                          <p:attrName>ppt_w</p:attrName>
                                        </p:attrNameLst>
                                      </p:cBhvr>
                                      <p:tavLst>
                                        <p:tav tm="0">
                                          <p:val>
                                            <p:strVal val="0"/>
                                          </p:val>
                                        </p:tav>
                                        <p:tav tm="100000">
                                          <p:val>
                                            <p:strVal val="#ppt_w"/>
                                          </p:val>
                                        </p:tav>
                                      </p:tavLst>
                                    </p:anim>
                                    <p:anim calcmode="lin" valueType="num">
                                      <p:cBhvr additive="base">
                                        <p:cTn id="185" dur="500"/>
                                        <p:tgtEl>
                                          <p:spTgt spid="396">
                                            <p:txEl>
                                              <p:pRg st="5" end="5"/>
                                            </p:txEl>
                                          </p:spTgt>
                                        </p:tgtEl>
                                        <p:attrNameLst>
                                          <p:attrName>ppt_h</p:attrName>
                                        </p:attrNameLst>
                                      </p:cBhvr>
                                      <p:tavLst>
                                        <p:tav tm="0">
                                          <p:val>
                                            <p:strVal val="0"/>
                                          </p:val>
                                        </p:tav>
                                        <p:tav tm="100000">
                                          <p:val>
                                            <p:strVal val="#ppt_h"/>
                                          </p:val>
                                        </p:tav>
                                      </p:tavLst>
                                    </p:anim>
                                  </p:childTnLst>
                                </p:cTn>
                              </p:par>
                              <p:par>
                                <p:cTn id="186" presetID="23" presetClass="entr" presetSubtype="16" fill="hold" nodeType="withEffect">
                                  <p:stCondLst>
                                    <p:cond delay="200"/>
                                  </p:stCondLst>
                                  <p:childTnLst>
                                    <p:set>
                                      <p:cBhvr>
                                        <p:cTn id="187" dur="1" fill="hold">
                                          <p:stCondLst>
                                            <p:cond delay="0"/>
                                          </p:stCondLst>
                                        </p:cTn>
                                        <p:tgtEl>
                                          <p:spTgt spid="396">
                                            <p:txEl>
                                              <p:pRg st="6" end="6"/>
                                            </p:txEl>
                                          </p:spTgt>
                                        </p:tgtEl>
                                        <p:attrNameLst>
                                          <p:attrName>style.visibility</p:attrName>
                                        </p:attrNameLst>
                                      </p:cBhvr>
                                      <p:to>
                                        <p:strVal val="visible"/>
                                      </p:to>
                                    </p:set>
                                    <p:anim calcmode="lin" valueType="num">
                                      <p:cBhvr additive="base">
                                        <p:cTn id="188" dur="500"/>
                                        <p:tgtEl>
                                          <p:spTgt spid="396">
                                            <p:txEl>
                                              <p:pRg st="6" end="6"/>
                                            </p:txEl>
                                          </p:spTgt>
                                        </p:tgtEl>
                                        <p:attrNameLst>
                                          <p:attrName>ppt_w</p:attrName>
                                        </p:attrNameLst>
                                      </p:cBhvr>
                                      <p:tavLst>
                                        <p:tav tm="0">
                                          <p:val>
                                            <p:strVal val="0"/>
                                          </p:val>
                                        </p:tav>
                                        <p:tav tm="100000">
                                          <p:val>
                                            <p:strVal val="#ppt_w"/>
                                          </p:val>
                                        </p:tav>
                                      </p:tavLst>
                                    </p:anim>
                                    <p:anim calcmode="lin" valueType="num">
                                      <p:cBhvr additive="base">
                                        <p:cTn id="189" dur="500"/>
                                        <p:tgtEl>
                                          <p:spTgt spid="396">
                                            <p:txEl>
                                              <p:pRg st="6" end="6"/>
                                            </p:txEl>
                                          </p:spTgt>
                                        </p:tgtEl>
                                        <p:attrNameLst>
                                          <p:attrName>ppt_h</p:attrName>
                                        </p:attrNameLst>
                                      </p:cBhvr>
                                      <p:tavLst>
                                        <p:tav tm="0">
                                          <p:val>
                                            <p:strVal val="0"/>
                                          </p:val>
                                        </p:tav>
                                        <p:tav tm="100000">
                                          <p:val>
                                            <p:strVal val="#ppt_h"/>
                                          </p:val>
                                        </p:tav>
                                      </p:tavLst>
                                    </p:anim>
                                  </p:childTnLst>
                                </p:cTn>
                              </p:par>
                              <p:par>
                                <p:cTn id="190" presetID="23" presetClass="entr" presetSubtype="16" fill="hold" nodeType="withEffect">
                                  <p:stCondLst>
                                    <p:cond delay="200"/>
                                  </p:stCondLst>
                                  <p:childTnLst>
                                    <p:set>
                                      <p:cBhvr>
                                        <p:cTn id="191" dur="1" fill="hold">
                                          <p:stCondLst>
                                            <p:cond delay="0"/>
                                          </p:stCondLst>
                                        </p:cTn>
                                        <p:tgtEl>
                                          <p:spTgt spid="396">
                                            <p:txEl>
                                              <p:pRg st="7" end="7"/>
                                            </p:txEl>
                                          </p:spTgt>
                                        </p:tgtEl>
                                        <p:attrNameLst>
                                          <p:attrName>style.visibility</p:attrName>
                                        </p:attrNameLst>
                                      </p:cBhvr>
                                      <p:to>
                                        <p:strVal val="visible"/>
                                      </p:to>
                                    </p:set>
                                    <p:anim calcmode="lin" valueType="num">
                                      <p:cBhvr additive="base">
                                        <p:cTn id="192" dur="500"/>
                                        <p:tgtEl>
                                          <p:spTgt spid="396">
                                            <p:txEl>
                                              <p:pRg st="7" end="7"/>
                                            </p:txEl>
                                          </p:spTgt>
                                        </p:tgtEl>
                                        <p:attrNameLst>
                                          <p:attrName>ppt_w</p:attrName>
                                        </p:attrNameLst>
                                      </p:cBhvr>
                                      <p:tavLst>
                                        <p:tav tm="0">
                                          <p:val>
                                            <p:strVal val="0"/>
                                          </p:val>
                                        </p:tav>
                                        <p:tav tm="100000">
                                          <p:val>
                                            <p:strVal val="#ppt_w"/>
                                          </p:val>
                                        </p:tav>
                                      </p:tavLst>
                                    </p:anim>
                                    <p:anim calcmode="lin" valueType="num">
                                      <p:cBhvr additive="base">
                                        <p:cTn id="193" dur="500"/>
                                        <p:tgtEl>
                                          <p:spTgt spid="396">
                                            <p:txEl>
                                              <p:pRg st="7" end="7"/>
                                            </p:txEl>
                                          </p:spTgt>
                                        </p:tgtEl>
                                        <p:attrNameLst>
                                          <p:attrName>ppt_h</p:attrName>
                                        </p:attrNameLst>
                                      </p:cBhvr>
                                      <p:tavLst>
                                        <p:tav tm="0">
                                          <p:val>
                                            <p:strVal val="0"/>
                                          </p:val>
                                        </p:tav>
                                        <p:tav tm="100000">
                                          <p:val>
                                            <p:strVal val="#ppt_h"/>
                                          </p:val>
                                        </p:tav>
                                      </p:tavLst>
                                    </p:anim>
                                  </p:childTnLst>
                                </p:cTn>
                              </p:par>
                              <p:par>
                                <p:cTn id="194" presetID="23" presetClass="entr" presetSubtype="16" fill="hold" nodeType="withEffect">
                                  <p:stCondLst>
                                    <p:cond delay="200"/>
                                  </p:stCondLst>
                                  <p:childTnLst>
                                    <p:set>
                                      <p:cBhvr>
                                        <p:cTn id="195" dur="1" fill="hold">
                                          <p:stCondLst>
                                            <p:cond delay="0"/>
                                          </p:stCondLst>
                                        </p:cTn>
                                        <p:tgtEl>
                                          <p:spTgt spid="396">
                                            <p:txEl>
                                              <p:pRg st="8" end="8"/>
                                            </p:txEl>
                                          </p:spTgt>
                                        </p:tgtEl>
                                        <p:attrNameLst>
                                          <p:attrName>style.visibility</p:attrName>
                                        </p:attrNameLst>
                                      </p:cBhvr>
                                      <p:to>
                                        <p:strVal val="visible"/>
                                      </p:to>
                                    </p:set>
                                    <p:anim calcmode="lin" valueType="num">
                                      <p:cBhvr additive="base">
                                        <p:cTn id="196" dur="500"/>
                                        <p:tgtEl>
                                          <p:spTgt spid="396">
                                            <p:txEl>
                                              <p:pRg st="8" end="8"/>
                                            </p:txEl>
                                          </p:spTgt>
                                        </p:tgtEl>
                                        <p:attrNameLst>
                                          <p:attrName>ppt_w</p:attrName>
                                        </p:attrNameLst>
                                      </p:cBhvr>
                                      <p:tavLst>
                                        <p:tav tm="0">
                                          <p:val>
                                            <p:strVal val="0"/>
                                          </p:val>
                                        </p:tav>
                                        <p:tav tm="100000">
                                          <p:val>
                                            <p:strVal val="#ppt_w"/>
                                          </p:val>
                                        </p:tav>
                                      </p:tavLst>
                                    </p:anim>
                                    <p:anim calcmode="lin" valueType="num">
                                      <p:cBhvr additive="base">
                                        <p:cTn id="197" dur="500"/>
                                        <p:tgtEl>
                                          <p:spTgt spid="396">
                                            <p:txEl>
                                              <p:pRg st="8" end="8"/>
                                            </p:txEl>
                                          </p:spTgt>
                                        </p:tgtEl>
                                        <p:attrNameLst>
                                          <p:attrName>ppt_h</p:attrName>
                                        </p:attrNameLst>
                                      </p:cBhvr>
                                      <p:tavLst>
                                        <p:tav tm="0">
                                          <p:val>
                                            <p:strVal val="0"/>
                                          </p:val>
                                        </p:tav>
                                        <p:tav tm="100000">
                                          <p:val>
                                            <p:strVal val="#ppt_h"/>
                                          </p:val>
                                        </p:tav>
                                      </p:tavLst>
                                    </p:anim>
                                  </p:childTnLst>
                                </p:cTn>
                              </p:par>
                              <p:par>
                                <p:cTn id="198" presetID="23" presetClass="entr" presetSubtype="16" fill="hold" nodeType="withEffect">
                                  <p:stCondLst>
                                    <p:cond delay="200"/>
                                  </p:stCondLst>
                                  <p:childTnLst>
                                    <p:set>
                                      <p:cBhvr>
                                        <p:cTn id="199" dur="1" fill="hold">
                                          <p:stCondLst>
                                            <p:cond delay="0"/>
                                          </p:stCondLst>
                                        </p:cTn>
                                        <p:tgtEl>
                                          <p:spTgt spid="397">
                                            <p:txEl>
                                              <p:pRg st="0" end="0"/>
                                            </p:txEl>
                                          </p:spTgt>
                                        </p:tgtEl>
                                        <p:attrNameLst>
                                          <p:attrName>style.visibility</p:attrName>
                                        </p:attrNameLst>
                                      </p:cBhvr>
                                      <p:to>
                                        <p:strVal val="visible"/>
                                      </p:to>
                                    </p:set>
                                    <p:anim calcmode="lin" valueType="num">
                                      <p:cBhvr additive="base">
                                        <p:cTn id="200" dur="500"/>
                                        <p:tgtEl>
                                          <p:spTgt spid="397">
                                            <p:txEl>
                                              <p:pRg st="0" end="0"/>
                                            </p:txEl>
                                          </p:spTgt>
                                        </p:tgtEl>
                                        <p:attrNameLst>
                                          <p:attrName>ppt_w</p:attrName>
                                        </p:attrNameLst>
                                      </p:cBhvr>
                                      <p:tavLst>
                                        <p:tav tm="0">
                                          <p:val>
                                            <p:strVal val="0"/>
                                          </p:val>
                                        </p:tav>
                                        <p:tav tm="100000">
                                          <p:val>
                                            <p:strVal val="#ppt_w"/>
                                          </p:val>
                                        </p:tav>
                                      </p:tavLst>
                                    </p:anim>
                                    <p:anim calcmode="lin" valueType="num">
                                      <p:cBhvr additive="base">
                                        <p:cTn id="201" dur="500"/>
                                        <p:tgtEl>
                                          <p:spTgt spid="397">
                                            <p:txEl>
                                              <p:pRg st="0" end="0"/>
                                            </p:txEl>
                                          </p:spTgt>
                                        </p:tgtEl>
                                        <p:attrNameLst>
                                          <p:attrName>ppt_h</p:attrName>
                                        </p:attrNameLst>
                                      </p:cBhvr>
                                      <p:tavLst>
                                        <p:tav tm="0">
                                          <p:val>
                                            <p:strVal val="0"/>
                                          </p:val>
                                        </p:tav>
                                        <p:tav tm="100000">
                                          <p:val>
                                            <p:strVal val="#ppt_h"/>
                                          </p:val>
                                        </p:tav>
                                      </p:tavLst>
                                    </p:anim>
                                  </p:childTnLst>
                                </p:cTn>
                              </p:par>
                              <p:par>
                                <p:cTn id="202" presetID="23" presetClass="entr" presetSubtype="16" fill="hold" nodeType="withEffect">
                                  <p:stCondLst>
                                    <p:cond delay="200"/>
                                  </p:stCondLst>
                                  <p:childTnLst>
                                    <p:set>
                                      <p:cBhvr>
                                        <p:cTn id="203" dur="1" fill="hold">
                                          <p:stCondLst>
                                            <p:cond delay="0"/>
                                          </p:stCondLst>
                                        </p:cTn>
                                        <p:tgtEl>
                                          <p:spTgt spid="397">
                                            <p:txEl>
                                              <p:pRg st="1" end="1"/>
                                            </p:txEl>
                                          </p:spTgt>
                                        </p:tgtEl>
                                        <p:attrNameLst>
                                          <p:attrName>style.visibility</p:attrName>
                                        </p:attrNameLst>
                                      </p:cBhvr>
                                      <p:to>
                                        <p:strVal val="visible"/>
                                      </p:to>
                                    </p:set>
                                    <p:anim calcmode="lin" valueType="num">
                                      <p:cBhvr additive="base">
                                        <p:cTn id="204" dur="500"/>
                                        <p:tgtEl>
                                          <p:spTgt spid="397">
                                            <p:txEl>
                                              <p:pRg st="1" end="1"/>
                                            </p:txEl>
                                          </p:spTgt>
                                        </p:tgtEl>
                                        <p:attrNameLst>
                                          <p:attrName>ppt_w</p:attrName>
                                        </p:attrNameLst>
                                      </p:cBhvr>
                                      <p:tavLst>
                                        <p:tav tm="0">
                                          <p:val>
                                            <p:strVal val="0"/>
                                          </p:val>
                                        </p:tav>
                                        <p:tav tm="100000">
                                          <p:val>
                                            <p:strVal val="#ppt_w"/>
                                          </p:val>
                                        </p:tav>
                                      </p:tavLst>
                                    </p:anim>
                                    <p:anim calcmode="lin" valueType="num">
                                      <p:cBhvr additive="base">
                                        <p:cTn id="205" dur="500"/>
                                        <p:tgtEl>
                                          <p:spTgt spid="397">
                                            <p:txEl>
                                              <p:pRg st="1" end="1"/>
                                            </p:txEl>
                                          </p:spTgt>
                                        </p:tgtEl>
                                        <p:attrNameLst>
                                          <p:attrName>ppt_h</p:attrName>
                                        </p:attrNameLst>
                                      </p:cBhvr>
                                      <p:tavLst>
                                        <p:tav tm="0">
                                          <p:val>
                                            <p:strVal val="0"/>
                                          </p:val>
                                        </p:tav>
                                        <p:tav tm="100000">
                                          <p:val>
                                            <p:strVal val="#ppt_h"/>
                                          </p:val>
                                        </p:tav>
                                      </p:tavLst>
                                    </p:anim>
                                  </p:childTnLst>
                                </p:cTn>
                              </p:par>
                              <p:par>
                                <p:cTn id="206" presetID="23" presetClass="entr" presetSubtype="16" fill="hold" nodeType="withEffect">
                                  <p:stCondLst>
                                    <p:cond delay="200"/>
                                  </p:stCondLst>
                                  <p:childTnLst>
                                    <p:set>
                                      <p:cBhvr>
                                        <p:cTn id="207" dur="1" fill="hold">
                                          <p:stCondLst>
                                            <p:cond delay="0"/>
                                          </p:stCondLst>
                                        </p:cTn>
                                        <p:tgtEl>
                                          <p:spTgt spid="397">
                                            <p:txEl>
                                              <p:pRg st="2" end="2"/>
                                            </p:txEl>
                                          </p:spTgt>
                                        </p:tgtEl>
                                        <p:attrNameLst>
                                          <p:attrName>style.visibility</p:attrName>
                                        </p:attrNameLst>
                                      </p:cBhvr>
                                      <p:to>
                                        <p:strVal val="visible"/>
                                      </p:to>
                                    </p:set>
                                    <p:anim calcmode="lin" valueType="num">
                                      <p:cBhvr additive="base">
                                        <p:cTn id="208" dur="500"/>
                                        <p:tgtEl>
                                          <p:spTgt spid="397">
                                            <p:txEl>
                                              <p:pRg st="2" end="2"/>
                                            </p:txEl>
                                          </p:spTgt>
                                        </p:tgtEl>
                                        <p:attrNameLst>
                                          <p:attrName>ppt_w</p:attrName>
                                        </p:attrNameLst>
                                      </p:cBhvr>
                                      <p:tavLst>
                                        <p:tav tm="0">
                                          <p:val>
                                            <p:strVal val="0"/>
                                          </p:val>
                                        </p:tav>
                                        <p:tav tm="100000">
                                          <p:val>
                                            <p:strVal val="#ppt_w"/>
                                          </p:val>
                                        </p:tav>
                                      </p:tavLst>
                                    </p:anim>
                                    <p:anim calcmode="lin" valueType="num">
                                      <p:cBhvr additive="base">
                                        <p:cTn id="209" dur="500"/>
                                        <p:tgtEl>
                                          <p:spTgt spid="397">
                                            <p:txEl>
                                              <p:pRg st="2" end="2"/>
                                            </p:txEl>
                                          </p:spTgt>
                                        </p:tgtEl>
                                        <p:attrNameLst>
                                          <p:attrName>ppt_h</p:attrName>
                                        </p:attrNameLst>
                                      </p:cBhvr>
                                      <p:tavLst>
                                        <p:tav tm="0">
                                          <p:val>
                                            <p:strVal val="0"/>
                                          </p:val>
                                        </p:tav>
                                        <p:tav tm="100000">
                                          <p:val>
                                            <p:strVal val="#ppt_h"/>
                                          </p:val>
                                        </p:tav>
                                      </p:tavLst>
                                    </p:anim>
                                  </p:childTnLst>
                                </p:cTn>
                              </p:par>
                              <p:par>
                                <p:cTn id="210" presetID="23" presetClass="entr" presetSubtype="16" fill="hold" nodeType="withEffect">
                                  <p:stCondLst>
                                    <p:cond delay="200"/>
                                  </p:stCondLst>
                                  <p:childTnLst>
                                    <p:set>
                                      <p:cBhvr>
                                        <p:cTn id="211" dur="1" fill="hold">
                                          <p:stCondLst>
                                            <p:cond delay="0"/>
                                          </p:stCondLst>
                                        </p:cTn>
                                        <p:tgtEl>
                                          <p:spTgt spid="397">
                                            <p:txEl>
                                              <p:pRg st="3" end="3"/>
                                            </p:txEl>
                                          </p:spTgt>
                                        </p:tgtEl>
                                        <p:attrNameLst>
                                          <p:attrName>style.visibility</p:attrName>
                                        </p:attrNameLst>
                                      </p:cBhvr>
                                      <p:to>
                                        <p:strVal val="visible"/>
                                      </p:to>
                                    </p:set>
                                    <p:anim calcmode="lin" valueType="num">
                                      <p:cBhvr additive="base">
                                        <p:cTn id="212" dur="500"/>
                                        <p:tgtEl>
                                          <p:spTgt spid="397">
                                            <p:txEl>
                                              <p:pRg st="3" end="3"/>
                                            </p:txEl>
                                          </p:spTgt>
                                        </p:tgtEl>
                                        <p:attrNameLst>
                                          <p:attrName>ppt_w</p:attrName>
                                        </p:attrNameLst>
                                      </p:cBhvr>
                                      <p:tavLst>
                                        <p:tav tm="0">
                                          <p:val>
                                            <p:strVal val="0"/>
                                          </p:val>
                                        </p:tav>
                                        <p:tav tm="100000">
                                          <p:val>
                                            <p:strVal val="#ppt_w"/>
                                          </p:val>
                                        </p:tav>
                                      </p:tavLst>
                                    </p:anim>
                                    <p:anim calcmode="lin" valueType="num">
                                      <p:cBhvr additive="base">
                                        <p:cTn id="213" dur="500"/>
                                        <p:tgtEl>
                                          <p:spTgt spid="397">
                                            <p:txEl>
                                              <p:pRg st="3" end="3"/>
                                            </p:txEl>
                                          </p:spTgt>
                                        </p:tgtEl>
                                        <p:attrNameLst>
                                          <p:attrName>ppt_h</p:attrName>
                                        </p:attrNameLst>
                                      </p:cBhvr>
                                      <p:tavLst>
                                        <p:tav tm="0">
                                          <p:val>
                                            <p:strVal val="0"/>
                                          </p:val>
                                        </p:tav>
                                        <p:tav tm="100000">
                                          <p:val>
                                            <p:strVal val="#ppt_h"/>
                                          </p:val>
                                        </p:tav>
                                      </p:tavLst>
                                    </p:anim>
                                  </p:childTnLst>
                                </p:cTn>
                              </p:par>
                              <p:par>
                                <p:cTn id="214" presetID="23" presetClass="entr" presetSubtype="16" fill="hold" nodeType="withEffect">
                                  <p:stCondLst>
                                    <p:cond delay="200"/>
                                  </p:stCondLst>
                                  <p:childTnLst>
                                    <p:set>
                                      <p:cBhvr>
                                        <p:cTn id="215" dur="1" fill="hold">
                                          <p:stCondLst>
                                            <p:cond delay="0"/>
                                          </p:stCondLst>
                                        </p:cTn>
                                        <p:tgtEl>
                                          <p:spTgt spid="397">
                                            <p:txEl>
                                              <p:pRg st="4" end="4"/>
                                            </p:txEl>
                                          </p:spTgt>
                                        </p:tgtEl>
                                        <p:attrNameLst>
                                          <p:attrName>style.visibility</p:attrName>
                                        </p:attrNameLst>
                                      </p:cBhvr>
                                      <p:to>
                                        <p:strVal val="visible"/>
                                      </p:to>
                                    </p:set>
                                    <p:anim calcmode="lin" valueType="num">
                                      <p:cBhvr additive="base">
                                        <p:cTn id="216" dur="500"/>
                                        <p:tgtEl>
                                          <p:spTgt spid="397">
                                            <p:txEl>
                                              <p:pRg st="4" end="4"/>
                                            </p:txEl>
                                          </p:spTgt>
                                        </p:tgtEl>
                                        <p:attrNameLst>
                                          <p:attrName>ppt_w</p:attrName>
                                        </p:attrNameLst>
                                      </p:cBhvr>
                                      <p:tavLst>
                                        <p:tav tm="0">
                                          <p:val>
                                            <p:strVal val="0"/>
                                          </p:val>
                                        </p:tav>
                                        <p:tav tm="100000">
                                          <p:val>
                                            <p:strVal val="#ppt_w"/>
                                          </p:val>
                                        </p:tav>
                                      </p:tavLst>
                                    </p:anim>
                                    <p:anim calcmode="lin" valueType="num">
                                      <p:cBhvr additive="base">
                                        <p:cTn id="217" dur="500"/>
                                        <p:tgtEl>
                                          <p:spTgt spid="397">
                                            <p:txEl>
                                              <p:pRg st="4" end="4"/>
                                            </p:txEl>
                                          </p:spTgt>
                                        </p:tgtEl>
                                        <p:attrNameLst>
                                          <p:attrName>ppt_h</p:attrName>
                                        </p:attrNameLst>
                                      </p:cBhvr>
                                      <p:tavLst>
                                        <p:tav tm="0">
                                          <p:val>
                                            <p:strVal val="0"/>
                                          </p:val>
                                        </p:tav>
                                        <p:tav tm="100000">
                                          <p:val>
                                            <p:strVal val="#ppt_h"/>
                                          </p:val>
                                        </p:tav>
                                      </p:tavLst>
                                    </p:anim>
                                  </p:childTnLst>
                                </p:cTn>
                              </p:par>
                              <p:par>
                                <p:cTn id="218" presetID="23" presetClass="entr" presetSubtype="16" fill="hold" nodeType="withEffect">
                                  <p:stCondLst>
                                    <p:cond delay="200"/>
                                  </p:stCondLst>
                                  <p:childTnLst>
                                    <p:set>
                                      <p:cBhvr>
                                        <p:cTn id="219" dur="1" fill="hold">
                                          <p:stCondLst>
                                            <p:cond delay="0"/>
                                          </p:stCondLst>
                                        </p:cTn>
                                        <p:tgtEl>
                                          <p:spTgt spid="397">
                                            <p:txEl>
                                              <p:pRg st="5" end="5"/>
                                            </p:txEl>
                                          </p:spTgt>
                                        </p:tgtEl>
                                        <p:attrNameLst>
                                          <p:attrName>style.visibility</p:attrName>
                                        </p:attrNameLst>
                                      </p:cBhvr>
                                      <p:to>
                                        <p:strVal val="visible"/>
                                      </p:to>
                                    </p:set>
                                    <p:anim calcmode="lin" valueType="num">
                                      <p:cBhvr additive="base">
                                        <p:cTn id="220" dur="500"/>
                                        <p:tgtEl>
                                          <p:spTgt spid="397">
                                            <p:txEl>
                                              <p:pRg st="5" end="5"/>
                                            </p:txEl>
                                          </p:spTgt>
                                        </p:tgtEl>
                                        <p:attrNameLst>
                                          <p:attrName>ppt_w</p:attrName>
                                        </p:attrNameLst>
                                      </p:cBhvr>
                                      <p:tavLst>
                                        <p:tav tm="0">
                                          <p:val>
                                            <p:strVal val="0"/>
                                          </p:val>
                                        </p:tav>
                                        <p:tav tm="100000">
                                          <p:val>
                                            <p:strVal val="#ppt_w"/>
                                          </p:val>
                                        </p:tav>
                                      </p:tavLst>
                                    </p:anim>
                                    <p:anim calcmode="lin" valueType="num">
                                      <p:cBhvr additive="base">
                                        <p:cTn id="221" dur="500"/>
                                        <p:tgtEl>
                                          <p:spTgt spid="397">
                                            <p:txEl>
                                              <p:pRg st="5" end="5"/>
                                            </p:txEl>
                                          </p:spTgt>
                                        </p:tgtEl>
                                        <p:attrNameLst>
                                          <p:attrName>ppt_h</p:attrName>
                                        </p:attrNameLst>
                                      </p:cBhvr>
                                      <p:tavLst>
                                        <p:tav tm="0">
                                          <p:val>
                                            <p:strVal val="0"/>
                                          </p:val>
                                        </p:tav>
                                        <p:tav tm="100000">
                                          <p:val>
                                            <p:strVal val="#ppt_h"/>
                                          </p:val>
                                        </p:tav>
                                      </p:tavLst>
                                    </p:anim>
                                  </p:childTnLst>
                                </p:cTn>
                              </p:par>
                              <p:par>
                                <p:cTn id="222" presetID="23" presetClass="entr" presetSubtype="16" fill="hold" nodeType="withEffect">
                                  <p:stCondLst>
                                    <p:cond delay="200"/>
                                  </p:stCondLst>
                                  <p:childTnLst>
                                    <p:set>
                                      <p:cBhvr>
                                        <p:cTn id="223" dur="1" fill="hold">
                                          <p:stCondLst>
                                            <p:cond delay="0"/>
                                          </p:stCondLst>
                                        </p:cTn>
                                        <p:tgtEl>
                                          <p:spTgt spid="397">
                                            <p:txEl>
                                              <p:pRg st="6" end="6"/>
                                            </p:txEl>
                                          </p:spTgt>
                                        </p:tgtEl>
                                        <p:attrNameLst>
                                          <p:attrName>style.visibility</p:attrName>
                                        </p:attrNameLst>
                                      </p:cBhvr>
                                      <p:to>
                                        <p:strVal val="visible"/>
                                      </p:to>
                                    </p:set>
                                    <p:anim calcmode="lin" valueType="num">
                                      <p:cBhvr additive="base">
                                        <p:cTn id="224" dur="500"/>
                                        <p:tgtEl>
                                          <p:spTgt spid="397">
                                            <p:txEl>
                                              <p:pRg st="6" end="6"/>
                                            </p:txEl>
                                          </p:spTgt>
                                        </p:tgtEl>
                                        <p:attrNameLst>
                                          <p:attrName>ppt_w</p:attrName>
                                        </p:attrNameLst>
                                      </p:cBhvr>
                                      <p:tavLst>
                                        <p:tav tm="0">
                                          <p:val>
                                            <p:strVal val="0"/>
                                          </p:val>
                                        </p:tav>
                                        <p:tav tm="100000">
                                          <p:val>
                                            <p:strVal val="#ppt_w"/>
                                          </p:val>
                                        </p:tav>
                                      </p:tavLst>
                                    </p:anim>
                                    <p:anim calcmode="lin" valueType="num">
                                      <p:cBhvr additive="base">
                                        <p:cTn id="225" dur="500"/>
                                        <p:tgtEl>
                                          <p:spTgt spid="397">
                                            <p:txEl>
                                              <p:pRg st="6" end="6"/>
                                            </p:txEl>
                                          </p:spTgt>
                                        </p:tgtEl>
                                        <p:attrNameLst>
                                          <p:attrName>ppt_h</p:attrName>
                                        </p:attrNameLst>
                                      </p:cBhvr>
                                      <p:tavLst>
                                        <p:tav tm="0">
                                          <p:val>
                                            <p:strVal val="0"/>
                                          </p:val>
                                        </p:tav>
                                        <p:tav tm="100000">
                                          <p:val>
                                            <p:strVal val="#ppt_h"/>
                                          </p:val>
                                        </p:tav>
                                      </p:tavLst>
                                    </p:anim>
                                  </p:childTnLst>
                                </p:cTn>
                              </p:par>
                              <p:par>
                                <p:cTn id="226" presetID="23" presetClass="entr" presetSubtype="16" fill="hold" nodeType="withEffect">
                                  <p:stCondLst>
                                    <p:cond delay="200"/>
                                  </p:stCondLst>
                                  <p:childTnLst>
                                    <p:set>
                                      <p:cBhvr>
                                        <p:cTn id="227" dur="1" fill="hold">
                                          <p:stCondLst>
                                            <p:cond delay="0"/>
                                          </p:stCondLst>
                                        </p:cTn>
                                        <p:tgtEl>
                                          <p:spTgt spid="397">
                                            <p:txEl>
                                              <p:pRg st="7" end="7"/>
                                            </p:txEl>
                                          </p:spTgt>
                                        </p:tgtEl>
                                        <p:attrNameLst>
                                          <p:attrName>style.visibility</p:attrName>
                                        </p:attrNameLst>
                                      </p:cBhvr>
                                      <p:to>
                                        <p:strVal val="visible"/>
                                      </p:to>
                                    </p:set>
                                    <p:anim calcmode="lin" valueType="num">
                                      <p:cBhvr additive="base">
                                        <p:cTn id="228" dur="500"/>
                                        <p:tgtEl>
                                          <p:spTgt spid="397">
                                            <p:txEl>
                                              <p:pRg st="7" end="7"/>
                                            </p:txEl>
                                          </p:spTgt>
                                        </p:tgtEl>
                                        <p:attrNameLst>
                                          <p:attrName>ppt_w</p:attrName>
                                        </p:attrNameLst>
                                      </p:cBhvr>
                                      <p:tavLst>
                                        <p:tav tm="0">
                                          <p:val>
                                            <p:strVal val="0"/>
                                          </p:val>
                                        </p:tav>
                                        <p:tav tm="100000">
                                          <p:val>
                                            <p:strVal val="#ppt_w"/>
                                          </p:val>
                                        </p:tav>
                                      </p:tavLst>
                                    </p:anim>
                                    <p:anim calcmode="lin" valueType="num">
                                      <p:cBhvr additive="base">
                                        <p:cTn id="229" dur="500"/>
                                        <p:tgtEl>
                                          <p:spTgt spid="397">
                                            <p:txEl>
                                              <p:pRg st="7" end="7"/>
                                            </p:txEl>
                                          </p:spTgt>
                                        </p:tgtEl>
                                        <p:attrNameLst>
                                          <p:attrName>ppt_h</p:attrName>
                                        </p:attrNameLst>
                                      </p:cBhvr>
                                      <p:tavLst>
                                        <p:tav tm="0">
                                          <p:val>
                                            <p:strVal val="0"/>
                                          </p:val>
                                        </p:tav>
                                        <p:tav tm="100000">
                                          <p:val>
                                            <p:strVal val="#ppt_h"/>
                                          </p:val>
                                        </p:tav>
                                      </p:tavLst>
                                    </p:anim>
                                  </p:childTnLst>
                                </p:cTn>
                              </p:par>
                              <p:par>
                                <p:cTn id="230" presetID="23" presetClass="entr" presetSubtype="16" fill="hold" nodeType="withEffect">
                                  <p:stCondLst>
                                    <p:cond delay="200"/>
                                  </p:stCondLst>
                                  <p:childTnLst>
                                    <p:set>
                                      <p:cBhvr>
                                        <p:cTn id="231" dur="1" fill="hold">
                                          <p:stCondLst>
                                            <p:cond delay="0"/>
                                          </p:stCondLst>
                                        </p:cTn>
                                        <p:tgtEl>
                                          <p:spTgt spid="397">
                                            <p:txEl>
                                              <p:pRg st="8" end="8"/>
                                            </p:txEl>
                                          </p:spTgt>
                                        </p:tgtEl>
                                        <p:attrNameLst>
                                          <p:attrName>style.visibility</p:attrName>
                                        </p:attrNameLst>
                                      </p:cBhvr>
                                      <p:to>
                                        <p:strVal val="visible"/>
                                      </p:to>
                                    </p:set>
                                    <p:anim calcmode="lin" valueType="num">
                                      <p:cBhvr additive="base">
                                        <p:cTn id="232" dur="500"/>
                                        <p:tgtEl>
                                          <p:spTgt spid="397">
                                            <p:txEl>
                                              <p:pRg st="8" end="8"/>
                                            </p:txEl>
                                          </p:spTgt>
                                        </p:tgtEl>
                                        <p:attrNameLst>
                                          <p:attrName>ppt_w</p:attrName>
                                        </p:attrNameLst>
                                      </p:cBhvr>
                                      <p:tavLst>
                                        <p:tav tm="0">
                                          <p:val>
                                            <p:strVal val="0"/>
                                          </p:val>
                                        </p:tav>
                                        <p:tav tm="100000">
                                          <p:val>
                                            <p:strVal val="#ppt_w"/>
                                          </p:val>
                                        </p:tav>
                                      </p:tavLst>
                                    </p:anim>
                                    <p:anim calcmode="lin" valueType="num">
                                      <p:cBhvr additive="base">
                                        <p:cTn id="233" dur="500"/>
                                        <p:tgtEl>
                                          <p:spTgt spid="397">
                                            <p:txEl>
                                              <p:pRg st="8" end="8"/>
                                            </p:txEl>
                                          </p:spTgt>
                                        </p:tgtEl>
                                        <p:attrNameLst>
                                          <p:attrName>ppt_h</p:attrName>
                                        </p:attrNameLst>
                                      </p:cBhvr>
                                      <p:tavLst>
                                        <p:tav tm="0">
                                          <p:val>
                                            <p:strVal val="0"/>
                                          </p:val>
                                        </p:tav>
                                        <p:tav tm="100000">
                                          <p:val>
                                            <p:strVal val="#ppt_h"/>
                                          </p:val>
                                        </p:tav>
                                      </p:tavLst>
                                    </p:anim>
                                  </p:childTnLst>
                                </p:cTn>
                              </p:par>
                              <p:par>
                                <p:cTn id="234" presetID="23" presetClass="entr" presetSubtype="16" fill="hold" nodeType="withEffect">
                                  <p:stCondLst>
                                    <p:cond delay="200"/>
                                  </p:stCondLst>
                                  <p:childTnLst>
                                    <p:set>
                                      <p:cBhvr>
                                        <p:cTn id="235" dur="1" fill="hold">
                                          <p:stCondLst>
                                            <p:cond delay="0"/>
                                          </p:stCondLst>
                                        </p:cTn>
                                        <p:tgtEl>
                                          <p:spTgt spid="398">
                                            <p:txEl>
                                              <p:pRg st="0" end="0"/>
                                            </p:txEl>
                                          </p:spTgt>
                                        </p:tgtEl>
                                        <p:attrNameLst>
                                          <p:attrName>style.visibility</p:attrName>
                                        </p:attrNameLst>
                                      </p:cBhvr>
                                      <p:to>
                                        <p:strVal val="visible"/>
                                      </p:to>
                                    </p:set>
                                    <p:anim calcmode="lin" valueType="num">
                                      <p:cBhvr additive="base">
                                        <p:cTn id="236" dur="500"/>
                                        <p:tgtEl>
                                          <p:spTgt spid="398">
                                            <p:txEl>
                                              <p:pRg st="0" end="0"/>
                                            </p:txEl>
                                          </p:spTgt>
                                        </p:tgtEl>
                                        <p:attrNameLst>
                                          <p:attrName>ppt_w</p:attrName>
                                        </p:attrNameLst>
                                      </p:cBhvr>
                                      <p:tavLst>
                                        <p:tav tm="0">
                                          <p:val>
                                            <p:strVal val="0"/>
                                          </p:val>
                                        </p:tav>
                                        <p:tav tm="100000">
                                          <p:val>
                                            <p:strVal val="#ppt_w"/>
                                          </p:val>
                                        </p:tav>
                                      </p:tavLst>
                                    </p:anim>
                                    <p:anim calcmode="lin" valueType="num">
                                      <p:cBhvr additive="base">
                                        <p:cTn id="237" dur="500"/>
                                        <p:tgtEl>
                                          <p:spTgt spid="398">
                                            <p:txEl>
                                              <p:pRg st="0" end="0"/>
                                            </p:txEl>
                                          </p:spTgt>
                                        </p:tgtEl>
                                        <p:attrNameLst>
                                          <p:attrName>ppt_h</p:attrName>
                                        </p:attrNameLst>
                                      </p:cBhvr>
                                      <p:tavLst>
                                        <p:tav tm="0">
                                          <p:val>
                                            <p:strVal val="0"/>
                                          </p:val>
                                        </p:tav>
                                        <p:tav tm="100000">
                                          <p:val>
                                            <p:strVal val="#ppt_h"/>
                                          </p:val>
                                        </p:tav>
                                      </p:tavLst>
                                    </p:anim>
                                  </p:childTnLst>
                                </p:cTn>
                              </p:par>
                              <p:par>
                                <p:cTn id="238" presetID="23" presetClass="entr" presetSubtype="16" fill="hold" nodeType="withEffect">
                                  <p:stCondLst>
                                    <p:cond delay="200"/>
                                  </p:stCondLst>
                                  <p:childTnLst>
                                    <p:set>
                                      <p:cBhvr>
                                        <p:cTn id="239" dur="1" fill="hold">
                                          <p:stCondLst>
                                            <p:cond delay="0"/>
                                          </p:stCondLst>
                                        </p:cTn>
                                        <p:tgtEl>
                                          <p:spTgt spid="398">
                                            <p:txEl>
                                              <p:pRg st="1" end="1"/>
                                            </p:txEl>
                                          </p:spTgt>
                                        </p:tgtEl>
                                        <p:attrNameLst>
                                          <p:attrName>style.visibility</p:attrName>
                                        </p:attrNameLst>
                                      </p:cBhvr>
                                      <p:to>
                                        <p:strVal val="visible"/>
                                      </p:to>
                                    </p:set>
                                    <p:anim calcmode="lin" valueType="num">
                                      <p:cBhvr additive="base">
                                        <p:cTn id="240" dur="500"/>
                                        <p:tgtEl>
                                          <p:spTgt spid="398">
                                            <p:txEl>
                                              <p:pRg st="1" end="1"/>
                                            </p:txEl>
                                          </p:spTgt>
                                        </p:tgtEl>
                                        <p:attrNameLst>
                                          <p:attrName>ppt_w</p:attrName>
                                        </p:attrNameLst>
                                      </p:cBhvr>
                                      <p:tavLst>
                                        <p:tav tm="0">
                                          <p:val>
                                            <p:strVal val="0"/>
                                          </p:val>
                                        </p:tav>
                                        <p:tav tm="100000">
                                          <p:val>
                                            <p:strVal val="#ppt_w"/>
                                          </p:val>
                                        </p:tav>
                                      </p:tavLst>
                                    </p:anim>
                                    <p:anim calcmode="lin" valueType="num">
                                      <p:cBhvr additive="base">
                                        <p:cTn id="241" dur="500"/>
                                        <p:tgtEl>
                                          <p:spTgt spid="398">
                                            <p:txEl>
                                              <p:pRg st="1" end="1"/>
                                            </p:txEl>
                                          </p:spTgt>
                                        </p:tgtEl>
                                        <p:attrNameLst>
                                          <p:attrName>ppt_h</p:attrName>
                                        </p:attrNameLst>
                                      </p:cBhvr>
                                      <p:tavLst>
                                        <p:tav tm="0">
                                          <p:val>
                                            <p:strVal val="0"/>
                                          </p:val>
                                        </p:tav>
                                        <p:tav tm="100000">
                                          <p:val>
                                            <p:strVal val="#ppt_h"/>
                                          </p:val>
                                        </p:tav>
                                      </p:tavLst>
                                    </p:anim>
                                  </p:childTnLst>
                                </p:cTn>
                              </p:par>
                              <p:par>
                                <p:cTn id="242" presetID="23" presetClass="entr" presetSubtype="16" fill="hold" nodeType="withEffect">
                                  <p:stCondLst>
                                    <p:cond delay="200"/>
                                  </p:stCondLst>
                                  <p:childTnLst>
                                    <p:set>
                                      <p:cBhvr>
                                        <p:cTn id="243" dur="1" fill="hold">
                                          <p:stCondLst>
                                            <p:cond delay="0"/>
                                          </p:stCondLst>
                                        </p:cTn>
                                        <p:tgtEl>
                                          <p:spTgt spid="398">
                                            <p:txEl>
                                              <p:pRg st="2" end="2"/>
                                            </p:txEl>
                                          </p:spTgt>
                                        </p:tgtEl>
                                        <p:attrNameLst>
                                          <p:attrName>style.visibility</p:attrName>
                                        </p:attrNameLst>
                                      </p:cBhvr>
                                      <p:to>
                                        <p:strVal val="visible"/>
                                      </p:to>
                                    </p:set>
                                    <p:anim calcmode="lin" valueType="num">
                                      <p:cBhvr additive="base">
                                        <p:cTn id="244" dur="500"/>
                                        <p:tgtEl>
                                          <p:spTgt spid="398">
                                            <p:txEl>
                                              <p:pRg st="2" end="2"/>
                                            </p:txEl>
                                          </p:spTgt>
                                        </p:tgtEl>
                                        <p:attrNameLst>
                                          <p:attrName>ppt_w</p:attrName>
                                        </p:attrNameLst>
                                      </p:cBhvr>
                                      <p:tavLst>
                                        <p:tav tm="0">
                                          <p:val>
                                            <p:strVal val="0"/>
                                          </p:val>
                                        </p:tav>
                                        <p:tav tm="100000">
                                          <p:val>
                                            <p:strVal val="#ppt_w"/>
                                          </p:val>
                                        </p:tav>
                                      </p:tavLst>
                                    </p:anim>
                                    <p:anim calcmode="lin" valueType="num">
                                      <p:cBhvr additive="base">
                                        <p:cTn id="245" dur="500"/>
                                        <p:tgtEl>
                                          <p:spTgt spid="398">
                                            <p:txEl>
                                              <p:pRg st="2" end="2"/>
                                            </p:txEl>
                                          </p:spTgt>
                                        </p:tgtEl>
                                        <p:attrNameLst>
                                          <p:attrName>ppt_h</p:attrName>
                                        </p:attrNameLst>
                                      </p:cBhvr>
                                      <p:tavLst>
                                        <p:tav tm="0">
                                          <p:val>
                                            <p:strVal val="0"/>
                                          </p:val>
                                        </p:tav>
                                        <p:tav tm="100000">
                                          <p:val>
                                            <p:strVal val="#ppt_h"/>
                                          </p:val>
                                        </p:tav>
                                      </p:tavLst>
                                    </p:anim>
                                  </p:childTnLst>
                                </p:cTn>
                              </p:par>
                              <p:par>
                                <p:cTn id="246" presetID="23" presetClass="entr" presetSubtype="16" fill="hold" nodeType="withEffect">
                                  <p:stCondLst>
                                    <p:cond delay="200"/>
                                  </p:stCondLst>
                                  <p:childTnLst>
                                    <p:set>
                                      <p:cBhvr>
                                        <p:cTn id="247" dur="1" fill="hold">
                                          <p:stCondLst>
                                            <p:cond delay="0"/>
                                          </p:stCondLst>
                                        </p:cTn>
                                        <p:tgtEl>
                                          <p:spTgt spid="398">
                                            <p:txEl>
                                              <p:pRg st="3" end="3"/>
                                            </p:txEl>
                                          </p:spTgt>
                                        </p:tgtEl>
                                        <p:attrNameLst>
                                          <p:attrName>style.visibility</p:attrName>
                                        </p:attrNameLst>
                                      </p:cBhvr>
                                      <p:to>
                                        <p:strVal val="visible"/>
                                      </p:to>
                                    </p:set>
                                    <p:anim calcmode="lin" valueType="num">
                                      <p:cBhvr additive="base">
                                        <p:cTn id="248" dur="500"/>
                                        <p:tgtEl>
                                          <p:spTgt spid="398">
                                            <p:txEl>
                                              <p:pRg st="3" end="3"/>
                                            </p:txEl>
                                          </p:spTgt>
                                        </p:tgtEl>
                                        <p:attrNameLst>
                                          <p:attrName>ppt_w</p:attrName>
                                        </p:attrNameLst>
                                      </p:cBhvr>
                                      <p:tavLst>
                                        <p:tav tm="0">
                                          <p:val>
                                            <p:strVal val="0"/>
                                          </p:val>
                                        </p:tav>
                                        <p:tav tm="100000">
                                          <p:val>
                                            <p:strVal val="#ppt_w"/>
                                          </p:val>
                                        </p:tav>
                                      </p:tavLst>
                                    </p:anim>
                                    <p:anim calcmode="lin" valueType="num">
                                      <p:cBhvr additive="base">
                                        <p:cTn id="249" dur="500"/>
                                        <p:tgtEl>
                                          <p:spTgt spid="398">
                                            <p:txEl>
                                              <p:pRg st="3" end="3"/>
                                            </p:txEl>
                                          </p:spTgt>
                                        </p:tgtEl>
                                        <p:attrNameLst>
                                          <p:attrName>ppt_h</p:attrName>
                                        </p:attrNameLst>
                                      </p:cBhvr>
                                      <p:tavLst>
                                        <p:tav tm="0">
                                          <p:val>
                                            <p:strVal val="0"/>
                                          </p:val>
                                        </p:tav>
                                        <p:tav tm="100000">
                                          <p:val>
                                            <p:strVal val="#ppt_h"/>
                                          </p:val>
                                        </p:tav>
                                      </p:tavLst>
                                    </p:anim>
                                  </p:childTnLst>
                                </p:cTn>
                              </p:par>
                              <p:par>
                                <p:cTn id="250" presetID="23" presetClass="entr" presetSubtype="16" fill="hold" nodeType="withEffect">
                                  <p:stCondLst>
                                    <p:cond delay="200"/>
                                  </p:stCondLst>
                                  <p:childTnLst>
                                    <p:set>
                                      <p:cBhvr>
                                        <p:cTn id="251" dur="1" fill="hold">
                                          <p:stCondLst>
                                            <p:cond delay="0"/>
                                          </p:stCondLst>
                                        </p:cTn>
                                        <p:tgtEl>
                                          <p:spTgt spid="398">
                                            <p:txEl>
                                              <p:pRg st="4" end="4"/>
                                            </p:txEl>
                                          </p:spTgt>
                                        </p:tgtEl>
                                        <p:attrNameLst>
                                          <p:attrName>style.visibility</p:attrName>
                                        </p:attrNameLst>
                                      </p:cBhvr>
                                      <p:to>
                                        <p:strVal val="visible"/>
                                      </p:to>
                                    </p:set>
                                    <p:anim calcmode="lin" valueType="num">
                                      <p:cBhvr additive="base">
                                        <p:cTn id="252" dur="500"/>
                                        <p:tgtEl>
                                          <p:spTgt spid="398">
                                            <p:txEl>
                                              <p:pRg st="4" end="4"/>
                                            </p:txEl>
                                          </p:spTgt>
                                        </p:tgtEl>
                                        <p:attrNameLst>
                                          <p:attrName>ppt_w</p:attrName>
                                        </p:attrNameLst>
                                      </p:cBhvr>
                                      <p:tavLst>
                                        <p:tav tm="0">
                                          <p:val>
                                            <p:strVal val="0"/>
                                          </p:val>
                                        </p:tav>
                                        <p:tav tm="100000">
                                          <p:val>
                                            <p:strVal val="#ppt_w"/>
                                          </p:val>
                                        </p:tav>
                                      </p:tavLst>
                                    </p:anim>
                                    <p:anim calcmode="lin" valueType="num">
                                      <p:cBhvr additive="base">
                                        <p:cTn id="253" dur="500"/>
                                        <p:tgtEl>
                                          <p:spTgt spid="398">
                                            <p:txEl>
                                              <p:pRg st="4" end="4"/>
                                            </p:txEl>
                                          </p:spTgt>
                                        </p:tgtEl>
                                        <p:attrNameLst>
                                          <p:attrName>ppt_h</p:attrName>
                                        </p:attrNameLst>
                                      </p:cBhvr>
                                      <p:tavLst>
                                        <p:tav tm="0">
                                          <p:val>
                                            <p:strVal val="0"/>
                                          </p:val>
                                        </p:tav>
                                        <p:tav tm="100000">
                                          <p:val>
                                            <p:strVal val="#ppt_h"/>
                                          </p:val>
                                        </p:tav>
                                      </p:tavLst>
                                    </p:anim>
                                  </p:childTnLst>
                                </p:cTn>
                              </p:par>
                              <p:par>
                                <p:cTn id="254" presetID="23" presetClass="entr" presetSubtype="16" fill="hold" nodeType="withEffect">
                                  <p:stCondLst>
                                    <p:cond delay="200"/>
                                  </p:stCondLst>
                                  <p:childTnLst>
                                    <p:set>
                                      <p:cBhvr>
                                        <p:cTn id="255" dur="1" fill="hold">
                                          <p:stCondLst>
                                            <p:cond delay="0"/>
                                          </p:stCondLst>
                                        </p:cTn>
                                        <p:tgtEl>
                                          <p:spTgt spid="398">
                                            <p:txEl>
                                              <p:pRg st="5" end="5"/>
                                            </p:txEl>
                                          </p:spTgt>
                                        </p:tgtEl>
                                        <p:attrNameLst>
                                          <p:attrName>style.visibility</p:attrName>
                                        </p:attrNameLst>
                                      </p:cBhvr>
                                      <p:to>
                                        <p:strVal val="visible"/>
                                      </p:to>
                                    </p:set>
                                    <p:anim calcmode="lin" valueType="num">
                                      <p:cBhvr additive="base">
                                        <p:cTn id="256" dur="500"/>
                                        <p:tgtEl>
                                          <p:spTgt spid="398">
                                            <p:txEl>
                                              <p:pRg st="5" end="5"/>
                                            </p:txEl>
                                          </p:spTgt>
                                        </p:tgtEl>
                                        <p:attrNameLst>
                                          <p:attrName>ppt_w</p:attrName>
                                        </p:attrNameLst>
                                      </p:cBhvr>
                                      <p:tavLst>
                                        <p:tav tm="0">
                                          <p:val>
                                            <p:strVal val="0"/>
                                          </p:val>
                                        </p:tav>
                                        <p:tav tm="100000">
                                          <p:val>
                                            <p:strVal val="#ppt_w"/>
                                          </p:val>
                                        </p:tav>
                                      </p:tavLst>
                                    </p:anim>
                                    <p:anim calcmode="lin" valueType="num">
                                      <p:cBhvr additive="base">
                                        <p:cTn id="257" dur="500"/>
                                        <p:tgtEl>
                                          <p:spTgt spid="398">
                                            <p:txEl>
                                              <p:pRg st="5" end="5"/>
                                            </p:txEl>
                                          </p:spTgt>
                                        </p:tgtEl>
                                        <p:attrNameLst>
                                          <p:attrName>ppt_h</p:attrName>
                                        </p:attrNameLst>
                                      </p:cBhvr>
                                      <p:tavLst>
                                        <p:tav tm="0">
                                          <p:val>
                                            <p:strVal val="0"/>
                                          </p:val>
                                        </p:tav>
                                        <p:tav tm="100000">
                                          <p:val>
                                            <p:strVal val="#ppt_h"/>
                                          </p:val>
                                        </p:tav>
                                      </p:tavLst>
                                    </p:anim>
                                  </p:childTnLst>
                                </p:cTn>
                              </p:par>
                              <p:par>
                                <p:cTn id="258" presetID="23" presetClass="entr" presetSubtype="16" fill="hold" nodeType="withEffect">
                                  <p:stCondLst>
                                    <p:cond delay="200"/>
                                  </p:stCondLst>
                                  <p:childTnLst>
                                    <p:set>
                                      <p:cBhvr>
                                        <p:cTn id="259" dur="1" fill="hold">
                                          <p:stCondLst>
                                            <p:cond delay="0"/>
                                          </p:stCondLst>
                                        </p:cTn>
                                        <p:tgtEl>
                                          <p:spTgt spid="398">
                                            <p:txEl>
                                              <p:pRg st="6" end="6"/>
                                            </p:txEl>
                                          </p:spTgt>
                                        </p:tgtEl>
                                        <p:attrNameLst>
                                          <p:attrName>style.visibility</p:attrName>
                                        </p:attrNameLst>
                                      </p:cBhvr>
                                      <p:to>
                                        <p:strVal val="visible"/>
                                      </p:to>
                                    </p:set>
                                    <p:anim calcmode="lin" valueType="num">
                                      <p:cBhvr additive="base">
                                        <p:cTn id="260" dur="500"/>
                                        <p:tgtEl>
                                          <p:spTgt spid="398">
                                            <p:txEl>
                                              <p:pRg st="6" end="6"/>
                                            </p:txEl>
                                          </p:spTgt>
                                        </p:tgtEl>
                                        <p:attrNameLst>
                                          <p:attrName>ppt_w</p:attrName>
                                        </p:attrNameLst>
                                      </p:cBhvr>
                                      <p:tavLst>
                                        <p:tav tm="0">
                                          <p:val>
                                            <p:strVal val="0"/>
                                          </p:val>
                                        </p:tav>
                                        <p:tav tm="100000">
                                          <p:val>
                                            <p:strVal val="#ppt_w"/>
                                          </p:val>
                                        </p:tav>
                                      </p:tavLst>
                                    </p:anim>
                                    <p:anim calcmode="lin" valueType="num">
                                      <p:cBhvr additive="base">
                                        <p:cTn id="261" dur="500"/>
                                        <p:tgtEl>
                                          <p:spTgt spid="398">
                                            <p:txEl>
                                              <p:pRg st="6" end="6"/>
                                            </p:txEl>
                                          </p:spTgt>
                                        </p:tgtEl>
                                        <p:attrNameLst>
                                          <p:attrName>ppt_h</p:attrName>
                                        </p:attrNameLst>
                                      </p:cBhvr>
                                      <p:tavLst>
                                        <p:tav tm="0">
                                          <p:val>
                                            <p:strVal val="0"/>
                                          </p:val>
                                        </p:tav>
                                        <p:tav tm="100000">
                                          <p:val>
                                            <p:strVal val="#ppt_h"/>
                                          </p:val>
                                        </p:tav>
                                      </p:tavLst>
                                    </p:anim>
                                  </p:childTnLst>
                                </p:cTn>
                              </p:par>
                              <p:par>
                                <p:cTn id="262" presetID="23" presetClass="entr" presetSubtype="16" fill="hold" nodeType="withEffect">
                                  <p:stCondLst>
                                    <p:cond delay="200"/>
                                  </p:stCondLst>
                                  <p:childTnLst>
                                    <p:set>
                                      <p:cBhvr>
                                        <p:cTn id="263" dur="1" fill="hold">
                                          <p:stCondLst>
                                            <p:cond delay="0"/>
                                          </p:stCondLst>
                                        </p:cTn>
                                        <p:tgtEl>
                                          <p:spTgt spid="398">
                                            <p:txEl>
                                              <p:pRg st="7" end="7"/>
                                            </p:txEl>
                                          </p:spTgt>
                                        </p:tgtEl>
                                        <p:attrNameLst>
                                          <p:attrName>style.visibility</p:attrName>
                                        </p:attrNameLst>
                                      </p:cBhvr>
                                      <p:to>
                                        <p:strVal val="visible"/>
                                      </p:to>
                                    </p:set>
                                    <p:anim calcmode="lin" valueType="num">
                                      <p:cBhvr additive="base">
                                        <p:cTn id="264" dur="500"/>
                                        <p:tgtEl>
                                          <p:spTgt spid="398">
                                            <p:txEl>
                                              <p:pRg st="7" end="7"/>
                                            </p:txEl>
                                          </p:spTgt>
                                        </p:tgtEl>
                                        <p:attrNameLst>
                                          <p:attrName>ppt_w</p:attrName>
                                        </p:attrNameLst>
                                      </p:cBhvr>
                                      <p:tavLst>
                                        <p:tav tm="0">
                                          <p:val>
                                            <p:strVal val="0"/>
                                          </p:val>
                                        </p:tav>
                                        <p:tav tm="100000">
                                          <p:val>
                                            <p:strVal val="#ppt_w"/>
                                          </p:val>
                                        </p:tav>
                                      </p:tavLst>
                                    </p:anim>
                                    <p:anim calcmode="lin" valueType="num">
                                      <p:cBhvr additive="base">
                                        <p:cTn id="265" dur="500"/>
                                        <p:tgtEl>
                                          <p:spTgt spid="398">
                                            <p:txEl>
                                              <p:pRg st="7" end="7"/>
                                            </p:txEl>
                                          </p:spTgt>
                                        </p:tgtEl>
                                        <p:attrNameLst>
                                          <p:attrName>ppt_h</p:attrName>
                                        </p:attrNameLst>
                                      </p:cBhvr>
                                      <p:tavLst>
                                        <p:tav tm="0">
                                          <p:val>
                                            <p:strVal val="0"/>
                                          </p:val>
                                        </p:tav>
                                        <p:tav tm="100000">
                                          <p:val>
                                            <p:strVal val="#ppt_h"/>
                                          </p:val>
                                        </p:tav>
                                      </p:tavLst>
                                    </p:anim>
                                  </p:childTnLst>
                                </p:cTn>
                              </p:par>
                              <p:par>
                                <p:cTn id="266" presetID="23" presetClass="entr" presetSubtype="16" fill="hold" nodeType="withEffect">
                                  <p:stCondLst>
                                    <p:cond delay="200"/>
                                  </p:stCondLst>
                                  <p:childTnLst>
                                    <p:set>
                                      <p:cBhvr>
                                        <p:cTn id="267" dur="1" fill="hold">
                                          <p:stCondLst>
                                            <p:cond delay="0"/>
                                          </p:stCondLst>
                                        </p:cTn>
                                        <p:tgtEl>
                                          <p:spTgt spid="398">
                                            <p:txEl>
                                              <p:pRg st="8" end="8"/>
                                            </p:txEl>
                                          </p:spTgt>
                                        </p:tgtEl>
                                        <p:attrNameLst>
                                          <p:attrName>style.visibility</p:attrName>
                                        </p:attrNameLst>
                                      </p:cBhvr>
                                      <p:to>
                                        <p:strVal val="visible"/>
                                      </p:to>
                                    </p:set>
                                    <p:anim calcmode="lin" valueType="num">
                                      <p:cBhvr additive="base">
                                        <p:cTn id="268" dur="500"/>
                                        <p:tgtEl>
                                          <p:spTgt spid="398">
                                            <p:txEl>
                                              <p:pRg st="8" end="8"/>
                                            </p:txEl>
                                          </p:spTgt>
                                        </p:tgtEl>
                                        <p:attrNameLst>
                                          <p:attrName>ppt_w</p:attrName>
                                        </p:attrNameLst>
                                      </p:cBhvr>
                                      <p:tavLst>
                                        <p:tav tm="0">
                                          <p:val>
                                            <p:strVal val="0"/>
                                          </p:val>
                                        </p:tav>
                                        <p:tav tm="100000">
                                          <p:val>
                                            <p:strVal val="#ppt_w"/>
                                          </p:val>
                                        </p:tav>
                                      </p:tavLst>
                                    </p:anim>
                                    <p:anim calcmode="lin" valueType="num">
                                      <p:cBhvr additive="base">
                                        <p:cTn id="269" dur="500"/>
                                        <p:tgtEl>
                                          <p:spTgt spid="398">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lendar Slide">
  <p:cSld name="Calendar Slide">
    <p:spTree>
      <p:nvGrpSpPr>
        <p:cNvPr id="1" name="Shape 399"/>
        <p:cNvGrpSpPr/>
        <p:nvPr/>
      </p:nvGrpSpPr>
      <p:grpSpPr>
        <a:xfrm>
          <a:off x="0" y="0"/>
          <a:ext cx="0" cy="0"/>
          <a:chOff x="0" y="0"/>
          <a:chExt cx="0" cy="0"/>
        </a:xfrm>
      </p:grpSpPr>
      <p:cxnSp>
        <p:nvCxnSpPr>
          <p:cNvPr id="400" name="Google Shape;400;p26"/>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401" name="Google Shape;401;p26"/>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02" name="Google Shape;402;p26"/>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03" name="Google Shape;403;p26"/>
          <p:cNvSpPr txBox="1">
            <a:spLocks noGrp="1"/>
          </p:cNvSpPr>
          <p:nvPr>
            <p:ph type="body" idx="3"/>
          </p:nvPr>
        </p:nvSpPr>
        <p:spPr>
          <a:xfrm>
            <a:off x="2770888"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04" name="Google Shape;404;p26"/>
          <p:cNvSpPr/>
          <p:nvPr/>
        </p:nvSpPr>
        <p:spPr>
          <a:xfrm>
            <a:off x="1924417" y="12311866"/>
            <a:ext cx="676717" cy="676717"/>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
        <p:nvSpPr>
          <p:cNvPr id="405" name="Google Shape;405;p26"/>
          <p:cNvSpPr txBox="1">
            <a:spLocks noGrp="1"/>
          </p:cNvSpPr>
          <p:nvPr>
            <p:ph type="body" idx="4"/>
          </p:nvPr>
        </p:nvSpPr>
        <p:spPr>
          <a:xfrm>
            <a:off x="8295727"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06" name="Google Shape;406;p26"/>
          <p:cNvSpPr/>
          <p:nvPr/>
        </p:nvSpPr>
        <p:spPr>
          <a:xfrm>
            <a:off x="7449256" y="12311866"/>
            <a:ext cx="676717" cy="67671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
        <p:nvSpPr>
          <p:cNvPr id="407" name="Google Shape;407;p26"/>
          <p:cNvSpPr txBox="1">
            <a:spLocks noGrp="1"/>
          </p:cNvSpPr>
          <p:nvPr>
            <p:ph type="body" idx="5"/>
          </p:nvPr>
        </p:nvSpPr>
        <p:spPr>
          <a:xfrm>
            <a:off x="13680527"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08" name="Google Shape;408;p26"/>
          <p:cNvSpPr/>
          <p:nvPr/>
        </p:nvSpPr>
        <p:spPr>
          <a:xfrm>
            <a:off x="12834056" y="12311866"/>
            <a:ext cx="676717" cy="676717"/>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
        <p:nvSpPr>
          <p:cNvPr id="409" name="Google Shape;409;p26"/>
          <p:cNvSpPr txBox="1">
            <a:spLocks noGrp="1"/>
          </p:cNvSpPr>
          <p:nvPr>
            <p:ph type="body" idx="6"/>
          </p:nvPr>
        </p:nvSpPr>
        <p:spPr>
          <a:xfrm>
            <a:off x="18895573"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10" name="Google Shape;410;p26"/>
          <p:cNvSpPr/>
          <p:nvPr/>
        </p:nvSpPr>
        <p:spPr>
          <a:xfrm>
            <a:off x="18049102" y="12311866"/>
            <a:ext cx="676717" cy="67671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par>
                                <p:cTn id="8" presetID="10" presetClass="entr" presetSubtype="0" fill="hold" nodeType="withEffect">
                                  <p:stCondLst>
                                    <p:cond delay="200"/>
                                  </p:stCondLst>
                                  <p:childTnLst>
                                    <p:set>
                                      <p:cBhvr>
                                        <p:cTn id="9" dur="1" fill="hold">
                                          <p:stCondLst>
                                            <p:cond delay="0"/>
                                          </p:stCondLst>
                                        </p:cTn>
                                        <p:tgtEl>
                                          <p:spTgt spid="401">
                                            <p:txEl>
                                              <p:pRg st="0" end="0"/>
                                            </p:txEl>
                                          </p:spTgt>
                                        </p:tgtEl>
                                        <p:attrNameLst>
                                          <p:attrName>style.visibility</p:attrName>
                                        </p:attrNameLst>
                                      </p:cBhvr>
                                      <p:to>
                                        <p:strVal val="visible"/>
                                      </p:to>
                                    </p:set>
                                    <p:animEffect transition="in" filter="fade">
                                      <p:cBhvr>
                                        <p:cTn id="10" dur="400"/>
                                        <p:tgtEl>
                                          <p:spTgt spid="401">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401">
                                            <p:txEl>
                                              <p:pRg st="1" end="1"/>
                                            </p:txEl>
                                          </p:spTgt>
                                        </p:tgtEl>
                                        <p:attrNameLst>
                                          <p:attrName>style.visibility</p:attrName>
                                        </p:attrNameLst>
                                      </p:cBhvr>
                                      <p:to>
                                        <p:strVal val="visible"/>
                                      </p:to>
                                    </p:set>
                                    <p:animEffect transition="in" filter="fade">
                                      <p:cBhvr>
                                        <p:cTn id="13" dur="400"/>
                                        <p:tgtEl>
                                          <p:spTgt spid="401">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401">
                                            <p:txEl>
                                              <p:pRg st="2" end="2"/>
                                            </p:txEl>
                                          </p:spTgt>
                                        </p:tgtEl>
                                        <p:attrNameLst>
                                          <p:attrName>style.visibility</p:attrName>
                                        </p:attrNameLst>
                                      </p:cBhvr>
                                      <p:to>
                                        <p:strVal val="visible"/>
                                      </p:to>
                                    </p:set>
                                    <p:animEffect transition="in" filter="fade">
                                      <p:cBhvr>
                                        <p:cTn id="16" dur="400"/>
                                        <p:tgtEl>
                                          <p:spTgt spid="401">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401">
                                            <p:txEl>
                                              <p:pRg st="3" end="3"/>
                                            </p:txEl>
                                          </p:spTgt>
                                        </p:tgtEl>
                                        <p:attrNameLst>
                                          <p:attrName>style.visibility</p:attrName>
                                        </p:attrNameLst>
                                      </p:cBhvr>
                                      <p:to>
                                        <p:strVal val="visible"/>
                                      </p:to>
                                    </p:set>
                                    <p:animEffect transition="in" filter="fade">
                                      <p:cBhvr>
                                        <p:cTn id="19" dur="400"/>
                                        <p:tgtEl>
                                          <p:spTgt spid="401">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401">
                                            <p:txEl>
                                              <p:pRg st="4" end="4"/>
                                            </p:txEl>
                                          </p:spTgt>
                                        </p:tgtEl>
                                        <p:attrNameLst>
                                          <p:attrName>style.visibility</p:attrName>
                                        </p:attrNameLst>
                                      </p:cBhvr>
                                      <p:to>
                                        <p:strVal val="visible"/>
                                      </p:to>
                                    </p:set>
                                    <p:animEffect transition="in" filter="fade">
                                      <p:cBhvr>
                                        <p:cTn id="22" dur="400"/>
                                        <p:tgtEl>
                                          <p:spTgt spid="401">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401">
                                            <p:txEl>
                                              <p:pRg st="5" end="5"/>
                                            </p:txEl>
                                          </p:spTgt>
                                        </p:tgtEl>
                                        <p:attrNameLst>
                                          <p:attrName>style.visibility</p:attrName>
                                        </p:attrNameLst>
                                      </p:cBhvr>
                                      <p:to>
                                        <p:strVal val="visible"/>
                                      </p:to>
                                    </p:set>
                                    <p:animEffect transition="in" filter="fade">
                                      <p:cBhvr>
                                        <p:cTn id="25" dur="400"/>
                                        <p:tgtEl>
                                          <p:spTgt spid="401">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401">
                                            <p:txEl>
                                              <p:pRg st="6" end="6"/>
                                            </p:txEl>
                                          </p:spTgt>
                                        </p:tgtEl>
                                        <p:attrNameLst>
                                          <p:attrName>style.visibility</p:attrName>
                                        </p:attrNameLst>
                                      </p:cBhvr>
                                      <p:to>
                                        <p:strVal val="visible"/>
                                      </p:to>
                                    </p:set>
                                    <p:animEffect transition="in" filter="fade">
                                      <p:cBhvr>
                                        <p:cTn id="28" dur="400"/>
                                        <p:tgtEl>
                                          <p:spTgt spid="401">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401">
                                            <p:txEl>
                                              <p:pRg st="7" end="7"/>
                                            </p:txEl>
                                          </p:spTgt>
                                        </p:tgtEl>
                                        <p:attrNameLst>
                                          <p:attrName>style.visibility</p:attrName>
                                        </p:attrNameLst>
                                      </p:cBhvr>
                                      <p:to>
                                        <p:strVal val="visible"/>
                                      </p:to>
                                    </p:set>
                                    <p:animEffect transition="in" filter="fade">
                                      <p:cBhvr>
                                        <p:cTn id="31" dur="400"/>
                                        <p:tgtEl>
                                          <p:spTgt spid="401">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401">
                                            <p:txEl>
                                              <p:pRg st="8" end="8"/>
                                            </p:txEl>
                                          </p:spTgt>
                                        </p:tgtEl>
                                        <p:attrNameLst>
                                          <p:attrName>style.visibility</p:attrName>
                                        </p:attrNameLst>
                                      </p:cBhvr>
                                      <p:to>
                                        <p:strVal val="visible"/>
                                      </p:to>
                                    </p:set>
                                    <p:animEffect transition="in" filter="fade">
                                      <p:cBhvr>
                                        <p:cTn id="34" dur="400"/>
                                        <p:tgtEl>
                                          <p:spTgt spid="401">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402">
                                            <p:txEl>
                                              <p:pRg st="0" end="0"/>
                                            </p:txEl>
                                          </p:spTgt>
                                        </p:tgtEl>
                                        <p:attrNameLst>
                                          <p:attrName>style.visibility</p:attrName>
                                        </p:attrNameLst>
                                      </p:cBhvr>
                                      <p:to>
                                        <p:strVal val="visible"/>
                                      </p:to>
                                    </p:set>
                                    <p:anim calcmode="lin" valueType="num">
                                      <p:cBhvr additive="base">
                                        <p:cTn id="37" dur="500"/>
                                        <p:tgtEl>
                                          <p:spTgt spid="402">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402">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402">
                                            <p:txEl>
                                              <p:pRg st="1" end="1"/>
                                            </p:txEl>
                                          </p:spTgt>
                                        </p:tgtEl>
                                        <p:attrNameLst>
                                          <p:attrName>style.visibility</p:attrName>
                                        </p:attrNameLst>
                                      </p:cBhvr>
                                      <p:to>
                                        <p:strVal val="visible"/>
                                      </p:to>
                                    </p:set>
                                    <p:anim calcmode="lin" valueType="num">
                                      <p:cBhvr additive="base">
                                        <p:cTn id="41" dur="500"/>
                                        <p:tgtEl>
                                          <p:spTgt spid="402">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402">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402">
                                            <p:txEl>
                                              <p:pRg st="2" end="2"/>
                                            </p:txEl>
                                          </p:spTgt>
                                        </p:tgtEl>
                                        <p:attrNameLst>
                                          <p:attrName>style.visibility</p:attrName>
                                        </p:attrNameLst>
                                      </p:cBhvr>
                                      <p:to>
                                        <p:strVal val="visible"/>
                                      </p:to>
                                    </p:set>
                                    <p:anim calcmode="lin" valueType="num">
                                      <p:cBhvr additive="base">
                                        <p:cTn id="45" dur="500"/>
                                        <p:tgtEl>
                                          <p:spTgt spid="402">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402">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402">
                                            <p:txEl>
                                              <p:pRg st="3" end="3"/>
                                            </p:txEl>
                                          </p:spTgt>
                                        </p:tgtEl>
                                        <p:attrNameLst>
                                          <p:attrName>style.visibility</p:attrName>
                                        </p:attrNameLst>
                                      </p:cBhvr>
                                      <p:to>
                                        <p:strVal val="visible"/>
                                      </p:to>
                                    </p:set>
                                    <p:anim calcmode="lin" valueType="num">
                                      <p:cBhvr additive="base">
                                        <p:cTn id="49" dur="500"/>
                                        <p:tgtEl>
                                          <p:spTgt spid="402">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402">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402">
                                            <p:txEl>
                                              <p:pRg st="4" end="4"/>
                                            </p:txEl>
                                          </p:spTgt>
                                        </p:tgtEl>
                                        <p:attrNameLst>
                                          <p:attrName>style.visibility</p:attrName>
                                        </p:attrNameLst>
                                      </p:cBhvr>
                                      <p:to>
                                        <p:strVal val="visible"/>
                                      </p:to>
                                    </p:set>
                                    <p:anim calcmode="lin" valueType="num">
                                      <p:cBhvr additive="base">
                                        <p:cTn id="53" dur="500"/>
                                        <p:tgtEl>
                                          <p:spTgt spid="402">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402">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402">
                                            <p:txEl>
                                              <p:pRg st="5" end="5"/>
                                            </p:txEl>
                                          </p:spTgt>
                                        </p:tgtEl>
                                        <p:attrNameLst>
                                          <p:attrName>style.visibility</p:attrName>
                                        </p:attrNameLst>
                                      </p:cBhvr>
                                      <p:to>
                                        <p:strVal val="visible"/>
                                      </p:to>
                                    </p:set>
                                    <p:anim calcmode="lin" valueType="num">
                                      <p:cBhvr additive="base">
                                        <p:cTn id="57" dur="500"/>
                                        <p:tgtEl>
                                          <p:spTgt spid="402">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402">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402">
                                            <p:txEl>
                                              <p:pRg st="6" end="6"/>
                                            </p:txEl>
                                          </p:spTgt>
                                        </p:tgtEl>
                                        <p:attrNameLst>
                                          <p:attrName>style.visibility</p:attrName>
                                        </p:attrNameLst>
                                      </p:cBhvr>
                                      <p:to>
                                        <p:strVal val="visible"/>
                                      </p:to>
                                    </p:set>
                                    <p:anim calcmode="lin" valueType="num">
                                      <p:cBhvr additive="base">
                                        <p:cTn id="61" dur="500"/>
                                        <p:tgtEl>
                                          <p:spTgt spid="402">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402">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402">
                                            <p:txEl>
                                              <p:pRg st="7" end="7"/>
                                            </p:txEl>
                                          </p:spTgt>
                                        </p:tgtEl>
                                        <p:attrNameLst>
                                          <p:attrName>style.visibility</p:attrName>
                                        </p:attrNameLst>
                                      </p:cBhvr>
                                      <p:to>
                                        <p:strVal val="visible"/>
                                      </p:to>
                                    </p:set>
                                    <p:anim calcmode="lin" valueType="num">
                                      <p:cBhvr additive="base">
                                        <p:cTn id="65" dur="500"/>
                                        <p:tgtEl>
                                          <p:spTgt spid="402">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402">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402">
                                            <p:txEl>
                                              <p:pRg st="8" end="8"/>
                                            </p:txEl>
                                          </p:spTgt>
                                        </p:tgtEl>
                                        <p:attrNameLst>
                                          <p:attrName>style.visibility</p:attrName>
                                        </p:attrNameLst>
                                      </p:cBhvr>
                                      <p:to>
                                        <p:strVal val="visible"/>
                                      </p:to>
                                    </p:set>
                                    <p:anim calcmode="lin" valueType="num">
                                      <p:cBhvr additive="base">
                                        <p:cTn id="69" dur="500"/>
                                        <p:tgtEl>
                                          <p:spTgt spid="402">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402">
                                            <p:txEl>
                                              <p:pRg st="8" end="8"/>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200"/>
                                  </p:stCondLst>
                                  <p:childTnLst>
                                    <p:set>
                                      <p:cBhvr>
                                        <p:cTn id="72" dur="1" fill="hold">
                                          <p:stCondLst>
                                            <p:cond delay="0"/>
                                          </p:stCondLst>
                                        </p:cTn>
                                        <p:tgtEl>
                                          <p:spTgt spid="403">
                                            <p:txEl>
                                              <p:pRg st="0" end="0"/>
                                            </p:txEl>
                                          </p:spTgt>
                                        </p:tgtEl>
                                        <p:attrNameLst>
                                          <p:attrName>style.visibility</p:attrName>
                                        </p:attrNameLst>
                                      </p:cBhvr>
                                      <p:to>
                                        <p:strVal val="visible"/>
                                      </p:to>
                                    </p:set>
                                    <p:anim calcmode="lin" valueType="num">
                                      <p:cBhvr additive="base">
                                        <p:cTn id="73" dur="500"/>
                                        <p:tgtEl>
                                          <p:spTgt spid="403">
                                            <p:txEl>
                                              <p:pRg st="0" end="0"/>
                                            </p:txEl>
                                          </p:spTgt>
                                        </p:tgtEl>
                                        <p:attrNameLst>
                                          <p:attrName>ppt_w</p:attrName>
                                        </p:attrNameLst>
                                      </p:cBhvr>
                                      <p:tavLst>
                                        <p:tav tm="0">
                                          <p:val>
                                            <p:strVal val="0"/>
                                          </p:val>
                                        </p:tav>
                                        <p:tav tm="100000">
                                          <p:val>
                                            <p:strVal val="#ppt_w"/>
                                          </p:val>
                                        </p:tav>
                                      </p:tavLst>
                                    </p:anim>
                                    <p:anim calcmode="lin" valueType="num">
                                      <p:cBhvr additive="base">
                                        <p:cTn id="74" dur="500"/>
                                        <p:tgtEl>
                                          <p:spTgt spid="403">
                                            <p:txEl>
                                              <p:pRg st="0" end="0"/>
                                            </p:txEl>
                                          </p:spTgt>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200"/>
                                  </p:stCondLst>
                                  <p:childTnLst>
                                    <p:set>
                                      <p:cBhvr>
                                        <p:cTn id="76" dur="1" fill="hold">
                                          <p:stCondLst>
                                            <p:cond delay="0"/>
                                          </p:stCondLst>
                                        </p:cTn>
                                        <p:tgtEl>
                                          <p:spTgt spid="403">
                                            <p:txEl>
                                              <p:pRg st="1" end="1"/>
                                            </p:txEl>
                                          </p:spTgt>
                                        </p:tgtEl>
                                        <p:attrNameLst>
                                          <p:attrName>style.visibility</p:attrName>
                                        </p:attrNameLst>
                                      </p:cBhvr>
                                      <p:to>
                                        <p:strVal val="visible"/>
                                      </p:to>
                                    </p:set>
                                    <p:anim calcmode="lin" valueType="num">
                                      <p:cBhvr additive="base">
                                        <p:cTn id="77" dur="500"/>
                                        <p:tgtEl>
                                          <p:spTgt spid="403">
                                            <p:txEl>
                                              <p:pRg st="1" end="1"/>
                                            </p:txEl>
                                          </p:spTgt>
                                        </p:tgtEl>
                                        <p:attrNameLst>
                                          <p:attrName>ppt_w</p:attrName>
                                        </p:attrNameLst>
                                      </p:cBhvr>
                                      <p:tavLst>
                                        <p:tav tm="0">
                                          <p:val>
                                            <p:strVal val="0"/>
                                          </p:val>
                                        </p:tav>
                                        <p:tav tm="100000">
                                          <p:val>
                                            <p:strVal val="#ppt_w"/>
                                          </p:val>
                                        </p:tav>
                                      </p:tavLst>
                                    </p:anim>
                                    <p:anim calcmode="lin" valueType="num">
                                      <p:cBhvr additive="base">
                                        <p:cTn id="78" dur="500"/>
                                        <p:tgtEl>
                                          <p:spTgt spid="403">
                                            <p:txEl>
                                              <p:pRg st="1" end="1"/>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403">
                                            <p:txEl>
                                              <p:pRg st="2" end="2"/>
                                            </p:txEl>
                                          </p:spTgt>
                                        </p:tgtEl>
                                        <p:attrNameLst>
                                          <p:attrName>style.visibility</p:attrName>
                                        </p:attrNameLst>
                                      </p:cBhvr>
                                      <p:to>
                                        <p:strVal val="visible"/>
                                      </p:to>
                                    </p:set>
                                    <p:anim calcmode="lin" valueType="num">
                                      <p:cBhvr additive="base">
                                        <p:cTn id="81" dur="500"/>
                                        <p:tgtEl>
                                          <p:spTgt spid="403">
                                            <p:txEl>
                                              <p:pRg st="2" end="2"/>
                                            </p:txEl>
                                          </p:spTgt>
                                        </p:tgtEl>
                                        <p:attrNameLst>
                                          <p:attrName>ppt_w</p:attrName>
                                        </p:attrNameLst>
                                      </p:cBhvr>
                                      <p:tavLst>
                                        <p:tav tm="0">
                                          <p:val>
                                            <p:strVal val="0"/>
                                          </p:val>
                                        </p:tav>
                                        <p:tav tm="100000">
                                          <p:val>
                                            <p:strVal val="#ppt_w"/>
                                          </p:val>
                                        </p:tav>
                                      </p:tavLst>
                                    </p:anim>
                                    <p:anim calcmode="lin" valueType="num">
                                      <p:cBhvr additive="base">
                                        <p:cTn id="82" dur="500"/>
                                        <p:tgtEl>
                                          <p:spTgt spid="403">
                                            <p:txEl>
                                              <p:pRg st="2" end="2"/>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403">
                                            <p:txEl>
                                              <p:pRg st="3" end="3"/>
                                            </p:txEl>
                                          </p:spTgt>
                                        </p:tgtEl>
                                        <p:attrNameLst>
                                          <p:attrName>style.visibility</p:attrName>
                                        </p:attrNameLst>
                                      </p:cBhvr>
                                      <p:to>
                                        <p:strVal val="visible"/>
                                      </p:to>
                                    </p:set>
                                    <p:anim calcmode="lin" valueType="num">
                                      <p:cBhvr additive="base">
                                        <p:cTn id="85" dur="500"/>
                                        <p:tgtEl>
                                          <p:spTgt spid="403">
                                            <p:txEl>
                                              <p:pRg st="3" end="3"/>
                                            </p:txEl>
                                          </p:spTgt>
                                        </p:tgtEl>
                                        <p:attrNameLst>
                                          <p:attrName>ppt_w</p:attrName>
                                        </p:attrNameLst>
                                      </p:cBhvr>
                                      <p:tavLst>
                                        <p:tav tm="0">
                                          <p:val>
                                            <p:strVal val="0"/>
                                          </p:val>
                                        </p:tav>
                                        <p:tav tm="100000">
                                          <p:val>
                                            <p:strVal val="#ppt_w"/>
                                          </p:val>
                                        </p:tav>
                                      </p:tavLst>
                                    </p:anim>
                                    <p:anim calcmode="lin" valueType="num">
                                      <p:cBhvr additive="base">
                                        <p:cTn id="86" dur="500"/>
                                        <p:tgtEl>
                                          <p:spTgt spid="403">
                                            <p:txEl>
                                              <p:pRg st="3" end="3"/>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403">
                                            <p:txEl>
                                              <p:pRg st="4" end="4"/>
                                            </p:txEl>
                                          </p:spTgt>
                                        </p:tgtEl>
                                        <p:attrNameLst>
                                          <p:attrName>style.visibility</p:attrName>
                                        </p:attrNameLst>
                                      </p:cBhvr>
                                      <p:to>
                                        <p:strVal val="visible"/>
                                      </p:to>
                                    </p:set>
                                    <p:anim calcmode="lin" valueType="num">
                                      <p:cBhvr additive="base">
                                        <p:cTn id="89" dur="500"/>
                                        <p:tgtEl>
                                          <p:spTgt spid="403">
                                            <p:txEl>
                                              <p:pRg st="4" end="4"/>
                                            </p:txEl>
                                          </p:spTgt>
                                        </p:tgtEl>
                                        <p:attrNameLst>
                                          <p:attrName>ppt_w</p:attrName>
                                        </p:attrNameLst>
                                      </p:cBhvr>
                                      <p:tavLst>
                                        <p:tav tm="0">
                                          <p:val>
                                            <p:strVal val="0"/>
                                          </p:val>
                                        </p:tav>
                                        <p:tav tm="100000">
                                          <p:val>
                                            <p:strVal val="#ppt_w"/>
                                          </p:val>
                                        </p:tav>
                                      </p:tavLst>
                                    </p:anim>
                                    <p:anim calcmode="lin" valueType="num">
                                      <p:cBhvr additive="base">
                                        <p:cTn id="90" dur="500"/>
                                        <p:tgtEl>
                                          <p:spTgt spid="403">
                                            <p:txEl>
                                              <p:pRg st="4" end="4"/>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403">
                                            <p:txEl>
                                              <p:pRg st="5" end="5"/>
                                            </p:txEl>
                                          </p:spTgt>
                                        </p:tgtEl>
                                        <p:attrNameLst>
                                          <p:attrName>style.visibility</p:attrName>
                                        </p:attrNameLst>
                                      </p:cBhvr>
                                      <p:to>
                                        <p:strVal val="visible"/>
                                      </p:to>
                                    </p:set>
                                    <p:anim calcmode="lin" valueType="num">
                                      <p:cBhvr additive="base">
                                        <p:cTn id="93" dur="500"/>
                                        <p:tgtEl>
                                          <p:spTgt spid="403">
                                            <p:txEl>
                                              <p:pRg st="5" end="5"/>
                                            </p:txEl>
                                          </p:spTgt>
                                        </p:tgtEl>
                                        <p:attrNameLst>
                                          <p:attrName>ppt_w</p:attrName>
                                        </p:attrNameLst>
                                      </p:cBhvr>
                                      <p:tavLst>
                                        <p:tav tm="0">
                                          <p:val>
                                            <p:strVal val="0"/>
                                          </p:val>
                                        </p:tav>
                                        <p:tav tm="100000">
                                          <p:val>
                                            <p:strVal val="#ppt_w"/>
                                          </p:val>
                                        </p:tav>
                                      </p:tavLst>
                                    </p:anim>
                                    <p:anim calcmode="lin" valueType="num">
                                      <p:cBhvr additive="base">
                                        <p:cTn id="94" dur="500"/>
                                        <p:tgtEl>
                                          <p:spTgt spid="403">
                                            <p:txEl>
                                              <p:pRg st="5" end="5"/>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403">
                                            <p:txEl>
                                              <p:pRg st="6" end="6"/>
                                            </p:txEl>
                                          </p:spTgt>
                                        </p:tgtEl>
                                        <p:attrNameLst>
                                          <p:attrName>style.visibility</p:attrName>
                                        </p:attrNameLst>
                                      </p:cBhvr>
                                      <p:to>
                                        <p:strVal val="visible"/>
                                      </p:to>
                                    </p:set>
                                    <p:anim calcmode="lin" valueType="num">
                                      <p:cBhvr additive="base">
                                        <p:cTn id="97" dur="500"/>
                                        <p:tgtEl>
                                          <p:spTgt spid="403">
                                            <p:txEl>
                                              <p:pRg st="6" end="6"/>
                                            </p:txEl>
                                          </p:spTgt>
                                        </p:tgtEl>
                                        <p:attrNameLst>
                                          <p:attrName>ppt_w</p:attrName>
                                        </p:attrNameLst>
                                      </p:cBhvr>
                                      <p:tavLst>
                                        <p:tav tm="0">
                                          <p:val>
                                            <p:strVal val="0"/>
                                          </p:val>
                                        </p:tav>
                                        <p:tav tm="100000">
                                          <p:val>
                                            <p:strVal val="#ppt_w"/>
                                          </p:val>
                                        </p:tav>
                                      </p:tavLst>
                                    </p:anim>
                                    <p:anim calcmode="lin" valueType="num">
                                      <p:cBhvr additive="base">
                                        <p:cTn id="98" dur="500"/>
                                        <p:tgtEl>
                                          <p:spTgt spid="403">
                                            <p:txEl>
                                              <p:pRg st="6" end="6"/>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403">
                                            <p:txEl>
                                              <p:pRg st="7" end="7"/>
                                            </p:txEl>
                                          </p:spTgt>
                                        </p:tgtEl>
                                        <p:attrNameLst>
                                          <p:attrName>style.visibility</p:attrName>
                                        </p:attrNameLst>
                                      </p:cBhvr>
                                      <p:to>
                                        <p:strVal val="visible"/>
                                      </p:to>
                                    </p:set>
                                    <p:anim calcmode="lin" valueType="num">
                                      <p:cBhvr additive="base">
                                        <p:cTn id="101" dur="500"/>
                                        <p:tgtEl>
                                          <p:spTgt spid="403">
                                            <p:txEl>
                                              <p:pRg st="7" end="7"/>
                                            </p:txEl>
                                          </p:spTgt>
                                        </p:tgtEl>
                                        <p:attrNameLst>
                                          <p:attrName>ppt_w</p:attrName>
                                        </p:attrNameLst>
                                      </p:cBhvr>
                                      <p:tavLst>
                                        <p:tav tm="0">
                                          <p:val>
                                            <p:strVal val="0"/>
                                          </p:val>
                                        </p:tav>
                                        <p:tav tm="100000">
                                          <p:val>
                                            <p:strVal val="#ppt_w"/>
                                          </p:val>
                                        </p:tav>
                                      </p:tavLst>
                                    </p:anim>
                                    <p:anim calcmode="lin" valueType="num">
                                      <p:cBhvr additive="base">
                                        <p:cTn id="102" dur="500"/>
                                        <p:tgtEl>
                                          <p:spTgt spid="403">
                                            <p:txEl>
                                              <p:pRg st="7" end="7"/>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403">
                                            <p:txEl>
                                              <p:pRg st="8" end="8"/>
                                            </p:txEl>
                                          </p:spTgt>
                                        </p:tgtEl>
                                        <p:attrNameLst>
                                          <p:attrName>style.visibility</p:attrName>
                                        </p:attrNameLst>
                                      </p:cBhvr>
                                      <p:to>
                                        <p:strVal val="visible"/>
                                      </p:to>
                                    </p:set>
                                    <p:anim calcmode="lin" valueType="num">
                                      <p:cBhvr additive="base">
                                        <p:cTn id="105" dur="500"/>
                                        <p:tgtEl>
                                          <p:spTgt spid="403">
                                            <p:txEl>
                                              <p:pRg st="8" end="8"/>
                                            </p:txEl>
                                          </p:spTgt>
                                        </p:tgtEl>
                                        <p:attrNameLst>
                                          <p:attrName>ppt_w</p:attrName>
                                        </p:attrNameLst>
                                      </p:cBhvr>
                                      <p:tavLst>
                                        <p:tav tm="0">
                                          <p:val>
                                            <p:strVal val="0"/>
                                          </p:val>
                                        </p:tav>
                                        <p:tav tm="100000">
                                          <p:val>
                                            <p:strVal val="#ppt_w"/>
                                          </p:val>
                                        </p:tav>
                                      </p:tavLst>
                                    </p:anim>
                                    <p:anim calcmode="lin" valueType="num">
                                      <p:cBhvr additive="base">
                                        <p:cTn id="106" dur="500"/>
                                        <p:tgtEl>
                                          <p:spTgt spid="403">
                                            <p:txEl>
                                              <p:pRg st="8" end="8"/>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405">
                                            <p:txEl>
                                              <p:pRg st="0" end="0"/>
                                            </p:txEl>
                                          </p:spTgt>
                                        </p:tgtEl>
                                        <p:attrNameLst>
                                          <p:attrName>style.visibility</p:attrName>
                                        </p:attrNameLst>
                                      </p:cBhvr>
                                      <p:to>
                                        <p:strVal val="visible"/>
                                      </p:to>
                                    </p:set>
                                    <p:anim calcmode="lin" valueType="num">
                                      <p:cBhvr additive="base">
                                        <p:cTn id="109" dur="500"/>
                                        <p:tgtEl>
                                          <p:spTgt spid="405">
                                            <p:txEl>
                                              <p:pRg st="0" end="0"/>
                                            </p:txEl>
                                          </p:spTgt>
                                        </p:tgtEl>
                                        <p:attrNameLst>
                                          <p:attrName>ppt_w</p:attrName>
                                        </p:attrNameLst>
                                      </p:cBhvr>
                                      <p:tavLst>
                                        <p:tav tm="0">
                                          <p:val>
                                            <p:strVal val="0"/>
                                          </p:val>
                                        </p:tav>
                                        <p:tav tm="100000">
                                          <p:val>
                                            <p:strVal val="#ppt_w"/>
                                          </p:val>
                                        </p:tav>
                                      </p:tavLst>
                                    </p:anim>
                                    <p:anim calcmode="lin" valueType="num">
                                      <p:cBhvr additive="base">
                                        <p:cTn id="110" dur="500"/>
                                        <p:tgtEl>
                                          <p:spTgt spid="405">
                                            <p:txEl>
                                              <p:pRg st="0" end="0"/>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405">
                                            <p:txEl>
                                              <p:pRg st="1" end="1"/>
                                            </p:txEl>
                                          </p:spTgt>
                                        </p:tgtEl>
                                        <p:attrNameLst>
                                          <p:attrName>style.visibility</p:attrName>
                                        </p:attrNameLst>
                                      </p:cBhvr>
                                      <p:to>
                                        <p:strVal val="visible"/>
                                      </p:to>
                                    </p:set>
                                    <p:anim calcmode="lin" valueType="num">
                                      <p:cBhvr additive="base">
                                        <p:cTn id="113" dur="500"/>
                                        <p:tgtEl>
                                          <p:spTgt spid="405">
                                            <p:txEl>
                                              <p:pRg st="1" end="1"/>
                                            </p:txEl>
                                          </p:spTgt>
                                        </p:tgtEl>
                                        <p:attrNameLst>
                                          <p:attrName>ppt_w</p:attrName>
                                        </p:attrNameLst>
                                      </p:cBhvr>
                                      <p:tavLst>
                                        <p:tav tm="0">
                                          <p:val>
                                            <p:strVal val="0"/>
                                          </p:val>
                                        </p:tav>
                                        <p:tav tm="100000">
                                          <p:val>
                                            <p:strVal val="#ppt_w"/>
                                          </p:val>
                                        </p:tav>
                                      </p:tavLst>
                                    </p:anim>
                                    <p:anim calcmode="lin" valueType="num">
                                      <p:cBhvr additive="base">
                                        <p:cTn id="114" dur="500"/>
                                        <p:tgtEl>
                                          <p:spTgt spid="405">
                                            <p:txEl>
                                              <p:pRg st="1" end="1"/>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405">
                                            <p:txEl>
                                              <p:pRg st="2" end="2"/>
                                            </p:txEl>
                                          </p:spTgt>
                                        </p:tgtEl>
                                        <p:attrNameLst>
                                          <p:attrName>style.visibility</p:attrName>
                                        </p:attrNameLst>
                                      </p:cBhvr>
                                      <p:to>
                                        <p:strVal val="visible"/>
                                      </p:to>
                                    </p:set>
                                    <p:anim calcmode="lin" valueType="num">
                                      <p:cBhvr additive="base">
                                        <p:cTn id="117" dur="500"/>
                                        <p:tgtEl>
                                          <p:spTgt spid="405">
                                            <p:txEl>
                                              <p:pRg st="2" end="2"/>
                                            </p:txEl>
                                          </p:spTgt>
                                        </p:tgtEl>
                                        <p:attrNameLst>
                                          <p:attrName>ppt_w</p:attrName>
                                        </p:attrNameLst>
                                      </p:cBhvr>
                                      <p:tavLst>
                                        <p:tav tm="0">
                                          <p:val>
                                            <p:strVal val="0"/>
                                          </p:val>
                                        </p:tav>
                                        <p:tav tm="100000">
                                          <p:val>
                                            <p:strVal val="#ppt_w"/>
                                          </p:val>
                                        </p:tav>
                                      </p:tavLst>
                                    </p:anim>
                                    <p:anim calcmode="lin" valueType="num">
                                      <p:cBhvr additive="base">
                                        <p:cTn id="118" dur="500"/>
                                        <p:tgtEl>
                                          <p:spTgt spid="405">
                                            <p:txEl>
                                              <p:pRg st="2" end="2"/>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405">
                                            <p:txEl>
                                              <p:pRg st="3" end="3"/>
                                            </p:txEl>
                                          </p:spTgt>
                                        </p:tgtEl>
                                        <p:attrNameLst>
                                          <p:attrName>style.visibility</p:attrName>
                                        </p:attrNameLst>
                                      </p:cBhvr>
                                      <p:to>
                                        <p:strVal val="visible"/>
                                      </p:to>
                                    </p:set>
                                    <p:anim calcmode="lin" valueType="num">
                                      <p:cBhvr additive="base">
                                        <p:cTn id="121" dur="500"/>
                                        <p:tgtEl>
                                          <p:spTgt spid="405">
                                            <p:txEl>
                                              <p:pRg st="3" end="3"/>
                                            </p:txEl>
                                          </p:spTgt>
                                        </p:tgtEl>
                                        <p:attrNameLst>
                                          <p:attrName>ppt_w</p:attrName>
                                        </p:attrNameLst>
                                      </p:cBhvr>
                                      <p:tavLst>
                                        <p:tav tm="0">
                                          <p:val>
                                            <p:strVal val="0"/>
                                          </p:val>
                                        </p:tav>
                                        <p:tav tm="100000">
                                          <p:val>
                                            <p:strVal val="#ppt_w"/>
                                          </p:val>
                                        </p:tav>
                                      </p:tavLst>
                                    </p:anim>
                                    <p:anim calcmode="lin" valueType="num">
                                      <p:cBhvr additive="base">
                                        <p:cTn id="122" dur="500"/>
                                        <p:tgtEl>
                                          <p:spTgt spid="405">
                                            <p:txEl>
                                              <p:pRg st="3" end="3"/>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405">
                                            <p:txEl>
                                              <p:pRg st="4" end="4"/>
                                            </p:txEl>
                                          </p:spTgt>
                                        </p:tgtEl>
                                        <p:attrNameLst>
                                          <p:attrName>style.visibility</p:attrName>
                                        </p:attrNameLst>
                                      </p:cBhvr>
                                      <p:to>
                                        <p:strVal val="visible"/>
                                      </p:to>
                                    </p:set>
                                    <p:anim calcmode="lin" valueType="num">
                                      <p:cBhvr additive="base">
                                        <p:cTn id="125" dur="500"/>
                                        <p:tgtEl>
                                          <p:spTgt spid="405">
                                            <p:txEl>
                                              <p:pRg st="4" end="4"/>
                                            </p:txEl>
                                          </p:spTgt>
                                        </p:tgtEl>
                                        <p:attrNameLst>
                                          <p:attrName>ppt_w</p:attrName>
                                        </p:attrNameLst>
                                      </p:cBhvr>
                                      <p:tavLst>
                                        <p:tav tm="0">
                                          <p:val>
                                            <p:strVal val="0"/>
                                          </p:val>
                                        </p:tav>
                                        <p:tav tm="100000">
                                          <p:val>
                                            <p:strVal val="#ppt_w"/>
                                          </p:val>
                                        </p:tav>
                                      </p:tavLst>
                                    </p:anim>
                                    <p:anim calcmode="lin" valueType="num">
                                      <p:cBhvr additive="base">
                                        <p:cTn id="126" dur="500"/>
                                        <p:tgtEl>
                                          <p:spTgt spid="405">
                                            <p:txEl>
                                              <p:pRg st="4" end="4"/>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405">
                                            <p:txEl>
                                              <p:pRg st="5" end="5"/>
                                            </p:txEl>
                                          </p:spTgt>
                                        </p:tgtEl>
                                        <p:attrNameLst>
                                          <p:attrName>style.visibility</p:attrName>
                                        </p:attrNameLst>
                                      </p:cBhvr>
                                      <p:to>
                                        <p:strVal val="visible"/>
                                      </p:to>
                                    </p:set>
                                    <p:anim calcmode="lin" valueType="num">
                                      <p:cBhvr additive="base">
                                        <p:cTn id="129" dur="500"/>
                                        <p:tgtEl>
                                          <p:spTgt spid="405">
                                            <p:txEl>
                                              <p:pRg st="5" end="5"/>
                                            </p:txEl>
                                          </p:spTgt>
                                        </p:tgtEl>
                                        <p:attrNameLst>
                                          <p:attrName>ppt_w</p:attrName>
                                        </p:attrNameLst>
                                      </p:cBhvr>
                                      <p:tavLst>
                                        <p:tav tm="0">
                                          <p:val>
                                            <p:strVal val="0"/>
                                          </p:val>
                                        </p:tav>
                                        <p:tav tm="100000">
                                          <p:val>
                                            <p:strVal val="#ppt_w"/>
                                          </p:val>
                                        </p:tav>
                                      </p:tavLst>
                                    </p:anim>
                                    <p:anim calcmode="lin" valueType="num">
                                      <p:cBhvr additive="base">
                                        <p:cTn id="130" dur="500"/>
                                        <p:tgtEl>
                                          <p:spTgt spid="405">
                                            <p:txEl>
                                              <p:pRg st="5" end="5"/>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405">
                                            <p:txEl>
                                              <p:pRg st="6" end="6"/>
                                            </p:txEl>
                                          </p:spTgt>
                                        </p:tgtEl>
                                        <p:attrNameLst>
                                          <p:attrName>style.visibility</p:attrName>
                                        </p:attrNameLst>
                                      </p:cBhvr>
                                      <p:to>
                                        <p:strVal val="visible"/>
                                      </p:to>
                                    </p:set>
                                    <p:anim calcmode="lin" valueType="num">
                                      <p:cBhvr additive="base">
                                        <p:cTn id="133" dur="500"/>
                                        <p:tgtEl>
                                          <p:spTgt spid="405">
                                            <p:txEl>
                                              <p:pRg st="6" end="6"/>
                                            </p:txEl>
                                          </p:spTgt>
                                        </p:tgtEl>
                                        <p:attrNameLst>
                                          <p:attrName>ppt_w</p:attrName>
                                        </p:attrNameLst>
                                      </p:cBhvr>
                                      <p:tavLst>
                                        <p:tav tm="0">
                                          <p:val>
                                            <p:strVal val="0"/>
                                          </p:val>
                                        </p:tav>
                                        <p:tav tm="100000">
                                          <p:val>
                                            <p:strVal val="#ppt_w"/>
                                          </p:val>
                                        </p:tav>
                                      </p:tavLst>
                                    </p:anim>
                                    <p:anim calcmode="lin" valueType="num">
                                      <p:cBhvr additive="base">
                                        <p:cTn id="134" dur="500"/>
                                        <p:tgtEl>
                                          <p:spTgt spid="405">
                                            <p:txEl>
                                              <p:pRg st="6" end="6"/>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405">
                                            <p:txEl>
                                              <p:pRg st="7" end="7"/>
                                            </p:txEl>
                                          </p:spTgt>
                                        </p:tgtEl>
                                        <p:attrNameLst>
                                          <p:attrName>style.visibility</p:attrName>
                                        </p:attrNameLst>
                                      </p:cBhvr>
                                      <p:to>
                                        <p:strVal val="visible"/>
                                      </p:to>
                                    </p:set>
                                    <p:anim calcmode="lin" valueType="num">
                                      <p:cBhvr additive="base">
                                        <p:cTn id="137" dur="500"/>
                                        <p:tgtEl>
                                          <p:spTgt spid="405">
                                            <p:txEl>
                                              <p:pRg st="7" end="7"/>
                                            </p:txEl>
                                          </p:spTgt>
                                        </p:tgtEl>
                                        <p:attrNameLst>
                                          <p:attrName>ppt_w</p:attrName>
                                        </p:attrNameLst>
                                      </p:cBhvr>
                                      <p:tavLst>
                                        <p:tav tm="0">
                                          <p:val>
                                            <p:strVal val="0"/>
                                          </p:val>
                                        </p:tav>
                                        <p:tav tm="100000">
                                          <p:val>
                                            <p:strVal val="#ppt_w"/>
                                          </p:val>
                                        </p:tav>
                                      </p:tavLst>
                                    </p:anim>
                                    <p:anim calcmode="lin" valueType="num">
                                      <p:cBhvr additive="base">
                                        <p:cTn id="138" dur="500"/>
                                        <p:tgtEl>
                                          <p:spTgt spid="405">
                                            <p:txEl>
                                              <p:pRg st="7" end="7"/>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405">
                                            <p:txEl>
                                              <p:pRg st="8" end="8"/>
                                            </p:txEl>
                                          </p:spTgt>
                                        </p:tgtEl>
                                        <p:attrNameLst>
                                          <p:attrName>style.visibility</p:attrName>
                                        </p:attrNameLst>
                                      </p:cBhvr>
                                      <p:to>
                                        <p:strVal val="visible"/>
                                      </p:to>
                                    </p:set>
                                    <p:anim calcmode="lin" valueType="num">
                                      <p:cBhvr additive="base">
                                        <p:cTn id="141" dur="500"/>
                                        <p:tgtEl>
                                          <p:spTgt spid="405">
                                            <p:txEl>
                                              <p:pRg st="8" end="8"/>
                                            </p:txEl>
                                          </p:spTgt>
                                        </p:tgtEl>
                                        <p:attrNameLst>
                                          <p:attrName>ppt_w</p:attrName>
                                        </p:attrNameLst>
                                      </p:cBhvr>
                                      <p:tavLst>
                                        <p:tav tm="0">
                                          <p:val>
                                            <p:strVal val="0"/>
                                          </p:val>
                                        </p:tav>
                                        <p:tav tm="100000">
                                          <p:val>
                                            <p:strVal val="#ppt_w"/>
                                          </p:val>
                                        </p:tav>
                                      </p:tavLst>
                                    </p:anim>
                                    <p:anim calcmode="lin" valueType="num">
                                      <p:cBhvr additive="base">
                                        <p:cTn id="142" dur="500"/>
                                        <p:tgtEl>
                                          <p:spTgt spid="405">
                                            <p:txEl>
                                              <p:pRg st="8" end="8"/>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407">
                                            <p:txEl>
                                              <p:pRg st="0" end="0"/>
                                            </p:txEl>
                                          </p:spTgt>
                                        </p:tgtEl>
                                        <p:attrNameLst>
                                          <p:attrName>style.visibility</p:attrName>
                                        </p:attrNameLst>
                                      </p:cBhvr>
                                      <p:to>
                                        <p:strVal val="visible"/>
                                      </p:to>
                                    </p:set>
                                    <p:anim calcmode="lin" valueType="num">
                                      <p:cBhvr additive="base">
                                        <p:cTn id="145" dur="500"/>
                                        <p:tgtEl>
                                          <p:spTgt spid="407">
                                            <p:txEl>
                                              <p:pRg st="0" end="0"/>
                                            </p:txEl>
                                          </p:spTgt>
                                        </p:tgtEl>
                                        <p:attrNameLst>
                                          <p:attrName>ppt_w</p:attrName>
                                        </p:attrNameLst>
                                      </p:cBhvr>
                                      <p:tavLst>
                                        <p:tav tm="0">
                                          <p:val>
                                            <p:strVal val="0"/>
                                          </p:val>
                                        </p:tav>
                                        <p:tav tm="100000">
                                          <p:val>
                                            <p:strVal val="#ppt_w"/>
                                          </p:val>
                                        </p:tav>
                                      </p:tavLst>
                                    </p:anim>
                                    <p:anim calcmode="lin" valueType="num">
                                      <p:cBhvr additive="base">
                                        <p:cTn id="146" dur="500"/>
                                        <p:tgtEl>
                                          <p:spTgt spid="407">
                                            <p:txEl>
                                              <p:pRg st="0" end="0"/>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407">
                                            <p:txEl>
                                              <p:pRg st="1" end="1"/>
                                            </p:txEl>
                                          </p:spTgt>
                                        </p:tgtEl>
                                        <p:attrNameLst>
                                          <p:attrName>style.visibility</p:attrName>
                                        </p:attrNameLst>
                                      </p:cBhvr>
                                      <p:to>
                                        <p:strVal val="visible"/>
                                      </p:to>
                                    </p:set>
                                    <p:anim calcmode="lin" valueType="num">
                                      <p:cBhvr additive="base">
                                        <p:cTn id="149" dur="500"/>
                                        <p:tgtEl>
                                          <p:spTgt spid="407">
                                            <p:txEl>
                                              <p:pRg st="1" end="1"/>
                                            </p:txEl>
                                          </p:spTgt>
                                        </p:tgtEl>
                                        <p:attrNameLst>
                                          <p:attrName>ppt_w</p:attrName>
                                        </p:attrNameLst>
                                      </p:cBhvr>
                                      <p:tavLst>
                                        <p:tav tm="0">
                                          <p:val>
                                            <p:strVal val="0"/>
                                          </p:val>
                                        </p:tav>
                                        <p:tav tm="100000">
                                          <p:val>
                                            <p:strVal val="#ppt_w"/>
                                          </p:val>
                                        </p:tav>
                                      </p:tavLst>
                                    </p:anim>
                                    <p:anim calcmode="lin" valueType="num">
                                      <p:cBhvr additive="base">
                                        <p:cTn id="150" dur="500"/>
                                        <p:tgtEl>
                                          <p:spTgt spid="407">
                                            <p:txEl>
                                              <p:pRg st="1" end="1"/>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407">
                                            <p:txEl>
                                              <p:pRg st="2" end="2"/>
                                            </p:txEl>
                                          </p:spTgt>
                                        </p:tgtEl>
                                        <p:attrNameLst>
                                          <p:attrName>style.visibility</p:attrName>
                                        </p:attrNameLst>
                                      </p:cBhvr>
                                      <p:to>
                                        <p:strVal val="visible"/>
                                      </p:to>
                                    </p:set>
                                    <p:anim calcmode="lin" valueType="num">
                                      <p:cBhvr additive="base">
                                        <p:cTn id="153" dur="500"/>
                                        <p:tgtEl>
                                          <p:spTgt spid="407">
                                            <p:txEl>
                                              <p:pRg st="2" end="2"/>
                                            </p:txEl>
                                          </p:spTgt>
                                        </p:tgtEl>
                                        <p:attrNameLst>
                                          <p:attrName>ppt_w</p:attrName>
                                        </p:attrNameLst>
                                      </p:cBhvr>
                                      <p:tavLst>
                                        <p:tav tm="0">
                                          <p:val>
                                            <p:strVal val="0"/>
                                          </p:val>
                                        </p:tav>
                                        <p:tav tm="100000">
                                          <p:val>
                                            <p:strVal val="#ppt_w"/>
                                          </p:val>
                                        </p:tav>
                                      </p:tavLst>
                                    </p:anim>
                                    <p:anim calcmode="lin" valueType="num">
                                      <p:cBhvr additive="base">
                                        <p:cTn id="154" dur="500"/>
                                        <p:tgtEl>
                                          <p:spTgt spid="407">
                                            <p:txEl>
                                              <p:pRg st="2" end="2"/>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407">
                                            <p:txEl>
                                              <p:pRg st="3" end="3"/>
                                            </p:txEl>
                                          </p:spTgt>
                                        </p:tgtEl>
                                        <p:attrNameLst>
                                          <p:attrName>style.visibility</p:attrName>
                                        </p:attrNameLst>
                                      </p:cBhvr>
                                      <p:to>
                                        <p:strVal val="visible"/>
                                      </p:to>
                                    </p:set>
                                    <p:anim calcmode="lin" valueType="num">
                                      <p:cBhvr additive="base">
                                        <p:cTn id="157" dur="500"/>
                                        <p:tgtEl>
                                          <p:spTgt spid="407">
                                            <p:txEl>
                                              <p:pRg st="3" end="3"/>
                                            </p:txEl>
                                          </p:spTgt>
                                        </p:tgtEl>
                                        <p:attrNameLst>
                                          <p:attrName>ppt_w</p:attrName>
                                        </p:attrNameLst>
                                      </p:cBhvr>
                                      <p:tavLst>
                                        <p:tav tm="0">
                                          <p:val>
                                            <p:strVal val="0"/>
                                          </p:val>
                                        </p:tav>
                                        <p:tav tm="100000">
                                          <p:val>
                                            <p:strVal val="#ppt_w"/>
                                          </p:val>
                                        </p:tav>
                                      </p:tavLst>
                                    </p:anim>
                                    <p:anim calcmode="lin" valueType="num">
                                      <p:cBhvr additive="base">
                                        <p:cTn id="158" dur="500"/>
                                        <p:tgtEl>
                                          <p:spTgt spid="407">
                                            <p:txEl>
                                              <p:pRg st="3" end="3"/>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407">
                                            <p:txEl>
                                              <p:pRg st="4" end="4"/>
                                            </p:txEl>
                                          </p:spTgt>
                                        </p:tgtEl>
                                        <p:attrNameLst>
                                          <p:attrName>style.visibility</p:attrName>
                                        </p:attrNameLst>
                                      </p:cBhvr>
                                      <p:to>
                                        <p:strVal val="visible"/>
                                      </p:to>
                                    </p:set>
                                    <p:anim calcmode="lin" valueType="num">
                                      <p:cBhvr additive="base">
                                        <p:cTn id="161" dur="500"/>
                                        <p:tgtEl>
                                          <p:spTgt spid="407">
                                            <p:txEl>
                                              <p:pRg st="4" end="4"/>
                                            </p:txEl>
                                          </p:spTgt>
                                        </p:tgtEl>
                                        <p:attrNameLst>
                                          <p:attrName>ppt_w</p:attrName>
                                        </p:attrNameLst>
                                      </p:cBhvr>
                                      <p:tavLst>
                                        <p:tav tm="0">
                                          <p:val>
                                            <p:strVal val="0"/>
                                          </p:val>
                                        </p:tav>
                                        <p:tav tm="100000">
                                          <p:val>
                                            <p:strVal val="#ppt_w"/>
                                          </p:val>
                                        </p:tav>
                                      </p:tavLst>
                                    </p:anim>
                                    <p:anim calcmode="lin" valueType="num">
                                      <p:cBhvr additive="base">
                                        <p:cTn id="162" dur="500"/>
                                        <p:tgtEl>
                                          <p:spTgt spid="407">
                                            <p:txEl>
                                              <p:pRg st="4" end="4"/>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407">
                                            <p:txEl>
                                              <p:pRg st="5" end="5"/>
                                            </p:txEl>
                                          </p:spTgt>
                                        </p:tgtEl>
                                        <p:attrNameLst>
                                          <p:attrName>style.visibility</p:attrName>
                                        </p:attrNameLst>
                                      </p:cBhvr>
                                      <p:to>
                                        <p:strVal val="visible"/>
                                      </p:to>
                                    </p:set>
                                    <p:anim calcmode="lin" valueType="num">
                                      <p:cBhvr additive="base">
                                        <p:cTn id="165" dur="500"/>
                                        <p:tgtEl>
                                          <p:spTgt spid="407">
                                            <p:txEl>
                                              <p:pRg st="5" end="5"/>
                                            </p:txEl>
                                          </p:spTgt>
                                        </p:tgtEl>
                                        <p:attrNameLst>
                                          <p:attrName>ppt_w</p:attrName>
                                        </p:attrNameLst>
                                      </p:cBhvr>
                                      <p:tavLst>
                                        <p:tav tm="0">
                                          <p:val>
                                            <p:strVal val="0"/>
                                          </p:val>
                                        </p:tav>
                                        <p:tav tm="100000">
                                          <p:val>
                                            <p:strVal val="#ppt_w"/>
                                          </p:val>
                                        </p:tav>
                                      </p:tavLst>
                                    </p:anim>
                                    <p:anim calcmode="lin" valueType="num">
                                      <p:cBhvr additive="base">
                                        <p:cTn id="166" dur="500"/>
                                        <p:tgtEl>
                                          <p:spTgt spid="407">
                                            <p:txEl>
                                              <p:pRg st="5" end="5"/>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407">
                                            <p:txEl>
                                              <p:pRg st="6" end="6"/>
                                            </p:txEl>
                                          </p:spTgt>
                                        </p:tgtEl>
                                        <p:attrNameLst>
                                          <p:attrName>style.visibility</p:attrName>
                                        </p:attrNameLst>
                                      </p:cBhvr>
                                      <p:to>
                                        <p:strVal val="visible"/>
                                      </p:to>
                                    </p:set>
                                    <p:anim calcmode="lin" valueType="num">
                                      <p:cBhvr additive="base">
                                        <p:cTn id="169" dur="500"/>
                                        <p:tgtEl>
                                          <p:spTgt spid="407">
                                            <p:txEl>
                                              <p:pRg st="6" end="6"/>
                                            </p:txEl>
                                          </p:spTgt>
                                        </p:tgtEl>
                                        <p:attrNameLst>
                                          <p:attrName>ppt_w</p:attrName>
                                        </p:attrNameLst>
                                      </p:cBhvr>
                                      <p:tavLst>
                                        <p:tav tm="0">
                                          <p:val>
                                            <p:strVal val="0"/>
                                          </p:val>
                                        </p:tav>
                                        <p:tav tm="100000">
                                          <p:val>
                                            <p:strVal val="#ppt_w"/>
                                          </p:val>
                                        </p:tav>
                                      </p:tavLst>
                                    </p:anim>
                                    <p:anim calcmode="lin" valueType="num">
                                      <p:cBhvr additive="base">
                                        <p:cTn id="170" dur="500"/>
                                        <p:tgtEl>
                                          <p:spTgt spid="407">
                                            <p:txEl>
                                              <p:pRg st="6" end="6"/>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407">
                                            <p:txEl>
                                              <p:pRg st="7" end="7"/>
                                            </p:txEl>
                                          </p:spTgt>
                                        </p:tgtEl>
                                        <p:attrNameLst>
                                          <p:attrName>style.visibility</p:attrName>
                                        </p:attrNameLst>
                                      </p:cBhvr>
                                      <p:to>
                                        <p:strVal val="visible"/>
                                      </p:to>
                                    </p:set>
                                    <p:anim calcmode="lin" valueType="num">
                                      <p:cBhvr additive="base">
                                        <p:cTn id="173" dur="500"/>
                                        <p:tgtEl>
                                          <p:spTgt spid="407">
                                            <p:txEl>
                                              <p:pRg st="7" end="7"/>
                                            </p:txEl>
                                          </p:spTgt>
                                        </p:tgtEl>
                                        <p:attrNameLst>
                                          <p:attrName>ppt_w</p:attrName>
                                        </p:attrNameLst>
                                      </p:cBhvr>
                                      <p:tavLst>
                                        <p:tav tm="0">
                                          <p:val>
                                            <p:strVal val="0"/>
                                          </p:val>
                                        </p:tav>
                                        <p:tav tm="100000">
                                          <p:val>
                                            <p:strVal val="#ppt_w"/>
                                          </p:val>
                                        </p:tav>
                                      </p:tavLst>
                                    </p:anim>
                                    <p:anim calcmode="lin" valueType="num">
                                      <p:cBhvr additive="base">
                                        <p:cTn id="174" dur="500"/>
                                        <p:tgtEl>
                                          <p:spTgt spid="407">
                                            <p:txEl>
                                              <p:pRg st="7" end="7"/>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407">
                                            <p:txEl>
                                              <p:pRg st="8" end="8"/>
                                            </p:txEl>
                                          </p:spTgt>
                                        </p:tgtEl>
                                        <p:attrNameLst>
                                          <p:attrName>style.visibility</p:attrName>
                                        </p:attrNameLst>
                                      </p:cBhvr>
                                      <p:to>
                                        <p:strVal val="visible"/>
                                      </p:to>
                                    </p:set>
                                    <p:anim calcmode="lin" valueType="num">
                                      <p:cBhvr additive="base">
                                        <p:cTn id="177" dur="500"/>
                                        <p:tgtEl>
                                          <p:spTgt spid="407">
                                            <p:txEl>
                                              <p:pRg st="8" end="8"/>
                                            </p:txEl>
                                          </p:spTgt>
                                        </p:tgtEl>
                                        <p:attrNameLst>
                                          <p:attrName>ppt_w</p:attrName>
                                        </p:attrNameLst>
                                      </p:cBhvr>
                                      <p:tavLst>
                                        <p:tav tm="0">
                                          <p:val>
                                            <p:strVal val="0"/>
                                          </p:val>
                                        </p:tav>
                                        <p:tav tm="100000">
                                          <p:val>
                                            <p:strVal val="#ppt_w"/>
                                          </p:val>
                                        </p:tav>
                                      </p:tavLst>
                                    </p:anim>
                                    <p:anim calcmode="lin" valueType="num">
                                      <p:cBhvr additive="base">
                                        <p:cTn id="178" dur="500"/>
                                        <p:tgtEl>
                                          <p:spTgt spid="407">
                                            <p:txEl>
                                              <p:pRg st="8" end="8"/>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409">
                                            <p:txEl>
                                              <p:pRg st="0" end="0"/>
                                            </p:txEl>
                                          </p:spTgt>
                                        </p:tgtEl>
                                        <p:attrNameLst>
                                          <p:attrName>style.visibility</p:attrName>
                                        </p:attrNameLst>
                                      </p:cBhvr>
                                      <p:to>
                                        <p:strVal val="visible"/>
                                      </p:to>
                                    </p:set>
                                    <p:anim calcmode="lin" valueType="num">
                                      <p:cBhvr additive="base">
                                        <p:cTn id="181" dur="500"/>
                                        <p:tgtEl>
                                          <p:spTgt spid="409">
                                            <p:txEl>
                                              <p:pRg st="0" end="0"/>
                                            </p:txEl>
                                          </p:spTgt>
                                        </p:tgtEl>
                                        <p:attrNameLst>
                                          <p:attrName>ppt_w</p:attrName>
                                        </p:attrNameLst>
                                      </p:cBhvr>
                                      <p:tavLst>
                                        <p:tav tm="0">
                                          <p:val>
                                            <p:strVal val="0"/>
                                          </p:val>
                                        </p:tav>
                                        <p:tav tm="100000">
                                          <p:val>
                                            <p:strVal val="#ppt_w"/>
                                          </p:val>
                                        </p:tav>
                                      </p:tavLst>
                                    </p:anim>
                                    <p:anim calcmode="lin" valueType="num">
                                      <p:cBhvr additive="base">
                                        <p:cTn id="182" dur="500"/>
                                        <p:tgtEl>
                                          <p:spTgt spid="409">
                                            <p:txEl>
                                              <p:pRg st="0" end="0"/>
                                            </p:txEl>
                                          </p:spTgt>
                                        </p:tgtEl>
                                        <p:attrNameLst>
                                          <p:attrName>ppt_h</p:attrName>
                                        </p:attrNameLst>
                                      </p:cBhvr>
                                      <p:tavLst>
                                        <p:tav tm="0">
                                          <p:val>
                                            <p:strVal val="0"/>
                                          </p:val>
                                        </p:tav>
                                        <p:tav tm="100000">
                                          <p:val>
                                            <p:strVal val="#ppt_h"/>
                                          </p:val>
                                        </p:tav>
                                      </p:tavLst>
                                    </p:anim>
                                  </p:childTnLst>
                                </p:cTn>
                              </p:par>
                              <p:par>
                                <p:cTn id="183" presetID="23" presetClass="entr" presetSubtype="16" fill="hold" nodeType="withEffect">
                                  <p:stCondLst>
                                    <p:cond delay="200"/>
                                  </p:stCondLst>
                                  <p:childTnLst>
                                    <p:set>
                                      <p:cBhvr>
                                        <p:cTn id="184" dur="1" fill="hold">
                                          <p:stCondLst>
                                            <p:cond delay="0"/>
                                          </p:stCondLst>
                                        </p:cTn>
                                        <p:tgtEl>
                                          <p:spTgt spid="409">
                                            <p:txEl>
                                              <p:pRg st="1" end="1"/>
                                            </p:txEl>
                                          </p:spTgt>
                                        </p:tgtEl>
                                        <p:attrNameLst>
                                          <p:attrName>style.visibility</p:attrName>
                                        </p:attrNameLst>
                                      </p:cBhvr>
                                      <p:to>
                                        <p:strVal val="visible"/>
                                      </p:to>
                                    </p:set>
                                    <p:anim calcmode="lin" valueType="num">
                                      <p:cBhvr additive="base">
                                        <p:cTn id="185" dur="500"/>
                                        <p:tgtEl>
                                          <p:spTgt spid="409">
                                            <p:txEl>
                                              <p:pRg st="1" end="1"/>
                                            </p:txEl>
                                          </p:spTgt>
                                        </p:tgtEl>
                                        <p:attrNameLst>
                                          <p:attrName>ppt_w</p:attrName>
                                        </p:attrNameLst>
                                      </p:cBhvr>
                                      <p:tavLst>
                                        <p:tav tm="0">
                                          <p:val>
                                            <p:strVal val="0"/>
                                          </p:val>
                                        </p:tav>
                                        <p:tav tm="100000">
                                          <p:val>
                                            <p:strVal val="#ppt_w"/>
                                          </p:val>
                                        </p:tav>
                                      </p:tavLst>
                                    </p:anim>
                                    <p:anim calcmode="lin" valueType="num">
                                      <p:cBhvr additive="base">
                                        <p:cTn id="186" dur="500"/>
                                        <p:tgtEl>
                                          <p:spTgt spid="409">
                                            <p:txEl>
                                              <p:pRg st="1" end="1"/>
                                            </p:txEl>
                                          </p:spTgt>
                                        </p:tgtEl>
                                        <p:attrNameLst>
                                          <p:attrName>ppt_h</p:attrName>
                                        </p:attrNameLst>
                                      </p:cBhvr>
                                      <p:tavLst>
                                        <p:tav tm="0">
                                          <p:val>
                                            <p:strVal val="0"/>
                                          </p:val>
                                        </p:tav>
                                        <p:tav tm="100000">
                                          <p:val>
                                            <p:strVal val="#ppt_h"/>
                                          </p:val>
                                        </p:tav>
                                      </p:tavLst>
                                    </p:anim>
                                  </p:childTnLst>
                                </p:cTn>
                              </p:par>
                              <p:par>
                                <p:cTn id="187" presetID="23" presetClass="entr" presetSubtype="16" fill="hold" nodeType="withEffect">
                                  <p:stCondLst>
                                    <p:cond delay="200"/>
                                  </p:stCondLst>
                                  <p:childTnLst>
                                    <p:set>
                                      <p:cBhvr>
                                        <p:cTn id="188" dur="1" fill="hold">
                                          <p:stCondLst>
                                            <p:cond delay="0"/>
                                          </p:stCondLst>
                                        </p:cTn>
                                        <p:tgtEl>
                                          <p:spTgt spid="409">
                                            <p:txEl>
                                              <p:pRg st="2" end="2"/>
                                            </p:txEl>
                                          </p:spTgt>
                                        </p:tgtEl>
                                        <p:attrNameLst>
                                          <p:attrName>style.visibility</p:attrName>
                                        </p:attrNameLst>
                                      </p:cBhvr>
                                      <p:to>
                                        <p:strVal val="visible"/>
                                      </p:to>
                                    </p:set>
                                    <p:anim calcmode="lin" valueType="num">
                                      <p:cBhvr additive="base">
                                        <p:cTn id="189" dur="500"/>
                                        <p:tgtEl>
                                          <p:spTgt spid="409">
                                            <p:txEl>
                                              <p:pRg st="2" end="2"/>
                                            </p:txEl>
                                          </p:spTgt>
                                        </p:tgtEl>
                                        <p:attrNameLst>
                                          <p:attrName>ppt_w</p:attrName>
                                        </p:attrNameLst>
                                      </p:cBhvr>
                                      <p:tavLst>
                                        <p:tav tm="0">
                                          <p:val>
                                            <p:strVal val="0"/>
                                          </p:val>
                                        </p:tav>
                                        <p:tav tm="100000">
                                          <p:val>
                                            <p:strVal val="#ppt_w"/>
                                          </p:val>
                                        </p:tav>
                                      </p:tavLst>
                                    </p:anim>
                                    <p:anim calcmode="lin" valueType="num">
                                      <p:cBhvr additive="base">
                                        <p:cTn id="190" dur="500"/>
                                        <p:tgtEl>
                                          <p:spTgt spid="409">
                                            <p:txEl>
                                              <p:pRg st="2" end="2"/>
                                            </p:txEl>
                                          </p:spTgt>
                                        </p:tgtEl>
                                        <p:attrNameLst>
                                          <p:attrName>ppt_h</p:attrName>
                                        </p:attrNameLst>
                                      </p:cBhvr>
                                      <p:tavLst>
                                        <p:tav tm="0">
                                          <p:val>
                                            <p:strVal val="0"/>
                                          </p:val>
                                        </p:tav>
                                        <p:tav tm="100000">
                                          <p:val>
                                            <p:strVal val="#ppt_h"/>
                                          </p:val>
                                        </p:tav>
                                      </p:tavLst>
                                    </p:anim>
                                  </p:childTnLst>
                                </p:cTn>
                              </p:par>
                              <p:par>
                                <p:cTn id="191" presetID="23" presetClass="entr" presetSubtype="16" fill="hold" nodeType="withEffect">
                                  <p:stCondLst>
                                    <p:cond delay="200"/>
                                  </p:stCondLst>
                                  <p:childTnLst>
                                    <p:set>
                                      <p:cBhvr>
                                        <p:cTn id="192" dur="1" fill="hold">
                                          <p:stCondLst>
                                            <p:cond delay="0"/>
                                          </p:stCondLst>
                                        </p:cTn>
                                        <p:tgtEl>
                                          <p:spTgt spid="409">
                                            <p:txEl>
                                              <p:pRg st="3" end="3"/>
                                            </p:txEl>
                                          </p:spTgt>
                                        </p:tgtEl>
                                        <p:attrNameLst>
                                          <p:attrName>style.visibility</p:attrName>
                                        </p:attrNameLst>
                                      </p:cBhvr>
                                      <p:to>
                                        <p:strVal val="visible"/>
                                      </p:to>
                                    </p:set>
                                    <p:anim calcmode="lin" valueType="num">
                                      <p:cBhvr additive="base">
                                        <p:cTn id="193" dur="500"/>
                                        <p:tgtEl>
                                          <p:spTgt spid="409">
                                            <p:txEl>
                                              <p:pRg st="3" end="3"/>
                                            </p:txEl>
                                          </p:spTgt>
                                        </p:tgtEl>
                                        <p:attrNameLst>
                                          <p:attrName>ppt_w</p:attrName>
                                        </p:attrNameLst>
                                      </p:cBhvr>
                                      <p:tavLst>
                                        <p:tav tm="0">
                                          <p:val>
                                            <p:strVal val="0"/>
                                          </p:val>
                                        </p:tav>
                                        <p:tav tm="100000">
                                          <p:val>
                                            <p:strVal val="#ppt_w"/>
                                          </p:val>
                                        </p:tav>
                                      </p:tavLst>
                                    </p:anim>
                                    <p:anim calcmode="lin" valueType="num">
                                      <p:cBhvr additive="base">
                                        <p:cTn id="194" dur="500"/>
                                        <p:tgtEl>
                                          <p:spTgt spid="409">
                                            <p:txEl>
                                              <p:pRg st="3" end="3"/>
                                            </p:txEl>
                                          </p:spTgt>
                                        </p:tgtEl>
                                        <p:attrNameLst>
                                          <p:attrName>ppt_h</p:attrName>
                                        </p:attrNameLst>
                                      </p:cBhvr>
                                      <p:tavLst>
                                        <p:tav tm="0">
                                          <p:val>
                                            <p:strVal val="0"/>
                                          </p:val>
                                        </p:tav>
                                        <p:tav tm="100000">
                                          <p:val>
                                            <p:strVal val="#ppt_h"/>
                                          </p:val>
                                        </p:tav>
                                      </p:tavLst>
                                    </p:anim>
                                  </p:childTnLst>
                                </p:cTn>
                              </p:par>
                              <p:par>
                                <p:cTn id="195" presetID="23" presetClass="entr" presetSubtype="16" fill="hold" nodeType="withEffect">
                                  <p:stCondLst>
                                    <p:cond delay="200"/>
                                  </p:stCondLst>
                                  <p:childTnLst>
                                    <p:set>
                                      <p:cBhvr>
                                        <p:cTn id="196" dur="1" fill="hold">
                                          <p:stCondLst>
                                            <p:cond delay="0"/>
                                          </p:stCondLst>
                                        </p:cTn>
                                        <p:tgtEl>
                                          <p:spTgt spid="409">
                                            <p:txEl>
                                              <p:pRg st="4" end="4"/>
                                            </p:txEl>
                                          </p:spTgt>
                                        </p:tgtEl>
                                        <p:attrNameLst>
                                          <p:attrName>style.visibility</p:attrName>
                                        </p:attrNameLst>
                                      </p:cBhvr>
                                      <p:to>
                                        <p:strVal val="visible"/>
                                      </p:to>
                                    </p:set>
                                    <p:anim calcmode="lin" valueType="num">
                                      <p:cBhvr additive="base">
                                        <p:cTn id="197" dur="500"/>
                                        <p:tgtEl>
                                          <p:spTgt spid="409">
                                            <p:txEl>
                                              <p:pRg st="4" end="4"/>
                                            </p:txEl>
                                          </p:spTgt>
                                        </p:tgtEl>
                                        <p:attrNameLst>
                                          <p:attrName>ppt_w</p:attrName>
                                        </p:attrNameLst>
                                      </p:cBhvr>
                                      <p:tavLst>
                                        <p:tav tm="0">
                                          <p:val>
                                            <p:strVal val="0"/>
                                          </p:val>
                                        </p:tav>
                                        <p:tav tm="100000">
                                          <p:val>
                                            <p:strVal val="#ppt_w"/>
                                          </p:val>
                                        </p:tav>
                                      </p:tavLst>
                                    </p:anim>
                                    <p:anim calcmode="lin" valueType="num">
                                      <p:cBhvr additive="base">
                                        <p:cTn id="198" dur="500"/>
                                        <p:tgtEl>
                                          <p:spTgt spid="409">
                                            <p:txEl>
                                              <p:pRg st="4" end="4"/>
                                            </p:txEl>
                                          </p:spTgt>
                                        </p:tgtEl>
                                        <p:attrNameLst>
                                          <p:attrName>ppt_h</p:attrName>
                                        </p:attrNameLst>
                                      </p:cBhvr>
                                      <p:tavLst>
                                        <p:tav tm="0">
                                          <p:val>
                                            <p:strVal val="0"/>
                                          </p:val>
                                        </p:tav>
                                        <p:tav tm="100000">
                                          <p:val>
                                            <p:strVal val="#ppt_h"/>
                                          </p:val>
                                        </p:tav>
                                      </p:tavLst>
                                    </p:anim>
                                  </p:childTnLst>
                                </p:cTn>
                              </p:par>
                              <p:par>
                                <p:cTn id="199" presetID="23" presetClass="entr" presetSubtype="16" fill="hold" nodeType="withEffect">
                                  <p:stCondLst>
                                    <p:cond delay="200"/>
                                  </p:stCondLst>
                                  <p:childTnLst>
                                    <p:set>
                                      <p:cBhvr>
                                        <p:cTn id="200" dur="1" fill="hold">
                                          <p:stCondLst>
                                            <p:cond delay="0"/>
                                          </p:stCondLst>
                                        </p:cTn>
                                        <p:tgtEl>
                                          <p:spTgt spid="409">
                                            <p:txEl>
                                              <p:pRg st="5" end="5"/>
                                            </p:txEl>
                                          </p:spTgt>
                                        </p:tgtEl>
                                        <p:attrNameLst>
                                          <p:attrName>style.visibility</p:attrName>
                                        </p:attrNameLst>
                                      </p:cBhvr>
                                      <p:to>
                                        <p:strVal val="visible"/>
                                      </p:to>
                                    </p:set>
                                    <p:anim calcmode="lin" valueType="num">
                                      <p:cBhvr additive="base">
                                        <p:cTn id="201" dur="500"/>
                                        <p:tgtEl>
                                          <p:spTgt spid="409">
                                            <p:txEl>
                                              <p:pRg st="5" end="5"/>
                                            </p:txEl>
                                          </p:spTgt>
                                        </p:tgtEl>
                                        <p:attrNameLst>
                                          <p:attrName>ppt_w</p:attrName>
                                        </p:attrNameLst>
                                      </p:cBhvr>
                                      <p:tavLst>
                                        <p:tav tm="0">
                                          <p:val>
                                            <p:strVal val="0"/>
                                          </p:val>
                                        </p:tav>
                                        <p:tav tm="100000">
                                          <p:val>
                                            <p:strVal val="#ppt_w"/>
                                          </p:val>
                                        </p:tav>
                                      </p:tavLst>
                                    </p:anim>
                                    <p:anim calcmode="lin" valueType="num">
                                      <p:cBhvr additive="base">
                                        <p:cTn id="202" dur="500"/>
                                        <p:tgtEl>
                                          <p:spTgt spid="409">
                                            <p:txEl>
                                              <p:pRg st="5" end="5"/>
                                            </p:txEl>
                                          </p:spTgt>
                                        </p:tgtEl>
                                        <p:attrNameLst>
                                          <p:attrName>ppt_h</p:attrName>
                                        </p:attrNameLst>
                                      </p:cBhvr>
                                      <p:tavLst>
                                        <p:tav tm="0">
                                          <p:val>
                                            <p:strVal val="0"/>
                                          </p:val>
                                        </p:tav>
                                        <p:tav tm="100000">
                                          <p:val>
                                            <p:strVal val="#ppt_h"/>
                                          </p:val>
                                        </p:tav>
                                      </p:tavLst>
                                    </p:anim>
                                  </p:childTnLst>
                                </p:cTn>
                              </p:par>
                              <p:par>
                                <p:cTn id="203" presetID="23" presetClass="entr" presetSubtype="16" fill="hold" nodeType="withEffect">
                                  <p:stCondLst>
                                    <p:cond delay="200"/>
                                  </p:stCondLst>
                                  <p:childTnLst>
                                    <p:set>
                                      <p:cBhvr>
                                        <p:cTn id="204" dur="1" fill="hold">
                                          <p:stCondLst>
                                            <p:cond delay="0"/>
                                          </p:stCondLst>
                                        </p:cTn>
                                        <p:tgtEl>
                                          <p:spTgt spid="409">
                                            <p:txEl>
                                              <p:pRg st="6" end="6"/>
                                            </p:txEl>
                                          </p:spTgt>
                                        </p:tgtEl>
                                        <p:attrNameLst>
                                          <p:attrName>style.visibility</p:attrName>
                                        </p:attrNameLst>
                                      </p:cBhvr>
                                      <p:to>
                                        <p:strVal val="visible"/>
                                      </p:to>
                                    </p:set>
                                    <p:anim calcmode="lin" valueType="num">
                                      <p:cBhvr additive="base">
                                        <p:cTn id="205" dur="500"/>
                                        <p:tgtEl>
                                          <p:spTgt spid="409">
                                            <p:txEl>
                                              <p:pRg st="6" end="6"/>
                                            </p:txEl>
                                          </p:spTgt>
                                        </p:tgtEl>
                                        <p:attrNameLst>
                                          <p:attrName>ppt_w</p:attrName>
                                        </p:attrNameLst>
                                      </p:cBhvr>
                                      <p:tavLst>
                                        <p:tav tm="0">
                                          <p:val>
                                            <p:strVal val="0"/>
                                          </p:val>
                                        </p:tav>
                                        <p:tav tm="100000">
                                          <p:val>
                                            <p:strVal val="#ppt_w"/>
                                          </p:val>
                                        </p:tav>
                                      </p:tavLst>
                                    </p:anim>
                                    <p:anim calcmode="lin" valueType="num">
                                      <p:cBhvr additive="base">
                                        <p:cTn id="206" dur="500"/>
                                        <p:tgtEl>
                                          <p:spTgt spid="409">
                                            <p:txEl>
                                              <p:pRg st="6" end="6"/>
                                            </p:txEl>
                                          </p:spTgt>
                                        </p:tgtEl>
                                        <p:attrNameLst>
                                          <p:attrName>ppt_h</p:attrName>
                                        </p:attrNameLst>
                                      </p:cBhvr>
                                      <p:tavLst>
                                        <p:tav tm="0">
                                          <p:val>
                                            <p:strVal val="0"/>
                                          </p:val>
                                        </p:tav>
                                        <p:tav tm="100000">
                                          <p:val>
                                            <p:strVal val="#ppt_h"/>
                                          </p:val>
                                        </p:tav>
                                      </p:tavLst>
                                    </p:anim>
                                  </p:childTnLst>
                                </p:cTn>
                              </p:par>
                              <p:par>
                                <p:cTn id="207" presetID="23" presetClass="entr" presetSubtype="16" fill="hold" nodeType="withEffect">
                                  <p:stCondLst>
                                    <p:cond delay="200"/>
                                  </p:stCondLst>
                                  <p:childTnLst>
                                    <p:set>
                                      <p:cBhvr>
                                        <p:cTn id="208" dur="1" fill="hold">
                                          <p:stCondLst>
                                            <p:cond delay="0"/>
                                          </p:stCondLst>
                                        </p:cTn>
                                        <p:tgtEl>
                                          <p:spTgt spid="409">
                                            <p:txEl>
                                              <p:pRg st="7" end="7"/>
                                            </p:txEl>
                                          </p:spTgt>
                                        </p:tgtEl>
                                        <p:attrNameLst>
                                          <p:attrName>style.visibility</p:attrName>
                                        </p:attrNameLst>
                                      </p:cBhvr>
                                      <p:to>
                                        <p:strVal val="visible"/>
                                      </p:to>
                                    </p:set>
                                    <p:anim calcmode="lin" valueType="num">
                                      <p:cBhvr additive="base">
                                        <p:cTn id="209" dur="500"/>
                                        <p:tgtEl>
                                          <p:spTgt spid="409">
                                            <p:txEl>
                                              <p:pRg st="7" end="7"/>
                                            </p:txEl>
                                          </p:spTgt>
                                        </p:tgtEl>
                                        <p:attrNameLst>
                                          <p:attrName>ppt_w</p:attrName>
                                        </p:attrNameLst>
                                      </p:cBhvr>
                                      <p:tavLst>
                                        <p:tav tm="0">
                                          <p:val>
                                            <p:strVal val="0"/>
                                          </p:val>
                                        </p:tav>
                                        <p:tav tm="100000">
                                          <p:val>
                                            <p:strVal val="#ppt_w"/>
                                          </p:val>
                                        </p:tav>
                                      </p:tavLst>
                                    </p:anim>
                                    <p:anim calcmode="lin" valueType="num">
                                      <p:cBhvr additive="base">
                                        <p:cTn id="210" dur="500"/>
                                        <p:tgtEl>
                                          <p:spTgt spid="409">
                                            <p:txEl>
                                              <p:pRg st="7" end="7"/>
                                            </p:txEl>
                                          </p:spTgt>
                                        </p:tgtEl>
                                        <p:attrNameLst>
                                          <p:attrName>ppt_h</p:attrName>
                                        </p:attrNameLst>
                                      </p:cBhvr>
                                      <p:tavLst>
                                        <p:tav tm="0">
                                          <p:val>
                                            <p:strVal val="0"/>
                                          </p:val>
                                        </p:tav>
                                        <p:tav tm="100000">
                                          <p:val>
                                            <p:strVal val="#ppt_h"/>
                                          </p:val>
                                        </p:tav>
                                      </p:tavLst>
                                    </p:anim>
                                  </p:childTnLst>
                                </p:cTn>
                              </p:par>
                              <p:par>
                                <p:cTn id="211" presetID="23" presetClass="entr" presetSubtype="16" fill="hold" nodeType="withEffect">
                                  <p:stCondLst>
                                    <p:cond delay="200"/>
                                  </p:stCondLst>
                                  <p:childTnLst>
                                    <p:set>
                                      <p:cBhvr>
                                        <p:cTn id="212" dur="1" fill="hold">
                                          <p:stCondLst>
                                            <p:cond delay="0"/>
                                          </p:stCondLst>
                                        </p:cTn>
                                        <p:tgtEl>
                                          <p:spTgt spid="409">
                                            <p:txEl>
                                              <p:pRg st="8" end="8"/>
                                            </p:txEl>
                                          </p:spTgt>
                                        </p:tgtEl>
                                        <p:attrNameLst>
                                          <p:attrName>style.visibility</p:attrName>
                                        </p:attrNameLst>
                                      </p:cBhvr>
                                      <p:to>
                                        <p:strVal val="visible"/>
                                      </p:to>
                                    </p:set>
                                    <p:anim calcmode="lin" valueType="num">
                                      <p:cBhvr additive="base">
                                        <p:cTn id="213" dur="500"/>
                                        <p:tgtEl>
                                          <p:spTgt spid="409">
                                            <p:txEl>
                                              <p:pRg st="8" end="8"/>
                                            </p:txEl>
                                          </p:spTgt>
                                        </p:tgtEl>
                                        <p:attrNameLst>
                                          <p:attrName>ppt_w</p:attrName>
                                        </p:attrNameLst>
                                      </p:cBhvr>
                                      <p:tavLst>
                                        <p:tav tm="0">
                                          <p:val>
                                            <p:strVal val="0"/>
                                          </p:val>
                                        </p:tav>
                                        <p:tav tm="100000">
                                          <p:val>
                                            <p:strVal val="#ppt_w"/>
                                          </p:val>
                                        </p:tav>
                                      </p:tavLst>
                                    </p:anim>
                                    <p:anim calcmode="lin" valueType="num">
                                      <p:cBhvr additive="base">
                                        <p:cTn id="214" dur="500"/>
                                        <p:tgtEl>
                                          <p:spTgt spid="409">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imple with subtitle">
  <p:cSld name="Simple with subtitle">
    <p:spTree>
      <p:nvGrpSpPr>
        <p:cNvPr id="1" name="Shape 411"/>
        <p:cNvGrpSpPr/>
        <p:nvPr/>
      </p:nvGrpSpPr>
      <p:grpSpPr>
        <a:xfrm>
          <a:off x="0" y="0"/>
          <a:ext cx="0" cy="0"/>
          <a:chOff x="0" y="0"/>
          <a:chExt cx="0" cy="0"/>
        </a:xfrm>
      </p:grpSpPr>
      <p:sp>
        <p:nvSpPr>
          <p:cNvPr id="412" name="Google Shape;412;p27"/>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13" name="Google Shape;413;p27"/>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14" name="Google Shape;414;p27"/>
          <p:cNvSpPr txBox="1">
            <a:spLocks noGrp="1"/>
          </p:cNvSpPr>
          <p:nvPr>
            <p:ph type="body" idx="3"/>
          </p:nvPr>
        </p:nvSpPr>
        <p:spPr>
          <a:xfrm>
            <a:off x="1741348" y="10200544"/>
            <a:ext cx="21852005" cy="2089504"/>
          </a:xfrm>
          <a:prstGeom prst="rect">
            <a:avLst/>
          </a:prstGeom>
          <a:noFill/>
          <a:ln>
            <a:noFill/>
          </a:ln>
        </p:spPr>
        <p:txBody>
          <a:bodyPr spcFirstLastPara="1" wrap="square" lIns="243725" tIns="121850" rIns="243725" bIns="121850" anchor="t" anchorCtr="0">
            <a:noAutofit/>
          </a:bodyPr>
          <a:lstStyle>
            <a:lvl1pPr marL="457200" marR="0" lvl="0" indent="-228600" algn="ctr" rtl="0">
              <a:lnSpc>
                <a:spcPct val="150000"/>
              </a:lnSpc>
              <a:spcBef>
                <a:spcPts val="58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15" name="Google Shape;415;p27"/>
          <p:cNvSpPr txBox="1">
            <a:spLocks noGrp="1"/>
          </p:cNvSpPr>
          <p:nvPr>
            <p:ph type="body" idx="4"/>
          </p:nvPr>
        </p:nvSpPr>
        <p:spPr>
          <a:xfrm>
            <a:off x="1741348" y="9292899"/>
            <a:ext cx="21852005" cy="86915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12">
                                            <p:txEl>
                                              <p:pRg st="0" end="0"/>
                                            </p:txEl>
                                          </p:spTgt>
                                        </p:tgtEl>
                                        <p:attrNameLst>
                                          <p:attrName>style.visibility</p:attrName>
                                        </p:attrNameLst>
                                      </p:cBhvr>
                                      <p:to>
                                        <p:strVal val="visible"/>
                                      </p:to>
                                    </p:set>
                                    <p:animEffect transition="in" filter="fade">
                                      <p:cBhvr>
                                        <p:cTn id="7" dur="400"/>
                                        <p:tgtEl>
                                          <p:spTgt spid="412">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412">
                                            <p:txEl>
                                              <p:pRg st="1" end="1"/>
                                            </p:txEl>
                                          </p:spTgt>
                                        </p:tgtEl>
                                        <p:attrNameLst>
                                          <p:attrName>style.visibility</p:attrName>
                                        </p:attrNameLst>
                                      </p:cBhvr>
                                      <p:to>
                                        <p:strVal val="visible"/>
                                      </p:to>
                                    </p:set>
                                    <p:animEffect transition="in" filter="fade">
                                      <p:cBhvr>
                                        <p:cTn id="10" dur="400"/>
                                        <p:tgtEl>
                                          <p:spTgt spid="412">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412">
                                            <p:txEl>
                                              <p:pRg st="2" end="2"/>
                                            </p:txEl>
                                          </p:spTgt>
                                        </p:tgtEl>
                                        <p:attrNameLst>
                                          <p:attrName>style.visibility</p:attrName>
                                        </p:attrNameLst>
                                      </p:cBhvr>
                                      <p:to>
                                        <p:strVal val="visible"/>
                                      </p:to>
                                    </p:set>
                                    <p:animEffect transition="in" filter="fade">
                                      <p:cBhvr>
                                        <p:cTn id="13" dur="400"/>
                                        <p:tgtEl>
                                          <p:spTgt spid="412">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412">
                                            <p:txEl>
                                              <p:pRg st="3" end="3"/>
                                            </p:txEl>
                                          </p:spTgt>
                                        </p:tgtEl>
                                        <p:attrNameLst>
                                          <p:attrName>style.visibility</p:attrName>
                                        </p:attrNameLst>
                                      </p:cBhvr>
                                      <p:to>
                                        <p:strVal val="visible"/>
                                      </p:to>
                                    </p:set>
                                    <p:animEffect transition="in" filter="fade">
                                      <p:cBhvr>
                                        <p:cTn id="16" dur="400"/>
                                        <p:tgtEl>
                                          <p:spTgt spid="412">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412">
                                            <p:txEl>
                                              <p:pRg st="4" end="4"/>
                                            </p:txEl>
                                          </p:spTgt>
                                        </p:tgtEl>
                                        <p:attrNameLst>
                                          <p:attrName>style.visibility</p:attrName>
                                        </p:attrNameLst>
                                      </p:cBhvr>
                                      <p:to>
                                        <p:strVal val="visible"/>
                                      </p:to>
                                    </p:set>
                                    <p:animEffect transition="in" filter="fade">
                                      <p:cBhvr>
                                        <p:cTn id="19" dur="400"/>
                                        <p:tgtEl>
                                          <p:spTgt spid="412">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412">
                                            <p:txEl>
                                              <p:pRg st="5" end="5"/>
                                            </p:txEl>
                                          </p:spTgt>
                                        </p:tgtEl>
                                        <p:attrNameLst>
                                          <p:attrName>style.visibility</p:attrName>
                                        </p:attrNameLst>
                                      </p:cBhvr>
                                      <p:to>
                                        <p:strVal val="visible"/>
                                      </p:to>
                                    </p:set>
                                    <p:animEffect transition="in" filter="fade">
                                      <p:cBhvr>
                                        <p:cTn id="22" dur="400"/>
                                        <p:tgtEl>
                                          <p:spTgt spid="412">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412">
                                            <p:txEl>
                                              <p:pRg st="6" end="6"/>
                                            </p:txEl>
                                          </p:spTgt>
                                        </p:tgtEl>
                                        <p:attrNameLst>
                                          <p:attrName>style.visibility</p:attrName>
                                        </p:attrNameLst>
                                      </p:cBhvr>
                                      <p:to>
                                        <p:strVal val="visible"/>
                                      </p:to>
                                    </p:set>
                                    <p:animEffect transition="in" filter="fade">
                                      <p:cBhvr>
                                        <p:cTn id="25" dur="400"/>
                                        <p:tgtEl>
                                          <p:spTgt spid="412">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412">
                                            <p:txEl>
                                              <p:pRg st="7" end="7"/>
                                            </p:txEl>
                                          </p:spTgt>
                                        </p:tgtEl>
                                        <p:attrNameLst>
                                          <p:attrName>style.visibility</p:attrName>
                                        </p:attrNameLst>
                                      </p:cBhvr>
                                      <p:to>
                                        <p:strVal val="visible"/>
                                      </p:to>
                                    </p:set>
                                    <p:animEffect transition="in" filter="fade">
                                      <p:cBhvr>
                                        <p:cTn id="28" dur="400"/>
                                        <p:tgtEl>
                                          <p:spTgt spid="412">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412">
                                            <p:txEl>
                                              <p:pRg st="8" end="8"/>
                                            </p:txEl>
                                          </p:spTgt>
                                        </p:tgtEl>
                                        <p:attrNameLst>
                                          <p:attrName>style.visibility</p:attrName>
                                        </p:attrNameLst>
                                      </p:cBhvr>
                                      <p:to>
                                        <p:strVal val="visible"/>
                                      </p:to>
                                    </p:set>
                                    <p:animEffect transition="in" filter="fade">
                                      <p:cBhvr>
                                        <p:cTn id="31" dur="400"/>
                                        <p:tgtEl>
                                          <p:spTgt spid="412">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413">
                                            <p:txEl>
                                              <p:pRg st="0" end="0"/>
                                            </p:txEl>
                                          </p:spTgt>
                                        </p:tgtEl>
                                        <p:attrNameLst>
                                          <p:attrName>style.visibility</p:attrName>
                                        </p:attrNameLst>
                                      </p:cBhvr>
                                      <p:to>
                                        <p:strVal val="visible"/>
                                      </p:to>
                                    </p:set>
                                    <p:anim calcmode="lin" valueType="num">
                                      <p:cBhvr additive="base">
                                        <p:cTn id="34" dur="500"/>
                                        <p:tgtEl>
                                          <p:spTgt spid="413">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413">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413">
                                            <p:txEl>
                                              <p:pRg st="1" end="1"/>
                                            </p:txEl>
                                          </p:spTgt>
                                        </p:tgtEl>
                                        <p:attrNameLst>
                                          <p:attrName>style.visibility</p:attrName>
                                        </p:attrNameLst>
                                      </p:cBhvr>
                                      <p:to>
                                        <p:strVal val="visible"/>
                                      </p:to>
                                    </p:set>
                                    <p:anim calcmode="lin" valueType="num">
                                      <p:cBhvr additive="base">
                                        <p:cTn id="38" dur="500"/>
                                        <p:tgtEl>
                                          <p:spTgt spid="413">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413">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413">
                                            <p:txEl>
                                              <p:pRg st="2" end="2"/>
                                            </p:txEl>
                                          </p:spTgt>
                                        </p:tgtEl>
                                        <p:attrNameLst>
                                          <p:attrName>style.visibility</p:attrName>
                                        </p:attrNameLst>
                                      </p:cBhvr>
                                      <p:to>
                                        <p:strVal val="visible"/>
                                      </p:to>
                                    </p:set>
                                    <p:anim calcmode="lin" valueType="num">
                                      <p:cBhvr additive="base">
                                        <p:cTn id="42" dur="500"/>
                                        <p:tgtEl>
                                          <p:spTgt spid="413">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413">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413">
                                            <p:txEl>
                                              <p:pRg st="3" end="3"/>
                                            </p:txEl>
                                          </p:spTgt>
                                        </p:tgtEl>
                                        <p:attrNameLst>
                                          <p:attrName>style.visibility</p:attrName>
                                        </p:attrNameLst>
                                      </p:cBhvr>
                                      <p:to>
                                        <p:strVal val="visible"/>
                                      </p:to>
                                    </p:set>
                                    <p:anim calcmode="lin" valueType="num">
                                      <p:cBhvr additive="base">
                                        <p:cTn id="46" dur="500"/>
                                        <p:tgtEl>
                                          <p:spTgt spid="413">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413">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413">
                                            <p:txEl>
                                              <p:pRg st="4" end="4"/>
                                            </p:txEl>
                                          </p:spTgt>
                                        </p:tgtEl>
                                        <p:attrNameLst>
                                          <p:attrName>style.visibility</p:attrName>
                                        </p:attrNameLst>
                                      </p:cBhvr>
                                      <p:to>
                                        <p:strVal val="visible"/>
                                      </p:to>
                                    </p:set>
                                    <p:anim calcmode="lin" valueType="num">
                                      <p:cBhvr additive="base">
                                        <p:cTn id="50" dur="500"/>
                                        <p:tgtEl>
                                          <p:spTgt spid="413">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413">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413">
                                            <p:txEl>
                                              <p:pRg st="5" end="5"/>
                                            </p:txEl>
                                          </p:spTgt>
                                        </p:tgtEl>
                                        <p:attrNameLst>
                                          <p:attrName>style.visibility</p:attrName>
                                        </p:attrNameLst>
                                      </p:cBhvr>
                                      <p:to>
                                        <p:strVal val="visible"/>
                                      </p:to>
                                    </p:set>
                                    <p:anim calcmode="lin" valueType="num">
                                      <p:cBhvr additive="base">
                                        <p:cTn id="54" dur="500"/>
                                        <p:tgtEl>
                                          <p:spTgt spid="413">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413">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413">
                                            <p:txEl>
                                              <p:pRg st="6" end="6"/>
                                            </p:txEl>
                                          </p:spTgt>
                                        </p:tgtEl>
                                        <p:attrNameLst>
                                          <p:attrName>style.visibility</p:attrName>
                                        </p:attrNameLst>
                                      </p:cBhvr>
                                      <p:to>
                                        <p:strVal val="visible"/>
                                      </p:to>
                                    </p:set>
                                    <p:anim calcmode="lin" valueType="num">
                                      <p:cBhvr additive="base">
                                        <p:cTn id="58" dur="500"/>
                                        <p:tgtEl>
                                          <p:spTgt spid="413">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413">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413">
                                            <p:txEl>
                                              <p:pRg st="7" end="7"/>
                                            </p:txEl>
                                          </p:spTgt>
                                        </p:tgtEl>
                                        <p:attrNameLst>
                                          <p:attrName>style.visibility</p:attrName>
                                        </p:attrNameLst>
                                      </p:cBhvr>
                                      <p:to>
                                        <p:strVal val="visible"/>
                                      </p:to>
                                    </p:set>
                                    <p:anim calcmode="lin" valueType="num">
                                      <p:cBhvr additive="base">
                                        <p:cTn id="62" dur="500"/>
                                        <p:tgtEl>
                                          <p:spTgt spid="413">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413">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413">
                                            <p:txEl>
                                              <p:pRg st="8" end="8"/>
                                            </p:txEl>
                                          </p:spTgt>
                                        </p:tgtEl>
                                        <p:attrNameLst>
                                          <p:attrName>style.visibility</p:attrName>
                                        </p:attrNameLst>
                                      </p:cBhvr>
                                      <p:to>
                                        <p:strVal val="visible"/>
                                      </p:to>
                                    </p:set>
                                    <p:anim calcmode="lin" valueType="num">
                                      <p:cBhvr additive="base">
                                        <p:cTn id="66" dur="500"/>
                                        <p:tgtEl>
                                          <p:spTgt spid="413">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413">
                                            <p:txEl>
                                              <p:pRg st="8" end="8"/>
                                            </p:txEl>
                                          </p:spTgt>
                                        </p:tgtEl>
                                        <p:attrNameLst>
                                          <p:attrName>ppt_h</p:attrName>
                                        </p:attrNameLst>
                                      </p:cBhvr>
                                      <p:tavLst>
                                        <p:tav tm="0">
                                          <p:val>
                                            <p:strVal val="0"/>
                                          </p:val>
                                        </p:tav>
                                        <p:tav tm="100000">
                                          <p:val>
                                            <p:strVal val="#ppt_h"/>
                                          </p:val>
                                        </p:tav>
                                      </p:tavLst>
                                    </p:anim>
                                  </p:childTnLst>
                                </p:cTn>
                              </p:par>
                              <p:par>
                                <p:cTn id="68" presetID="10" presetClass="entr" presetSubtype="0" fill="hold" nodeType="withEffect">
                                  <p:stCondLst>
                                    <p:cond delay="800"/>
                                  </p:stCondLst>
                                  <p:childTnLst>
                                    <p:set>
                                      <p:cBhvr>
                                        <p:cTn id="69" dur="1" fill="hold">
                                          <p:stCondLst>
                                            <p:cond delay="0"/>
                                          </p:stCondLst>
                                        </p:cTn>
                                        <p:tgtEl>
                                          <p:spTgt spid="414">
                                            <p:txEl>
                                              <p:pRg st="0" end="0"/>
                                            </p:txEl>
                                          </p:spTgt>
                                        </p:tgtEl>
                                        <p:attrNameLst>
                                          <p:attrName>style.visibility</p:attrName>
                                        </p:attrNameLst>
                                      </p:cBhvr>
                                      <p:to>
                                        <p:strVal val="visible"/>
                                      </p:to>
                                    </p:set>
                                    <p:animEffect transition="in" filter="fade">
                                      <p:cBhvr>
                                        <p:cTn id="70" dur="500"/>
                                        <p:tgtEl>
                                          <p:spTgt spid="414">
                                            <p:txEl>
                                              <p:pRg st="0" end="0"/>
                                            </p:txEl>
                                          </p:spTgt>
                                        </p:tgtEl>
                                      </p:cBhvr>
                                    </p:animEffect>
                                  </p:childTnLst>
                                </p:cTn>
                              </p:par>
                              <p:par>
                                <p:cTn id="71" presetID="10" presetClass="entr" presetSubtype="0" fill="hold" nodeType="withEffect">
                                  <p:stCondLst>
                                    <p:cond delay="800"/>
                                  </p:stCondLst>
                                  <p:childTnLst>
                                    <p:set>
                                      <p:cBhvr>
                                        <p:cTn id="72" dur="1" fill="hold">
                                          <p:stCondLst>
                                            <p:cond delay="0"/>
                                          </p:stCondLst>
                                        </p:cTn>
                                        <p:tgtEl>
                                          <p:spTgt spid="414">
                                            <p:txEl>
                                              <p:pRg st="1" end="1"/>
                                            </p:txEl>
                                          </p:spTgt>
                                        </p:tgtEl>
                                        <p:attrNameLst>
                                          <p:attrName>style.visibility</p:attrName>
                                        </p:attrNameLst>
                                      </p:cBhvr>
                                      <p:to>
                                        <p:strVal val="visible"/>
                                      </p:to>
                                    </p:set>
                                    <p:animEffect transition="in" filter="fade">
                                      <p:cBhvr>
                                        <p:cTn id="73" dur="500"/>
                                        <p:tgtEl>
                                          <p:spTgt spid="414">
                                            <p:txEl>
                                              <p:pRg st="1" end="1"/>
                                            </p:txEl>
                                          </p:spTgt>
                                        </p:tgtEl>
                                      </p:cBhvr>
                                    </p:animEffect>
                                  </p:childTnLst>
                                </p:cTn>
                              </p:par>
                              <p:par>
                                <p:cTn id="74" presetID="10" presetClass="entr" presetSubtype="0" fill="hold" nodeType="withEffect">
                                  <p:stCondLst>
                                    <p:cond delay="800"/>
                                  </p:stCondLst>
                                  <p:childTnLst>
                                    <p:set>
                                      <p:cBhvr>
                                        <p:cTn id="75" dur="1" fill="hold">
                                          <p:stCondLst>
                                            <p:cond delay="0"/>
                                          </p:stCondLst>
                                        </p:cTn>
                                        <p:tgtEl>
                                          <p:spTgt spid="414">
                                            <p:txEl>
                                              <p:pRg st="2" end="2"/>
                                            </p:txEl>
                                          </p:spTgt>
                                        </p:tgtEl>
                                        <p:attrNameLst>
                                          <p:attrName>style.visibility</p:attrName>
                                        </p:attrNameLst>
                                      </p:cBhvr>
                                      <p:to>
                                        <p:strVal val="visible"/>
                                      </p:to>
                                    </p:set>
                                    <p:animEffect transition="in" filter="fade">
                                      <p:cBhvr>
                                        <p:cTn id="76" dur="500"/>
                                        <p:tgtEl>
                                          <p:spTgt spid="414">
                                            <p:txEl>
                                              <p:pRg st="2" end="2"/>
                                            </p:txEl>
                                          </p:spTgt>
                                        </p:tgtEl>
                                      </p:cBhvr>
                                    </p:animEffect>
                                  </p:childTnLst>
                                </p:cTn>
                              </p:par>
                              <p:par>
                                <p:cTn id="77" presetID="10" presetClass="entr" presetSubtype="0" fill="hold" nodeType="withEffect">
                                  <p:stCondLst>
                                    <p:cond delay="800"/>
                                  </p:stCondLst>
                                  <p:childTnLst>
                                    <p:set>
                                      <p:cBhvr>
                                        <p:cTn id="78" dur="1" fill="hold">
                                          <p:stCondLst>
                                            <p:cond delay="0"/>
                                          </p:stCondLst>
                                        </p:cTn>
                                        <p:tgtEl>
                                          <p:spTgt spid="414">
                                            <p:txEl>
                                              <p:pRg st="3" end="3"/>
                                            </p:txEl>
                                          </p:spTgt>
                                        </p:tgtEl>
                                        <p:attrNameLst>
                                          <p:attrName>style.visibility</p:attrName>
                                        </p:attrNameLst>
                                      </p:cBhvr>
                                      <p:to>
                                        <p:strVal val="visible"/>
                                      </p:to>
                                    </p:set>
                                    <p:animEffect transition="in" filter="fade">
                                      <p:cBhvr>
                                        <p:cTn id="79" dur="500"/>
                                        <p:tgtEl>
                                          <p:spTgt spid="414">
                                            <p:txEl>
                                              <p:pRg st="3" end="3"/>
                                            </p:txEl>
                                          </p:spTgt>
                                        </p:tgtEl>
                                      </p:cBhvr>
                                    </p:animEffect>
                                  </p:childTnLst>
                                </p:cTn>
                              </p:par>
                              <p:par>
                                <p:cTn id="80" presetID="10" presetClass="entr" presetSubtype="0" fill="hold" nodeType="withEffect">
                                  <p:stCondLst>
                                    <p:cond delay="800"/>
                                  </p:stCondLst>
                                  <p:childTnLst>
                                    <p:set>
                                      <p:cBhvr>
                                        <p:cTn id="81" dur="1" fill="hold">
                                          <p:stCondLst>
                                            <p:cond delay="0"/>
                                          </p:stCondLst>
                                        </p:cTn>
                                        <p:tgtEl>
                                          <p:spTgt spid="414">
                                            <p:txEl>
                                              <p:pRg st="4" end="4"/>
                                            </p:txEl>
                                          </p:spTgt>
                                        </p:tgtEl>
                                        <p:attrNameLst>
                                          <p:attrName>style.visibility</p:attrName>
                                        </p:attrNameLst>
                                      </p:cBhvr>
                                      <p:to>
                                        <p:strVal val="visible"/>
                                      </p:to>
                                    </p:set>
                                    <p:animEffect transition="in" filter="fade">
                                      <p:cBhvr>
                                        <p:cTn id="82" dur="500"/>
                                        <p:tgtEl>
                                          <p:spTgt spid="414">
                                            <p:txEl>
                                              <p:pRg st="4" end="4"/>
                                            </p:txEl>
                                          </p:spTgt>
                                        </p:tgtEl>
                                      </p:cBhvr>
                                    </p:animEffect>
                                  </p:childTnLst>
                                </p:cTn>
                              </p:par>
                              <p:par>
                                <p:cTn id="83" presetID="10" presetClass="entr" presetSubtype="0" fill="hold" nodeType="withEffect">
                                  <p:stCondLst>
                                    <p:cond delay="800"/>
                                  </p:stCondLst>
                                  <p:childTnLst>
                                    <p:set>
                                      <p:cBhvr>
                                        <p:cTn id="84" dur="1" fill="hold">
                                          <p:stCondLst>
                                            <p:cond delay="0"/>
                                          </p:stCondLst>
                                        </p:cTn>
                                        <p:tgtEl>
                                          <p:spTgt spid="414">
                                            <p:txEl>
                                              <p:pRg st="5" end="5"/>
                                            </p:txEl>
                                          </p:spTgt>
                                        </p:tgtEl>
                                        <p:attrNameLst>
                                          <p:attrName>style.visibility</p:attrName>
                                        </p:attrNameLst>
                                      </p:cBhvr>
                                      <p:to>
                                        <p:strVal val="visible"/>
                                      </p:to>
                                    </p:set>
                                    <p:animEffect transition="in" filter="fade">
                                      <p:cBhvr>
                                        <p:cTn id="85" dur="500"/>
                                        <p:tgtEl>
                                          <p:spTgt spid="414">
                                            <p:txEl>
                                              <p:pRg st="5" end="5"/>
                                            </p:txEl>
                                          </p:spTgt>
                                        </p:tgtEl>
                                      </p:cBhvr>
                                    </p:animEffect>
                                  </p:childTnLst>
                                </p:cTn>
                              </p:par>
                              <p:par>
                                <p:cTn id="86" presetID="10" presetClass="entr" presetSubtype="0" fill="hold" nodeType="withEffect">
                                  <p:stCondLst>
                                    <p:cond delay="800"/>
                                  </p:stCondLst>
                                  <p:childTnLst>
                                    <p:set>
                                      <p:cBhvr>
                                        <p:cTn id="87" dur="1" fill="hold">
                                          <p:stCondLst>
                                            <p:cond delay="0"/>
                                          </p:stCondLst>
                                        </p:cTn>
                                        <p:tgtEl>
                                          <p:spTgt spid="414">
                                            <p:txEl>
                                              <p:pRg st="6" end="6"/>
                                            </p:txEl>
                                          </p:spTgt>
                                        </p:tgtEl>
                                        <p:attrNameLst>
                                          <p:attrName>style.visibility</p:attrName>
                                        </p:attrNameLst>
                                      </p:cBhvr>
                                      <p:to>
                                        <p:strVal val="visible"/>
                                      </p:to>
                                    </p:set>
                                    <p:animEffect transition="in" filter="fade">
                                      <p:cBhvr>
                                        <p:cTn id="88" dur="500"/>
                                        <p:tgtEl>
                                          <p:spTgt spid="414">
                                            <p:txEl>
                                              <p:pRg st="6" end="6"/>
                                            </p:txEl>
                                          </p:spTgt>
                                        </p:tgtEl>
                                      </p:cBhvr>
                                    </p:animEffect>
                                  </p:childTnLst>
                                </p:cTn>
                              </p:par>
                              <p:par>
                                <p:cTn id="89" presetID="10" presetClass="entr" presetSubtype="0" fill="hold" nodeType="withEffect">
                                  <p:stCondLst>
                                    <p:cond delay="800"/>
                                  </p:stCondLst>
                                  <p:childTnLst>
                                    <p:set>
                                      <p:cBhvr>
                                        <p:cTn id="90" dur="1" fill="hold">
                                          <p:stCondLst>
                                            <p:cond delay="0"/>
                                          </p:stCondLst>
                                        </p:cTn>
                                        <p:tgtEl>
                                          <p:spTgt spid="414">
                                            <p:txEl>
                                              <p:pRg st="7" end="7"/>
                                            </p:txEl>
                                          </p:spTgt>
                                        </p:tgtEl>
                                        <p:attrNameLst>
                                          <p:attrName>style.visibility</p:attrName>
                                        </p:attrNameLst>
                                      </p:cBhvr>
                                      <p:to>
                                        <p:strVal val="visible"/>
                                      </p:to>
                                    </p:set>
                                    <p:animEffect transition="in" filter="fade">
                                      <p:cBhvr>
                                        <p:cTn id="91" dur="500"/>
                                        <p:tgtEl>
                                          <p:spTgt spid="414">
                                            <p:txEl>
                                              <p:pRg st="7" end="7"/>
                                            </p:txEl>
                                          </p:spTgt>
                                        </p:tgtEl>
                                      </p:cBhvr>
                                    </p:animEffect>
                                  </p:childTnLst>
                                </p:cTn>
                              </p:par>
                              <p:par>
                                <p:cTn id="92" presetID="10" presetClass="entr" presetSubtype="0" fill="hold" nodeType="withEffect">
                                  <p:stCondLst>
                                    <p:cond delay="800"/>
                                  </p:stCondLst>
                                  <p:childTnLst>
                                    <p:set>
                                      <p:cBhvr>
                                        <p:cTn id="93" dur="1" fill="hold">
                                          <p:stCondLst>
                                            <p:cond delay="0"/>
                                          </p:stCondLst>
                                        </p:cTn>
                                        <p:tgtEl>
                                          <p:spTgt spid="414">
                                            <p:txEl>
                                              <p:pRg st="8" end="8"/>
                                            </p:txEl>
                                          </p:spTgt>
                                        </p:tgtEl>
                                        <p:attrNameLst>
                                          <p:attrName>style.visibility</p:attrName>
                                        </p:attrNameLst>
                                      </p:cBhvr>
                                      <p:to>
                                        <p:strVal val="visible"/>
                                      </p:to>
                                    </p:set>
                                    <p:animEffect transition="in" filter="fade">
                                      <p:cBhvr>
                                        <p:cTn id="94" dur="500"/>
                                        <p:tgtEl>
                                          <p:spTgt spid="414">
                                            <p:txEl>
                                              <p:pRg st="8" end="8"/>
                                            </p:txEl>
                                          </p:spTgt>
                                        </p:tgtEl>
                                      </p:cBhvr>
                                    </p:animEffect>
                                  </p:childTnLst>
                                </p:cTn>
                              </p:par>
                              <p:par>
                                <p:cTn id="95" presetID="23" presetClass="entr" presetSubtype="16" fill="hold" nodeType="withEffect">
                                  <p:stCondLst>
                                    <p:cond delay="200"/>
                                  </p:stCondLst>
                                  <p:childTnLst>
                                    <p:set>
                                      <p:cBhvr>
                                        <p:cTn id="96" dur="1" fill="hold">
                                          <p:stCondLst>
                                            <p:cond delay="0"/>
                                          </p:stCondLst>
                                        </p:cTn>
                                        <p:tgtEl>
                                          <p:spTgt spid="415">
                                            <p:txEl>
                                              <p:pRg st="0" end="0"/>
                                            </p:txEl>
                                          </p:spTgt>
                                        </p:tgtEl>
                                        <p:attrNameLst>
                                          <p:attrName>style.visibility</p:attrName>
                                        </p:attrNameLst>
                                      </p:cBhvr>
                                      <p:to>
                                        <p:strVal val="visible"/>
                                      </p:to>
                                    </p:set>
                                    <p:anim calcmode="lin" valueType="num">
                                      <p:cBhvr additive="base">
                                        <p:cTn id="97" dur="500"/>
                                        <p:tgtEl>
                                          <p:spTgt spid="415">
                                            <p:txEl>
                                              <p:pRg st="0" end="0"/>
                                            </p:txEl>
                                          </p:spTgt>
                                        </p:tgtEl>
                                        <p:attrNameLst>
                                          <p:attrName>ppt_w</p:attrName>
                                        </p:attrNameLst>
                                      </p:cBhvr>
                                      <p:tavLst>
                                        <p:tav tm="0">
                                          <p:val>
                                            <p:strVal val="0"/>
                                          </p:val>
                                        </p:tav>
                                        <p:tav tm="100000">
                                          <p:val>
                                            <p:strVal val="#ppt_w"/>
                                          </p:val>
                                        </p:tav>
                                      </p:tavLst>
                                    </p:anim>
                                    <p:anim calcmode="lin" valueType="num">
                                      <p:cBhvr additive="base">
                                        <p:cTn id="98" dur="500"/>
                                        <p:tgtEl>
                                          <p:spTgt spid="415">
                                            <p:txEl>
                                              <p:pRg st="0" end="0"/>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415">
                                            <p:txEl>
                                              <p:pRg st="1" end="1"/>
                                            </p:txEl>
                                          </p:spTgt>
                                        </p:tgtEl>
                                        <p:attrNameLst>
                                          <p:attrName>style.visibility</p:attrName>
                                        </p:attrNameLst>
                                      </p:cBhvr>
                                      <p:to>
                                        <p:strVal val="visible"/>
                                      </p:to>
                                    </p:set>
                                    <p:anim calcmode="lin" valueType="num">
                                      <p:cBhvr additive="base">
                                        <p:cTn id="101" dur="500"/>
                                        <p:tgtEl>
                                          <p:spTgt spid="415">
                                            <p:txEl>
                                              <p:pRg st="1" end="1"/>
                                            </p:txEl>
                                          </p:spTgt>
                                        </p:tgtEl>
                                        <p:attrNameLst>
                                          <p:attrName>ppt_w</p:attrName>
                                        </p:attrNameLst>
                                      </p:cBhvr>
                                      <p:tavLst>
                                        <p:tav tm="0">
                                          <p:val>
                                            <p:strVal val="0"/>
                                          </p:val>
                                        </p:tav>
                                        <p:tav tm="100000">
                                          <p:val>
                                            <p:strVal val="#ppt_w"/>
                                          </p:val>
                                        </p:tav>
                                      </p:tavLst>
                                    </p:anim>
                                    <p:anim calcmode="lin" valueType="num">
                                      <p:cBhvr additive="base">
                                        <p:cTn id="102" dur="500"/>
                                        <p:tgtEl>
                                          <p:spTgt spid="415">
                                            <p:txEl>
                                              <p:pRg st="1" end="1"/>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415">
                                            <p:txEl>
                                              <p:pRg st="2" end="2"/>
                                            </p:txEl>
                                          </p:spTgt>
                                        </p:tgtEl>
                                        <p:attrNameLst>
                                          <p:attrName>style.visibility</p:attrName>
                                        </p:attrNameLst>
                                      </p:cBhvr>
                                      <p:to>
                                        <p:strVal val="visible"/>
                                      </p:to>
                                    </p:set>
                                    <p:anim calcmode="lin" valueType="num">
                                      <p:cBhvr additive="base">
                                        <p:cTn id="105" dur="500"/>
                                        <p:tgtEl>
                                          <p:spTgt spid="415">
                                            <p:txEl>
                                              <p:pRg st="2" end="2"/>
                                            </p:txEl>
                                          </p:spTgt>
                                        </p:tgtEl>
                                        <p:attrNameLst>
                                          <p:attrName>ppt_w</p:attrName>
                                        </p:attrNameLst>
                                      </p:cBhvr>
                                      <p:tavLst>
                                        <p:tav tm="0">
                                          <p:val>
                                            <p:strVal val="0"/>
                                          </p:val>
                                        </p:tav>
                                        <p:tav tm="100000">
                                          <p:val>
                                            <p:strVal val="#ppt_w"/>
                                          </p:val>
                                        </p:tav>
                                      </p:tavLst>
                                    </p:anim>
                                    <p:anim calcmode="lin" valueType="num">
                                      <p:cBhvr additive="base">
                                        <p:cTn id="106" dur="500"/>
                                        <p:tgtEl>
                                          <p:spTgt spid="415">
                                            <p:txEl>
                                              <p:pRg st="2" end="2"/>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415">
                                            <p:txEl>
                                              <p:pRg st="3" end="3"/>
                                            </p:txEl>
                                          </p:spTgt>
                                        </p:tgtEl>
                                        <p:attrNameLst>
                                          <p:attrName>style.visibility</p:attrName>
                                        </p:attrNameLst>
                                      </p:cBhvr>
                                      <p:to>
                                        <p:strVal val="visible"/>
                                      </p:to>
                                    </p:set>
                                    <p:anim calcmode="lin" valueType="num">
                                      <p:cBhvr additive="base">
                                        <p:cTn id="109" dur="500"/>
                                        <p:tgtEl>
                                          <p:spTgt spid="415">
                                            <p:txEl>
                                              <p:pRg st="3" end="3"/>
                                            </p:txEl>
                                          </p:spTgt>
                                        </p:tgtEl>
                                        <p:attrNameLst>
                                          <p:attrName>ppt_w</p:attrName>
                                        </p:attrNameLst>
                                      </p:cBhvr>
                                      <p:tavLst>
                                        <p:tav tm="0">
                                          <p:val>
                                            <p:strVal val="0"/>
                                          </p:val>
                                        </p:tav>
                                        <p:tav tm="100000">
                                          <p:val>
                                            <p:strVal val="#ppt_w"/>
                                          </p:val>
                                        </p:tav>
                                      </p:tavLst>
                                    </p:anim>
                                    <p:anim calcmode="lin" valueType="num">
                                      <p:cBhvr additive="base">
                                        <p:cTn id="110" dur="500"/>
                                        <p:tgtEl>
                                          <p:spTgt spid="415">
                                            <p:txEl>
                                              <p:pRg st="3" end="3"/>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415">
                                            <p:txEl>
                                              <p:pRg st="4" end="4"/>
                                            </p:txEl>
                                          </p:spTgt>
                                        </p:tgtEl>
                                        <p:attrNameLst>
                                          <p:attrName>style.visibility</p:attrName>
                                        </p:attrNameLst>
                                      </p:cBhvr>
                                      <p:to>
                                        <p:strVal val="visible"/>
                                      </p:to>
                                    </p:set>
                                    <p:anim calcmode="lin" valueType="num">
                                      <p:cBhvr additive="base">
                                        <p:cTn id="113" dur="500"/>
                                        <p:tgtEl>
                                          <p:spTgt spid="415">
                                            <p:txEl>
                                              <p:pRg st="4" end="4"/>
                                            </p:txEl>
                                          </p:spTgt>
                                        </p:tgtEl>
                                        <p:attrNameLst>
                                          <p:attrName>ppt_w</p:attrName>
                                        </p:attrNameLst>
                                      </p:cBhvr>
                                      <p:tavLst>
                                        <p:tav tm="0">
                                          <p:val>
                                            <p:strVal val="0"/>
                                          </p:val>
                                        </p:tav>
                                        <p:tav tm="100000">
                                          <p:val>
                                            <p:strVal val="#ppt_w"/>
                                          </p:val>
                                        </p:tav>
                                      </p:tavLst>
                                    </p:anim>
                                    <p:anim calcmode="lin" valueType="num">
                                      <p:cBhvr additive="base">
                                        <p:cTn id="114" dur="500"/>
                                        <p:tgtEl>
                                          <p:spTgt spid="415">
                                            <p:txEl>
                                              <p:pRg st="4" end="4"/>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415">
                                            <p:txEl>
                                              <p:pRg st="5" end="5"/>
                                            </p:txEl>
                                          </p:spTgt>
                                        </p:tgtEl>
                                        <p:attrNameLst>
                                          <p:attrName>style.visibility</p:attrName>
                                        </p:attrNameLst>
                                      </p:cBhvr>
                                      <p:to>
                                        <p:strVal val="visible"/>
                                      </p:to>
                                    </p:set>
                                    <p:anim calcmode="lin" valueType="num">
                                      <p:cBhvr additive="base">
                                        <p:cTn id="117" dur="500"/>
                                        <p:tgtEl>
                                          <p:spTgt spid="415">
                                            <p:txEl>
                                              <p:pRg st="5" end="5"/>
                                            </p:txEl>
                                          </p:spTgt>
                                        </p:tgtEl>
                                        <p:attrNameLst>
                                          <p:attrName>ppt_w</p:attrName>
                                        </p:attrNameLst>
                                      </p:cBhvr>
                                      <p:tavLst>
                                        <p:tav tm="0">
                                          <p:val>
                                            <p:strVal val="0"/>
                                          </p:val>
                                        </p:tav>
                                        <p:tav tm="100000">
                                          <p:val>
                                            <p:strVal val="#ppt_w"/>
                                          </p:val>
                                        </p:tav>
                                      </p:tavLst>
                                    </p:anim>
                                    <p:anim calcmode="lin" valueType="num">
                                      <p:cBhvr additive="base">
                                        <p:cTn id="118" dur="500"/>
                                        <p:tgtEl>
                                          <p:spTgt spid="415">
                                            <p:txEl>
                                              <p:pRg st="5" end="5"/>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415">
                                            <p:txEl>
                                              <p:pRg st="6" end="6"/>
                                            </p:txEl>
                                          </p:spTgt>
                                        </p:tgtEl>
                                        <p:attrNameLst>
                                          <p:attrName>style.visibility</p:attrName>
                                        </p:attrNameLst>
                                      </p:cBhvr>
                                      <p:to>
                                        <p:strVal val="visible"/>
                                      </p:to>
                                    </p:set>
                                    <p:anim calcmode="lin" valueType="num">
                                      <p:cBhvr additive="base">
                                        <p:cTn id="121" dur="500"/>
                                        <p:tgtEl>
                                          <p:spTgt spid="415">
                                            <p:txEl>
                                              <p:pRg st="6" end="6"/>
                                            </p:txEl>
                                          </p:spTgt>
                                        </p:tgtEl>
                                        <p:attrNameLst>
                                          <p:attrName>ppt_w</p:attrName>
                                        </p:attrNameLst>
                                      </p:cBhvr>
                                      <p:tavLst>
                                        <p:tav tm="0">
                                          <p:val>
                                            <p:strVal val="0"/>
                                          </p:val>
                                        </p:tav>
                                        <p:tav tm="100000">
                                          <p:val>
                                            <p:strVal val="#ppt_w"/>
                                          </p:val>
                                        </p:tav>
                                      </p:tavLst>
                                    </p:anim>
                                    <p:anim calcmode="lin" valueType="num">
                                      <p:cBhvr additive="base">
                                        <p:cTn id="122" dur="500"/>
                                        <p:tgtEl>
                                          <p:spTgt spid="415">
                                            <p:txEl>
                                              <p:pRg st="6" end="6"/>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415">
                                            <p:txEl>
                                              <p:pRg st="7" end="7"/>
                                            </p:txEl>
                                          </p:spTgt>
                                        </p:tgtEl>
                                        <p:attrNameLst>
                                          <p:attrName>style.visibility</p:attrName>
                                        </p:attrNameLst>
                                      </p:cBhvr>
                                      <p:to>
                                        <p:strVal val="visible"/>
                                      </p:to>
                                    </p:set>
                                    <p:anim calcmode="lin" valueType="num">
                                      <p:cBhvr additive="base">
                                        <p:cTn id="125" dur="500"/>
                                        <p:tgtEl>
                                          <p:spTgt spid="415">
                                            <p:txEl>
                                              <p:pRg st="7" end="7"/>
                                            </p:txEl>
                                          </p:spTgt>
                                        </p:tgtEl>
                                        <p:attrNameLst>
                                          <p:attrName>ppt_w</p:attrName>
                                        </p:attrNameLst>
                                      </p:cBhvr>
                                      <p:tavLst>
                                        <p:tav tm="0">
                                          <p:val>
                                            <p:strVal val="0"/>
                                          </p:val>
                                        </p:tav>
                                        <p:tav tm="100000">
                                          <p:val>
                                            <p:strVal val="#ppt_w"/>
                                          </p:val>
                                        </p:tav>
                                      </p:tavLst>
                                    </p:anim>
                                    <p:anim calcmode="lin" valueType="num">
                                      <p:cBhvr additive="base">
                                        <p:cTn id="126" dur="500"/>
                                        <p:tgtEl>
                                          <p:spTgt spid="415">
                                            <p:txEl>
                                              <p:pRg st="7" end="7"/>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415">
                                            <p:txEl>
                                              <p:pRg st="8" end="8"/>
                                            </p:txEl>
                                          </p:spTgt>
                                        </p:tgtEl>
                                        <p:attrNameLst>
                                          <p:attrName>style.visibility</p:attrName>
                                        </p:attrNameLst>
                                      </p:cBhvr>
                                      <p:to>
                                        <p:strVal val="visible"/>
                                      </p:to>
                                    </p:set>
                                    <p:anim calcmode="lin" valueType="num">
                                      <p:cBhvr additive="base">
                                        <p:cTn id="129" dur="500"/>
                                        <p:tgtEl>
                                          <p:spTgt spid="415">
                                            <p:txEl>
                                              <p:pRg st="8" end="8"/>
                                            </p:txEl>
                                          </p:spTgt>
                                        </p:tgtEl>
                                        <p:attrNameLst>
                                          <p:attrName>ppt_w</p:attrName>
                                        </p:attrNameLst>
                                      </p:cBhvr>
                                      <p:tavLst>
                                        <p:tav tm="0">
                                          <p:val>
                                            <p:strVal val="0"/>
                                          </p:val>
                                        </p:tav>
                                        <p:tav tm="100000">
                                          <p:val>
                                            <p:strVal val="#ppt_w"/>
                                          </p:val>
                                        </p:tav>
                                      </p:tavLst>
                                    </p:anim>
                                    <p:anim calcmode="lin" valueType="num">
                                      <p:cBhvr additive="base">
                                        <p:cTn id="130" dur="500"/>
                                        <p:tgtEl>
                                          <p:spTgt spid="415">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 footer information">
  <p:cSld name="Thre footer information">
    <p:spTree>
      <p:nvGrpSpPr>
        <p:cNvPr id="1" name="Shape 416"/>
        <p:cNvGrpSpPr/>
        <p:nvPr/>
      </p:nvGrpSpPr>
      <p:grpSpPr>
        <a:xfrm>
          <a:off x="0" y="0"/>
          <a:ext cx="0" cy="0"/>
          <a:chOff x="0" y="0"/>
          <a:chExt cx="0" cy="0"/>
        </a:xfrm>
      </p:grpSpPr>
      <p:sp>
        <p:nvSpPr>
          <p:cNvPr id="417" name="Google Shape;417;p28"/>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18" name="Google Shape;418;p28"/>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19" name="Google Shape;419;p28"/>
          <p:cNvSpPr txBox="1">
            <a:spLocks noGrp="1"/>
          </p:cNvSpPr>
          <p:nvPr>
            <p:ph type="body" idx="3"/>
          </p:nvPr>
        </p:nvSpPr>
        <p:spPr>
          <a:xfrm>
            <a:off x="1919186" y="9849004"/>
            <a:ext cx="1388199" cy="1399096"/>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8000"/>
              <a:buFont typeface="Arial"/>
              <a:buNone/>
              <a:defRPr sz="8000" b="1" i="0" u="none" strike="noStrike" cap="none">
                <a:solidFill>
                  <a:schemeClr val="accent1"/>
                </a:solidFill>
                <a:latin typeface="Lato Black"/>
                <a:ea typeface="Lato Black"/>
                <a:cs typeface="Lato Black"/>
                <a:sym typeface="Lato Black"/>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0" name="Google Shape;420;p28"/>
          <p:cNvSpPr txBox="1">
            <a:spLocks noGrp="1"/>
          </p:cNvSpPr>
          <p:nvPr>
            <p:ph type="body" idx="4"/>
          </p:nvPr>
        </p:nvSpPr>
        <p:spPr>
          <a:xfrm>
            <a:off x="3478142" y="9849004"/>
            <a:ext cx="5140630"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1" name="Google Shape;421;p28"/>
          <p:cNvSpPr txBox="1">
            <a:spLocks noGrp="1"/>
          </p:cNvSpPr>
          <p:nvPr>
            <p:ph type="body" idx="5"/>
          </p:nvPr>
        </p:nvSpPr>
        <p:spPr>
          <a:xfrm>
            <a:off x="3478142" y="10713967"/>
            <a:ext cx="5140630"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2" name="Google Shape;422;p28"/>
          <p:cNvSpPr txBox="1">
            <a:spLocks noGrp="1"/>
          </p:cNvSpPr>
          <p:nvPr>
            <p:ph type="body" idx="6"/>
          </p:nvPr>
        </p:nvSpPr>
        <p:spPr>
          <a:xfrm>
            <a:off x="9003652" y="9849004"/>
            <a:ext cx="1388199" cy="1399096"/>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2"/>
              </a:buClr>
              <a:buSzPts val="8000"/>
              <a:buFont typeface="Arial"/>
              <a:buNone/>
              <a:defRPr sz="8000" b="1" i="0" u="none" strike="noStrike" cap="none">
                <a:solidFill>
                  <a:schemeClr val="accent2"/>
                </a:solidFill>
                <a:latin typeface="Lato Black"/>
                <a:ea typeface="Lato Black"/>
                <a:cs typeface="Lato Black"/>
                <a:sym typeface="Lato Black"/>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3" name="Google Shape;423;p28"/>
          <p:cNvSpPr txBox="1">
            <a:spLocks noGrp="1"/>
          </p:cNvSpPr>
          <p:nvPr>
            <p:ph type="body" idx="7"/>
          </p:nvPr>
        </p:nvSpPr>
        <p:spPr>
          <a:xfrm>
            <a:off x="10562608" y="9849004"/>
            <a:ext cx="5140630"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4" name="Google Shape;424;p28"/>
          <p:cNvSpPr txBox="1">
            <a:spLocks noGrp="1"/>
          </p:cNvSpPr>
          <p:nvPr>
            <p:ph type="body" idx="8"/>
          </p:nvPr>
        </p:nvSpPr>
        <p:spPr>
          <a:xfrm>
            <a:off x="10562608" y="10713967"/>
            <a:ext cx="5140630"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5" name="Google Shape;425;p28"/>
          <p:cNvSpPr txBox="1">
            <a:spLocks noGrp="1"/>
          </p:cNvSpPr>
          <p:nvPr>
            <p:ph type="body" idx="9"/>
          </p:nvPr>
        </p:nvSpPr>
        <p:spPr>
          <a:xfrm>
            <a:off x="16200975" y="9849004"/>
            <a:ext cx="1388199" cy="1399096"/>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8000"/>
              <a:buFont typeface="Arial"/>
              <a:buNone/>
              <a:defRPr sz="8000" b="1" i="0" u="none" strike="noStrike" cap="none">
                <a:solidFill>
                  <a:schemeClr val="accent3"/>
                </a:solidFill>
                <a:latin typeface="Lato Black"/>
                <a:ea typeface="Lato Black"/>
                <a:cs typeface="Lato Black"/>
                <a:sym typeface="Lato Black"/>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6" name="Google Shape;426;p28"/>
          <p:cNvSpPr txBox="1">
            <a:spLocks noGrp="1"/>
          </p:cNvSpPr>
          <p:nvPr>
            <p:ph type="body" idx="13"/>
          </p:nvPr>
        </p:nvSpPr>
        <p:spPr>
          <a:xfrm>
            <a:off x="17759934" y="9849004"/>
            <a:ext cx="5140630"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27" name="Google Shape;427;p28"/>
          <p:cNvSpPr txBox="1">
            <a:spLocks noGrp="1"/>
          </p:cNvSpPr>
          <p:nvPr>
            <p:ph type="body" idx="14"/>
          </p:nvPr>
        </p:nvSpPr>
        <p:spPr>
          <a:xfrm>
            <a:off x="17759934" y="10713967"/>
            <a:ext cx="5140630"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17">
                                            <p:txEl>
                                              <p:pRg st="0" end="0"/>
                                            </p:txEl>
                                          </p:spTgt>
                                        </p:tgtEl>
                                        <p:attrNameLst>
                                          <p:attrName>style.visibility</p:attrName>
                                        </p:attrNameLst>
                                      </p:cBhvr>
                                      <p:to>
                                        <p:strVal val="visible"/>
                                      </p:to>
                                    </p:set>
                                    <p:animEffect transition="in" filter="fade">
                                      <p:cBhvr>
                                        <p:cTn id="7" dur="400"/>
                                        <p:tgtEl>
                                          <p:spTgt spid="417">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417">
                                            <p:txEl>
                                              <p:pRg st="1" end="1"/>
                                            </p:txEl>
                                          </p:spTgt>
                                        </p:tgtEl>
                                        <p:attrNameLst>
                                          <p:attrName>style.visibility</p:attrName>
                                        </p:attrNameLst>
                                      </p:cBhvr>
                                      <p:to>
                                        <p:strVal val="visible"/>
                                      </p:to>
                                    </p:set>
                                    <p:animEffect transition="in" filter="fade">
                                      <p:cBhvr>
                                        <p:cTn id="10" dur="400"/>
                                        <p:tgtEl>
                                          <p:spTgt spid="417">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417">
                                            <p:txEl>
                                              <p:pRg st="2" end="2"/>
                                            </p:txEl>
                                          </p:spTgt>
                                        </p:tgtEl>
                                        <p:attrNameLst>
                                          <p:attrName>style.visibility</p:attrName>
                                        </p:attrNameLst>
                                      </p:cBhvr>
                                      <p:to>
                                        <p:strVal val="visible"/>
                                      </p:to>
                                    </p:set>
                                    <p:animEffect transition="in" filter="fade">
                                      <p:cBhvr>
                                        <p:cTn id="13" dur="400"/>
                                        <p:tgtEl>
                                          <p:spTgt spid="417">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417">
                                            <p:txEl>
                                              <p:pRg st="3" end="3"/>
                                            </p:txEl>
                                          </p:spTgt>
                                        </p:tgtEl>
                                        <p:attrNameLst>
                                          <p:attrName>style.visibility</p:attrName>
                                        </p:attrNameLst>
                                      </p:cBhvr>
                                      <p:to>
                                        <p:strVal val="visible"/>
                                      </p:to>
                                    </p:set>
                                    <p:animEffect transition="in" filter="fade">
                                      <p:cBhvr>
                                        <p:cTn id="16" dur="400"/>
                                        <p:tgtEl>
                                          <p:spTgt spid="417">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417">
                                            <p:txEl>
                                              <p:pRg st="4" end="4"/>
                                            </p:txEl>
                                          </p:spTgt>
                                        </p:tgtEl>
                                        <p:attrNameLst>
                                          <p:attrName>style.visibility</p:attrName>
                                        </p:attrNameLst>
                                      </p:cBhvr>
                                      <p:to>
                                        <p:strVal val="visible"/>
                                      </p:to>
                                    </p:set>
                                    <p:animEffect transition="in" filter="fade">
                                      <p:cBhvr>
                                        <p:cTn id="19" dur="400"/>
                                        <p:tgtEl>
                                          <p:spTgt spid="417">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417">
                                            <p:txEl>
                                              <p:pRg st="5" end="5"/>
                                            </p:txEl>
                                          </p:spTgt>
                                        </p:tgtEl>
                                        <p:attrNameLst>
                                          <p:attrName>style.visibility</p:attrName>
                                        </p:attrNameLst>
                                      </p:cBhvr>
                                      <p:to>
                                        <p:strVal val="visible"/>
                                      </p:to>
                                    </p:set>
                                    <p:animEffect transition="in" filter="fade">
                                      <p:cBhvr>
                                        <p:cTn id="22" dur="400"/>
                                        <p:tgtEl>
                                          <p:spTgt spid="417">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417">
                                            <p:txEl>
                                              <p:pRg st="6" end="6"/>
                                            </p:txEl>
                                          </p:spTgt>
                                        </p:tgtEl>
                                        <p:attrNameLst>
                                          <p:attrName>style.visibility</p:attrName>
                                        </p:attrNameLst>
                                      </p:cBhvr>
                                      <p:to>
                                        <p:strVal val="visible"/>
                                      </p:to>
                                    </p:set>
                                    <p:animEffect transition="in" filter="fade">
                                      <p:cBhvr>
                                        <p:cTn id="25" dur="400"/>
                                        <p:tgtEl>
                                          <p:spTgt spid="417">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417">
                                            <p:txEl>
                                              <p:pRg st="7" end="7"/>
                                            </p:txEl>
                                          </p:spTgt>
                                        </p:tgtEl>
                                        <p:attrNameLst>
                                          <p:attrName>style.visibility</p:attrName>
                                        </p:attrNameLst>
                                      </p:cBhvr>
                                      <p:to>
                                        <p:strVal val="visible"/>
                                      </p:to>
                                    </p:set>
                                    <p:animEffect transition="in" filter="fade">
                                      <p:cBhvr>
                                        <p:cTn id="28" dur="400"/>
                                        <p:tgtEl>
                                          <p:spTgt spid="417">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417">
                                            <p:txEl>
                                              <p:pRg st="8" end="8"/>
                                            </p:txEl>
                                          </p:spTgt>
                                        </p:tgtEl>
                                        <p:attrNameLst>
                                          <p:attrName>style.visibility</p:attrName>
                                        </p:attrNameLst>
                                      </p:cBhvr>
                                      <p:to>
                                        <p:strVal val="visible"/>
                                      </p:to>
                                    </p:set>
                                    <p:animEffect transition="in" filter="fade">
                                      <p:cBhvr>
                                        <p:cTn id="31" dur="400"/>
                                        <p:tgtEl>
                                          <p:spTgt spid="417">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418">
                                            <p:txEl>
                                              <p:pRg st="0" end="0"/>
                                            </p:txEl>
                                          </p:spTgt>
                                        </p:tgtEl>
                                        <p:attrNameLst>
                                          <p:attrName>style.visibility</p:attrName>
                                        </p:attrNameLst>
                                      </p:cBhvr>
                                      <p:to>
                                        <p:strVal val="visible"/>
                                      </p:to>
                                    </p:set>
                                    <p:anim calcmode="lin" valueType="num">
                                      <p:cBhvr additive="base">
                                        <p:cTn id="34" dur="500"/>
                                        <p:tgtEl>
                                          <p:spTgt spid="418">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418">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418">
                                            <p:txEl>
                                              <p:pRg st="1" end="1"/>
                                            </p:txEl>
                                          </p:spTgt>
                                        </p:tgtEl>
                                        <p:attrNameLst>
                                          <p:attrName>style.visibility</p:attrName>
                                        </p:attrNameLst>
                                      </p:cBhvr>
                                      <p:to>
                                        <p:strVal val="visible"/>
                                      </p:to>
                                    </p:set>
                                    <p:anim calcmode="lin" valueType="num">
                                      <p:cBhvr additive="base">
                                        <p:cTn id="38" dur="500"/>
                                        <p:tgtEl>
                                          <p:spTgt spid="418">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418">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418">
                                            <p:txEl>
                                              <p:pRg st="2" end="2"/>
                                            </p:txEl>
                                          </p:spTgt>
                                        </p:tgtEl>
                                        <p:attrNameLst>
                                          <p:attrName>style.visibility</p:attrName>
                                        </p:attrNameLst>
                                      </p:cBhvr>
                                      <p:to>
                                        <p:strVal val="visible"/>
                                      </p:to>
                                    </p:set>
                                    <p:anim calcmode="lin" valueType="num">
                                      <p:cBhvr additive="base">
                                        <p:cTn id="42" dur="500"/>
                                        <p:tgtEl>
                                          <p:spTgt spid="418">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418">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418">
                                            <p:txEl>
                                              <p:pRg st="3" end="3"/>
                                            </p:txEl>
                                          </p:spTgt>
                                        </p:tgtEl>
                                        <p:attrNameLst>
                                          <p:attrName>style.visibility</p:attrName>
                                        </p:attrNameLst>
                                      </p:cBhvr>
                                      <p:to>
                                        <p:strVal val="visible"/>
                                      </p:to>
                                    </p:set>
                                    <p:anim calcmode="lin" valueType="num">
                                      <p:cBhvr additive="base">
                                        <p:cTn id="46" dur="500"/>
                                        <p:tgtEl>
                                          <p:spTgt spid="418">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418">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418">
                                            <p:txEl>
                                              <p:pRg st="4" end="4"/>
                                            </p:txEl>
                                          </p:spTgt>
                                        </p:tgtEl>
                                        <p:attrNameLst>
                                          <p:attrName>style.visibility</p:attrName>
                                        </p:attrNameLst>
                                      </p:cBhvr>
                                      <p:to>
                                        <p:strVal val="visible"/>
                                      </p:to>
                                    </p:set>
                                    <p:anim calcmode="lin" valueType="num">
                                      <p:cBhvr additive="base">
                                        <p:cTn id="50" dur="500"/>
                                        <p:tgtEl>
                                          <p:spTgt spid="418">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418">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418">
                                            <p:txEl>
                                              <p:pRg st="5" end="5"/>
                                            </p:txEl>
                                          </p:spTgt>
                                        </p:tgtEl>
                                        <p:attrNameLst>
                                          <p:attrName>style.visibility</p:attrName>
                                        </p:attrNameLst>
                                      </p:cBhvr>
                                      <p:to>
                                        <p:strVal val="visible"/>
                                      </p:to>
                                    </p:set>
                                    <p:anim calcmode="lin" valueType="num">
                                      <p:cBhvr additive="base">
                                        <p:cTn id="54" dur="500"/>
                                        <p:tgtEl>
                                          <p:spTgt spid="418">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418">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418">
                                            <p:txEl>
                                              <p:pRg st="6" end="6"/>
                                            </p:txEl>
                                          </p:spTgt>
                                        </p:tgtEl>
                                        <p:attrNameLst>
                                          <p:attrName>style.visibility</p:attrName>
                                        </p:attrNameLst>
                                      </p:cBhvr>
                                      <p:to>
                                        <p:strVal val="visible"/>
                                      </p:to>
                                    </p:set>
                                    <p:anim calcmode="lin" valueType="num">
                                      <p:cBhvr additive="base">
                                        <p:cTn id="58" dur="500"/>
                                        <p:tgtEl>
                                          <p:spTgt spid="418">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418">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418">
                                            <p:txEl>
                                              <p:pRg st="7" end="7"/>
                                            </p:txEl>
                                          </p:spTgt>
                                        </p:tgtEl>
                                        <p:attrNameLst>
                                          <p:attrName>style.visibility</p:attrName>
                                        </p:attrNameLst>
                                      </p:cBhvr>
                                      <p:to>
                                        <p:strVal val="visible"/>
                                      </p:to>
                                    </p:set>
                                    <p:anim calcmode="lin" valueType="num">
                                      <p:cBhvr additive="base">
                                        <p:cTn id="62" dur="500"/>
                                        <p:tgtEl>
                                          <p:spTgt spid="418">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418">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418">
                                            <p:txEl>
                                              <p:pRg st="8" end="8"/>
                                            </p:txEl>
                                          </p:spTgt>
                                        </p:tgtEl>
                                        <p:attrNameLst>
                                          <p:attrName>style.visibility</p:attrName>
                                        </p:attrNameLst>
                                      </p:cBhvr>
                                      <p:to>
                                        <p:strVal val="visible"/>
                                      </p:to>
                                    </p:set>
                                    <p:anim calcmode="lin" valueType="num">
                                      <p:cBhvr additive="base">
                                        <p:cTn id="66" dur="500"/>
                                        <p:tgtEl>
                                          <p:spTgt spid="418">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418">
                                            <p:txEl>
                                              <p:pRg st="8" end="8"/>
                                            </p:txEl>
                                          </p:spTgt>
                                        </p:tgtEl>
                                        <p:attrNameLst>
                                          <p:attrName>ppt_h</p:attrName>
                                        </p:attrNameLst>
                                      </p:cBhvr>
                                      <p:tavLst>
                                        <p:tav tm="0">
                                          <p:val>
                                            <p:strVal val="0"/>
                                          </p:val>
                                        </p:tav>
                                        <p:tav tm="100000">
                                          <p:val>
                                            <p:strVal val="#ppt_h"/>
                                          </p:val>
                                        </p:tav>
                                      </p:tavLst>
                                    </p:anim>
                                  </p:childTnLst>
                                </p:cTn>
                              </p:par>
                              <p:par>
                                <p:cTn id="68" presetID="10" presetClass="entr" presetSubtype="0" fill="hold" nodeType="withEffect">
                                  <p:stCondLst>
                                    <p:cond delay="200"/>
                                  </p:stCondLst>
                                  <p:childTnLst>
                                    <p:set>
                                      <p:cBhvr>
                                        <p:cTn id="69" dur="1" fill="hold">
                                          <p:stCondLst>
                                            <p:cond delay="0"/>
                                          </p:stCondLst>
                                        </p:cTn>
                                        <p:tgtEl>
                                          <p:spTgt spid="419">
                                            <p:txEl>
                                              <p:pRg st="0" end="0"/>
                                            </p:txEl>
                                          </p:spTgt>
                                        </p:tgtEl>
                                        <p:attrNameLst>
                                          <p:attrName>style.visibility</p:attrName>
                                        </p:attrNameLst>
                                      </p:cBhvr>
                                      <p:to>
                                        <p:strVal val="visible"/>
                                      </p:to>
                                    </p:set>
                                    <p:animEffect transition="in" filter="fade">
                                      <p:cBhvr>
                                        <p:cTn id="70" dur="400"/>
                                        <p:tgtEl>
                                          <p:spTgt spid="419">
                                            <p:txEl>
                                              <p:pRg st="0" end="0"/>
                                            </p:txEl>
                                          </p:spTgt>
                                        </p:tgtEl>
                                      </p:cBhvr>
                                    </p:animEffect>
                                  </p:childTnLst>
                                </p:cTn>
                              </p:par>
                              <p:par>
                                <p:cTn id="71" presetID="10" presetClass="entr" presetSubtype="0" fill="hold" nodeType="withEffect">
                                  <p:stCondLst>
                                    <p:cond delay="200"/>
                                  </p:stCondLst>
                                  <p:childTnLst>
                                    <p:set>
                                      <p:cBhvr>
                                        <p:cTn id="72" dur="1" fill="hold">
                                          <p:stCondLst>
                                            <p:cond delay="0"/>
                                          </p:stCondLst>
                                        </p:cTn>
                                        <p:tgtEl>
                                          <p:spTgt spid="419">
                                            <p:txEl>
                                              <p:pRg st="1" end="1"/>
                                            </p:txEl>
                                          </p:spTgt>
                                        </p:tgtEl>
                                        <p:attrNameLst>
                                          <p:attrName>style.visibility</p:attrName>
                                        </p:attrNameLst>
                                      </p:cBhvr>
                                      <p:to>
                                        <p:strVal val="visible"/>
                                      </p:to>
                                    </p:set>
                                    <p:animEffect transition="in" filter="fade">
                                      <p:cBhvr>
                                        <p:cTn id="73" dur="400"/>
                                        <p:tgtEl>
                                          <p:spTgt spid="419">
                                            <p:txEl>
                                              <p:pRg st="1" end="1"/>
                                            </p:txEl>
                                          </p:spTgt>
                                        </p:tgtEl>
                                      </p:cBhvr>
                                    </p:animEffect>
                                  </p:childTnLst>
                                </p:cTn>
                              </p:par>
                              <p:par>
                                <p:cTn id="74" presetID="10" presetClass="entr" presetSubtype="0" fill="hold" nodeType="withEffect">
                                  <p:stCondLst>
                                    <p:cond delay="200"/>
                                  </p:stCondLst>
                                  <p:childTnLst>
                                    <p:set>
                                      <p:cBhvr>
                                        <p:cTn id="75" dur="1" fill="hold">
                                          <p:stCondLst>
                                            <p:cond delay="0"/>
                                          </p:stCondLst>
                                        </p:cTn>
                                        <p:tgtEl>
                                          <p:spTgt spid="419">
                                            <p:txEl>
                                              <p:pRg st="2" end="2"/>
                                            </p:txEl>
                                          </p:spTgt>
                                        </p:tgtEl>
                                        <p:attrNameLst>
                                          <p:attrName>style.visibility</p:attrName>
                                        </p:attrNameLst>
                                      </p:cBhvr>
                                      <p:to>
                                        <p:strVal val="visible"/>
                                      </p:to>
                                    </p:set>
                                    <p:animEffect transition="in" filter="fade">
                                      <p:cBhvr>
                                        <p:cTn id="76" dur="400"/>
                                        <p:tgtEl>
                                          <p:spTgt spid="419">
                                            <p:txEl>
                                              <p:pRg st="2" end="2"/>
                                            </p:txEl>
                                          </p:spTgt>
                                        </p:tgtEl>
                                      </p:cBhvr>
                                    </p:animEffect>
                                  </p:childTnLst>
                                </p:cTn>
                              </p:par>
                              <p:par>
                                <p:cTn id="77" presetID="10" presetClass="entr" presetSubtype="0" fill="hold" nodeType="withEffect">
                                  <p:stCondLst>
                                    <p:cond delay="200"/>
                                  </p:stCondLst>
                                  <p:childTnLst>
                                    <p:set>
                                      <p:cBhvr>
                                        <p:cTn id="78" dur="1" fill="hold">
                                          <p:stCondLst>
                                            <p:cond delay="0"/>
                                          </p:stCondLst>
                                        </p:cTn>
                                        <p:tgtEl>
                                          <p:spTgt spid="419">
                                            <p:txEl>
                                              <p:pRg st="3" end="3"/>
                                            </p:txEl>
                                          </p:spTgt>
                                        </p:tgtEl>
                                        <p:attrNameLst>
                                          <p:attrName>style.visibility</p:attrName>
                                        </p:attrNameLst>
                                      </p:cBhvr>
                                      <p:to>
                                        <p:strVal val="visible"/>
                                      </p:to>
                                    </p:set>
                                    <p:animEffect transition="in" filter="fade">
                                      <p:cBhvr>
                                        <p:cTn id="79" dur="400"/>
                                        <p:tgtEl>
                                          <p:spTgt spid="419">
                                            <p:txEl>
                                              <p:pRg st="3" end="3"/>
                                            </p:txEl>
                                          </p:spTgt>
                                        </p:tgtEl>
                                      </p:cBhvr>
                                    </p:animEffect>
                                  </p:childTnLst>
                                </p:cTn>
                              </p:par>
                              <p:par>
                                <p:cTn id="80" presetID="10" presetClass="entr" presetSubtype="0" fill="hold" nodeType="withEffect">
                                  <p:stCondLst>
                                    <p:cond delay="200"/>
                                  </p:stCondLst>
                                  <p:childTnLst>
                                    <p:set>
                                      <p:cBhvr>
                                        <p:cTn id="81" dur="1" fill="hold">
                                          <p:stCondLst>
                                            <p:cond delay="0"/>
                                          </p:stCondLst>
                                        </p:cTn>
                                        <p:tgtEl>
                                          <p:spTgt spid="419">
                                            <p:txEl>
                                              <p:pRg st="4" end="4"/>
                                            </p:txEl>
                                          </p:spTgt>
                                        </p:tgtEl>
                                        <p:attrNameLst>
                                          <p:attrName>style.visibility</p:attrName>
                                        </p:attrNameLst>
                                      </p:cBhvr>
                                      <p:to>
                                        <p:strVal val="visible"/>
                                      </p:to>
                                    </p:set>
                                    <p:animEffect transition="in" filter="fade">
                                      <p:cBhvr>
                                        <p:cTn id="82" dur="400"/>
                                        <p:tgtEl>
                                          <p:spTgt spid="419">
                                            <p:txEl>
                                              <p:pRg st="4" end="4"/>
                                            </p:txEl>
                                          </p:spTgt>
                                        </p:tgtEl>
                                      </p:cBhvr>
                                    </p:animEffect>
                                  </p:childTnLst>
                                </p:cTn>
                              </p:par>
                              <p:par>
                                <p:cTn id="83" presetID="10" presetClass="entr" presetSubtype="0" fill="hold" nodeType="withEffect">
                                  <p:stCondLst>
                                    <p:cond delay="200"/>
                                  </p:stCondLst>
                                  <p:childTnLst>
                                    <p:set>
                                      <p:cBhvr>
                                        <p:cTn id="84" dur="1" fill="hold">
                                          <p:stCondLst>
                                            <p:cond delay="0"/>
                                          </p:stCondLst>
                                        </p:cTn>
                                        <p:tgtEl>
                                          <p:spTgt spid="419">
                                            <p:txEl>
                                              <p:pRg st="5" end="5"/>
                                            </p:txEl>
                                          </p:spTgt>
                                        </p:tgtEl>
                                        <p:attrNameLst>
                                          <p:attrName>style.visibility</p:attrName>
                                        </p:attrNameLst>
                                      </p:cBhvr>
                                      <p:to>
                                        <p:strVal val="visible"/>
                                      </p:to>
                                    </p:set>
                                    <p:animEffect transition="in" filter="fade">
                                      <p:cBhvr>
                                        <p:cTn id="85" dur="400"/>
                                        <p:tgtEl>
                                          <p:spTgt spid="419">
                                            <p:txEl>
                                              <p:pRg st="5" end="5"/>
                                            </p:txEl>
                                          </p:spTgt>
                                        </p:tgtEl>
                                      </p:cBhvr>
                                    </p:animEffect>
                                  </p:childTnLst>
                                </p:cTn>
                              </p:par>
                              <p:par>
                                <p:cTn id="86" presetID="10" presetClass="entr" presetSubtype="0" fill="hold" nodeType="withEffect">
                                  <p:stCondLst>
                                    <p:cond delay="200"/>
                                  </p:stCondLst>
                                  <p:childTnLst>
                                    <p:set>
                                      <p:cBhvr>
                                        <p:cTn id="87" dur="1" fill="hold">
                                          <p:stCondLst>
                                            <p:cond delay="0"/>
                                          </p:stCondLst>
                                        </p:cTn>
                                        <p:tgtEl>
                                          <p:spTgt spid="419">
                                            <p:txEl>
                                              <p:pRg st="6" end="6"/>
                                            </p:txEl>
                                          </p:spTgt>
                                        </p:tgtEl>
                                        <p:attrNameLst>
                                          <p:attrName>style.visibility</p:attrName>
                                        </p:attrNameLst>
                                      </p:cBhvr>
                                      <p:to>
                                        <p:strVal val="visible"/>
                                      </p:to>
                                    </p:set>
                                    <p:animEffect transition="in" filter="fade">
                                      <p:cBhvr>
                                        <p:cTn id="88" dur="400"/>
                                        <p:tgtEl>
                                          <p:spTgt spid="419">
                                            <p:txEl>
                                              <p:pRg st="6" end="6"/>
                                            </p:txEl>
                                          </p:spTgt>
                                        </p:tgtEl>
                                      </p:cBhvr>
                                    </p:animEffect>
                                  </p:childTnLst>
                                </p:cTn>
                              </p:par>
                              <p:par>
                                <p:cTn id="89" presetID="10" presetClass="entr" presetSubtype="0" fill="hold" nodeType="withEffect">
                                  <p:stCondLst>
                                    <p:cond delay="200"/>
                                  </p:stCondLst>
                                  <p:childTnLst>
                                    <p:set>
                                      <p:cBhvr>
                                        <p:cTn id="90" dur="1" fill="hold">
                                          <p:stCondLst>
                                            <p:cond delay="0"/>
                                          </p:stCondLst>
                                        </p:cTn>
                                        <p:tgtEl>
                                          <p:spTgt spid="419">
                                            <p:txEl>
                                              <p:pRg st="7" end="7"/>
                                            </p:txEl>
                                          </p:spTgt>
                                        </p:tgtEl>
                                        <p:attrNameLst>
                                          <p:attrName>style.visibility</p:attrName>
                                        </p:attrNameLst>
                                      </p:cBhvr>
                                      <p:to>
                                        <p:strVal val="visible"/>
                                      </p:to>
                                    </p:set>
                                    <p:animEffect transition="in" filter="fade">
                                      <p:cBhvr>
                                        <p:cTn id="91" dur="400"/>
                                        <p:tgtEl>
                                          <p:spTgt spid="419">
                                            <p:txEl>
                                              <p:pRg st="7" end="7"/>
                                            </p:txEl>
                                          </p:spTgt>
                                        </p:tgtEl>
                                      </p:cBhvr>
                                    </p:animEffect>
                                  </p:childTnLst>
                                </p:cTn>
                              </p:par>
                              <p:par>
                                <p:cTn id="92" presetID="10" presetClass="entr" presetSubtype="0" fill="hold" nodeType="withEffect">
                                  <p:stCondLst>
                                    <p:cond delay="200"/>
                                  </p:stCondLst>
                                  <p:childTnLst>
                                    <p:set>
                                      <p:cBhvr>
                                        <p:cTn id="93" dur="1" fill="hold">
                                          <p:stCondLst>
                                            <p:cond delay="0"/>
                                          </p:stCondLst>
                                        </p:cTn>
                                        <p:tgtEl>
                                          <p:spTgt spid="419">
                                            <p:txEl>
                                              <p:pRg st="8" end="8"/>
                                            </p:txEl>
                                          </p:spTgt>
                                        </p:tgtEl>
                                        <p:attrNameLst>
                                          <p:attrName>style.visibility</p:attrName>
                                        </p:attrNameLst>
                                      </p:cBhvr>
                                      <p:to>
                                        <p:strVal val="visible"/>
                                      </p:to>
                                    </p:set>
                                    <p:animEffect transition="in" filter="fade">
                                      <p:cBhvr>
                                        <p:cTn id="94" dur="400"/>
                                        <p:tgtEl>
                                          <p:spTgt spid="419">
                                            <p:txEl>
                                              <p:pRg st="8" end="8"/>
                                            </p:txEl>
                                          </p:spTgt>
                                        </p:tgtEl>
                                      </p:cBhvr>
                                    </p:animEffect>
                                  </p:childTnLst>
                                </p:cTn>
                              </p:par>
                              <p:par>
                                <p:cTn id="95" presetID="23" presetClass="entr" presetSubtype="16" fill="hold" nodeType="withEffect">
                                  <p:stCondLst>
                                    <p:cond delay="200"/>
                                  </p:stCondLst>
                                  <p:childTnLst>
                                    <p:set>
                                      <p:cBhvr>
                                        <p:cTn id="96" dur="1" fill="hold">
                                          <p:stCondLst>
                                            <p:cond delay="0"/>
                                          </p:stCondLst>
                                        </p:cTn>
                                        <p:tgtEl>
                                          <p:spTgt spid="420">
                                            <p:txEl>
                                              <p:pRg st="0" end="0"/>
                                            </p:txEl>
                                          </p:spTgt>
                                        </p:tgtEl>
                                        <p:attrNameLst>
                                          <p:attrName>style.visibility</p:attrName>
                                        </p:attrNameLst>
                                      </p:cBhvr>
                                      <p:to>
                                        <p:strVal val="visible"/>
                                      </p:to>
                                    </p:set>
                                    <p:anim calcmode="lin" valueType="num">
                                      <p:cBhvr additive="base">
                                        <p:cTn id="97" dur="500"/>
                                        <p:tgtEl>
                                          <p:spTgt spid="420">
                                            <p:txEl>
                                              <p:pRg st="0" end="0"/>
                                            </p:txEl>
                                          </p:spTgt>
                                        </p:tgtEl>
                                        <p:attrNameLst>
                                          <p:attrName>ppt_w</p:attrName>
                                        </p:attrNameLst>
                                      </p:cBhvr>
                                      <p:tavLst>
                                        <p:tav tm="0">
                                          <p:val>
                                            <p:strVal val="0"/>
                                          </p:val>
                                        </p:tav>
                                        <p:tav tm="100000">
                                          <p:val>
                                            <p:strVal val="#ppt_w"/>
                                          </p:val>
                                        </p:tav>
                                      </p:tavLst>
                                    </p:anim>
                                    <p:anim calcmode="lin" valueType="num">
                                      <p:cBhvr additive="base">
                                        <p:cTn id="98" dur="500"/>
                                        <p:tgtEl>
                                          <p:spTgt spid="420">
                                            <p:txEl>
                                              <p:pRg st="0" end="0"/>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420">
                                            <p:txEl>
                                              <p:pRg st="1" end="1"/>
                                            </p:txEl>
                                          </p:spTgt>
                                        </p:tgtEl>
                                        <p:attrNameLst>
                                          <p:attrName>style.visibility</p:attrName>
                                        </p:attrNameLst>
                                      </p:cBhvr>
                                      <p:to>
                                        <p:strVal val="visible"/>
                                      </p:to>
                                    </p:set>
                                    <p:anim calcmode="lin" valueType="num">
                                      <p:cBhvr additive="base">
                                        <p:cTn id="101" dur="500"/>
                                        <p:tgtEl>
                                          <p:spTgt spid="420">
                                            <p:txEl>
                                              <p:pRg st="1" end="1"/>
                                            </p:txEl>
                                          </p:spTgt>
                                        </p:tgtEl>
                                        <p:attrNameLst>
                                          <p:attrName>ppt_w</p:attrName>
                                        </p:attrNameLst>
                                      </p:cBhvr>
                                      <p:tavLst>
                                        <p:tav tm="0">
                                          <p:val>
                                            <p:strVal val="0"/>
                                          </p:val>
                                        </p:tav>
                                        <p:tav tm="100000">
                                          <p:val>
                                            <p:strVal val="#ppt_w"/>
                                          </p:val>
                                        </p:tav>
                                      </p:tavLst>
                                    </p:anim>
                                    <p:anim calcmode="lin" valueType="num">
                                      <p:cBhvr additive="base">
                                        <p:cTn id="102" dur="500"/>
                                        <p:tgtEl>
                                          <p:spTgt spid="420">
                                            <p:txEl>
                                              <p:pRg st="1" end="1"/>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420">
                                            <p:txEl>
                                              <p:pRg st="2" end="2"/>
                                            </p:txEl>
                                          </p:spTgt>
                                        </p:tgtEl>
                                        <p:attrNameLst>
                                          <p:attrName>style.visibility</p:attrName>
                                        </p:attrNameLst>
                                      </p:cBhvr>
                                      <p:to>
                                        <p:strVal val="visible"/>
                                      </p:to>
                                    </p:set>
                                    <p:anim calcmode="lin" valueType="num">
                                      <p:cBhvr additive="base">
                                        <p:cTn id="105" dur="500"/>
                                        <p:tgtEl>
                                          <p:spTgt spid="420">
                                            <p:txEl>
                                              <p:pRg st="2" end="2"/>
                                            </p:txEl>
                                          </p:spTgt>
                                        </p:tgtEl>
                                        <p:attrNameLst>
                                          <p:attrName>ppt_w</p:attrName>
                                        </p:attrNameLst>
                                      </p:cBhvr>
                                      <p:tavLst>
                                        <p:tav tm="0">
                                          <p:val>
                                            <p:strVal val="0"/>
                                          </p:val>
                                        </p:tav>
                                        <p:tav tm="100000">
                                          <p:val>
                                            <p:strVal val="#ppt_w"/>
                                          </p:val>
                                        </p:tav>
                                      </p:tavLst>
                                    </p:anim>
                                    <p:anim calcmode="lin" valueType="num">
                                      <p:cBhvr additive="base">
                                        <p:cTn id="106" dur="500"/>
                                        <p:tgtEl>
                                          <p:spTgt spid="420">
                                            <p:txEl>
                                              <p:pRg st="2" end="2"/>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420">
                                            <p:txEl>
                                              <p:pRg st="3" end="3"/>
                                            </p:txEl>
                                          </p:spTgt>
                                        </p:tgtEl>
                                        <p:attrNameLst>
                                          <p:attrName>style.visibility</p:attrName>
                                        </p:attrNameLst>
                                      </p:cBhvr>
                                      <p:to>
                                        <p:strVal val="visible"/>
                                      </p:to>
                                    </p:set>
                                    <p:anim calcmode="lin" valueType="num">
                                      <p:cBhvr additive="base">
                                        <p:cTn id="109" dur="500"/>
                                        <p:tgtEl>
                                          <p:spTgt spid="420">
                                            <p:txEl>
                                              <p:pRg st="3" end="3"/>
                                            </p:txEl>
                                          </p:spTgt>
                                        </p:tgtEl>
                                        <p:attrNameLst>
                                          <p:attrName>ppt_w</p:attrName>
                                        </p:attrNameLst>
                                      </p:cBhvr>
                                      <p:tavLst>
                                        <p:tav tm="0">
                                          <p:val>
                                            <p:strVal val="0"/>
                                          </p:val>
                                        </p:tav>
                                        <p:tav tm="100000">
                                          <p:val>
                                            <p:strVal val="#ppt_w"/>
                                          </p:val>
                                        </p:tav>
                                      </p:tavLst>
                                    </p:anim>
                                    <p:anim calcmode="lin" valueType="num">
                                      <p:cBhvr additive="base">
                                        <p:cTn id="110" dur="500"/>
                                        <p:tgtEl>
                                          <p:spTgt spid="420">
                                            <p:txEl>
                                              <p:pRg st="3" end="3"/>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420">
                                            <p:txEl>
                                              <p:pRg st="4" end="4"/>
                                            </p:txEl>
                                          </p:spTgt>
                                        </p:tgtEl>
                                        <p:attrNameLst>
                                          <p:attrName>style.visibility</p:attrName>
                                        </p:attrNameLst>
                                      </p:cBhvr>
                                      <p:to>
                                        <p:strVal val="visible"/>
                                      </p:to>
                                    </p:set>
                                    <p:anim calcmode="lin" valueType="num">
                                      <p:cBhvr additive="base">
                                        <p:cTn id="113" dur="500"/>
                                        <p:tgtEl>
                                          <p:spTgt spid="420">
                                            <p:txEl>
                                              <p:pRg st="4" end="4"/>
                                            </p:txEl>
                                          </p:spTgt>
                                        </p:tgtEl>
                                        <p:attrNameLst>
                                          <p:attrName>ppt_w</p:attrName>
                                        </p:attrNameLst>
                                      </p:cBhvr>
                                      <p:tavLst>
                                        <p:tav tm="0">
                                          <p:val>
                                            <p:strVal val="0"/>
                                          </p:val>
                                        </p:tav>
                                        <p:tav tm="100000">
                                          <p:val>
                                            <p:strVal val="#ppt_w"/>
                                          </p:val>
                                        </p:tav>
                                      </p:tavLst>
                                    </p:anim>
                                    <p:anim calcmode="lin" valueType="num">
                                      <p:cBhvr additive="base">
                                        <p:cTn id="114" dur="500"/>
                                        <p:tgtEl>
                                          <p:spTgt spid="420">
                                            <p:txEl>
                                              <p:pRg st="4" end="4"/>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420">
                                            <p:txEl>
                                              <p:pRg st="5" end="5"/>
                                            </p:txEl>
                                          </p:spTgt>
                                        </p:tgtEl>
                                        <p:attrNameLst>
                                          <p:attrName>style.visibility</p:attrName>
                                        </p:attrNameLst>
                                      </p:cBhvr>
                                      <p:to>
                                        <p:strVal val="visible"/>
                                      </p:to>
                                    </p:set>
                                    <p:anim calcmode="lin" valueType="num">
                                      <p:cBhvr additive="base">
                                        <p:cTn id="117" dur="500"/>
                                        <p:tgtEl>
                                          <p:spTgt spid="420">
                                            <p:txEl>
                                              <p:pRg st="5" end="5"/>
                                            </p:txEl>
                                          </p:spTgt>
                                        </p:tgtEl>
                                        <p:attrNameLst>
                                          <p:attrName>ppt_w</p:attrName>
                                        </p:attrNameLst>
                                      </p:cBhvr>
                                      <p:tavLst>
                                        <p:tav tm="0">
                                          <p:val>
                                            <p:strVal val="0"/>
                                          </p:val>
                                        </p:tav>
                                        <p:tav tm="100000">
                                          <p:val>
                                            <p:strVal val="#ppt_w"/>
                                          </p:val>
                                        </p:tav>
                                      </p:tavLst>
                                    </p:anim>
                                    <p:anim calcmode="lin" valueType="num">
                                      <p:cBhvr additive="base">
                                        <p:cTn id="118" dur="500"/>
                                        <p:tgtEl>
                                          <p:spTgt spid="420">
                                            <p:txEl>
                                              <p:pRg st="5" end="5"/>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420">
                                            <p:txEl>
                                              <p:pRg st="6" end="6"/>
                                            </p:txEl>
                                          </p:spTgt>
                                        </p:tgtEl>
                                        <p:attrNameLst>
                                          <p:attrName>style.visibility</p:attrName>
                                        </p:attrNameLst>
                                      </p:cBhvr>
                                      <p:to>
                                        <p:strVal val="visible"/>
                                      </p:to>
                                    </p:set>
                                    <p:anim calcmode="lin" valueType="num">
                                      <p:cBhvr additive="base">
                                        <p:cTn id="121" dur="500"/>
                                        <p:tgtEl>
                                          <p:spTgt spid="420">
                                            <p:txEl>
                                              <p:pRg st="6" end="6"/>
                                            </p:txEl>
                                          </p:spTgt>
                                        </p:tgtEl>
                                        <p:attrNameLst>
                                          <p:attrName>ppt_w</p:attrName>
                                        </p:attrNameLst>
                                      </p:cBhvr>
                                      <p:tavLst>
                                        <p:tav tm="0">
                                          <p:val>
                                            <p:strVal val="0"/>
                                          </p:val>
                                        </p:tav>
                                        <p:tav tm="100000">
                                          <p:val>
                                            <p:strVal val="#ppt_w"/>
                                          </p:val>
                                        </p:tav>
                                      </p:tavLst>
                                    </p:anim>
                                    <p:anim calcmode="lin" valueType="num">
                                      <p:cBhvr additive="base">
                                        <p:cTn id="122" dur="500"/>
                                        <p:tgtEl>
                                          <p:spTgt spid="420">
                                            <p:txEl>
                                              <p:pRg st="6" end="6"/>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420">
                                            <p:txEl>
                                              <p:pRg st="7" end="7"/>
                                            </p:txEl>
                                          </p:spTgt>
                                        </p:tgtEl>
                                        <p:attrNameLst>
                                          <p:attrName>style.visibility</p:attrName>
                                        </p:attrNameLst>
                                      </p:cBhvr>
                                      <p:to>
                                        <p:strVal val="visible"/>
                                      </p:to>
                                    </p:set>
                                    <p:anim calcmode="lin" valueType="num">
                                      <p:cBhvr additive="base">
                                        <p:cTn id="125" dur="500"/>
                                        <p:tgtEl>
                                          <p:spTgt spid="420">
                                            <p:txEl>
                                              <p:pRg st="7" end="7"/>
                                            </p:txEl>
                                          </p:spTgt>
                                        </p:tgtEl>
                                        <p:attrNameLst>
                                          <p:attrName>ppt_w</p:attrName>
                                        </p:attrNameLst>
                                      </p:cBhvr>
                                      <p:tavLst>
                                        <p:tav tm="0">
                                          <p:val>
                                            <p:strVal val="0"/>
                                          </p:val>
                                        </p:tav>
                                        <p:tav tm="100000">
                                          <p:val>
                                            <p:strVal val="#ppt_w"/>
                                          </p:val>
                                        </p:tav>
                                      </p:tavLst>
                                    </p:anim>
                                    <p:anim calcmode="lin" valueType="num">
                                      <p:cBhvr additive="base">
                                        <p:cTn id="126" dur="500"/>
                                        <p:tgtEl>
                                          <p:spTgt spid="420">
                                            <p:txEl>
                                              <p:pRg st="7" end="7"/>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420">
                                            <p:txEl>
                                              <p:pRg st="8" end="8"/>
                                            </p:txEl>
                                          </p:spTgt>
                                        </p:tgtEl>
                                        <p:attrNameLst>
                                          <p:attrName>style.visibility</p:attrName>
                                        </p:attrNameLst>
                                      </p:cBhvr>
                                      <p:to>
                                        <p:strVal val="visible"/>
                                      </p:to>
                                    </p:set>
                                    <p:anim calcmode="lin" valueType="num">
                                      <p:cBhvr additive="base">
                                        <p:cTn id="129" dur="500"/>
                                        <p:tgtEl>
                                          <p:spTgt spid="420">
                                            <p:txEl>
                                              <p:pRg st="8" end="8"/>
                                            </p:txEl>
                                          </p:spTgt>
                                        </p:tgtEl>
                                        <p:attrNameLst>
                                          <p:attrName>ppt_w</p:attrName>
                                        </p:attrNameLst>
                                      </p:cBhvr>
                                      <p:tavLst>
                                        <p:tav tm="0">
                                          <p:val>
                                            <p:strVal val="0"/>
                                          </p:val>
                                        </p:tav>
                                        <p:tav tm="100000">
                                          <p:val>
                                            <p:strVal val="#ppt_w"/>
                                          </p:val>
                                        </p:tav>
                                      </p:tavLst>
                                    </p:anim>
                                    <p:anim calcmode="lin" valueType="num">
                                      <p:cBhvr additive="base">
                                        <p:cTn id="130" dur="500"/>
                                        <p:tgtEl>
                                          <p:spTgt spid="420">
                                            <p:txEl>
                                              <p:pRg st="8" end="8"/>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421">
                                            <p:txEl>
                                              <p:pRg st="0" end="0"/>
                                            </p:txEl>
                                          </p:spTgt>
                                        </p:tgtEl>
                                        <p:attrNameLst>
                                          <p:attrName>style.visibility</p:attrName>
                                        </p:attrNameLst>
                                      </p:cBhvr>
                                      <p:to>
                                        <p:strVal val="visible"/>
                                      </p:to>
                                    </p:set>
                                    <p:anim calcmode="lin" valueType="num">
                                      <p:cBhvr additive="base">
                                        <p:cTn id="133" dur="500"/>
                                        <p:tgtEl>
                                          <p:spTgt spid="421">
                                            <p:txEl>
                                              <p:pRg st="0" end="0"/>
                                            </p:txEl>
                                          </p:spTgt>
                                        </p:tgtEl>
                                        <p:attrNameLst>
                                          <p:attrName>ppt_w</p:attrName>
                                        </p:attrNameLst>
                                      </p:cBhvr>
                                      <p:tavLst>
                                        <p:tav tm="0">
                                          <p:val>
                                            <p:strVal val="0"/>
                                          </p:val>
                                        </p:tav>
                                        <p:tav tm="100000">
                                          <p:val>
                                            <p:strVal val="#ppt_w"/>
                                          </p:val>
                                        </p:tav>
                                      </p:tavLst>
                                    </p:anim>
                                    <p:anim calcmode="lin" valueType="num">
                                      <p:cBhvr additive="base">
                                        <p:cTn id="134" dur="500"/>
                                        <p:tgtEl>
                                          <p:spTgt spid="421">
                                            <p:txEl>
                                              <p:pRg st="0" end="0"/>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421">
                                            <p:txEl>
                                              <p:pRg st="1" end="1"/>
                                            </p:txEl>
                                          </p:spTgt>
                                        </p:tgtEl>
                                        <p:attrNameLst>
                                          <p:attrName>style.visibility</p:attrName>
                                        </p:attrNameLst>
                                      </p:cBhvr>
                                      <p:to>
                                        <p:strVal val="visible"/>
                                      </p:to>
                                    </p:set>
                                    <p:anim calcmode="lin" valueType="num">
                                      <p:cBhvr additive="base">
                                        <p:cTn id="137" dur="500"/>
                                        <p:tgtEl>
                                          <p:spTgt spid="421">
                                            <p:txEl>
                                              <p:pRg st="1" end="1"/>
                                            </p:txEl>
                                          </p:spTgt>
                                        </p:tgtEl>
                                        <p:attrNameLst>
                                          <p:attrName>ppt_w</p:attrName>
                                        </p:attrNameLst>
                                      </p:cBhvr>
                                      <p:tavLst>
                                        <p:tav tm="0">
                                          <p:val>
                                            <p:strVal val="0"/>
                                          </p:val>
                                        </p:tav>
                                        <p:tav tm="100000">
                                          <p:val>
                                            <p:strVal val="#ppt_w"/>
                                          </p:val>
                                        </p:tav>
                                      </p:tavLst>
                                    </p:anim>
                                    <p:anim calcmode="lin" valueType="num">
                                      <p:cBhvr additive="base">
                                        <p:cTn id="138" dur="500"/>
                                        <p:tgtEl>
                                          <p:spTgt spid="421">
                                            <p:txEl>
                                              <p:pRg st="1" end="1"/>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421">
                                            <p:txEl>
                                              <p:pRg st="2" end="2"/>
                                            </p:txEl>
                                          </p:spTgt>
                                        </p:tgtEl>
                                        <p:attrNameLst>
                                          <p:attrName>style.visibility</p:attrName>
                                        </p:attrNameLst>
                                      </p:cBhvr>
                                      <p:to>
                                        <p:strVal val="visible"/>
                                      </p:to>
                                    </p:set>
                                    <p:anim calcmode="lin" valueType="num">
                                      <p:cBhvr additive="base">
                                        <p:cTn id="141" dur="500"/>
                                        <p:tgtEl>
                                          <p:spTgt spid="421">
                                            <p:txEl>
                                              <p:pRg st="2" end="2"/>
                                            </p:txEl>
                                          </p:spTgt>
                                        </p:tgtEl>
                                        <p:attrNameLst>
                                          <p:attrName>ppt_w</p:attrName>
                                        </p:attrNameLst>
                                      </p:cBhvr>
                                      <p:tavLst>
                                        <p:tav tm="0">
                                          <p:val>
                                            <p:strVal val="0"/>
                                          </p:val>
                                        </p:tav>
                                        <p:tav tm="100000">
                                          <p:val>
                                            <p:strVal val="#ppt_w"/>
                                          </p:val>
                                        </p:tav>
                                      </p:tavLst>
                                    </p:anim>
                                    <p:anim calcmode="lin" valueType="num">
                                      <p:cBhvr additive="base">
                                        <p:cTn id="142" dur="500"/>
                                        <p:tgtEl>
                                          <p:spTgt spid="421">
                                            <p:txEl>
                                              <p:pRg st="2" end="2"/>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421">
                                            <p:txEl>
                                              <p:pRg st="3" end="3"/>
                                            </p:txEl>
                                          </p:spTgt>
                                        </p:tgtEl>
                                        <p:attrNameLst>
                                          <p:attrName>style.visibility</p:attrName>
                                        </p:attrNameLst>
                                      </p:cBhvr>
                                      <p:to>
                                        <p:strVal val="visible"/>
                                      </p:to>
                                    </p:set>
                                    <p:anim calcmode="lin" valueType="num">
                                      <p:cBhvr additive="base">
                                        <p:cTn id="145" dur="500"/>
                                        <p:tgtEl>
                                          <p:spTgt spid="421">
                                            <p:txEl>
                                              <p:pRg st="3" end="3"/>
                                            </p:txEl>
                                          </p:spTgt>
                                        </p:tgtEl>
                                        <p:attrNameLst>
                                          <p:attrName>ppt_w</p:attrName>
                                        </p:attrNameLst>
                                      </p:cBhvr>
                                      <p:tavLst>
                                        <p:tav tm="0">
                                          <p:val>
                                            <p:strVal val="0"/>
                                          </p:val>
                                        </p:tav>
                                        <p:tav tm="100000">
                                          <p:val>
                                            <p:strVal val="#ppt_w"/>
                                          </p:val>
                                        </p:tav>
                                      </p:tavLst>
                                    </p:anim>
                                    <p:anim calcmode="lin" valueType="num">
                                      <p:cBhvr additive="base">
                                        <p:cTn id="146" dur="500"/>
                                        <p:tgtEl>
                                          <p:spTgt spid="421">
                                            <p:txEl>
                                              <p:pRg st="3" end="3"/>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421">
                                            <p:txEl>
                                              <p:pRg st="4" end="4"/>
                                            </p:txEl>
                                          </p:spTgt>
                                        </p:tgtEl>
                                        <p:attrNameLst>
                                          <p:attrName>style.visibility</p:attrName>
                                        </p:attrNameLst>
                                      </p:cBhvr>
                                      <p:to>
                                        <p:strVal val="visible"/>
                                      </p:to>
                                    </p:set>
                                    <p:anim calcmode="lin" valueType="num">
                                      <p:cBhvr additive="base">
                                        <p:cTn id="149" dur="500"/>
                                        <p:tgtEl>
                                          <p:spTgt spid="421">
                                            <p:txEl>
                                              <p:pRg st="4" end="4"/>
                                            </p:txEl>
                                          </p:spTgt>
                                        </p:tgtEl>
                                        <p:attrNameLst>
                                          <p:attrName>ppt_w</p:attrName>
                                        </p:attrNameLst>
                                      </p:cBhvr>
                                      <p:tavLst>
                                        <p:tav tm="0">
                                          <p:val>
                                            <p:strVal val="0"/>
                                          </p:val>
                                        </p:tav>
                                        <p:tav tm="100000">
                                          <p:val>
                                            <p:strVal val="#ppt_w"/>
                                          </p:val>
                                        </p:tav>
                                      </p:tavLst>
                                    </p:anim>
                                    <p:anim calcmode="lin" valueType="num">
                                      <p:cBhvr additive="base">
                                        <p:cTn id="150" dur="500"/>
                                        <p:tgtEl>
                                          <p:spTgt spid="421">
                                            <p:txEl>
                                              <p:pRg st="4" end="4"/>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421">
                                            <p:txEl>
                                              <p:pRg st="5" end="5"/>
                                            </p:txEl>
                                          </p:spTgt>
                                        </p:tgtEl>
                                        <p:attrNameLst>
                                          <p:attrName>style.visibility</p:attrName>
                                        </p:attrNameLst>
                                      </p:cBhvr>
                                      <p:to>
                                        <p:strVal val="visible"/>
                                      </p:to>
                                    </p:set>
                                    <p:anim calcmode="lin" valueType="num">
                                      <p:cBhvr additive="base">
                                        <p:cTn id="153" dur="500"/>
                                        <p:tgtEl>
                                          <p:spTgt spid="421">
                                            <p:txEl>
                                              <p:pRg st="5" end="5"/>
                                            </p:txEl>
                                          </p:spTgt>
                                        </p:tgtEl>
                                        <p:attrNameLst>
                                          <p:attrName>ppt_w</p:attrName>
                                        </p:attrNameLst>
                                      </p:cBhvr>
                                      <p:tavLst>
                                        <p:tav tm="0">
                                          <p:val>
                                            <p:strVal val="0"/>
                                          </p:val>
                                        </p:tav>
                                        <p:tav tm="100000">
                                          <p:val>
                                            <p:strVal val="#ppt_w"/>
                                          </p:val>
                                        </p:tav>
                                      </p:tavLst>
                                    </p:anim>
                                    <p:anim calcmode="lin" valueType="num">
                                      <p:cBhvr additive="base">
                                        <p:cTn id="154" dur="500"/>
                                        <p:tgtEl>
                                          <p:spTgt spid="421">
                                            <p:txEl>
                                              <p:pRg st="5" end="5"/>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421">
                                            <p:txEl>
                                              <p:pRg st="6" end="6"/>
                                            </p:txEl>
                                          </p:spTgt>
                                        </p:tgtEl>
                                        <p:attrNameLst>
                                          <p:attrName>style.visibility</p:attrName>
                                        </p:attrNameLst>
                                      </p:cBhvr>
                                      <p:to>
                                        <p:strVal val="visible"/>
                                      </p:to>
                                    </p:set>
                                    <p:anim calcmode="lin" valueType="num">
                                      <p:cBhvr additive="base">
                                        <p:cTn id="157" dur="500"/>
                                        <p:tgtEl>
                                          <p:spTgt spid="421">
                                            <p:txEl>
                                              <p:pRg st="6" end="6"/>
                                            </p:txEl>
                                          </p:spTgt>
                                        </p:tgtEl>
                                        <p:attrNameLst>
                                          <p:attrName>ppt_w</p:attrName>
                                        </p:attrNameLst>
                                      </p:cBhvr>
                                      <p:tavLst>
                                        <p:tav tm="0">
                                          <p:val>
                                            <p:strVal val="0"/>
                                          </p:val>
                                        </p:tav>
                                        <p:tav tm="100000">
                                          <p:val>
                                            <p:strVal val="#ppt_w"/>
                                          </p:val>
                                        </p:tav>
                                      </p:tavLst>
                                    </p:anim>
                                    <p:anim calcmode="lin" valueType="num">
                                      <p:cBhvr additive="base">
                                        <p:cTn id="158" dur="500"/>
                                        <p:tgtEl>
                                          <p:spTgt spid="421">
                                            <p:txEl>
                                              <p:pRg st="6" end="6"/>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421">
                                            <p:txEl>
                                              <p:pRg st="7" end="7"/>
                                            </p:txEl>
                                          </p:spTgt>
                                        </p:tgtEl>
                                        <p:attrNameLst>
                                          <p:attrName>style.visibility</p:attrName>
                                        </p:attrNameLst>
                                      </p:cBhvr>
                                      <p:to>
                                        <p:strVal val="visible"/>
                                      </p:to>
                                    </p:set>
                                    <p:anim calcmode="lin" valueType="num">
                                      <p:cBhvr additive="base">
                                        <p:cTn id="161" dur="500"/>
                                        <p:tgtEl>
                                          <p:spTgt spid="421">
                                            <p:txEl>
                                              <p:pRg st="7" end="7"/>
                                            </p:txEl>
                                          </p:spTgt>
                                        </p:tgtEl>
                                        <p:attrNameLst>
                                          <p:attrName>ppt_w</p:attrName>
                                        </p:attrNameLst>
                                      </p:cBhvr>
                                      <p:tavLst>
                                        <p:tav tm="0">
                                          <p:val>
                                            <p:strVal val="0"/>
                                          </p:val>
                                        </p:tav>
                                        <p:tav tm="100000">
                                          <p:val>
                                            <p:strVal val="#ppt_w"/>
                                          </p:val>
                                        </p:tav>
                                      </p:tavLst>
                                    </p:anim>
                                    <p:anim calcmode="lin" valueType="num">
                                      <p:cBhvr additive="base">
                                        <p:cTn id="162" dur="500"/>
                                        <p:tgtEl>
                                          <p:spTgt spid="421">
                                            <p:txEl>
                                              <p:pRg st="7" end="7"/>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421">
                                            <p:txEl>
                                              <p:pRg st="8" end="8"/>
                                            </p:txEl>
                                          </p:spTgt>
                                        </p:tgtEl>
                                        <p:attrNameLst>
                                          <p:attrName>style.visibility</p:attrName>
                                        </p:attrNameLst>
                                      </p:cBhvr>
                                      <p:to>
                                        <p:strVal val="visible"/>
                                      </p:to>
                                    </p:set>
                                    <p:anim calcmode="lin" valueType="num">
                                      <p:cBhvr additive="base">
                                        <p:cTn id="165" dur="500"/>
                                        <p:tgtEl>
                                          <p:spTgt spid="421">
                                            <p:txEl>
                                              <p:pRg st="8" end="8"/>
                                            </p:txEl>
                                          </p:spTgt>
                                        </p:tgtEl>
                                        <p:attrNameLst>
                                          <p:attrName>ppt_w</p:attrName>
                                        </p:attrNameLst>
                                      </p:cBhvr>
                                      <p:tavLst>
                                        <p:tav tm="0">
                                          <p:val>
                                            <p:strVal val="0"/>
                                          </p:val>
                                        </p:tav>
                                        <p:tav tm="100000">
                                          <p:val>
                                            <p:strVal val="#ppt_w"/>
                                          </p:val>
                                        </p:tav>
                                      </p:tavLst>
                                    </p:anim>
                                    <p:anim calcmode="lin" valueType="num">
                                      <p:cBhvr additive="base">
                                        <p:cTn id="166" dur="500"/>
                                        <p:tgtEl>
                                          <p:spTgt spid="421">
                                            <p:txEl>
                                              <p:pRg st="8" end="8"/>
                                            </p:txEl>
                                          </p:spTgt>
                                        </p:tgtEl>
                                        <p:attrNameLst>
                                          <p:attrName>ppt_h</p:attrName>
                                        </p:attrNameLst>
                                      </p:cBhvr>
                                      <p:tavLst>
                                        <p:tav tm="0">
                                          <p:val>
                                            <p:strVal val="0"/>
                                          </p:val>
                                        </p:tav>
                                        <p:tav tm="100000">
                                          <p:val>
                                            <p:strVal val="#ppt_h"/>
                                          </p:val>
                                        </p:tav>
                                      </p:tavLst>
                                    </p:anim>
                                  </p:childTnLst>
                                </p:cTn>
                              </p:par>
                              <p:par>
                                <p:cTn id="167" presetID="10" presetClass="entr" presetSubtype="0" fill="hold" nodeType="withEffect">
                                  <p:stCondLst>
                                    <p:cond delay="200"/>
                                  </p:stCondLst>
                                  <p:childTnLst>
                                    <p:set>
                                      <p:cBhvr>
                                        <p:cTn id="168" dur="1" fill="hold">
                                          <p:stCondLst>
                                            <p:cond delay="0"/>
                                          </p:stCondLst>
                                        </p:cTn>
                                        <p:tgtEl>
                                          <p:spTgt spid="422">
                                            <p:txEl>
                                              <p:pRg st="0" end="0"/>
                                            </p:txEl>
                                          </p:spTgt>
                                        </p:tgtEl>
                                        <p:attrNameLst>
                                          <p:attrName>style.visibility</p:attrName>
                                        </p:attrNameLst>
                                      </p:cBhvr>
                                      <p:to>
                                        <p:strVal val="visible"/>
                                      </p:to>
                                    </p:set>
                                    <p:animEffect transition="in" filter="fade">
                                      <p:cBhvr>
                                        <p:cTn id="169" dur="400"/>
                                        <p:tgtEl>
                                          <p:spTgt spid="422">
                                            <p:txEl>
                                              <p:pRg st="0" end="0"/>
                                            </p:txEl>
                                          </p:spTgt>
                                        </p:tgtEl>
                                      </p:cBhvr>
                                    </p:animEffect>
                                  </p:childTnLst>
                                </p:cTn>
                              </p:par>
                              <p:par>
                                <p:cTn id="170" presetID="10" presetClass="entr" presetSubtype="0" fill="hold" nodeType="withEffect">
                                  <p:stCondLst>
                                    <p:cond delay="200"/>
                                  </p:stCondLst>
                                  <p:childTnLst>
                                    <p:set>
                                      <p:cBhvr>
                                        <p:cTn id="171" dur="1" fill="hold">
                                          <p:stCondLst>
                                            <p:cond delay="0"/>
                                          </p:stCondLst>
                                        </p:cTn>
                                        <p:tgtEl>
                                          <p:spTgt spid="422">
                                            <p:txEl>
                                              <p:pRg st="1" end="1"/>
                                            </p:txEl>
                                          </p:spTgt>
                                        </p:tgtEl>
                                        <p:attrNameLst>
                                          <p:attrName>style.visibility</p:attrName>
                                        </p:attrNameLst>
                                      </p:cBhvr>
                                      <p:to>
                                        <p:strVal val="visible"/>
                                      </p:to>
                                    </p:set>
                                    <p:animEffect transition="in" filter="fade">
                                      <p:cBhvr>
                                        <p:cTn id="172" dur="400"/>
                                        <p:tgtEl>
                                          <p:spTgt spid="422">
                                            <p:txEl>
                                              <p:pRg st="1" end="1"/>
                                            </p:txEl>
                                          </p:spTgt>
                                        </p:tgtEl>
                                      </p:cBhvr>
                                    </p:animEffect>
                                  </p:childTnLst>
                                </p:cTn>
                              </p:par>
                              <p:par>
                                <p:cTn id="173" presetID="10" presetClass="entr" presetSubtype="0" fill="hold" nodeType="withEffect">
                                  <p:stCondLst>
                                    <p:cond delay="200"/>
                                  </p:stCondLst>
                                  <p:childTnLst>
                                    <p:set>
                                      <p:cBhvr>
                                        <p:cTn id="174" dur="1" fill="hold">
                                          <p:stCondLst>
                                            <p:cond delay="0"/>
                                          </p:stCondLst>
                                        </p:cTn>
                                        <p:tgtEl>
                                          <p:spTgt spid="422">
                                            <p:txEl>
                                              <p:pRg st="2" end="2"/>
                                            </p:txEl>
                                          </p:spTgt>
                                        </p:tgtEl>
                                        <p:attrNameLst>
                                          <p:attrName>style.visibility</p:attrName>
                                        </p:attrNameLst>
                                      </p:cBhvr>
                                      <p:to>
                                        <p:strVal val="visible"/>
                                      </p:to>
                                    </p:set>
                                    <p:animEffect transition="in" filter="fade">
                                      <p:cBhvr>
                                        <p:cTn id="175" dur="400"/>
                                        <p:tgtEl>
                                          <p:spTgt spid="422">
                                            <p:txEl>
                                              <p:pRg st="2" end="2"/>
                                            </p:txEl>
                                          </p:spTgt>
                                        </p:tgtEl>
                                      </p:cBhvr>
                                    </p:animEffect>
                                  </p:childTnLst>
                                </p:cTn>
                              </p:par>
                              <p:par>
                                <p:cTn id="176" presetID="10" presetClass="entr" presetSubtype="0" fill="hold" nodeType="withEffect">
                                  <p:stCondLst>
                                    <p:cond delay="200"/>
                                  </p:stCondLst>
                                  <p:childTnLst>
                                    <p:set>
                                      <p:cBhvr>
                                        <p:cTn id="177" dur="1" fill="hold">
                                          <p:stCondLst>
                                            <p:cond delay="0"/>
                                          </p:stCondLst>
                                        </p:cTn>
                                        <p:tgtEl>
                                          <p:spTgt spid="422">
                                            <p:txEl>
                                              <p:pRg st="3" end="3"/>
                                            </p:txEl>
                                          </p:spTgt>
                                        </p:tgtEl>
                                        <p:attrNameLst>
                                          <p:attrName>style.visibility</p:attrName>
                                        </p:attrNameLst>
                                      </p:cBhvr>
                                      <p:to>
                                        <p:strVal val="visible"/>
                                      </p:to>
                                    </p:set>
                                    <p:animEffect transition="in" filter="fade">
                                      <p:cBhvr>
                                        <p:cTn id="178" dur="400"/>
                                        <p:tgtEl>
                                          <p:spTgt spid="422">
                                            <p:txEl>
                                              <p:pRg st="3" end="3"/>
                                            </p:txEl>
                                          </p:spTgt>
                                        </p:tgtEl>
                                      </p:cBhvr>
                                    </p:animEffect>
                                  </p:childTnLst>
                                </p:cTn>
                              </p:par>
                              <p:par>
                                <p:cTn id="179" presetID="10" presetClass="entr" presetSubtype="0" fill="hold" nodeType="withEffect">
                                  <p:stCondLst>
                                    <p:cond delay="200"/>
                                  </p:stCondLst>
                                  <p:childTnLst>
                                    <p:set>
                                      <p:cBhvr>
                                        <p:cTn id="180" dur="1" fill="hold">
                                          <p:stCondLst>
                                            <p:cond delay="0"/>
                                          </p:stCondLst>
                                        </p:cTn>
                                        <p:tgtEl>
                                          <p:spTgt spid="422">
                                            <p:txEl>
                                              <p:pRg st="4" end="4"/>
                                            </p:txEl>
                                          </p:spTgt>
                                        </p:tgtEl>
                                        <p:attrNameLst>
                                          <p:attrName>style.visibility</p:attrName>
                                        </p:attrNameLst>
                                      </p:cBhvr>
                                      <p:to>
                                        <p:strVal val="visible"/>
                                      </p:to>
                                    </p:set>
                                    <p:animEffect transition="in" filter="fade">
                                      <p:cBhvr>
                                        <p:cTn id="181" dur="400"/>
                                        <p:tgtEl>
                                          <p:spTgt spid="422">
                                            <p:txEl>
                                              <p:pRg st="4" end="4"/>
                                            </p:txEl>
                                          </p:spTgt>
                                        </p:tgtEl>
                                      </p:cBhvr>
                                    </p:animEffect>
                                  </p:childTnLst>
                                </p:cTn>
                              </p:par>
                              <p:par>
                                <p:cTn id="182" presetID="10" presetClass="entr" presetSubtype="0" fill="hold" nodeType="withEffect">
                                  <p:stCondLst>
                                    <p:cond delay="200"/>
                                  </p:stCondLst>
                                  <p:childTnLst>
                                    <p:set>
                                      <p:cBhvr>
                                        <p:cTn id="183" dur="1" fill="hold">
                                          <p:stCondLst>
                                            <p:cond delay="0"/>
                                          </p:stCondLst>
                                        </p:cTn>
                                        <p:tgtEl>
                                          <p:spTgt spid="422">
                                            <p:txEl>
                                              <p:pRg st="5" end="5"/>
                                            </p:txEl>
                                          </p:spTgt>
                                        </p:tgtEl>
                                        <p:attrNameLst>
                                          <p:attrName>style.visibility</p:attrName>
                                        </p:attrNameLst>
                                      </p:cBhvr>
                                      <p:to>
                                        <p:strVal val="visible"/>
                                      </p:to>
                                    </p:set>
                                    <p:animEffect transition="in" filter="fade">
                                      <p:cBhvr>
                                        <p:cTn id="184" dur="400"/>
                                        <p:tgtEl>
                                          <p:spTgt spid="422">
                                            <p:txEl>
                                              <p:pRg st="5" end="5"/>
                                            </p:txEl>
                                          </p:spTgt>
                                        </p:tgtEl>
                                      </p:cBhvr>
                                    </p:animEffect>
                                  </p:childTnLst>
                                </p:cTn>
                              </p:par>
                              <p:par>
                                <p:cTn id="185" presetID="10" presetClass="entr" presetSubtype="0" fill="hold" nodeType="withEffect">
                                  <p:stCondLst>
                                    <p:cond delay="200"/>
                                  </p:stCondLst>
                                  <p:childTnLst>
                                    <p:set>
                                      <p:cBhvr>
                                        <p:cTn id="186" dur="1" fill="hold">
                                          <p:stCondLst>
                                            <p:cond delay="0"/>
                                          </p:stCondLst>
                                        </p:cTn>
                                        <p:tgtEl>
                                          <p:spTgt spid="422">
                                            <p:txEl>
                                              <p:pRg st="6" end="6"/>
                                            </p:txEl>
                                          </p:spTgt>
                                        </p:tgtEl>
                                        <p:attrNameLst>
                                          <p:attrName>style.visibility</p:attrName>
                                        </p:attrNameLst>
                                      </p:cBhvr>
                                      <p:to>
                                        <p:strVal val="visible"/>
                                      </p:to>
                                    </p:set>
                                    <p:animEffect transition="in" filter="fade">
                                      <p:cBhvr>
                                        <p:cTn id="187" dur="400"/>
                                        <p:tgtEl>
                                          <p:spTgt spid="422">
                                            <p:txEl>
                                              <p:pRg st="6" end="6"/>
                                            </p:txEl>
                                          </p:spTgt>
                                        </p:tgtEl>
                                      </p:cBhvr>
                                    </p:animEffect>
                                  </p:childTnLst>
                                </p:cTn>
                              </p:par>
                              <p:par>
                                <p:cTn id="188" presetID="10" presetClass="entr" presetSubtype="0" fill="hold" nodeType="withEffect">
                                  <p:stCondLst>
                                    <p:cond delay="200"/>
                                  </p:stCondLst>
                                  <p:childTnLst>
                                    <p:set>
                                      <p:cBhvr>
                                        <p:cTn id="189" dur="1" fill="hold">
                                          <p:stCondLst>
                                            <p:cond delay="0"/>
                                          </p:stCondLst>
                                        </p:cTn>
                                        <p:tgtEl>
                                          <p:spTgt spid="422">
                                            <p:txEl>
                                              <p:pRg st="7" end="7"/>
                                            </p:txEl>
                                          </p:spTgt>
                                        </p:tgtEl>
                                        <p:attrNameLst>
                                          <p:attrName>style.visibility</p:attrName>
                                        </p:attrNameLst>
                                      </p:cBhvr>
                                      <p:to>
                                        <p:strVal val="visible"/>
                                      </p:to>
                                    </p:set>
                                    <p:animEffect transition="in" filter="fade">
                                      <p:cBhvr>
                                        <p:cTn id="190" dur="400"/>
                                        <p:tgtEl>
                                          <p:spTgt spid="422">
                                            <p:txEl>
                                              <p:pRg st="7" end="7"/>
                                            </p:txEl>
                                          </p:spTgt>
                                        </p:tgtEl>
                                      </p:cBhvr>
                                    </p:animEffect>
                                  </p:childTnLst>
                                </p:cTn>
                              </p:par>
                              <p:par>
                                <p:cTn id="191" presetID="10" presetClass="entr" presetSubtype="0" fill="hold" nodeType="withEffect">
                                  <p:stCondLst>
                                    <p:cond delay="200"/>
                                  </p:stCondLst>
                                  <p:childTnLst>
                                    <p:set>
                                      <p:cBhvr>
                                        <p:cTn id="192" dur="1" fill="hold">
                                          <p:stCondLst>
                                            <p:cond delay="0"/>
                                          </p:stCondLst>
                                        </p:cTn>
                                        <p:tgtEl>
                                          <p:spTgt spid="422">
                                            <p:txEl>
                                              <p:pRg st="8" end="8"/>
                                            </p:txEl>
                                          </p:spTgt>
                                        </p:tgtEl>
                                        <p:attrNameLst>
                                          <p:attrName>style.visibility</p:attrName>
                                        </p:attrNameLst>
                                      </p:cBhvr>
                                      <p:to>
                                        <p:strVal val="visible"/>
                                      </p:to>
                                    </p:set>
                                    <p:animEffect transition="in" filter="fade">
                                      <p:cBhvr>
                                        <p:cTn id="193" dur="400"/>
                                        <p:tgtEl>
                                          <p:spTgt spid="422">
                                            <p:txEl>
                                              <p:pRg st="8" end="8"/>
                                            </p:txEl>
                                          </p:spTgt>
                                        </p:tgtEl>
                                      </p:cBhvr>
                                    </p:animEffect>
                                  </p:childTnLst>
                                </p:cTn>
                              </p:par>
                              <p:par>
                                <p:cTn id="194" presetID="23" presetClass="entr" presetSubtype="16" fill="hold" nodeType="withEffect">
                                  <p:stCondLst>
                                    <p:cond delay="200"/>
                                  </p:stCondLst>
                                  <p:childTnLst>
                                    <p:set>
                                      <p:cBhvr>
                                        <p:cTn id="195" dur="1" fill="hold">
                                          <p:stCondLst>
                                            <p:cond delay="0"/>
                                          </p:stCondLst>
                                        </p:cTn>
                                        <p:tgtEl>
                                          <p:spTgt spid="423">
                                            <p:txEl>
                                              <p:pRg st="0" end="0"/>
                                            </p:txEl>
                                          </p:spTgt>
                                        </p:tgtEl>
                                        <p:attrNameLst>
                                          <p:attrName>style.visibility</p:attrName>
                                        </p:attrNameLst>
                                      </p:cBhvr>
                                      <p:to>
                                        <p:strVal val="visible"/>
                                      </p:to>
                                    </p:set>
                                    <p:anim calcmode="lin" valueType="num">
                                      <p:cBhvr additive="base">
                                        <p:cTn id="196" dur="500"/>
                                        <p:tgtEl>
                                          <p:spTgt spid="423">
                                            <p:txEl>
                                              <p:pRg st="0" end="0"/>
                                            </p:txEl>
                                          </p:spTgt>
                                        </p:tgtEl>
                                        <p:attrNameLst>
                                          <p:attrName>ppt_w</p:attrName>
                                        </p:attrNameLst>
                                      </p:cBhvr>
                                      <p:tavLst>
                                        <p:tav tm="0">
                                          <p:val>
                                            <p:strVal val="0"/>
                                          </p:val>
                                        </p:tav>
                                        <p:tav tm="100000">
                                          <p:val>
                                            <p:strVal val="#ppt_w"/>
                                          </p:val>
                                        </p:tav>
                                      </p:tavLst>
                                    </p:anim>
                                    <p:anim calcmode="lin" valueType="num">
                                      <p:cBhvr additive="base">
                                        <p:cTn id="197" dur="500"/>
                                        <p:tgtEl>
                                          <p:spTgt spid="423">
                                            <p:txEl>
                                              <p:pRg st="0" end="0"/>
                                            </p:txEl>
                                          </p:spTgt>
                                        </p:tgtEl>
                                        <p:attrNameLst>
                                          <p:attrName>ppt_h</p:attrName>
                                        </p:attrNameLst>
                                      </p:cBhvr>
                                      <p:tavLst>
                                        <p:tav tm="0">
                                          <p:val>
                                            <p:strVal val="0"/>
                                          </p:val>
                                        </p:tav>
                                        <p:tav tm="100000">
                                          <p:val>
                                            <p:strVal val="#ppt_h"/>
                                          </p:val>
                                        </p:tav>
                                      </p:tavLst>
                                    </p:anim>
                                  </p:childTnLst>
                                </p:cTn>
                              </p:par>
                              <p:par>
                                <p:cTn id="198" presetID="23" presetClass="entr" presetSubtype="16" fill="hold" nodeType="withEffect">
                                  <p:stCondLst>
                                    <p:cond delay="200"/>
                                  </p:stCondLst>
                                  <p:childTnLst>
                                    <p:set>
                                      <p:cBhvr>
                                        <p:cTn id="199" dur="1" fill="hold">
                                          <p:stCondLst>
                                            <p:cond delay="0"/>
                                          </p:stCondLst>
                                        </p:cTn>
                                        <p:tgtEl>
                                          <p:spTgt spid="423">
                                            <p:txEl>
                                              <p:pRg st="1" end="1"/>
                                            </p:txEl>
                                          </p:spTgt>
                                        </p:tgtEl>
                                        <p:attrNameLst>
                                          <p:attrName>style.visibility</p:attrName>
                                        </p:attrNameLst>
                                      </p:cBhvr>
                                      <p:to>
                                        <p:strVal val="visible"/>
                                      </p:to>
                                    </p:set>
                                    <p:anim calcmode="lin" valueType="num">
                                      <p:cBhvr additive="base">
                                        <p:cTn id="200" dur="500"/>
                                        <p:tgtEl>
                                          <p:spTgt spid="423">
                                            <p:txEl>
                                              <p:pRg st="1" end="1"/>
                                            </p:txEl>
                                          </p:spTgt>
                                        </p:tgtEl>
                                        <p:attrNameLst>
                                          <p:attrName>ppt_w</p:attrName>
                                        </p:attrNameLst>
                                      </p:cBhvr>
                                      <p:tavLst>
                                        <p:tav tm="0">
                                          <p:val>
                                            <p:strVal val="0"/>
                                          </p:val>
                                        </p:tav>
                                        <p:tav tm="100000">
                                          <p:val>
                                            <p:strVal val="#ppt_w"/>
                                          </p:val>
                                        </p:tav>
                                      </p:tavLst>
                                    </p:anim>
                                    <p:anim calcmode="lin" valueType="num">
                                      <p:cBhvr additive="base">
                                        <p:cTn id="201" dur="500"/>
                                        <p:tgtEl>
                                          <p:spTgt spid="423">
                                            <p:txEl>
                                              <p:pRg st="1" end="1"/>
                                            </p:txEl>
                                          </p:spTgt>
                                        </p:tgtEl>
                                        <p:attrNameLst>
                                          <p:attrName>ppt_h</p:attrName>
                                        </p:attrNameLst>
                                      </p:cBhvr>
                                      <p:tavLst>
                                        <p:tav tm="0">
                                          <p:val>
                                            <p:strVal val="0"/>
                                          </p:val>
                                        </p:tav>
                                        <p:tav tm="100000">
                                          <p:val>
                                            <p:strVal val="#ppt_h"/>
                                          </p:val>
                                        </p:tav>
                                      </p:tavLst>
                                    </p:anim>
                                  </p:childTnLst>
                                </p:cTn>
                              </p:par>
                              <p:par>
                                <p:cTn id="202" presetID="23" presetClass="entr" presetSubtype="16" fill="hold" nodeType="withEffect">
                                  <p:stCondLst>
                                    <p:cond delay="200"/>
                                  </p:stCondLst>
                                  <p:childTnLst>
                                    <p:set>
                                      <p:cBhvr>
                                        <p:cTn id="203" dur="1" fill="hold">
                                          <p:stCondLst>
                                            <p:cond delay="0"/>
                                          </p:stCondLst>
                                        </p:cTn>
                                        <p:tgtEl>
                                          <p:spTgt spid="423">
                                            <p:txEl>
                                              <p:pRg st="2" end="2"/>
                                            </p:txEl>
                                          </p:spTgt>
                                        </p:tgtEl>
                                        <p:attrNameLst>
                                          <p:attrName>style.visibility</p:attrName>
                                        </p:attrNameLst>
                                      </p:cBhvr>
                                      <p:to>
                                        <p:strVal val="visible"/>
                                      </p:to>
                                    </p:set>
                                    <p:anim calcmode="lin" valueType="num">
                                      <p:cBhvr additive="base">
                                        <p:cTn id="204" dur="500"/>
                                        <p:tgtEl>
                                          <p:spTgt spid="423">
                                            <p:txEl>
                                              <p:pRg st="2" end="2"/>
                                            </p:txEl>
                                          </p:spTgt>
                                        </p:tgtEl>
                                        <p:attrNameLst>
                                          <p:attrName>ppt_w</p:attrName>
                                        </p:attrNameLst>
                                      </p:cBhvr>
                                      <p:tavLst>
                                        <p:tav tm="0">
                                          <p:val>
                                            <p:strVal val="0"/>
                                          </p:val>
                                        </p:tav>
                                        <p:tav tm="100000">
                                          <p:val>
                                            <p:strVal val="#ppt_w"/>
                                          </p:val>
                                        </p:tav>
                                      </p:tavLst>
                                    </p:anim>
                                    <p:anim calcmode="lin" valueType="num">
                                      <p:cBhvr additive="base">
                                        <p:cTn id="205" dur="500"/>
                                        <p:tgtEl>
                                          <p:spTgt spid="423">
                                            <p:txEl>
                                              <p:pRg st="2" end="2"/>
                                            </p:txEl>
                                          </p:spTgt>
                                        </p:tgtEl>
                                        <p:attrNameLst>
                                          <p:attrName>ppt_h</p:attrName>
                                        </p:attrNameLst>
                                      </p:cBhvr>
                                      <p:tavLst>
                                        <p:tav tm="0">
                                          <p:val>
                                            <p:strVal val="0"/>
                                          </p:val>
                                        </p:tav>
                                        <p:tav tm="100000">
                                          <p:val>
                                            <p:strVal val="#ppt_h"/>
                                          </p:val>
                                        </p:tav>
                                      </p:tavLst>
                                    </p:anim>
                                  </p:childTnLst>
                                </p:cTn>
                              </p:par>
                              <p:par>
                                <p:cTn id="206" presetID="23" presetClass="entr" presetSubtype="16" fill="hold" nodeType="withEffect">
                                  <p:stCondLst>
                                    <p:cond delay="200"/>
                                  </p:stCondLst>
                                  <p:childTnLst>
                                    <p:set>
                                      <p:cBhvr>
                                        <p:cTn id="207" dur="1" fill="hold">
                                          <p:stCondLst>
                                            <p:cond delay="0"/>
                                          </p:stCondLst>
                                        </p:cTn>
                                        <p:tgtEl>
                                          <p:spTgt spid="423">
                                            <p:txEl>
                                              <p:pRg st="3" end="3"/>
                                            </p:txEl>
                                          </p:spTgt>
                                        </p:tgtEl>
                                        <p:attrNameLst>
                                          <p:attrName>style.visibility</p:attrName>
                                        </p:attrNameLst>
                                      </p:cBhvr>
                                      <p:to>
                                        <p:strVal val="visible"/>
                                      </p:to>
                                    </p:set>
                                    <p:anim calcmode="lin" valueType="num">
                                      <p:cBhvr additive="base">
                                        <p:cTn id="208" dur="500"/>
                                        <p:tgtEl>
                                          <p:spTgt spid="423">
                                            <p:txEl>
                                              <p:pRg st="3" end="3"/>
                                            </p:txEl>
                                          </p:spTgt>
                                        </p:tgtEl>
                                        <p:attrNameLst>
                                          <p:attrName>ppt_w</p:attrName>
                                        </p:attrNameLst>
                                      </p:cBhvr>
                                      <p:tavLst>
                                        <p:tav tm="0">
                                          <p:val>
                                            <p:strVal val="0"/>
                                          </p:val>
                                        </p:tav>
                                        <p:tav tm="100000">
                                          <p:val>
                                            <p:strVal val="#ppt_w"/>
                                          </p:val>
                                        </p:tav>
                                      </p:tavLst>
                                    </p:anim>
                                    <p:anim calcmode="lin" valueType="num">
                                      <p:cBhvr additive="base">
                                        <p:cTn id="209" dur="500"/>
                                        <p:tgtEl>
                                          <p:spTgt spid="423">
                                            <p:txEl>
                                              <p:pRg st="3" end="3"/>
                                            </p:txEl>
                                          </p:spTgt>
                                        </p:tgtEl>
                                        <p:attrNameLst>
                                          <p:attrName>ppt_h</p:attrName>
                                        </p:attrNameLst>
                                      </p:cBhvr>
                                      <p:tavLst>
                                        <p:tav tm="0">
                                          <p:val>
                                            <p:strVal val="0"/>
                                          </p:val>
                                        </p:tav>
                                        <p:tav tm="100000">
                                          <p:val>
                                            <p:strVal val="#ppt_h"/>
                                          </p:val>
                                        </p:tav>
                                      </p:tavLst>
                                    </p:anim>
                                  </p:childTnLst>
                                </p:cTn>
                              </p:par>
                              <p:par>
                                <p:cTn id="210" presetID="23" presetClass="entr" presetSubtype="16" fill="hold" nodeType="withEffect">
                                  <p:stCondLst>
                                    <p:cond delay="200"/>
                                  </p:stCondLst>
                                  <p:childTnLst>
                                    <p:set>
                                      <p:cBhvr>
                                        <p:cTn id="211" dur="1" fill="hold">
                                          <p:stCondLst>
                                            <p:cond delay="0"/>
                                          </p:stCondLst>
                                        </p:cTn>
                                        <p:tgtEl>
                                          <p:spTgt spid="423">
                                            <p:txEl>
                                              <p:pRg st="4" end="4"/>
                                            </p:txEl>
                                          </p:spTgt>
                                        </p:tgtEl>
                                        <p:attrNameLst>
                                          <p:attrName>style.visibility</p:attrName>
                                        </p:attrNameLst>
                                      </p:cBhvr>
                                      <p:to>
                                        <p:strVal val="visible"/>
                                      </p:to>
                                    </p:set>
                                    <p:anim calcmode="lin" valueType="num">
                                      <p:cBhvr additive="base">
                                        <p:cTn id="212" dur="500"/>
                                        <p:tgtEl>
                                          <p:spTgt spid="423">
                                            <p:txEl>
                                              <p:pRg st="4" end="4"/>
                                            </p:txEl>
                                          </p:spTgt>
                                        </p:tgtEl>
                                        <p:attrNameLst>
                                          <p:attrName>ppt_w</p:attrName>
                                        </p:attrNameLst>
                                      </p:cBhvr>
                                      <p:tavLst>
                                        <p:tav tm="0">
                                          <p:val>
                                            <p:strVal val="0"/>
                                          </p:val>
                                        </p:tav>
                                        <p:tav tm="100000">
                                          <p:val>
                                            <p:strVal val="#ppt_w"/>
                                          </p:val>
                                        </p:tav>
                                      </p:tavLst>
                                    </p:anim>
                                    <p:anim calcmode="lin" valueType="num">
                                      <p:cBhvr additive="base">
                                        <p:cTn id="213" dur="500"/>
                                        <p:tgtEl>
                                          <p:spTgt spid="423">
                                            <p:txEl>
                                              <p:pRg st="4" end="4"/>
                                            </p:txEl>
                                          </p:spTgt>
                                        </p:tgtEl>
                                        <p:attrNameLst>
                                          <p:attrName>ppt_h</p:attrName>
                                        </p:attrNameLst>
                                      </p:cBhvr>
                                      <p:tavLst>
                                        <p:tav tm="0">
                                          <p:val>
                                            <p:strVal val="0"/>
                                          </p:val>
                                        </p:tav>
                                        <p:tav tm="100000">
                                          <p:val>
                                            <p:strVal val="#ppt_h"/>
                                          </p:val>
                                        </p:tav>
                                      </p:tavLst>
                                    </p:anim>
                                  </p:childTnLst>
                                </p:cTn>
                              </p:par>
                              <p:par>
                                <p:cTn id="214" presetID="23" presetClass="entr" presetSubtype="16" fill="hold" nodeType="withEffect">
                                  <p:stCondLst>
                                    <p:cond delay="200"/>
                                  </p:stCondLst>
                                  <p:childTnLst>
                                    <p:set>
                                      <p:cBhvr>
                                        <p:cTn id="215" dur="1" fill="hold">
                                          <p:stCondLst>
                                            <p:cond delay="0"/>
                                          </p:stCondLst>
                                        </p:cTn>
                                        <p:tgtEl>
                                          <p:spTgt spid="423">
                                            <p:txEl>
                                              <p:pRg st="5" end="5"/>
                                            </p:txEl>
                                          </p:spTgt>
                                        </p:tgtEl>
                                        <p:attrNameLst>
                                          <p:attrName>style.visibility</p:attrName>
                                        </p:attrNameLst>
                                      </p:cBhvr>
                                      <p:to>
                                        <p:strVal val="visible"/>
                                      </p:to>
                                    </p:set>
                                    <p:anim calcmode="lin" valueType="num">
                                      <p:cBhvr additive="base">
                                        <p:cTn id="216" dur="500"/>
                                        <p:tgtEl>
                                          <p:spTgt spid="423">
                                            <p:txEl>
                                              <p:pRg st="5" end="5"/>
                                            </p:txEl>
                                          </p:spTgt>
                                        </p:tgtEl>
                                        <p:attrNameLst>
                                          <p:attrName>ppt_w</p:attrName>
                                        </p:attrNameLst>
                                      </p:cBhvr>
                                      <p:tavLst>
                                        <p:tav tm="0">
                                          <p:val>
                                            <p:strVal val="0"/>
                                          </p:val>
                                        </p:tav>
                                        <p:tav tm="100000">
                                          <p:val>
                                            <p:strVal val="#ppt_w"/>
                                          </p:val>
                                        </p:tav>
                                      </p:tavLst>
                                    </p:anim>
                                    <p:anim calcmode="lin" valueType="num">
                                      <p:cBhvr additive="base">
                                        <p:cTn id="217" dur="500"/>
                                        <p:tgtEl>
                                          <p:spTgt spid="423">
                                            <p:txEl>
                                              <p:pRg st="5" end="5"/>
                                            </p:txEl>
                                          </p:spTgt>
                                        </p:tgtEl>
                                        <p:attrNameLst>
                                          <p:attrName>ppt_h</p:attrName>
                                        </p:attrNameLst>
                                      </p:cBhvr>
                                      <p:tavLst>
                                        <p:tav tm="0">
                                          <p:val>
                                            <p:strVal val="0"/>
                                          </p:val>
                                        </p:tav>
                                        <p:tav tm="100000">
                                          <p:val>
                                            <p:strVal val="#ppt_h"/>
                                          </p:val>
                                        </p:tav>
                                      </p:tavLst>
                                    </p:anim>
                                  </p:childTnLst>
                                </p:cTn>
                              </p:par>
                              <p:par>
                                <p:cTn id="218" presetID="23" presetClass="entr" presetSubtype="16" fill="hold" nodeType="withEffect">
                                  <p:stCondLst>
                                    <p:cond delay="200"/>
                                  </p:stCondLst>
                                  <p:childTnLst>
                                    <p:set>
                                      <p:cBhvr>
                                        <p:cTn id="219" dur="1" fill="hold">
                                          <p:stCondLst>
                                            <p:cond delay="0"/>
                                          </p:stCondLst>
                                        </p:cTn>
                                        <p:tgtEl>
                                          <p:spTgt spid="423">
                                            <p:txEl>
                                              <p:pRg st="6" end="6"/>
                                            </p:txEl>
                                          </p:spTgt>
                                        </p:tgtEl>
                                        <p:attrNameLst>
                                          <p:attrName>style.visibility</p:attrName>
                                        </p:attrNameLst>
                                      </p:cBhvr>
                                      <p:to>
                                        <p:strVal val="visible"/>
                                      </p:to>
                                    </p:set>
                                    <p:anim calcmode="lin" valueType="num">
                                      <p:cBhvr additive="base">
                                        <p:cTn id="220" dur="500"/>
                                        <p:tgtEl>
                                          <p:spTgt spid="423">
                                            <p:txEl>
                                              <p:pRg st="6" end="6"/>
                                            </p:txEl>
                                          </p:spTgt>
                                        </p:tgtEl>
                                        <p:attrNameLst>
                                          <p:attrName>ppt_w</p:attrName>
                                        </p:attrNameLst>
                                      </p:cBhvr>
                                      <p:tavLst>
                                        <p:tav tm="0">
                                          <p:val>
                                            <p:strVal val="0"/>
                                          </p:val>
                                        </p:tav>
                                        <p:tav tm="100000">
                                          <p:val>
                                            <p:strVal val="#ppt_w"/>
                                          </p:val>
                                        </p:tav>
                                      </p:tavLst>
                                    </p:anim>
                                    <p:anim calcmode="lin" valueType="num">
                                      <p:cBhvr additive="base">
                                        <p:cTn id="221" dur="500"/>
                                        <p:tgtEl>
                                          <p:spTgt spid="423">
                                            <p:txEl>
                                              <p:pRg st="6" end="6"/>
                                            </p:txEl>
                                          </p:spTgt>
                                        </p:tgtEl>
                                        <p:attrNameLst>
                                          <p:attrName>ppt_h</p:attrName>
                                        </p:attrNameLst>
                                      </p:cBhvr>
                                      <p:tavLst>
                                        <p:tav tm="0">
                                          <p:val>
                                            <p:strVal val="0"/>
                                          </p:val>
                                        </p:tav>
                                        <p:tav tm="100000">
                                          <p:val>
                                            <p:strVal val="#ppt_h"/>
                                          </p:val>
                                        </p:tav>
                                      </p:tavLst>
                                    </p:anim>
                                  </p:childTnLst>
                                </p:cTn>
                              </p:par>
                              <p:par>
                                <p:cTn id="222" presetID="23" presetClass="entr" presetSubtype="16" fill="hold" nodeType="withEffect">
                                  <p:stCondLst>
                                    <p:cond delay="200"/>
                                  </p:stCondLst>
                                  <p:childTnLst>
                                    <p:set>
                                      <p:cBhvr>
                                        <p:cTn id="223" dur="1" fill="hold">
                                          <p:stCondLst>
                                            <p:cond delay="0"/>
                                          </p:stCondLst>
                                        </p:cTn>
                                        <p:tgtEl>
                                          <p:spTgt spid="423">
                                            <p:txEl>
                                              <p:pRg st="7" end="7"/>
                                            </p:txEl>
                                          </p:spTgt>
                                        </p:tgtEl>
                                        <p:attrNameLst>
                                          <p:attrName>style.visibility</p:attrName>
                                        </p:attrNameLst>
                                      </p:cBhvr>
                                      <p:to>
                                        <p:strVal val="visible"/>
                                      </p:to>
                                    </p:set>
                                    <p:anim calcmode="lin" valueType="num">
                                      <p:cBhvr additive="base">
                                        <p:cTn id="224" dur="500"/>
                                        <p:tgtEl>
                                          <p:spTgt spid="423">
                                            <p:txEl>
                                              <p:pRg st="7" end="7"/>
                                            </p:txEl>
                                          </p:spTgt>
                                        </p:tgtEl>
                                        <p:attrNameLst>
                                          <p:attrName>ppt_w</p:attrName>
                                        </p:attrNameLst>
                                      </p:cBhvr>
                                      <p:tavLst>
                                        <p:tav tm="0">
                                          <p:val>
                                            <p:strVal val="0"/>
                                          </p:val>
                                        </p:tav>
                                        <p:tav tm="100000">
                                          <p:val>
                                            <p:strVal val="#ppt_w"/>
                                          </p:val>
                                        </p:tav>
                                      </p:tavLst>
                                    </p:anim>
                                    <p:anim calcmode="lin" valueType="num">
                                      <p:cBhvr additive="base">
                                        <p:cTn id="225" dur="500"/>
                                        <p:tgtEl>
                                          <p:spTgt spid="423">
                                            <p:txEl>
                                              <p:pRg st="7" end="7"/>
                                            </p:txEl>
                                          </p:spTgt>
                                        </p:tgtEl>
                                        <p:attrNameLst>
                                          <p:attrName>ppt_h</p:attrName>
                                        </p:attrNameLst>
                                      </p:cBhvr>
                                      <p:tavLst>
                                        <p:tav tm="0">
                                          <p:val>
                                            <p:strVal val="0"/>
                                          </p:val>
                                        </p:tav>
                                        <p:tav tm="100000">
                                          <p:val>
                                            <p:strVal val="#ppt_h"/>
                                          </p:val>
                                        </p:tav>
                                      </p:tavLst>
                                    </p:anim>
                                  </p:childTnLst>
                                </p:cTn>
                              </p:par>
                              <p:par>
                                <p:cTn id="226" presetID="23" presetClass="entr" presetSubtype="16" fill="hold" nodeType="withEffect">
                                  <p:stCondLst>
                                    <p:cond delay="200"/>
                                  </p:stCondLst>
                                  <p:childTnLst>
                                    <p:set>
                                      <p:cBhvr>
                                        <p:cTn id="227" dur="1" fill="hold">
                                          <p:stCondLst>
                                            <p:cond delay="0"/>
                                          </p:stCondLst>
                                        </p:cTn>
                                        <p:tgtEl>
                                          <p:spTgt spid="423">
                                            <p:txEl>
                                              <p:pRg st="8" end="8"/>
                                            </p:txEl>
                                          </p:spTgt>
                                        </p:tgtEl>
                                        <p:attrNameLst>
                                          <p:attrName>style.visibility</p:attrName>
                                        </p:attrNameLst>
                                      </p:cBhvr>
                                      <p:to>
                                        <p:strVal val="visible"/>
                                      </p:to>
                                    </p:set>
                                    <p:anim calcmode="lin" valueType="num">
                                      <p:cBhvr additive="base">
                                        <p:cTn id="228" dur="500"/>
                                        <p:tgtEl>
                                          <p:spTgt spid="423">
                                            <p:txEl>
                                              <p:pRg st="8" end="8"/>
                                            </p:txEl>
                                          </p:spTgt>
                                        </p:tgtEl>
                                        <p:attrNameLst>
                                          <p:attrName>ppt_w</p:attrName>
                                        </p:attrNameLst>
                                      </p:cBhvr>
                                      <p:tavLst>
                                        <p:tav tm="0">
                                          <p:val>
                                            <p:strVal val="0"/>
                                          </p:val>
                                        </p:tav>
                                        <p:tav tm="100000">
                                          <p:val>
                                            <p:strVal val="#ppt_w"/>
                                          </p:val>
                                        </p:tav>
                                      </p:tavLst>
                                    </p:anim>
                                    <p:anim calcmode="lin" valueType="num">
                                      <p:cBhvr additive="base">
                                        <p:cTn id="229" dur="500"/>
                                        <p:tgtEl>
                                          <p:spTgt spid="423">
                                            <p:txEl>
                                              <p:pRg st="8" end="8"/>
                                            </p:txEl>
                                          </p:spTgt>
                                        </p:tgtEl>
                                        <p:attrNameLst>
                                          <p:attrName>ppt_h</p:attrName>
                                        </p:attrNameLst>
                                      </p:cBhvr>
                                      <p:tavLst>
                                        <p:tav tm="0">
                                          <p:val>
                                            <p:strVal val="0"/>
                                          </p:val>
                                        </p:tav>
                                        <p:tav tm="100000">
                                          <p:val>
                                            <p:strVal val="#ppt_h"/>
                                          </p:val>
                                        </p:tav>
                                      </p:tavLst>
                                    </p:anim>
                                  </p:childTnLst>
                                </p:cTn>
                              </p:par>
                              <p:par>
                                <p:cTn id="230" presetID="23" presetClass="entr" presetSubtype="16" fill="hold" nodeType="withEffect">
                                  <p:stCondLst>
                                    <p:cond delay="200"/>
                                  </p:stCondLst>
                                  <p:childTnLst>
                                    <p:set>
                                      <p:cBhvr>
                                        <p:cTn id="231" dur="1" fill="hold">
                                          <p:stCondLst>
                                            <p:cond delay="0"/>
                                          </p:stCondLst>
                                        </p:cTn>
                                        <p:tgtEl>
                                          <p:spTgt spid="424">
                                            <p:txEl>
                                              <p:pRg st="0" end="0"/>
                                            </p:txEl>
                                          </p:spTgt>
                                        </p:tgtEl>
                                        <p:attrNameLst>
                                          <p:attrName>style.visibility</p:attrName>
                                        </p:attrNameLst>
                                      </p:cBhvr>
                                      <p:to>
                                        <p:strVal val="visible"/>
                                      </p:to>
                                    </p:set>
                                    <p:anim calcmode="lin" valueType="num">
                                      <p:cBhvr additive="base">
                                        <p:cTn id="232" dur="500"/>
                                        <p:tgtEl>
                                          <p:spTgt spid="424">
                                            <p:txEl>
                                              <p:pRg st="0" end="0"/>
                                            </p:txEl>
                                          </p:spTgt>
                                        </p:tgtEl>
                                        <p:attrNameLst>
                                          <p:attrName>ppt_w</p:attrName>
                                        </p:attrNameLst>
                                      </p:cBhvr>
                                      <p:tavLst>
                                        <p:tav tm="0">
                                          <p:val>
                                            <p:strVal val="0"/>
                                          </p:val>
                                        </p:tav>
                                        <p:tav tm="100000">
                                          <p:val>
                                            <p:strVal val="#ppt_w"/>
                                          </p:val>
                                        </p:tav>
                                      </p:tavLst>
                                    </p:anim>
                                    <p:anim calcmode="lin" valueType="num">
                                      <p:cBhvr additive="base">
                                        <p:cTn id="233" dur="500"/>
                                        <p:tgtEl>
                                          <p:spTgt spid="424">
                                            <p:txEl>
                                              <p:pRg st="0" end="0"/>
                                            </p:txEl>
                                          </p:spTgt>
                                        </p:tgtEl>
                                        <p:attrNameLst>
                                          <p:attrName>ppt_h</p:attrName>
                                        </p:attrNameLst>
                                      </p:cBhvr>
                                      <p:tavLst>
                                        <p:tav tm="0">
                                          <p:val>
                                            <p:strVal val="0"/>
                                          </p:val>
                                        </p:tav>
                                        <p:tav tm="100000">
                                          <p:val>
                                            <p:strVal val="#ppt_h"/>
                                          </p:val>
                                        </p:tav>
                                      </p:tavLst>
                                    </p:anim>
                                  </p:childTnLst>
                                </p:cTn>
                              </p:par>
                              <p:par>
                                <p:cTn id="234" presetID="23" presetClass="entr" presetSubtype="16" fill="hold" nodeType="withEffect">
                                  <p:stCondLst>
                                    <p:cond delay="200"/>
                                  </p:stCondLst>
                                  <p:childTnLst>
                                    <p:set>
                                      <p:cBhvr>
                                        <p:cTn id="235" dur="1" fill="hold">
                                          <p:stCondLst>
                                            <p:cond delay="0"/>
                                          </p:stCondLst>
                                        </p:cTn>
                                        <p:tgtEl>
                                          <p:spTgt spid="424">
                                            <p:txEl>
                                              <p:pRg st="1" end="1"/>
                                            </p:txEl>
                                          </p:spTgt>
                                        </p:tgtEl>
                                        <p:attrNameLst>
                                          <p:attrName>style.visibility</p:attrName>
                                        </p:attrNameLst>
                                      </p:cBhvr>
                                      <p:to>
                                        <p:strVal val="visible"/>
                                      </p:to>
                                    </p:set>
                                    <p:anim calcmode="lin" valueType="num">
                                      <p:cBhvr additive="base">
                                        <p:cTn id="236" dur="500"/>
                                        <p:tgtEl>
                                          <p:spTgt spid="424">
                                            <p:txEl>
                                              <p:pRg st="1" end="1"/>
                                            </p:txEl>
                                          </p:spTgt>
                                        </p:tgtEl>
                                        <p:attrNameLst>
                                          <p:attrName>ppt_w</p:attrName>
                                        </p:attrNameLst>
                                      </p:cBhvr>
                                      <p:tavLst>
                                        <p:tav tm="0">
                                          <p:val>
                                            <p:strVal val="0"/>
                                          </p:val>
                                        </p:tav>
                                        <p:tav tm="100000">
                                          <p:val>
                                            <p:strVal val="#ppt_w"/>
                                          </p:val>
                                        </p:tav>
                                      </p:tavLst>
                                    </p:anim>
                                    <p:anim calcmode="lin" valueType="num">
                                      <p:cBhvr additive="base">
                                        <p:cTn id="237" dur="500"/>
                                        <p:tgtEl>
                                          <p:spTgt spid="424">
                                            <p:txEl>
                                              <p:pRg st="1" end="1"/>
                                            </p:txEl>
                                          </p:spTgt>
                                        </p:tgtEl>
                                        <p:attrNameLst>
                                          <p:attrName>ppt_h</p:attrName>
                                        </p:attrNameLst>
                                      </p:cBhvr>
                                      <p:tavLst>
                                        <p:tav tm="0">
                                          <p:val>
                                            <p:strVal val="0"/>
                                          </p:val>
                                        </p:tav>
                                        <p:tav tm="100000">
                                          <p:val>
                                            <p:strVal val="#ppt_h"/>
                                          </p:val>
                                        </p:tav>
                                      </p:tavLst>
                                    </p:anim>
                                  </p:childTnLst>
                                </p:cTn>
                              </p:par>
                              <p:par>
                                <p:cTn id="238" presetID="23" presetClass="entr" presetSubtype="16" fill="hold" nodeType="withEffect">
                                  <p:stCondLst>
                                    <p:cond delay="200"/>
                                  </p:stCondLst>
                                  <p:childTnLst>
                                    <p:set>
                                      <p:cBhvr>
                                        <p:cTn id="239" dur="1" fill="hold">
                                          <p:stCondLst>
                                            <p:cond delay="0"/>
                                          </p:stCondLst>
                                        </p:cTn>
                                        <p:tgtEl>
                                          <p:spTgt spid="424">
                                            <p:txEl>
                                              <p:pRg st="2" end="2"/>
                                            </p:txEl>
                                          </p:spTgt>
                                        </p:tgtEl>
                                        <p:attrNameLst>
                                          <p:attrName>style.visibility</p:attrName>
                                        </p:attrNameLst>
                                      </p:cBhvr>
                                      <p:to>
                                        <p:strVal val="visible"/>
                                      </p:to>
                                    </p:set>
                                    <p:anim calcmode="lin" valueType="num">
                                      <p:cBhvr additive="base">
                                        <p:cTn id="240" dur="500"/>
                                        <p:tgtEl>
                                          <p:spTgt spid="424">
                                            <p:txEl>
                                              <p:pRg st="2" end="2"/>
                                            </p:txEl>
                                          </p:spTgt>
                                        </p:tgtEl>
                                        <p:attrNameLst>
                                          <p:attrName>ppt_w</p:attrName>
                                        </p:attrNameLst>
                                      </p:cBhvr>
                                      <p:tavLst>
                                        <p:tav tm="0">
                                          <p:val>
                                            <p:strVal val="0"/>
                                          </p:val>
                                        </p:tav>
                                        <p:tav tm="100000">
                                          <p:val>
                                            <p:strVal val="#ppt_w"/>
                                          </p:val>
                                        </p:tav>
                                      </p:tavLst>
                                    </p:anim>
                                    <p:anim calcmode="lin" valueType="num">
                                      <p:cBhvr additive="base">
                                        <p:cTn id="241" dur="500"/>
                                        <p:tgtEl>
                                          <p:spTgt spid="424">
                                            <p:txEl>
                                              <p:pRg st="2" end="2"/>
                                            </p:txEl>
                                          </p:spTgt>
                                        </p:tgtEl>
                                        <p:attrNameLst>
                                          <p:attrName>ppt_h</p:attrName>
                                        </p:attrNameLst>
                                      </p:cBhvr>
                                      <p:tavLst>
                                        <p:tav tm="0">
                                          <p:val>
                                            <p:strVal val="0"/>
                                          </p:val>
                                        </p:tav>
                                        <p:tav tm="100000">
                                          <p:val>
                                            <p:strVal val="#ppt_h"/>
                                          </p:val>
                                        </p:tav>
                                      </p:tavLst>
                                    </p:anim>
                                  </p:childTnLst>
                                </p:cTn>
                              </p:par>
                              <p:par>
                                <p:cTn id="242" presetID="23" presetClass="entr" presetSubtype="16" fill="hold" nodeType="withEffect">
                                  <p:stCondLst>
                                    <p:cond delay="200"/>
                                  </p:stCondLst>
                                  <p:childTnLst>
                                    <p:set>
                                      <p:cBhvr>
                                        <p:cTn id="243" dur="1" fill="hold">
                                          <p:stCondLst>
                                            <p:cond delay="0"/>
                                          </p:stCondLst>
                                        </p:cTn>
                                        <p:tgtEl>
                                          <p:spTgt spid="424">
                                            <p:txEl>
                                              <p:pRg st="3" end="3"/>
                                            </p:txEl>
                                          </p:spTgt>
                                        </p:tgtEl>
                                        <p:attrNameLst>
                                          <p:attrName>style.visibility</p:attrName>
                                        </p:attrNameLst>
                                      </p:cBhvr>
                                      <p:to>
                                        <p:strVal val="visible"/>
                                      </p:to>
                                    </p:set>
                                    <p:anim calcmode="lin" valueType="num">
                                      <p:cBhvr additive="base">
                                        <p:cTn id="244" dur="500"/>
                                        <p:tgtEl>
                                          <p:spTgt spid="424">
                                            <p:txEl>
                                              <p:pRg st="3" end="3"/>
                                            </p:txEl>
                                          </p:spTgt>
                                        </p:tgtEl>
                                        <p:attrNameLst>
                                          <p:attrName>ppt_w</p:attrName>
                                        </p:attrNameLst>
                                      </p:cBhvr>
                                      <p:tavLst>
                                        <p:tav tm="0">
                                          <p:val>
                                            <p:strVal val="0"/>
                                          </p:val>
                                        </p:tav>
                                        <p:tav tm="100000">
                                          <p:val>
                                            <p:strVal val="#ppt_w"/>
                                          </p:val>
                                        </p:tav>
                                      </p:tavLst>
                                    </p:anim>
                                    <p:anim calcmode="lin" valueType="num">
                                      <p:cBhvr additive="base">
                                        <p:cTn id="245" dur="500"/>
                                        <p:tgtEl>
                                          <p:spTgt spid="424">
                                            <p:txEl>
                                              <p:pRg st="3" end="3"/>
                                            </p:txEl>
                                          </p:spTgt>
                                        </p:tgtEl>
                                        <p:attrNameLst>
                                          <p:attrName>ppt_h</p:attrName>
                                        </p:attrNameLst>
                                      </p:cBhvr>
                                      <p:tavLst>
                                        <p:tav tm="0">
                                          <p:val>
                                            <p:strVal val="0"/>
                                          </p:val>
                                        </p:tav>
                                        <p:tav tm="100000">
                                          <p:val>
                                            <p:strVal val="#ppt_h"/>
                                          </p:val>
                                        </p:tav>
                                      </p:tavLst>
                                    </p:anim>
                                  </p:childTnLst>
                                </p:cTn>
                              </p:par>
                              <p:par>
                                <p:cTn id="246" presetID="23" presetClass="entr" presetSubtype="16" fill="hold" nodeType="withEffect">
                                  <p:stCondLst>
                                    <p:cond delay="200"/>
                                  </p:stCondLst>
                                  <p:childTnLst>
                                    <p:set>
                                      <p:cBhvr>
                                        <p:cTn id="247" dur="1" fill="hold">
                                          <p:stCondLst>
                                            <p:cond delay="0"/>
                                          </p:stCondLst>
                                        </p:cTn>
                                        <p:tgtEl>
                                          <p:spTgt spid="424">
                                            <p:txEl>
                                              <p:pRg st="4" end="4"/>
                                            </p:txEl>
                                          </p:spTgt>
                                        </p:tgtEl>
                                        <p:attrNameLst>
                                          <p:attrName>style.visibility</p:attrName>
                                        </p:attrNameLst>
                                      </p:cBhvr>
                                      <p:to>
                                        <p:strVal val="visible"/>
                                      </p:to>
                                    </p:set>
                                    <p:anim calcmode="lin" valueType="num">
                                      <p:cBhvr additive="base">
                                        <p:cTn id="248" dur="500"/>
                                        <p:tgtEl>
                                          <p:spTgt spid="424">
                                            <p:txEl>
                                              <p:pRg st="4" end="4"/>
                                            </p:txEl>
                                          </p:spTgt>
                                        </p:tgtEl>
                                        <p:attrNameLst>
                                          <p:attrName>ppt_w</p:attrName>
                                        </p:attrNameLst>
                                      </p:cBhvr>
                                      <p:tavLst>
                                        <p:tav tm="0">
                                          <p:val>
                                            <p:strVal val="0"/>
                                          </p:val>
                                        </p:tav>
                                        <p:tav tm="100000">
                                          <p:val>
                                            <p:strVal val="#ppt_w"/>
                                          </p:val>
                                        </p:tav>
                                      </p:tavLst>
                                    </p:anim>
                                    <p:anim calcmode="lin" valueType="num">
                                      <p:cBhvr additive="base">
                                        <p:cTn id="249" dur="500"/>
                                        <p:tgtEl>
                                          <p:spTgt spid="424">
                                            <p:txEl>
                                              <p:pRg st="4" end="4"/>
                                            </p:txEl>
                                          </p:spTgt>
                                        </p:tgtEl>
                                        <p:attrNameLst>
                                          <p:attrName>ppt_h</p:attrName>
                                        </p:attrNameLst>
                                      </p:cBhvr>
                                      <p:tavLst>
                                        <p:tav tm="0">
                                          <p:val>
                                            <p:strVal val="0"/>
                                          </p:val>
                                        </p:tav>
                                        <p:tav tm="100000">
                                          <p:val>
                                            <p:strVal val="#ppt_h"/>
                                          </p:val>
                                        </p:tav>
                                      </p:tavLst>
                                    </p:anim>
                                  </p:childTnLst>
                                </p:cTn>
                              </p:par>
                              <p:par>
                                <p:cTn id="250" presetID="23" presetClass="entr" presetSubtype="16" fill="hold" nodeType="withEffect">
                                  <p:stCondLst>
                                    <p:cond delay="200"/>
                                  </p:stCondLst>
                                  <p:childTnLst>
                                    <p:set>
                                      <p:cBhvr>
                                        <p:cTn id="251" dur="1" fill="hold">
                                          <p:stCondLst>
                                            <p:cond delay="0"/>
                                          </p:stCondLst>
                                        </p:cTn>
                                        <p:tgtEl>
                                          <p:spTgt spid="424">
                                            <p:txEl>
                                              <p:pRg st="5" end="5"/>
                                            </p:txEl>
                                          </p:spTgt>
                                        </p:tgtEl>
                                        <p:attrNameLst>
                                          <p:attrName>style.visibility</p:attrName>
                                        </p:attrNameLst>
                                      </p:cBhvr>
                                      <p:to>
                                        <p:strVal val="visible"/>
                                      </p:to>
                                    </p:set>
                                    <p:anim calcmode="lin" valueType="num">
                                      <p:cBhvr additive="base">
                                        <p:cTn id="252" dur="500"/>
                                        <p:tgtEl>
                                          <p:spTgt spid="424">
                                            <p:txEl>
                                              <p:pRg st="5" end="5"/>
                                            </p:txEl>
                                          </p:spTgt>
                                        </p:tgtEl>
                                        <p:attrNameLst>
                                          <p:attrName>ppt_w</p:attrName>
                                        </p:attrNameLst>
                                      </p:cBhvr>
                                      <p:tavLst>
                                        <p:tav tm="0">
                                          <p:val>
                                            <p:strVal val="0"/>
                                          </p:val>
                                        </p:tav>
                                        <p:tav tm="100000">
                                          <p:val>
                                            <p:strVal val="#ppt_w"/>
                                          </p:val>
                                        </p:tav>
                                      </p:tavLst>
                                    </p:anim>
                                    <p:anim calcmode="lin" valueType="num">
                                      <p:cBhvr additive="base">
                                        <p:cTn id="253" dur="500"/>
                                        <p:tgtEl>
                                          <p:spTgt spid="424">
                                            <p:txEl>
                                              <p:pRg st="5" end="5"/>
                                            </p:txEl>
                                          </p:spTgt>
                                        </p:tgtEl>
                                        <p:attrNameLst>
                                          <p:attrName>ppt_h</p:attrName>
                                        </p:attrNameLst>
                                      </p:cBhvr>
                                      <p:tavLst>
                                        <p:tav tm="0">
                                          <p:val>
                                            <p:strVal val="0"/>
                                          </p:val>
                                        </p:tav>
                                        <p:tav tm="100000">
                                          <p:val>
                                            <p:strVal val="#ppt_h"/>
                                          </p:val>
                                        </p:tav>
                                      </p:tavLst>
                                    </p:anim>
                                  </p:childTnLst>
                                </p:cTn>
                              </p:par>
                              <p:par>
                                <p:cTn id="254" presetID="23" presetClass="entr" presetSubtype="16" fill="hold" nodeType="withEffect">
                                  <p:stCondLst>
                                    <p:cond delay="200"/>
                                  </p:stCondLst>
                                  <p:childTnLst>
                                    <p:set>
                                      <p:cBhvr>
                                        <p:cTn id="255" dur="1" fill="hold">
                                          <p:stCondLst>
                                            <p:cond delay="0"/>
                                          </p:stCondLst>
                                        </p:cTn>
                                        <p:tgtEl>
                                          <p:spTgt spid="424">
                                            <p:txEl>
                                              <p:pRg st="6" end="6"/>
                                            </p:txEl>
                                          </p:spTgt>
                                        </p:tgtEl>
                                        <p:attrNameLst>
                                          <p:attrName>style.visibility</p:attrName>
                                        </p:attrNameLst>
                                      </p:cBhvr>
                                      <p:to>
                                        <p:strVal val="visible"/>
                                      </p:to>
                                    </p:set>
                                    <p:anim calcmode="lin" valueType="num">
                                      <p:cBhvr additive="base">
                                        <p:cTn id="256" dur="500"/>
                                        <p:tgtEl>
                                          <p:spTgt spid="424">
                                            <p:txEl>
                                              <p:pRg st="6" end="6"/>
                                            </p:txEl>
                                          </p:spTgt>
                                        </p:tgtEl>
                                        <p:attrNameLst>
                                          <p:attrName>ppt_w</p:attrName>
                                        </p:attrNameLst>
                                      </p:cBhvr>
                                      <p:tavLst>
                                        <p:tav tm="0">
                                          <p:val>
                                            <p:strVal val="0"/>
                                          </p:val>
                                        </p:tav>
                                        <p:tav tm="100000">
                                          <p:val>
                                            <p:strVal val="#ppt_w"/>
                                          </p:val>
                                        </p:tav>
                                      </p:tavLst>
                                    </p:anim>
                                    <p:anim calcmode="lin" valueType="num">
                                      <p:cBhvr additive="base">
                                        <p:cTn id="257" dur="500"/>
                                        <p:tgtEl>
                                          <p:spTgt spid="424">
                                            <p:txEl>
                                              <p:pRg st="6" end="6"/>
                                            </p:txEl>
                                          </p:spTgt>
                                        </p:tgtEl>
                                        <p:attrNameLst>
                                          <p:attrName>ppt_h</p:attrName>
                                        </p:attrNameLst>
                                      </p:cBhvr>
                                      <p:tavLst>
                                        <p:tav tm="0">
                                          <p:val>
                                            <p:strVal val="0"/>
                                          </p:val>
                                        </p:tav>
                                        <p:tav tm="100000">
                                          <p:val>
                                            <p:strVal val="#ppt_h"/>
                                          </p:val>
                                        </p:tav>
                                      </p:tavLst>
                                    </p:anim>
                                  </p:childTnLst>
                                </p:cTn>
                              </p:par>
                              <p:par>
                                <p:cTn id="258" presetID="23" presetClass="entr" presetSubtype="16" fill="hold" nodeType="withEffect">
                                  <p:stCondLst>
                                    <p:cond delay="200"/>
                                  </p:stCondLst>
                                  <p:childTnLst>
                                    <p:set>
                                      <p:cBhvr>
                                        <p:cTn id="259" dur="1" fill="hold">
                                          <p:stCondLst>
                                            <p:cond delay="0"/>
                                          </p:stCondLst>
                                        </p:cTn>
                                        <p:tgtEl>
                                          <p:spTgt spid="424">
                                            <p:txEl>
                                              <p:pRg st="7" end="7"/>
                                            </p:txEl>
                                          </p:spTgt>
                                        </p:tgtEl>
                                        <p:attrNameLst>
                                          <p:attrName>style.visibility</p:attrName>
                                        </p:attrNameLst>
                                      </p:cBhvr>
                                      <p:to>
                                        <p:strVal val="visible"/>
                                      </p:to>
                                    </p:set>
                                    <p:anim calcmode="lin" valueType="num">
                                      <p:cBhvr additive="base">
                                        <p:cTn id="260" dur="500"/>
                                        <p:tgtEl>
                                          <p:spTgt spid="424">
                                            <p:txEl>
                                              <p:pRg st="7" end="7"/>
                                            </p:txEl>
                                          </p:spTgt>
                                        </p:tgtEl>
                                        <p:attrNameLst>
                                          <p:attrName>ppt_w</p:attrName>
                                        </p:attrNameLst>
                                      </p:cBhvr>
                                      <p:tavLst>
                                        <p:tav tm="0">
                                          <p:val>
                                            <p:strVal val="0"/>
                                          </p:val>
                                        </p:tav>
                                        <p:tav tm="100000">
                                          <p:val>
                                            <p:strVal val="#ppt_w"/>
                                          </p:val>
                                        </p:tav>
                                      </p:tavLst>
                                    </p:anim>
                                    <p:anim calcmode="lin" valueType="num">
                                      <p:cBhvr additive="base">
                                        <p:cTn id="261" dur="500"/>
                                        <p:tgtEl>
                                          <p:spTgt spid="424">
                                            <p:txEl>
                                              <p:pRg st="7" end="7"/>
                                            </p:txEl>
                                          </p:spTgt>
                                        </p:tgtEl>
                                        <p:attrNameLst>
                                          <p:attrName>ppt_h</p:attrName>
                                        </p:attrNameLst>
                                      </p:cBhvr>
                                      <p:tavLst>
                                        <p:tav tm="0">
                                          <p:val>
                                            <p:strVal val="0"/>
                                          </p:val>
                                        </p:tav>
                                        <p:tav tm="100000">
                                          <p:val>
                                            <p:strVal val="#ppt_h"/>
                                          </p:val>
                                        </p:tav>
                                      </p:tavLst>
                                    </p:anim>
                                  </p:childTnLst>
                                </p:cTn>
                              </p:par>
                              <p:par>
                                <p:cTn id="262" presetID="23" presetClass="entr" presetSubtype="16" fill="hold" nodeType="withEffect">
                                  <p:stCondLst>
                                    <p:cond delay="200"/>
                                  </p:stCondLst>
                                  <p:childTnLst>
                                    <p:set>
                                      <p:cBhvr>
                                        <p:cTn id="263" dur="1" fill="hold">
                                          <p:stCondLst>
                                            <p:cond delay="0"/>
                                          </p:stCondLst>
                                        </p:cTn>
                                        <p:tgtEl>
                                          <p:spTgt spid="424">
                                            <p:txEl>
                                              <p:pRg st="8" end="8"/>
                                            </p:txEl>
                                          </p:spTgt>
                                        </p:tgtEl>
                                        <p:attrNameLst>
                                          <p:attrName>style.visibility</p:attrName>
                                        </p:attrNameLst>
                                      </p:cBhvr>
                                      <p:to>
                                        <p:strVal val="visible"/>
                                      </p:to>
                                    </p:set>
                                    <p:anim calcmode="lin" valueType="num">
                                      <p:cBhvr additive="base">
                                        <p:cTn id="264" dur="500"/>
                                        <p:tgtEl>
                                          <p:spTgt spid="424">
                                            <p:txEl>
                                              <p:pRg st="8" end="8"/>
                                            </p:txEl>
                                          </p:spTgt>
                                        </p:tgtEl>
                                        <p:attrNameLst>
                                          <p:attrName>ppt_w</p:attrName>
                                        </p:attrNameLst>
                                      </p:cBhvr>
                                      <p:tavLst>
                                        <p:tav tm="0">
                                          <p:val>
                                            <p:strVal val="0"/>
                                          </p:val>
                                        </p:tav>
                                        <p:tav tm="100000">
                                          <p:val>
                                            <p:strVal val="#ppt_w"/>
                                          </p:val>
                                        </p:tav>
                                      </p:tavLst>
                                    </p:anim>
                                    <p:anim calcmode="lin" valueType="num">
                                      <p:cBhvr additive="base">
                                        <p:cTn id="265" dur="500"/>
                                        <p:tgtEl>
                                          <p:spTgt spid="424">
                                            <p:txEl>
                                              <p:pRg st="8" end="8"/>
                                            </p:txEl>
                                          </p:spTgt>
                                        </p:tgtEl>
                                        <p:attrNameLst>
                                          <p:attrName>ppt_h</p:attrName>
                                        </p:attrNameLst>
                                      </p:cBhvr>
                                      <p:tavLst>
                                        <p:tav tm="0">
                                          <p:val>
                                            <p:strVal val="0"/>
                                          </p:val>
                                        </p:tav>
                                        <p:tav tm="100000">
                                          <p:val>
                                            <p:strVal val="#ppt_h"/>
                                          </p:val>
                                        </p:tav>
                                      </p:tavLst>
                                    </p:anim>
                                  </p:childTnLst>
                                </p:cTn>
                              </p:par>
                              <p:par>
                                <p:cTn id="266" presetID="10" presetClass="entr" presetSubtype="0" fill="hold" nodeType="withEffect">
                                  <p:stCondLst>
                                    <p:cond delay="200"/>
                                  </p:stCondLst>
                                  <p:childTnLst>
                                    <p:set>
                                      <p:cBhvr>
                                        <p:cTn id="267" dur="1" fill="hold">
                                          <p:stCondLst>
                                            <p:cond delay="0"/>
                                          </p:stCondLst>
                                        </p:cTn>
                                        <p:tgtEl>
                                          <p:spTgt spid="425">
                                            <p:txEl>
                                              <p:pRg st="0" end="0"/>
                                            </p:txEl>
                                          </p:spTgt>
                                        </p:tgtEl>
                                        <p:attrNameLst>
                                          <p:attrName>style.visibility</p:attrName>
                                        </p:attrNameLst>
                                      </p:cBhvr>
                                      <p:to>
                                        <p:strVal val="visible"/>
                                      </p:to>
                                    </p:set>
                                    <p:animEffect transition="in" filter="fade">
                                      <p:cBhvr>
                                        <p:cTn id="268" dur="400"/>
                                        <p:tgtEl>
                                          <p:spTgt spid="425">
                                            <p:txEl>
                                              <p:pRg st="0" end="0"/>
                                            </p:txEl>
                                          </p:spTgt>
                                        </p:tgtEl>
                                      </p:cBhvr>
                                    </p:animEffect>
                                  </p:childTnLst>
                                </p:cTn>
                              </p:par>
                              <p:par>
                                <p:cTn id="269" presetID="10" presetClass="entr" presetSubtype="0" fill="hold" nodeType="withEffect">
                                  <p:stCondLst>
                                    <p:cond delay="200"/>
                                  </p:stCondLst>
                                  <p:childTnLst>
                                    <p:set>
                                      <p:cBhvr>
                                        <p:cTn id="270" dur="1" fill="hold">
                                          <p:stCondLst>
                                            <p:cond delay="0"/>
                                          </p:stCondLst>
                                        </p:cTn>
                                        <p:tgtEl>
                                          <p:spTgt spid="425">
                                            <p:txEl>
                                              <p:pRg st="1" end="1"/>
                                            </p:txEl>
                                          </p:spTgt>
                                        </p:tgtEl>
                                        <p:attrNameLst>
                                          <p:attrName>style.visibility</p:attrName>
                                        </p:attrNameLst>
                                      </p:cBhvr>
                                      <p:to>
                                        <p:strVal val="visible"/>
                                      </p:to>
                                    </p:set>
                                    <p:animEffect transition="in" filter="fade">
                                      <p:cBhvr>
                                        <p:cTn id="271" dur="400"/>
                                        <p:tgtEl>
                                          <p:spTgt spid="425">
                                            <p:txEl>
                                              <p:pRg st="1" end="1"/>
                                            </p:txEl>
                                          </p:spTgt>
                                        </p:tgtEl>
                                      </p:cBhvr>
                                    </p:animEffect>
                                  </p:childTnLst>
                                </p:cTn>
                              </p:par>
                              <p:par>
                                <p:cTn id="272" presetID="10" presetClass="entr" presetSubtype="0" fill="hold" nodeType="withEffect">
                                  <p:stCondLst>
                                    <p:cond delay="200"/>
                                  </p:stCondLst>
                                  <p:childTnLst>
                                    <p:set>
                                      <p:cBhvr>
                                        <p:cTn id="273" dur="1" fill="hold">
                                          <p:stCondLst>
                                            <p:cond delay="0"/>
                                          </p:stCondLst>
                                        </p:cTn>
                                        <p:tgtEl>
                                          <p:spTgt spid="425">
                                            <p:txEl>
                                              <p:pRg st="2" end="2"/>
                                            </p:txEl>
                                          </p:spTgt>
                                        </p:tgtEl>
                                        <p:attrNameLst>
                                          <p:attrName>style.visibility</p:attrName>
                                        </p:attrNameLst>
                                      </p:cBhvr>
                                      <p:to>
                                        <p:strVal val="visible"/>
                                      </p:to>
                                    </p:set>
                                    <p:animEffect transition="in" filter="fade">
                                      <p:cBhvr>
                                        <p:cTn id="274" dur="400"/>
                                        <p:tgtEl>
                                          <p:spTgt spid="425">
                                            <p:txEl>
                                              <p:pRg st="2" end="2"/>
                                            </p:txEl>
                                          </p:spTgt>
                                        </p:tgtEl>
                                      </p:cBhvr>
                                    </p:animEffect>
                                  </p:childTnLst>
                                </p:cTn>
                              </p:par>
                              <p:par>
                                <p:cTn id="275" presetID="10" presetClass="entr" presetSubtype="0" fill="hold" nodeType="withEffect">
                                  <p:stCondLst>
                                    <p:cond delay="200"/>
                                  </p:stCondLst>
                                  <p:childTnLst>
                                    <p:set>
                                      <p:cBhvr>
                                        <p:cTn id="276" dur="1" fill="hold">
                                          <p:stCondLst>
                                            <p:cond delay="0"/>
                                          </p:stCondLst>
                                        </p:cTn>
                                        <p:tgtEl>
                                          <p:spTgt spid="425">
                                            <p:txEl>
                                              <p:pRg st="3" end="3"/>
                                            </p:txEl>
                                          </p:spTgt>
                                        </p:tgtEl>
                                        <p:attrNameLst>
                                          <p:attrName>style.visibility</p:attrName>
                                        </p:attrNameLst>
                                      </p:cBhvr>
                                      <p:to>
                                        <p:strVal val="visible"/>
                                      </p:to>
                                    </p:set>
                                    <p:animEffect transition="in" filter="fade">
                                      <p:cBhvr>
                                        <p:cTn id="277" dur="400"/>
                                        <p:tgtEl>
                                          <p:spTgt spid="425">
                                            <p:txEl>
                                              <p:pRg st="3" end="3"/>
                                            </p:txEl>
                                          </p:spTgt>
                                        </p:tgtEl>
                                      </p:cBhvr>
                                    </p:animEffect>
                                  </p:childTnLst>
                                </p:cTn>
                              </p:par>
                              <p:par>
                                <p:cTn id="278" presetID="10" presetClass="entr" presetSubtype="0" fill="hold" nodeType="withEffect">
                                  <p:stCondLst>
                                    <p:cond delay="200"/>
                                  </p:stCondLst>
                                  <p:childTnLst>
                                    <p:set>
                                      <p:cBhvr>
                                        <p:cTn id="279" dur="1" fill="hold">
                                          <p:stCondLst>
                                            <p:cond delay="0"/>
                                          </p:stCondLst>
                                        </p:cTn>
                                        <p:tgtEl>
                                          <p:spTgt spid="425">
                                            <p:txEl>
                                              <p:pRg st="4" end="4"/>
                                            </p:txEl>
                                          </p:spTgt>
                                        </p:tgtEl>
                                        <p:attrNameLst>
                                          <p:attrName>style.visibility</p:attrName>
                                        </p:attrNameLst>
                                      </p:cBhvr>
                                      <p:to>
                                        <p:strVal val="visible"/>
                                      </p:to>
                                    </p:set>
                                    <p:animEffect transition="in" filter="fade">
                                      <p:cBhvr>
                                        <p:cTn id="280" dur="400"/>
                                        <p:tgtEl>
                                          <p:spTgt spid="425">
                                            <p:txEl>
                                              <p:pRg st="4" end="4"/>
                                            </p:txEl>
                                          </p:spTgt>
                                        </p:tgtEl>
                                      </p:cBhvr>
                                    </p:animEffect>
                                  </p:childTnLst>
                                </p:cTn>
                              </p:par>
                              <p:par>
                                <p:cTn id="281" presetID="10" presetClass="entr" presetSubtype="0" fill="hold" nodeType="withEffect">
                                  <p:stCondLst>
                                    <p:cond delay="200"/>
                                  </p:stCondLst>
                                  <p:childTnLst>
                                    <p:set>
                                      <p:cBhvr>
                                        <p:cTn id="282" dur="1" fill="hold">
                                          <p:stCondLst>
                                            <p:cond delay="0"/>
                                          </p:stCondLst>
                                        </p:cTn>
                                        <p:tgtEl>
                                          <p:spTgt spid="425">
                                            <p:txEl>
                                              <p:pRg st="5" end="5"/>
                                            </p:txEl>
                                          </p:spTgt>
                                        </p:tgtEl>
                                        <p:attrNameLst>
                                          <p:attrName>style.visibility</p:attrName>
                                        </p:attrNameLst>
                                      </p:cBhvr>
                                      <p:to>
                                        <p:strVal val="visible"/>
                                      </p:to>
                                    </p:set>
                                    <p:animEffect transition="in" filter="fade">
                                      <p:cBhvr>
                                        <p:cTn id="283" dur="400"/>
                                        <p:tgtEl>
                                          <p:spTgt spid="425">
                                            <p:txEl>
                                              <p:pRg st="5" end="5"/>
                                            </p:txEl>
                                          </p:spTgt>
                                        </p:tgtEl>
                                      </p:cBhvr>
                                    </p:animEffect>
                                  </p:childTnLst>
                                </p:cTn>
                              </p:par>
                              <p:par>
                                <p:cTn id="284" presetID="10" presetClass="entr" presetSubtype="0" fill="hold" nodeType="withEffect">
                                  <p:stCondLst>
                                    <p:cond delay="200"/>
                                  </p:stCondLst>
                                  <p:childTnLst>
                                    <p:set>
                                      <p:cBhvr>
                                        <p:cTn id="285" dur="1" fill="hold">
                                          <p:stCondLst>
                                            <p:cond delay="0"/>
                                          </p:stCondLst>
                                        </p:cTn>
                                        <p:tgtEl>
                                          <p:spTgt spid="425">
                                            <p:txEl>
                                              <p:pRg st="6" end="6"/>
                                            </p:txEl>
                                          </p:spTgt>
                                        </p:tgtEl>
                                        <p:attrNameLst>
                                          <p:attrName>style.visibility</p:attrName>
                                        </p:attrNameLst>
                                      </p:cBhvr>
                                      <p:to>
                                        <p:strVal val="visible"/>
                                      </p:to>
                                    </p:set>
                                    <p:animEffect transition="in" filter="fade">
                                      <p:cBhvr>
                                        <p:cTn id="286" dur="400"/>
                                        <p:tgtEl>
                                          <p:spTgt spid="425">
                                            <p:txEl>
                                              <p:pRg st="6" end="6"/>
                                            </p:txEl>
                                          </p:spTgt>
                                        </p:tgtEl>
                                      </p:cBhvr>
                                    </p:animEffect>
                                  </p:childTnLst>
                                </p:cTn>
                              </p:par>
                              <p:par>
                                <p:cTn id="287" presetID="10" presetClass="entr" presetSubtype="0" fill="hold" nodeType="withEffect">
                                  <p:stCondLst>
                                    <p:cond delay="200"/>
                                  </p:stCondLst>
                                  <p:childTnLst>
                                    <p:set>
                                      <p:cBhvr>
                                        <p:cTn id="288" dur="1" fill="hold">
                                          <p:stCondLst>
                                            <p:cond delay="0"/>
                                          </p:stCondLst>
                                        </p:cTn>
                                        <p:tgtEl>
                                          <p:spTgt spid="425">
                                            <p:txEl>
                                              <p:pRg st="7" end="7"/>
                                            </p:txEl>
                                          </p:spTgt>
                                        </p:tgtEl>
                                        <p:attrNameLst>
                                          <p:attrName>style.visibility</p:attrName>
                                        </p:attrNameLst>
                                      </p:cBhvr>
                                      <p:to>
                                        <p:strVal val="visible"/>
                                      </p:to>
                                    </p:set>
                                    <p:animEffect transition="in" filter="fade">
                                      <p:cBhvr>
                                        <p:cTn id="289" dur="400"/>
                                        <p:tgtEl>
                                          <p:spTgt spid="425">
                                            <p:txEl>
                                              <p:pRg st="7" end="7"/>
                                            </p:txEl>
                                          </p:spTgt>
                                        </p:tgtEl>
                                      </p:cBhvr>
                                    </p:animEffect>
                                  </p:childTnLst>
                                </p:cTn>
                              </p:par>
                              <p:par>
                                <p:cTn id="290" presetID="10" presetClass="entr" presetSubtype="0" fill="hold" nodeType="withEffect">
                                  <p:stCondLst>
                                    <p:cond delay="200"/>
                                  </p:stCondLst>
                                  <p:childTnLst>
                                    <p:set>
                                      <p:cBhvr>
                                        <p:cTn id="291" dur="1" fill="hold">
                                          <p:stCondLst>
                                            <p:cond delay="0"/>
                                          </p:stCondLst>
                                        </p:cTn>
                                        <p:tgtEl>
                                          <p:spTgt spid="425">
                                            <p:txEl>
                                              <p:pRg st="8" end="8"/>
                                            </p:txEl>
                                          </p:spTgt>
                                        </p:tgtEl>
                                        <p:attrNameLst>
                                          <p:attrName>style.visibility</p:attrName>
                                        </p:attrNameLst>
                                      </p:cBhvr>
                                      <p:to>
                                        <p:strVal val="visible"/>
                                      </p:to>
                                    </p:set>
                                    <p:animEffect transition="in" filter="fade">
                                      <p:cBhvr>
                                        <p:cTn id="292" dur="400"/>
                                        <p:tgtEl>
                                          <p:spTgt spid="425">
                                            <p:txEl>
                                              <p:pRg st="8" end="8"/>
                                            </p:txEl>
                                          </p:spTgt>
                                        </p:tgtEl>
                                      </p:cBhvr>
                                    </p:animEffect>
                                  </p:childTnLst>
                                </p:cTn>
                              </p:par>
                              <p:par>
                                <p:cTn id="293" presetID="23" presetClass="entr" presetSubtype="16" fill="hold" nodeType="withEffect">
                                  <p:stCondLst>
                                    <p:cond delay="200"/>
                                  </p:stCondLst>
                                  <p:childTnLst>
                                    <p:set>
                                      <p:cBhvr>
                                        <p:cTn id="294" dur="1" fill="hold">
                                          <p:stCondLst>
                                            <p:cond delay="0"/>
                                          </p:stCondLst>
                                        </p:cTn>
                                        <p:tgtEl>
                                          <p:spTgt spid="426">
                                            <p:txEl>
                                              <p:pRg st="0" end="0"/>
                                            </p:txEl>
                                          </p:spTgt>
                                        </p:tgtEl>
                                        <p:attrNameLst>
                                          <p:attrName>style.visibility</p:attrName>
                                        </p:attrNameLst>
                                      </p:cBhvr>
                                      <p:to>
                                        <p:strVal val="visible"/>
                                      </p:to>
                                    </p:set>
                                    <p:anim calcmode="lin" valueType="num">
                                      <p:cBhvr additive="base">
                                        <p:cTn id="295" dur="500"/>
                                        <p:tgtEl>
                                          <p:spTgt spid="426">
                                            <p:txEl>
                                              <p:pRg st="0" end="0"/>
                                            </p:txEl>
                                          </p:spTgt>
                                        </p:tgtEl>
                                        <p:attrNameLst>
                                          <p:attrName>ppt_w</p:attrName>
                                        </p:attrNameLst>
                                      </p:cBhvr>
                                      <p:tavLst>
                                        <p:tav tm="0">
                                          <p:val>
                                            <p:strVal val="0"/>
                                          </p:val>
                                        </p:tav>
                                        <p:tav tm="100000">
                                          <p:val>
                                            <p:strVal val="#ppt_w"/>
                                          </p:val>
                                        </p:tav>
                                      </p:tavLst>
                                    </p:anim>
                                    <p:anim calcmode="lin" valueType="num">
                                      <p:cBhvr additive="base">
                                        <p:cTn id="296" dur="500"/>
                                        <p:tgtEl>
                                          <p:spTgt spid="426">
                                            <p:txEl>
                                              <p:pRg st="0" end="0"/>
                                            </p:txEl>
                                          </p:spTgt>
                                        </p:tgtEl>
                                        <p:attrNameLst>
                                          <p:attrName>ppt_h</p:attrName>
                                        </p:attrNameLst>
                                      </p:cBhvr>
                                      <p:tavLst>
                                        <p:tav tm="0">
                                          <p:val>
                                            <p:strVal val="0"/>
                                          </p:val>
                                        </p:tav>
                                        <p:tav tm="100000">
                                          <p:val>
                                            <p:strVal val="#ppt_h"/>
                                          </p:val>
                                        </p:tav>
                                      </p:tavLst>
                                    </p:anim>
                                  </p:childTnLst>
                                </p:cTn>
                              </p:par>
                              <p:par>
                                <p:cTn id="297" presetID="23" presetClass="entr" presetSubtype="16" fill="hold" nodeType="withEffect">
                                  <p:stCondLst>
                                    <p:cond delay="200"/>
                                  </p:stCondLst>
                                  <p:childTnLst>
                                    <p:set>
                                      <p:cBhvr>
                                        <p:cTn id="298" dur="1" fill="hold">
                                          <p:stCondLst>
                                            <p:cond delay="0"/>
                                          </p:stCondLst>
                                        </p:cTn>
                                        <p:tgtEl>
                                          <p:spTgt spid="426">
                                            <p:txEl>
                                              <p:pRg st="1" end="1"/>
                                            </p:txEl>
                                          </p:spTgt>
                                        </p:tgtEl>
                                        <p:attrNameLst>
                                          <p:attrName>style.visibility</p:attrName>
                                        </p:attrNameLst>
                                      </p:cBhvr>
                                      <p:to>
                                        <p:strVal val="visible"/>
                                      </p:to>
                                    </p:set>
                                    <p:anim calcmode="lin" valueType="num">
                                      <p:cBhvr additive="base">
                                        <p:cTn id="299" dur="500"/>
                                        <p:tgtEl>
                                          <p:spTgt spid="426">
                                            <p:txEl>
                                              <p:pRg st="1" end="1"/>
                                            </p:txEl>
                                          </p:spTgt>
                                        </p:tgtEl>
                                        <p:attrNameLst>
                                          <p:attrName>ppt_w</p:attrName>
                                        </p:attrNameLst>
                                      </p:cBhvr>
                                      <p:tavLst>
                                        <p:tav tm="0">
                                          <p:val>
                                            <p:strVal val="0"/>
                                          </p:val>
                                        </p:tav>
                                        <p:tav tm="100000">
                                          <p:val>
                                            <p:strVal val="#ppt_w"/>
                                          </p:val>
                                        </p:tav>
                                      </p:tavLst>
                                    </p:anim>
                                    <p:anim calcmode="lin" valueType="num">
                                      <p:cBhvr additive="base">
                                        <p:cTn id="300" dur="500"/>
                                        <p:tgtEl>
                                          <p:spTgt spid="426">
                                            <p:txEl>
                                              <p:pRg st="1" end="1"/>
                                            </p:txEl>
                                          </p:spTgt>
                                        </p:tgtEl>
                                        <p:attrNameLst>
                                          <p:attrName>ppt_h</p:attrName>
                                        </p:attrNameLst>
                                      </p:cBhvr>
                                      <p:tavLst>
                                        <p:tav tm="0">
                                          <p:val>
                                            <p:strVal val="0"/>
                                          </p:val>
                                        </p:tav>
                                        <p:tav tm="100000">
                                          <p:val>
                                            <p:strVal val="#ppt_h"/>
                                          </p:val>
                                        </p:tav>
                                      </p:tavLst>
                                    </p:anim>
                                  </p:childTnLst>
                                </p:cTn>
                              </p:par>
                              <p:par>
                                <p:cTn id="301" presetID="23" presetClass="entr" presetSubtype="16" fill="hold" nodeType="withEffect">
                                  <p:stCondLst>
                                    <p:cond delay="200"/>
                                  </p:stCondLst>
                                  <p:childTnLst>
                                    <p:set>
                                      <p:cBhvr>
                                        <p:cTn id="302" dur="1" fill="hold">
                                          <p:stCondLst>
                                            <p:cond delay="0"/>
                                          </p:stCondLst>
                                        </p:cTn>
                                        <p:tgtEl>
                                          <p:spTgt spid="426">
                                            <p:txEl>
                                              <p:pRg st="2" end="2"/>
                                            </p:txEl>
                                          </p:spTgt>
                                        </p:tgtEl>
                                        <p:attrNameLst>
                                          <p:attrName>style.visibility</p:attrName>
                                        </p:attrNameLst>
                                      </p:cBhvr>
                                      <p:to>
                                        <p:strVal val="visible"/>
                                      </p:to>
                                    </p:set>
                                    <p:anim calcmode="lin" valueType="num">
                                      <p:cBhvr additive="base">
                                        <p:cTn id="303" dur="500"/>
                                        <p:tgtEl>
                                          <p:spTgt spid="426">
                                            <p:txEl>
                                              <p:pRg st="2" end="2"/>
                                            </p:txEl>
                                          </p:spTgt>
                                        </p:tgtEl>
                                        <p:attrNameLst>
                                          <p:attrName>ppt_w</p:attrName>
                                        </p:attrNameLst>
                                      </p:cBhvr>
                                      <p:tavLst>
                                        <p:tav tm="0">
                                          <p:val>
                                            <p:strVal val="0"/>
                                          </p:val>
                                        </p:tav>
                                        <p:tav tm="100000">
                                          <p:val>
                                            <p:strVal val="#ppt_w"/>
                                          </p:val>
                                        </p:tav>
                                      </p:tavLst>
                                    </p:anim>
                                    <p:anim calcmode="lin" valueType="num">
                                      <p:cBhvr additive="base">
                                        <p:cTn id="304" dur="500"/>
                                        <p:tgtEl>
                                          <p:spTgt spid="426">
                                            <p:txEl>
                                              <p:pRg st="2" end="2"/>
                                            </p:txEl>
                                          </p:spTgt>
                                        </p:tgtEl>
                                        <p:attrNameLst>
                                          <p:attrName>ppt_h</p:attrName>
                                        </p:attrNameLst>
                                      </p:cBhvr>
                                      <p:tavLst>
                                        <p:tav tm="0">
                                          <p:val>
                                            <p:strVal val="0"/>
                                          </p:val>
                                        </p:tav>
                                        <p:tav tm="100000">
                                          <p:val>
                                            <p:strVal val="#ppt_h"/>
                                          </p:val>
                                        </p:tav>
                                      </p:tavLst>
                                    </p:anim>
                                  </p:childTnLst>
                                </p:cTn>
                              </p:par>
                              <p:par>
                                <p:cTn id="305" presetID="23" presetClass="entr" presetSubtype="16" fill="hold" nodeType="withEffect">
                                  <p:stCondLst>
                                    <p:cond delay="200"/>
                                  </p:stCondLst>
                                  <p:childTnLst>
                                    <p:set>
                                      <p:cBhvr>
                                        <p:cTn id="306" dur="1" fill="hold">
                                          <p:stCondLst>
                                            <p:cond delay="0"/>
                                          </p:stCondLst>
                                        </p:cTn>
                                        <p:tgtEl>
                                          <p:spTgt spid="426">
                                            <p:txEl>
                                              <p:pRg st="3" end="3"/>
                                            </p:txEl>
                                          </p:spTgt>
                                        </p:tgtEl>
                                        <p:attrNameLst>
                                          <p:attrName>style.visibility</p:attrName>
                                        </p:attrNameLst>
                                      </p:cBhvr>
                                      <p:to>
                                        <p:strVal val="visible"/>
                                      </p:to>
                                    </p:set>
                                    <p:anim calcmode="lin" valueType="num">
                                      <p:cBhvr additive="base">
                                        <p:cTn id="307" dur="500"/>
                                        <p:tgtEl>
                                          <p:spTgt spid="426">
                                            <p:txEl>
                                              <p:pRg st="3" end="3"/>
                                            </p:txEl>
                                          </p:spTgt>
                                        </p:tgtEl>
                                        <p:attrNameLst>
                                          <p:attrName>ppt_w</p:attrName>
                                        </p:attrNameLst>
                                      </p:cBhvr>
                                      <p:tavLst>
                                        <p:tav tm="0">
                                          <p:val>
                                            <p:strVal val="0"/>
                                          </p:val>
                                        </p:tav>
                                        <p:tav tm="100000">
                                          <p:val>
                                            <p:strVal val="#ppt_w"/>
                                          </p:val>
                                        </p:tav>
                                      </p:tavLst>
                                    </p:anim>
                                    <p:anim calcmode="lin" valueType="num">
                                      <p:cBhvr additive="base">
                                        <p:cTn id="308" dur="500"/>
                                        <p:tgtEl>
                                          <p:spTgt spid="426">
                                            <p:txEl>
                                              <p:pRg st="3" end="3"/>
                                            </p:txEl>
                                          </p:spTgt>
                                        </p:tgtEl>
                                        <p:attrNameLst>
                                          <p:attrName>ppt_h</p:attrName>
                                        </p:attrNameLst>
                                      </p:cBhvr>
                                      <p:tavLst>
                                        <p:tav tm="0">
                                          <p:val>
                                            <p:strVal val="0"/>
                                          </p:val>
                                        </p:tav>
                                        <p:tav tm="100000">
                                          <p:val>
                                            <p:strVal val="#ppt_h"/>
                                          </p:val>
                                        </p:tav>
                                      </p:tavLst>
                                    </p:anim>
                                  </p:childTnLst>
                                </p:cTn>
                              </p:par>
                              <p:par>
                                <p:cTn id="309" presetID="23" presetClass="entr" presetSubtype="16" fill="hold" nodeType="withEffect">
                                  <p:stCondLst>
                                    <p:cond delay="200"/>
                                  </p:stCondLst>
                                  <p:childTnLst>
                                    <p:set>
                                      <p:cBhvr>
                                        <p:cTn id="310" dur="1" fill="hold">
                                          <p:stCondLst>
                                            <p:cond delay="0"/>
                                          </p:stCondLst>
                                        </p:cTn>
                                        <p:tgtEl>
                                          <p:spTgt spid="426">
                                            <p:txEl>
                                              <p:pRg st="4" end="4"/>
                                            </p:txEl>
                                          </p:spTgt>
                                        </p:tgtEl>
                                        <p:attrNameLst>
                                          <p:attrName>style.visibility</p:attrName>
                                        </p:attrNameLst>
                                      </p:cBhvr>
                                      <p:to>
                                        <p:strVal val="visible"/>
                                      </p:to>
                                    </p:set>
                                    <p:anim calcmode="lin" valueType="num">
                                      <p:cBhvr additive="base">
                                        <p:cTn id="311" dur="500"/>
                                        <p:tgtEl>
                                          <p:spTgt spid="426">
                                            <p:txEl>
                                              <p:pRg st="4" end="4"/>
                                            </p:txEl>
                                          </p:spTgt>
                                        </p:tgtEl>
                                        <p:attrNameLst>
                                          <p:attrName>ppt_w</p:attrName>
                                        </p:attrNameLst>
                                      </p:cBhvr>
                                      <p:tavLst>
                                        <p:tav tm="0">
                                          <p:val>
                                            <p:strVal val="0"/>
                                          </p:val>
                                        </p:tav>
                                        <p:tav tm="100000">
                                          <p:val>
                                            <p:strVal val="#ppt_w"/>
                                          </p:val>
                                        </p:tav>
                                      </p:tavLst>
                                    </p:anim>
                                    <p:anim calcmode="lin" valueType="num">
                                      <p:cBhvr additive="base">
                                        <p:cTn id="312" dur="500"/>
                                        <p:tgtEl>
                                          <p:spTgt spid="426">
                                            <p:txEl>
                                              <p:pRg st="4" end="4"/>
                                            </p:txEl>
                                          </p:spTgt>
                                        </p:tgtEl>
                                        <p:attrNameLst>
                                          <p:attrName>ppt_h</p:attrName>
                                        </p:attrNameLst>
                                      </p:cBhvr>
                                      <p:tavLst>
                                        <p:tav tm="0">
                                          <p:val>
                                            <p:strVal val="0"/>
                                          </p:val>
                                        </p:tav>
                                        <p:tav tm="100000">
                                          <p:val>
                                            <p:strVal val="#ppt_h"/>
                                          </p:val>
                                        </p:tav>
                                      </p:tavLst>
                                    </p:anim>
                                  </p:childTnLst>
                                </p:cTn>
                              </p:par>
                              <p:par>
                                <p:cTn id="313" presetID="23" presetClass="entr" presetSubtype="16" fill="hold" nodeType="withEffect">
                                  <p:stCondLst>
                                    <p:cond delay="200"/>
                                  </p:stCondLst>
                                  <p:childTnLst>
                                    <p:set>
                                      <p:cBhvr>
                                        <p:cTn id="314" dur="1" fill="hold">
                                          <p:stCondLst>
                                            <p:cond delay="0"/>
                                          </p:stCondLst>
                                        </p:cTn>
                                        <p:tgtEl>
                                          <p:spTgt spid="426">
                                            <p:txEl>
                                              <p:pRg st="5" end="5"/>
                                            </p:txEl>
                                          </p:spTgt>
                                        </p:tgtEl>
                                        <p:attrNameLst>
                                          <p:attrName>style.visibility</p:attrName>
                                        </p:attrNameLst>
                                      </p:cBhvr>
                                      <p:to>
                                        <p:strVal val="visible"/>
                                      </p:to>
                                    </p:set>
                                    <p:anim calcmode="lin" valueType="num">
                                      <p:cBhvr additive="base">
                                        <p:cTn id="315" dur="500"/>
                                        <p:tgtEl>
                                          <p:spTgt spid="426">
                                            <p:txEl>
                                              <p:pRg st="5" end="5"/>
                                            </p:txEl>
                                          </p:spTgt>
                                        </p:tgtEl>
                                        <p:attrNameLst>
                                          <p:attrName>ppt_w</p:attrName>
                                        </p:attrNameLst>
                                      </p:cBhvr>
                                      <p:tavLst>
                                        <p:tav tm="0">
                                          <p:val>
                                            <p:strVal val="0"/>
                                          </p:val>
                                        </p:tav>
                                        <p:tav tm="100000">
                                          <p:val>
                                            <p:strVal val="#ppt_w"/>
                                          </p:val>
                                        </p:tav>
                                      </p:tavLst>
                                    </p:anim>
                                    <p:anim calcmode="lin" valueType="num">
                                      <p:cBhvr additive="base">
                                        <p:cTn id="316" dur="500"/>
                                        <p:tgtEl>
                                          <p:spTgt spid="426">
                                            <p:txEl>
                                              <p:pRg st="5" end="5"/>
                                            </p:txEl>
                                          </p:spTgt>
                                        </p:tgtEl>
                                        <p:attrNameLst>
                                          <p:attrName>ppt_h</p:attrName>
                                        </p:attrNameLst>
                                      </p:cBhvr>
                                      <p:tavLst>
                                        <p:tav tm="0">
                                          <p:val>
                                            <p:strVal val="0"/>
                                          </p:val>
                                        </p:tav>
                                        <p:tav tm="100000">
                                          <p:val>
                                            <p:strVal val="#ppt_h"/>
                                          </p:val>
                                        </p:tav>
                                      </p:tavLst>
                                    </p:anim>
                                  </p:childTnLst>
                                </p:cTn>
                              </p:par>
                              <p:par>
                                <p:cTn id="317" presetID="23" presetClass="entr" presetSubtype="16" fill="hold" nodeType="withEffect">
                                  <p:stCondLst>
                                    <p:cond delay="200"/>
                                  </p:stCondLst>
                                  <p:childTnLst>
                                    <p:set>
                                      <p:cBhvr>
                                        <p:cTn id="318" dur="1" fill="hold">
                                          <p:stCondLst>
                                            <p:cond delay="0"/>
                                          </p:stCondLst>
                                        </p:cTn>
                                        <p:tgtEl>
                                          <p:spTgt spid="426">
                                            <p:txEl>
                                              <p:pRg st="6" end="6"/>
                                            </p:txEl>
                                          </p:spTgt>
                                        </p:tgtEl>
                                        <p:attrNameLst>
                                          <p:attrName>style.visibility</p:attrName>
                                        </p:attrNameLst>
                                      </p:cBhvr>
                                      <p:to>
                                        <p:strVal val="visible"/>
                                      </p:to>
                                    </p:set>
                                    <p:anim calcmode="lin" valueType="num">
                                      <p:cBhvr additive="base">
                                        <p:cTn id="319" dur="500"/>
                                        <p:tgtEl>
                                          <p:spTgt spid="426">
                                            <p:txEl>
                                              <p:pRg st="6" end="6"/>
                                            </p:txEl>
                                          </p:spTgt>
                                        </p:tgtEl>
                                        <p:attrNameLst>
                                          <p:attrName>ppt_w</p:attrName>
                                        </p:attrNameLst>
                                      </p:cBhvr>
                                      <p:tavLst>
                                        <p:tav tm="0">
                                          <p:val>
                                            <p:strVal val="0"/>
                                          </p:val>
                                        </p:tav>
                                        <p:tav tm="100000">
                                          <p:val>
                                            <p:strVal val="#ppt_w"/>
                                          </p:val>
                                        </p:tav>
                                      </p:tavLst>
                                    </p:anim>
                                    <p:anim calcmode="lin" valueType="num">
                                      <p:cBhvr additive="base">
                                        <p:cTn id="320" dur="500"/>
                                        <p:tgtEl>
                                          <p:spTgt spid="426">
                                            <p:txEl>
                                              <p:pRg st="6" end="6"/>
                                            </p:txEl>
                                          </p:spTgt>
                                        </p:tgtEl>
                                        <p:attrNameLst>
                                          <p:attrName>ppt_h</p:attrName>
                                        </p:attrNameLst>
                                      </p:cBhvr>
                                      <p:tavLst>
                                        <p:tav tm="0">
                                          <p:val>
                                            <p:strVal val="0"/>
                                          </p:val>
                                        </p:tav>
                                        <p:tav tm="100000">
                                          <p:val>
                                            <p:strVal val="#ppt_h"/>
                                          </p:val>
                                        </p:tav>
                                      </p:tavLst>
                                    </p:anim>
                                  </p:childTnLst>
                                </p:cTn>
                              </p:par>
                              <p:par>
                                <p:cTn id="321" presetID="23" presetClass="entr" presetSubtype="16" fill="hold" nodeType="withEffect">
                                  <p:stCondLst>
                                    <p:cond delay="200"/>
                                  </p:stCondLst>
                                  <p:childTnLst>
                                    <p:set>
                                      <p:cBhvr>
                                        <p:cTn id="322" dur="1" fill="hold">
                                          <p:stCondLst>
                                            <p:cond delay="0"/>
                                          </p:stCondLst>
                                        </p:cTn>
                                        <p:tgtEl>
                                          <p:spTgt spid="426">
                                            <p:txEl>
                                              <p:pRg st="7" end="7"/>
                                            </p:txEl>
                                          </p:spTgt>
                                        </p:tgtEl>
                                        <p:attrNameLst>
                                          <p:attrName>style.visibility</p:attrName>
                                        </p:attrNameLst>
                                      </p:cBhvr>
                                      <p:to>
                                        <p:strVal val="visible"/>
                                      </p:to>
                                    </p:set>
                                    <p:anim calcmode="lin" valueType="num">
                                      <p:cBhvr additive="base">
                                        <p:cTn id="323" dur="500"/>
                                        <p:tgtEl>
                                          <p:spTgt spid="426">
                                            <p:txEl>
                                              <p:pRg st="7" end="7"/>
                                            </p:txEl>
                                          </p:spTgt>
                                        </p:tgtEl>
                                        <p:attrNameLst>
                                          <p:attrName>ppt_w</p:attrName>
                                        </p:attrNameLst>
                                      </p:cBhvr>
                                      <p:tavLst>
                                        <p:tav tm="0">
                                          <p:val>
                                            <p:strVal val="0"/>
                                          </p:val>
                                        </p:tav>
                                        <p:tav tm="100000">
                                          <p:val>
                                            <p:strVal val="#ppt_w"/>
                                          </p:val>
                                        </p:tav>
                                      </p:tavLst>
                                    </p:anim>
                                    <p:anim calcmode="lin" valueType="num">
                                      <p:cBhvr additive="base">
                                        <p:cTn id="324" dur="500"/>
                                        <p:tgtEl>
                                          <p:spTgt spid="426">
                                            <p:txEl>
                                              <p:pRg st="7" end="7"/>
                                            </p:txEl>
                                          </p:spTgt>
                                        </p:tgtEl>
                                        <p:attrNameLst>
                                          <p:attrName>ppt_h</p:attrName>
                                        </p:attrNameLst>
                                      </p:cBhvr>
                                      <p:tavLst>
                                        <p:tav tm="0">
                                          <p:val>
                                            <p:strVal val="0"/>
                                          </p:val>
                                        </p:tav>
                                        <p:tav tm="100000">
                                          <p:val>
                                            <p:strVal val="#ppt_h"/>
                                          </p:val>
                                        </p:tav>
                                      </p:tavLst>
                                    </p:anim>
                                  </p:childTnLst>
                                </p:cTn>
                              </p:par>
                              <p:par>
                                <p:cTn id="325" presetID="23" presetClass="entr" presetSubtype="16" fill="hold" nodeType="withEffect">
                                  <p:stCondLst>
                                    <p:cond delay="200"/>
                                  </p:stCondLst>
                                  <p:childTnLst>
                                    <p:set>
                                      <p:cBhvr>
                                        <p:cTn id="326" dur="1" fill="hold">
                                          <p:stCondLst>
                                            <p:cond delay="0"/>
                                          </p:stCondLst>
                                        </p:cTn>
                                        <p:tgtEl>
                                          <p:spTgt spid="426">
                                            <p:txEl>
                                              <p:pRg st="8" end="8"/>
                                            </p:txEl>
                                          </p:spTgt>
                                        </p:tgtEl>
                                        <p:attrNameLst>
                                          <p:attrName>style.visibility</p:attrName>
                                        </p:attrNameLst>
                                      </p:cBhvr>
                                      <p:to>
                                        <p:strVal val="visible"/>
                                      </p:to>
                                    </p:set>
                                    <p:anim calcmode="lin" valueType="num">
                                      <p:cBhvr additive="base">
                                        <p:cTn id="327" dur="500"/>
                                        <p:tgtEl>
                                          <p:spTgt spid="426">
                                            <p:txEl>
                                              <p:pRg st="8" end="8"/>
                                            </p:txEl>
                                          </p:spTgt>
                                        </p:tgtEl>
                                        <p:attrNameLst>
                                          <p:attrName>ppt_w</p:attrName>
                                        </p:attrNameLst>
                                      </p:cBhvr>
                                      <p:tavLst>
                                        <p:tav tm="0">
                                          <p:val>
                                            <p:strVal val="0"/>
                                          </p:val>
                                        </p:tav>
                                        <p:tav tm="100000">
                                          <p:val>
                                            <p:strVal val="#ppt_w"/>
                                          </p:val>
                                        </p:tav>
                                      </p:tavLst>
                                    </p:anim>
                                    <p:anim calcmode="lin" valueType="num">
                                      <p:cBhvr additive="base">
                                        <p:cTn id="328" dur="500"/>
                                        <p:tgtEl>
                                          <p:spTgt spid="426">
                                            <p:txEl>
                                              <p:pRg st="8" end="8"/>
                                            </p:txEl>
                                          </p:spTgt>
                                        </p:tgtEl>
                                        <p:attrNameLst>
                                          <p:attrName>ppt_h</p:attrName>
                                        </p:attrNameLst>
                                      </p:cBhvr>
                                      <p:tavLst>
                                        <p:tav tm="0">
                                          <p:val>
                                            <p:strVal val="0"/>
                                          </p:val>
                                        </p:tav>
                                        <p:tav tm="100000">
                                          <p:val>
                                            <p:strVal val="#ppt_h"/>
                                          </p:val>
                                        </p:tav>
                                      </p:tavLst>
                                    </p:anim>
                                  </p:childTnLst>
                                </p:cTn>
                              </p:par>
                              <p:par>
                                <p:cTn id="329" presetID="23" presetClass="entr" presetSubtype="16" fill="hold" nodeType="withEffect">
                                  <p:stCondLst>
                                    <p:cond delay="200"/>
                                  </p:stCondLst>
                                  <p:childTnLst>
                                    <p:set>
                                      <p:cBhvr>
                                        <p:cTn id="330" dur="1" fill="hold">
                                          <p:stCondLst>
                                            <p:cond delay="0"/>
                                          </p:stCondLst>
                                        </p:cTn>
                                        <p:tgtEl>
                                          <p:spTgt spid="427">
                                            <p:txEl>
                                              <p:pRg st="0" end="0"/>
                                            </p:txEl>
                                          </p:spTgt>
                                        </p:tgtEl>
                                        <p:attrNameLst>
                                          <p:attrName>style.visibility</p:attrName>
                                        </p:attrNameLst>
                                      </p:cBhvr>
                                      <p:to>
                                        <p:strVal val="visible"/>
                                      </p:to>
                                    </p:set>
                                    <p:anim calcmode="lin" valueType="num">
                                      <p:cBhvr additive="base">
                                        <p:cTn id="331" dur="500"/>
                                        <p:tgtEl>
                                          <p:spTgt spid="427">
                                            <p:txEl>
                                              <p:pRg st="0" end="0"/>
                                            </p:txEl>
                                          </p:spTgt>
                                        </p:tgtEl>
                                        <p:attrNameLst>
                                          <p:attrName>ppt_w</p:attrName>
                                        </p:attrNameLst>
                                      </p:cBhvr>
                                      <p:tavLst>
                                        <p:tav tm="0">
                                          <p:val>
                                            <p:strVal val="0"/>
                                          </p:val>
                                        </p:tav>
                                        <p:tav tm="100000">
                                          <p:val>
                                            <p:strVal val="#ppt_w"/>
                                          </p:val>
                                        </p:tav>
                                      </p:tavLst>
                                    </p:anim>
                                    <p:anim calcmode="lin" valueType="num">
                                      <p:cBhvr additive="base">
                                        <p:cTn id="332" dur="500"/>
                                        <p:tgtEl>
                                          <p:spTgt spid="427">
                                            <p:txEl>
                                              <p:pRg st="0" end="0"/>
                                            </p:txEl>
                                          </p:spTgt>
                                        </p:tgtEl>
                                        <p:attrNameLst>
                                          <p:attrName>ppt_h</p:attrName>
                                        </p:attrNameLst>
                                      </p:cBhvr>
                                      <p:tavLst>
                                        <p:tav tm="0">
                                          <p:val>
                                            <p:strVal val="0"/>
                                          </p:val>
                                        </p:tav>
                                        <p:tav tm="100000">
                                          <p:val>
                                            <p:strVal val="#ppt_h"/>
                                          </p:val>
                                        </p:tav>
                                      </p:tavLst>
                                    </p:anim>
                                  </p:childTnLst>
                                </p:cTn>
                              </p:par>
                              <p:par>
                                <p:cTn id="333" presetID="23" presetClass="entr" presetSubtype="16" fill="hold" nodeType="withEffect">
                                  <p:stCondLst>
                                    <p:cond delay="200"/>
                                  </p:stCondLst>
                                  <p:childTnLst>
                                    <p:set>
                                      <p:cBhvr>
                                        <p:cTn id="334" dur="1" fill="hold">
                                          <p:stCondLst>
                                            <p:cond delay="0"/>
                                          </p:stCondLst>
                                        </p:cTn>
                                        <p:tgtEl>
                                          <p:spTgt spid="427">
                                            <p:txEl>
                                              <p:pRg st="1" end="1"/>
                                            </p:txEl>
                                          </p:spTgt>
                                        </p:tgtEl>
                                        <p:attrNameLst>
                                          <p:attrName>style.visibility</p:attrName>
                                        </p:attrNameLst>
                                      </p:cBhvr>
                                      <p:to>
                                        <p:strVal val="visible"/>
                                      </p:to>
                                    </p:set>
                                    <p:anim calcmode="lin" valueType="num">
                                      <p:cBhvr additive="base">
                                        <p:cTn id="335" dur="500"/>
                                        <p:tgtEl>
                                          <p:spTgt spid="427">
                                            <p:txEl>
                                              <p:pRg st="1" end="1"/>
                                            </p:txEl>
                                          </p:spTgt>
                                        </p:tgtEl>
                                        <p:attrNameLst>
                                          <p:attrName>ppt_w</p:attrName>
                                        </p:attrNameLst>
                                      </p:cBhvr>
                                      <p:tavLst>
                                        <p:tav tm="0">
                                          <p:val>
                                            <p:strVal val="0"/>
                                          </p:val>
                                        </p:tav>
                                        <p:tav tm="100000">
                                          <p:val>
                                            <p:strVal val="#ppt_w"/>
                                          </p:val>
                                        </p:tav>
                                      </p:tavLst>
                                    </p:anim>
                                    <p:anim calcmode="lin" valueType="num">
                                      <p:cBhvr additive="base">
                                        <p:cTn id="336" dur="500"/>
                                        <p:tgtEl>
                                          <p:spTgt spid="427">
                                            <p:txEl>
                                              <p:pRg st="1" end="1"/>
                                            </p:txEl>
                                          </p:spTgt>
                                        </p:tgtEl>
                                        <p:attrNameLst>
                                          <p:attrName>ppt_h</p:attrName>
                                        </p:attrNameLst>
                                      </p:cBhvr>
                                      <p:tavLst>
                                        <p:tav tm="0">
                                          <p:val>
                                            <p:strVal val="0"/>
                                          </p:val>
                                        </p:tav>
                                        <p:tav tm="100000">
                                          <p:val>
                                            <p:strVal val="#ppt_h"/>
                                          </p:val>
                                        </p:tav>
                                      </p:tavLst>
                                    </p:anim>
                                  </p:childTnLst>
                                </p:cTn>
                              </p:par>
                              <p:par>
                                <p:cTn id="337" presetID="23" presetClass="entr" presetSubtype="16" fill="hold" nodeType="withEffect">
                                  <p:stCondLst>
                                    <p:cond delay="200"/>
                                  </p:stCondLst>
                                  <p:childTnLst>
                                    <p:set>
                                      <p:cBhvr>
                                        <p:cTn id="338" dur="1" fill="hold">
                                          <p:stCondLst>
                                            <p:cond delay="0"/>
                                          </p:stCondLst>
                                        </p:cTn>
                                        <p:tgtEl>
                                          <p:spTgt spid="427">
                                            <p:txEl>
                                              <p:pRg st="2" end="2"/>
                                            </p:txEl>
                                          </p:spTgt>
                                        </p:tgtEl>
                                        <p:attrNameLst>
                                          <p:attrName>style.visibility</p:attrName>
                                        </p:attrNameLst>
                                      </p:cBhvr>
                                      <p:to>
                                        <p:strVal val="visible"/>
                                      </p:to>
                                    </p:set>
                                    <p:anim calcmode="lin" valueType="num">
                                      <p:cBhvr additive="base">
                                        <p:cTn id="339" dur="500"/>
                                        <p:tgtEl>
                                          <p:spTgt spid="427">
                                            <p:txEl>
                                              <p:pRg st="2" end="2"/>
                                            </p:txEl>
                                          </p:spTgt>
                                        </p:tgtEl>
                                        <p:attrNameLst>
                                          <p:attrName>ppt_w</p:attrName>
                                        </p:attrNameLst>
                                      </p:cBhvr>
                                      <p:tavLst>
                                        <p:tav tm="0">
                                          <p:val>
                                            <p:strVal val="0"/>
                                          </p:val>
                                        </p:tav>
                                        <p:tav tm="100000">
                                          <p:val>
                                            <p:strVal val="#ppt_w"/>
                                          </p:val>
                                        </p:tav>
                                      </p:tavLst>
                                    </p:anim>
                                    <p:anim calcmode="lin" valueType="num">
                                      <p:cBhvr additive="base">
                                        <p:cTn id="340" dur="500"/>
                                        <p:tgtEl>
                                          <p:spTgt spid="427">
                                            <p:txEl>
                                              <p:pRg st="2" end="2"/>
                                            </p:txEl>
                                          </p:spTgt>
                                        </p:tgtEl>
                                        <p:attrNameLst>
                                          <p:attrName>ppt_h</p:attrName>
                                        </p:attrNameLst>
                                      </p:cBhvr>
                                      <p:tavLst>
                                        <p:tav tm="0">
                                          <p:val>
                                            <p:strVal val="0"/>
                                          </p:val>
                                        </p:tav>
                                        <p:tav tm="100000">
                                          <p:val>
                                            <p:strVal val="#ppt_h"/>
                                          </p:val>
                                        </p:tav>
                                      </p:tavLst>
                                    </p:anim>
                                  </p:childTnLst>
                                </p:cTn>
                              </p:par>
                              <p:par>
                                <p:cTn id="341" presetID="23" presetClass="entr" presetSubtype="16" fill="hold" nodeType="withEffect">
                                  <p:stCondLst>
                                    <p:cond delay="200"/>
                                  </p:stCondLst>
                                  <p:childTnLst>
                                    <p:set>
                                      <p:cBhvr>
                                        <p:cTn id="342" dur="1" fill="hold">
                                          <p:stCondLst>
                                            <p:cond delay="0"/>
                                          </p:stCondLst>
                                        </p:cTn>
                                        <p:tgtEl>
                                          <p:spTgt spid="427">
                                            <p:txEl>
                                              <p:pRg st="3" end="3"/>
                                            </p:txEl>
                                          </p:spTgt>
                                        </p:tgtEl>
                                        <p:attrNameLst>
                                          <p:attrName>style.visibility</p:attrName>
                                        </p:attrNameLst>
                                      </p:cBhvr>
                                      <p:to>
                                        <p:strVal val="visible"/>
                                      </p:to>
                                    </p:set>
                                    <p:anim calcmode="lin" valueType="num">
                                      <p:cBhvr additive="base">
                                        <p:cTn id="343" dur="500"/>
                                        <p:tgtEl>
                                          <p:spTgt spid="427">
                                            <p:txEl>
                                              <p:pRg st="3" end="3"/>
                                            </p:txEl>
                                          </p:spTgt>
                                        </p:tgtEl>
                                        <p:attrNameLst>
                                          <p:attrName>ppt_w</p:attrName>
                                        </p:attrNameLst>
                                      </p:cBhvr>
                                      <p:tavLst>
                                        <p:tav tm="0">
                                          <p:val>
                                            <p:strVal val="0"/>
                                          </p:val>
                                        </p:tav>
                                        <p:tav tm="100000">
                                          <p:val>
                                            <p:strVal val="#ppt_w"/>
                                          </p:val>
                                        </p:tav>
                                      </p:tavLst>
                                    </p:anim>
                                    <p:anim calcmode="lin" valueType="num">
                                      <p:cBhvr additive="base">
                                        <p:cTn id="344" dur="500"/>
                                        <p:tgtEl>
                                          <p:spTgt spid="427">
                                            <p:txEl>
                                              <p:pRg st="3" end="3"/>
                                            </p:txEl>
                                          </p:spTgt>
                                        </p:tgtEl>
                                        <p:attrNameLst>
                                          <p:attrName>ppt_h</p:attrName>
                                        </p:attrNameLst>
                                      </p:cBhvr>
                                      <p:tavLst>
                                        <p:tav tm="0">
                                          <p:val>
                                            <p:strVal val="0"/>
                                          </p:val>
                                        </p:tav>
                                        <p:tav tm="100000">
                                          <p:val>
                                            <p:strVal val="#ppt_h"/>
                                          </p:val>
                                        </p:tav>
                                      </p:tavLst>
                                    </p:anim>
                                  </p:childTnLst>
                                </p:cTn>
                              </p:par>
                              <p:par>
                                <p:cTn id="345" presetID="23" presetClass="entr" presetSubtype="16" fill="hold" nodeType="withEffect">
                                  <p:stCondLst>
                                    <p:cond delay="200"/>
                                  </p:stCondLst>
                                  <p:childTnLst>
                                    <p:set>
                                      <p:cBhvr>
                                        <p:cTn id="346" dur="1" fill="hold">
                                          <p:stCondLst>
                                            <p:cond delay="0"/>
                                          </p:stCondLst>
                                        </p:cTn>
                                        <p:tgtEl>
                                          <p:spTgt spid="427">
                                            <p:txEl>
                                              <p:pRg st="4" end="4"/>
                                            </p:txEl>
                                          </p:spTgt>
                                        </p:tgtEl>
                                        <p:attrNameLst>
                                          <p:attrName>style.visibility</p:attrName>
                                        </p:attrNameLst>
                                      </p:cBhvr>
                                      <p:to>
                                        <p:strVal val="visible"/>
                                      </p:to>
                                    </p:set>
                                    <p:anim calcmode="lin" valueType="num">
                                      <p:cBhvr additive="base">
                                        <p:cTn id="347" dur="500"/>
                                        <p:tgtEl>
                                          <p:spTgt spid="427">
                                            <p:txEl>
                                              <p:pRg st="4" end="4"/>
                                            </p:txEl>
                                          </p:spTgt>
                                        </p:tgtEl>
                                        <p:attrNameLst>
                                          <p:attrName>ppt_w</p:attrName>
                                        </p:attrNameLst>
                                      </p:cBhvr>
                                      <p:tavLst>
                                        <p:tav tm="0">
                                          <p:val>
                                            <p:strVal val="0"/>
                                          </p:val>
                                        </p:tav>
                                        <p:tav tm="100000">
                                          <p:val>
                                            <p:strVal val="#ppt_w"/>
                                          </p:val>
                                        </p:tav>
                                      </p:tavLst>
                                    </p:anim>
                                    <p:anim calcmode="lin" valueType="num">
                                      <p:cBhvr additive="base">
                                        <p:cTn id="348" dur="500"/>
                                        <p:tgtEl>
                                          <p:spTgt spid="427">
                                            <p:txEl>
                                              <p:pRg st="4" end="4"/>
                                            </p:txEl>
                                          </p:spTgt>
                                        </p:tgtEl>
                                        <p:attrNameLst>
                                          <p:attrName>ppt_h</p:attrName>
                                        </p:attrNameLst>
                                      </p:cBhvr>
                                      <p:tavLst>
                                        <p:tav tm="0">
                                          <p:val>
                                            <p:strVal val="0"/>
                                          </p:val>
                                        </p:tav>
                                        <p:tav tm="100000">
                                          <p:val>
                                            <p:strVal val="#ppt_h"/>
                                          </p:val>
                                        </p:tav>
                                      </p:tavLst>
                                    </p:anim>
                                  </p:childTnLst>
                                </p:cTn>
                              </p:par>
                              <p:par>
                                <p:cTn id="349" presetID="23" presetClass="entr" presetSubtype="16" fill="hold" nodeType="withEffect">
                                  <p:stCondLst>
                                    <p:cond delay="200"/>
                                  </p:stCondLst>
                                  <p:childTnLst>
                                    <p:set>
                                      <p:cBhvr>
                                        <p:cTn id="350" dur="1" fill="hold">
                                          <p:stCondLst>
                                            <p:cond delay="0"/>
                                          </p:stCondLst>
                                        </p:cTn>
                                        <p:tgtEl>
                                          <p:spTgt spid="427">
                                            <p:txEl>
                                              <p:pRg st="5" end="5"/>
                                            </p:txEl>
                                          </p:spTgt>
                                        </p:tgtEl>
                                        <p:attrNameLst>
                                          <p:attrName>style.visibility</p:attrName>
                                        </p:attrNameLst>
                                      </p:cBhvr>
                                      <p:to>
                                        <p:strVal val="visible"/>
                                      </p:to>
                                    </p:set>
                                    <p:anim calcmode="lin" valueType="num">
                                      <p:cBhvr additive="base">
                                        <p:cTn id="351" dur="500"/>
                                        <p:tgtEl>
                                          <p:spTgt spid="427">
                                            <p:txEl>
                                              <p:pRg st="5" end="5"/>
                                            </p:txEl>
                                          </p:spTgt>
                                        </p:tgtEl>
                                        <p:attrNameLst>
                                          <p:attrName>ppt_w</p:attrName>
                                        </p:attrNameLst>
                                      </p:cBhvr>
                                      <p:tavLst>
                                        <p:tav tm="0">
                                          <p:val>
                                            <p:strVal val="0"/>
                                          </p:val>
                                        </p:tav>
                                        <p:tav tm="100000">
                                          <p:val>
                                            <p:strVal val="#ppt_w"/>
                                          </p:val>
                                        </p:tav>
                                      </p:tavLst>
                                    </p:anim>
                                    <p:anim calcmode="lin" valueType="num">
                                      <p:cBhvr additive="base">
                                        <p:cTn id="352" dur="500"/>
                                        <p:tgtEl>
                                          <p:spTgt spid="427">
                                            <p:txEl>
                                              <p:pRg st="5" end="5"/>
                                            </p:txEl>
                                          </p:spTgt>
                                        </p:tgtEl>
                                        <p:attrNameLst>
                                          <p:attrName>ppt_h</p:attrName>
                                        </p:attrNameLst>
                                      </p:cBhvr>
                                      <p:tavLst>
                                        <p:tav tm="0">
                                          <p:val>
                                            <p:strVal val="0"/>
                                          </p:val>
                                        </p:tav>
                                        <p:tav tm="100000">
                                          <p:val>
                                            <p:strVal val="#ppt_h"/>
                                          </p:val>
                                        </p:tav>
                                      </p:tavLst>
                                    </p:anim>
                                  </p:childTnLst>
                                </p:cTn>
                              </p:par>
                              <p:par>
                                <p:cTn id="353" presetID="23" presetClass="entr" presetSubtype="16" fill="hold" nodeType="withEffect">
                                  <p:stCondLst>
                                    <p:cond delay="200"/>
                                  </p:stCondLst>
                                  <p:childTnLst>
                                    <p:set>
                                      <p:cBhvr>
                                        <p:cTn id="354" dur="1" fill="hold">
                                          <p:stCondLst>
                                            <p:cond delay="0"/>
                                          </p:stCondLst>
                                        </p:cTn>
                                        <p:tgtEl>
                                          <p:spTgt spid="427">
                                            <p:txEl>
                                              <p:pRg st="6" end="6"/>
                                            </p:txEl>
                                          </p:spTgt>
                                        </p:tgtEl>
                                        <p:attrNameLst>
                                          <p:attrName>style.visibility</p:attrName>
                                        </p:attrNameLst>
                                      </p:cBhvr>
                                      <p:to>
                                        <p:strVal val="visible"/>
                                      </p:to>
                                    </p:set>
                                    <p:anim calcmode="lin" valueType="num">
                                      <p:cBhvr additive="base">
                                        <p:cTn id="355" dur="500"/>
                                        <p:tgtEl>
                                          <p:spTgt spid="427">
                                            <p:txEl>
                                              <p:pRg st="6" end="6"/>
                                            </p:txEl>
                                          </p:spTgt>
                                        </p:tgtEl>
                                        <p:attrNameLst>
                                          <p:attrName>ppt_w</p:attrName>
                                        </p:attrNameLst>
                                      </p:cBhvr>
                                      <p:tavLst>
                                        <p:tav tm="0">
                                          <p:val>
                                            <p:strVal val="0"/>
                                          </p:val>
                                        </p:tav>
                                        <p:tav tm="100000">
                                          <p:val>
                                            <p:strVal val="#ppt_w"/>
                                          </p:val>
                                        </p:tav>
                                      </p:tavLst>
                                    </p:anim>
                                    <p:anim calcmode="lin" valueType="num">
                                      <p:cBhvr additive="base">
                                        <p:cTn id="356" dur="500"/>
                                        <p:tgtEl>
                                          <p:spTgt spid="427">
                                            <p:txEl>
                                              <p:pRg st="6" end="6"/>
                                            </p:txEl>
                                          </p:spTgt>
                                        </p:tgtEl>
                                        <p:attrNameLst>
                                          <p:attrName>ppt_h</p:attrName>
                                        </p:attrNameLst>
                                      </p:cBhvr>
                                      <p:tavLst>
                                        <p:tav tm="0">
                                          <p:val>
                                            <p:strVal val="0"/>
                                          </p:val>
                                        </p:tav>
                                        <p:tav tm="100000">
                                          <p:val>
                                            <p:strVal val="#ppt_h"/>
                                          </p:val>
                                        </p:tav>
                                      </p:tavLst>
                                    </p:anim>
                                  </p:childTnLst>
                                </p:cTn>
                              </p:par>
                              <p:par>
                                <p:cTn id="357" presetID="23" presetClass="entr" presetSubtype="16" fill="hold" nodeType="withEffect">
                                  <p:stCondLst>
                                    <p:cond delay="200"/>
                                  </p:stCondLst>
                                  <p:childTnLst>
                                    <p:set>
                                      <p:cBhvr>
                                        <p:cTn id="358" dur="1" fill="hold">
                                          <p:stCondLst>
                                            <p:cond delay="0"/>
                                          </p:stCondLst>
                                        </p:cTn>
                                        <p:tgtEl>
                                          <p:spTgt spid="427">
                                            <p:txEl>
                                              <p:pRg st="7" end="7"/>
                                            </p:txEl>
                                          </p:spTgt>
                                        </p:tgtEl>
                                        <p:attrNameLst>
                                          <p:attrName>style.visibility</p:attrName>
                                        </p:attrNameLst>
                                      </p:cBhvr>
                                      <p:to>
                                        <p:strVal val="visible"/>
                                      </p:to>
                                    </p:set>
                                    <p:anim calcmode="lin" valueType="num">
                                      <p:cBhvr additive="base">
                                        <p:cTn id="359" dur="500"/>
                                        <p:tgtEl>
                                          <p:spTgt spid="427">
                                            <p:txEl>
                                              <p:pRg st="7" end="7"/>
                                            </p:txEl>
                                          </p:spTgt>
                                        </p:tgtEl>
                                        <p:attrNameLst>
                                          <p:attrName>ppt_w</p:attrName>
                                        </p:attrNameLst>
                                      </p:cBhvr>
                                      <p:tavLst>
                                        <p:tav tm="0">
                                          <p:val>
                                            <p:strVal val="0"/>
                                          </p:val>
                                        </p:tav>
                                        <p:tav tm="100000">
                                          <p:val>
                                            <p:strVal val="#ppt_w"/>
                                          </p:val>
                                        </p:tav>
                                      </p:tavLst>
                                    </p:anim>
                                    <p:anim calcmode="lin" valueType="num">
                                      <p:cBhvr additive="base">
                                        <p:cTn id="360" dur="500"/>
                                        <p:tgtEl>
                                          <p:spTgt spid="427">
                                            <p:txEl>
                                              <p:pRg st="7" end="7"/>
                                            </p:txEl>
                                          </p:spTgt>
                                        </p:tgtEl>
                                        <p:attrNameLst>
                                          <p:attrName>ppt_h</p:attrName>
                                        </p:attrNameLst>
                                      </p:cBhvr>
                                      <p:tavLst>
                                        <p:tav tm="0">
                                          <p:val>
                                            <p:strVal val="0"/>
                                          </p:val>
                                        </p:tav>
                                        <p:tav tm="100000">
                                          <p:val>
                                            <p:strVal val="#ppt_h"/>
                                          </p:val>
                                        </p:tav>
                                      </p:tavLst>
                                    </p:anim>
                                  </p:childTnLst>
                                </p:cTn>
                              </p:par>
                              <p:par>
                                <p:cTn id="361" presetID="23" presetClass="entr" presetSubtype="16" fill="hold" nodeType="withEffect">
                                  <p:stCondLst>
                                    <p:cond delay="200"/>
                                  </p:stCondLst>
                                  <p:childTnLst>
                                    <p:set>
                                      <p:cBhvr>
                                        <p:cTn id="362" dur="1" fill="hold">
                                          <p:stCondLst>
                                            <p:cond delay="0"/>
                                          </p:stCondLst>
                                        </p:cTn>
                                        <p:tgtEl>
                                          <p:spTgt spid="427">
                                            <p:txEl>
                                              <p:pRg st="8" end="8"/>
                                            </p:txEl>
                                          </p:spTgt>
                                        </p:tgtEl>
                                        <p:attrNameLst>
                                          <p:attrName>style.visibility</p:attrName>
                                        </p:attrNameLst>
                                      </p:cBhvr>
                                      <p:to>
                                        <p:strVal val="visible"/>
                                      </p:to>
                                    </p:set>
                                    <p:anim calcmode="lin" valueType="num">
                                      <p:cBhvr additive="base">
                                        <p:cTn id="363" dur="500"/>
                                        <p:tgtEl>
                                          <p:spTgt spid="427">
                                            <p:txEl>
                                              <p:pRg st="8" end="8"/>
                                            </p:txEl>
                                          </p:spTgt>
                                        </p:tgtEl>
                                        <p:attrNameLst>
                                          <p:attrName>ppt_w</p:attrName>
                                        </p:attrNameLst>
                                      </p:cBhvr>
                                      <p:tavLst>
                                        <p:tav tm="0">
                                          <p:val>
                                            <p:strVal val="0"/>
                                          </p:val>
                                        </p:tav>
                                        <p:tav tm="100000">
                                          <p:val>
                                            <p:strVal val="#ppt_w"/>
                                          </p:val>
                                        </p:tav>
                                      </p:tavLst>
                                    </p:anim>
                                    <p:anim calcmode="lin" valueType="num">
                                      <p:cBhvr additive="base">
                                        <p:cTn id="364" dur="500"/>
                                        <p:tgtEl>
                                          <p:spTgt spid="427">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Calendar Slide">
  <p:cSld name="1_Calendar Slide">
    <p:spTree>
      <p:nvGrpSpPr>
        <p:cNvPr id="1" name="Shape 428"/>
        <p:cNvGrpSpPr/>
        <p:nvPr/>
      </p:nvGrpSpPr>
      <p:grpSpPr>
        <a:xfrm>
          <a:off x="0" y="0"/>
          <a:ext cx="0" cy="0"/>
          <a:chOff x="0" y="0"/>
          <a:chExt cx="0" cy="0"/>
        </a:xfrm>
      </p:grpSpPr>
      <p:cxnSp>
        <p:nvCxnSpPr>
          <p:cNvPr id="429" name="Google Shape;429;p29"/>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430" name="Google Shape;430;p29"/>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31" name="Google Shape;431;p29"/>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32" name="Google Shape;432;p29"/>
          <p:cNvSpPr txBox="1">
            <a:spLocks noGrp="1"/>
          </p:cNvSpPr>
          <p:nvPr>
            <p:ph type="body" idx="3"/>
          </p:nvPr>
        </p:nvSpPr>
        <p:spPr>
          <a:xfrm>
            <a:off x="2770888"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33" name="Google Shape;433;p29"/>
          <p:cNvSpPr/>
          <p:nvPr/>
        </p:nvSpPr>
        <p:spPr>
          <a:xfrm>
            <a:off x="1924417" y="12311866"/>
            <a:ext cx="676717" cy="676717"/>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
        <p:nvSpPr>
          <p:cNvPr id="434" name="Google Shape;434;p29"/>
          <p:cNvSpPr txBox="1">
            <a:spLocks noGrp="1"/>
          </p:cNvSpPr>
          <p:nvPr>
            <p:ph type="body" idx="4"/>
          </p:nvPr>
        </p:nvSpPr>
        <p:spPr>
          <a:xfrm>
            <a:off x="8295727"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35" name="Google Shape;435;p29"/>
          <p:cNvSpPr/>
          <p:nvPr/>
        </p:nvSpPr>
        <p:spPr>
          <a:xfrm>
            <a:off x="7449256" y="12311866"/>
            <a:ext cx="676717" cy="67671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
        <p:nvSpPr>
          <p:cNvPr id="436" name="Google Shape;436;p29"/>
          <p:cNvSpPr txBox="1">
            <a:spLocks noGrp="1"/>
          </p:cNvSpPr>
          <p:nvPr>
            <p:ph type="body" idx="5"/>
          </p:nvPr>
        </p:nvSpPr>
        <p:spPr>
          <a:xfrm>
            <a:off x="13680527"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37" name="Google Shape;437;p29"/>
          <p:cNvSpPr/>
          <p:nvPr/>
        </p:nvSpPr>
        <p:spPr>
          <a:xfrm>
            <a:off x="12834056" y="12311866"/>
            <a:ext cx="676717" cy="676717"/>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
        <p:nvSpPr>
          <p:cNvPr id="438" name="Google Shape;438;p29"/>
          <p:cNvSpPr txBox="1">
            <a:spLocks noGrp="1"/>
          </p:cNvSpPr>
          <p:nvPr>
            <p:ph type="body" idx="6"/>
          </p:nvPr>
        </p:nvSpPr>
        <p:spPr>
          <a:xfrm>
            <a:off x="18895573" y="12311866"/>
            <a:ext cx="3718473"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0" i="0" u="none" strike="noStrike" cap="none">
                <a:solidFill>
                  <a:srgbClr val="7F7F7F"/>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39" name="Google Shape;439;p29"/>
          <p:cNvSpPr/>
          <p:nvPr/>
        </p:nvSpPr>
        <p:spPr>
          <a:xfrm>
            <a:off x="18049102" y="12311866"/>
            <a:ext cx="676717" cy="67671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a:solidFill>
                <a:srgbClr val="FFFFFF"/>
              </a:solidFill>
              <a:latin typeface="Lato Black"/>
              <a:ea typeface="Lato Black"/>
              <a:cs typeface="Lato Black"/>
              <a:sym typeface="Lato Black"/>
            </a:endParaRPr>
          </a:p>
        </p:txBody>
      </p:sp>
      <p:sp>
        <p:nvSpPr>
          <p:cNvPr id="440" name="Google Shape;440;p29"/>
          <p:cNvSpPr/>
          <p:nvPr/>
        </p:nvSpPr>
        <p:spPr>
          <a:xfrm>
            <a:off x="1924417" y="7584572"/>
            <a:ext cx="5800373" cy="2902070"/>
          </a:xfrm>
          <a:custGeom>
            <a:avLst/>
            <a:gdLst/>
            <a:ahLst/>
            <a:cxnLst/>
            <a:rect l="l" t="t" r="r" b="b"/>
            <a:pathLst>
              <a:path w="746" h="372" extrusionOk="0">
                <a:moveTo>
                  <a:pt x="632" y="0"/>
                </a:moveTo>
                <a:cubicBezTo>
                  <a:pt x="631" y="142"/>
                  <a:pt x="515" y="258"/>
                  <a:pt x="373" y="258"/>
                </a:cubicBezTo>
                <a:cubicBezTo>
                  <a:pt x="231" y="258"/>
                  <a:pt x="115" y="142"/>
                  <a:pt x="114" y="0"/>
                </a:cubicBezTo>
                <a:cubicBezTo>
                  <a:pt x="0" y="0"/>
                  <a:pt x="0" y="0"/>
                  <a:pt x="0" y="0"/>
                </a:cubicBezTo>
                <a:cubicBezTo>
                  <a:pt x="1" y="206"/>
                  <a:pt x="167" y="372"/>
                  <a:pt x="373" y="372"/>
                </a:cubicBezTo>
                <a:cubicBezTo>
                  <a:pt x="579" y="372"/>
                  <a:pt x="745" y="206"/>
                  <a:pt x="746" y="0"/>
                </a:cubicBezTo>
                <a:lnTo>
                  <a:pt x="632" y="0"/>
                </a:lnTo>
                <a:close/>
              </a:path>
            </a:pathLst>
          </a:custGeom>
          <a:solidFill>
            <a:srgbClr val="D8D8D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1" name="Google Shape;441;p29"/>
          <p:cNvSpPr/>
          <p:nvPr/>
        </p:nvSpPr>
        <p:spPr>
          <a:xfrm>
            <a:off x="6839094" y="4663657"/>
            <a:ext cx="5804139" cy="2902070"/>
          </a:xfrm>
          <a:custGeom>
            <a:avLst/>
            <a:gdLst/>
            <a:ahLst/>
            <a:cxnLst/>
            <a:rect l="l" t="t" r="r" b="b"/>
            <a:pathLst>
              <a:path w="746" h="372" extrusionOk="0">
                <a:moveTo>
                  <a:pt x="114" y="372"/>
                </a:moveTo>
                <a:cubicBezTo>
                  <a:pt x="115" y="230"/>
                  <a:pt x="230" y="114"/>
                  <a:pt x="373" y="114"/>
                </a:cubicBezTo>
                <a:cubicBezTo>
                  <a:pt x="515" y="114"/>
                  <a:pt x="631" y="230"/>
                  <a:pt x="631" y="372"/>
                </a:cubicBezTo>
                <a:cubicBezTo>
                  <a:pt x="746" y="372"/>
                  <a:pt x="746" y="372"/>
                  <a:pt x="746" y="372"/>
                </a:cubicBezTo>
                <a:cubicBezTo>
                  <a:pt x="745" y="166"/>
                  <a:pt x="578" y="0"/>
                  <a:pt x="373" y="0"/>
                </a:cubicBezTo>
                <a:cubicBezTo>
                  <a:pt x="167" y="0"/>
                  <a:pt x="0" y="166"/>
                  <a:pt x="0" y="372"/>
                </a:cubicBezTo>
                <a:lnTo>
                  <a:pt x="114" y="372"/>
                </a:lnTo>
                <a:close/>
              </a:path>
            </a:pathLst>
          </a:custGeom>
          <a:solidFill>
            <a:srgbClr val="D8D8D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2" name="Google Shape;442;p29"/>
          <p:cNvSpPr/>
          <p:nvPr/>
        </p:nvSpPr>
        <p:spPr>
          <a:xfrm>
            <a:off x="11731155" y="7584572"/>
            <a:ext cx="5804139" cy="2902070"/>
          </a:xfrm>
          <a:custGeom>
            <a:avLst/>
            <a:gdLst/>
            <a:ahLst/>
            <a:cxnLst/>
            <a:rect l="l" t="t" r="r" b="b"/>
            <a:pathLst>
              <a:path w="746" h="372" extrusionOk="0">
                <a:moveTo>
                  <a:pt x="632" y="0"/>
                </a:moveTo>
                <a:cubicBezTo>
                  <a:pt x="631" y="142"/>
                  <a:pt x="515" y="258"/>
                  <a:pt x="373" y="258"/>
                </a:cubicBezTo>
                <a:cubicBezTo>
                  <a:pt x="231" y="258"/>
                  <a:pt x="115" y="142"/>
                  <a:pt x="114" y="0"/>
                </a:cubicBezTo>
                <a:cubicBezTo>
                  <a:pt x="0" y="0"/>
                  <a:pt x="0" y="0"/>
                  <a:pt x="0" y="0"/>
                </a:cubicBezTo>
                <a:cubicBezTo>
                  <a:pt x="1" y="206"/>
                  <a:pt x="167" y="372"/>
                  <a:pt x="373" y="372"/>
                </a:cubicBezTo>
                <a:cubicBezTo>
                  <a:pt x="579" y="372"/>
                  <a:pt x="745" y="206"/>
                  <a:pt x="746" y="0"/>
                </a:cubicBezTo>
                <a:lnTo>
                  <a:pt x="632" y="0"/>
                </a:lnTo>
                <a:close/>
              </a:path>
            </a:pathLst>
          </a:custGeom>
          <a:solidFill>
            <a:srgbClr val="D8D8D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3" name="Google Shape;443;p29"/>
          <p:cNvSpPr/>
          <p:nvPr/>
        </p:nvSpPr>
        <p:spPr>
          <a:xfrm>
            <a:off x="16645827" y="4663657"/>
            <a:ext cx="5804139" cy="2902070"/>
          </a:xfrm>
          <a:custGeom>
            <a:avLst/>
            <a:gdLst/>
            <a:ahLst/>
            <a:cxnLst/>
            <a:rect l="l" t="t" r="r" b="b"/>
            <a:pathLst>
              <a:path w="746" h="372" extrusionOk="0">
                <a:moveTo>
                  <a:pt x="114" y="372"/>
                </a:moveTo>
                <a:cubicBezTo>
                  <a:pt x="115" y="230"/>
                  <a:pt x="230" y="114"/>
                  <a:pt x="373" y="114"/>
                </a:cubicBezTo>
                <a:cubicBezTo>
                  <a:pt x="515" y="114"/>
                  <a:pt x="631" y="230"/>
                  <a:pt x="631" y="372"/>
                </a:cubicBezTo>
                <a:cubicBezTo>
                  <a:pt x="746" y="372"/>
                  <a:pt x="746" y="372"/>
                  <a:pt x="746" y="372"/>
                </a:cubicBezTo>
                <a:cubicBezTo>
                  <a:pt x="745" y="166"/>
                  <a:pt x="578" y="0"/>
                  <a:pt x="373" y="0"/>
                </a:cubicBezTo>
                <a:cubicBezTo>
                  <a:pt x="167" y="0"/>
                  <a:pt x="0" y="166"/>
                  <a:pt x="0" y="372"/>
                </a:cubicBezTo>
                <a:lnTo>
                  <a:pt x="114" y="372"/>
                </a:lnTo>
                <a:close/>
              </a:path>
            </a:pathLst>
          </a:custGeom>
          <a:solidFill>
            <a:srgbClr val="D8D8D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444" name="Google Shape;444;p29"/>
          <p:cNvGrpSpPr/>
          <p:nvPr/>
        </p:nvGrpSpPr>
        <p:grpSpPr>
          <a:xfrm>
            <a:off x="16645827" y="6631017"/>
            <a:ext cx="6254737" cy="3855625"/>
            <a:chOff x="6903549" y="2817532"/>
            <a:chExt cx="2485165" cy="1531937"/>
          </a:xfrm>
        </p:grpSpPr>
        <p:sp>
          <p:nvSpPr>
            <p:cNvPr id="445" name="Google Shape;445;p29"/>
            <p:cNvSpPr/>
            <p:nvPr/>
          </p:nvSpPr>
          <p:spPr>
            <a:xfrm>
              <a:off x="6903549" y="3196403"/>
              <a:ext cx="2306132" cy="1153066"/>
            </a:xfrm>
            <a:custGeom>
              <a:avLst/>
              <a:gdLst/>
              <a:ahLst/>
              <a:cxnLst/>
              <a:rect l="l" t="t" r="r" b="b"/>
              <a:pathLst>
                <a:path w="746" h="372" extrusionOk="0">
                  <a:moveTo>
                    <a:pt x="631" y="0"/>
                  </a:moveTo>
                  <a:cubicBezTo>
                    <a:pt x="631" y="142"/>
                    <a:pt x="515" y="258"/>
                    <a:pt x="373" y="258"/>
                  </a:cubicBezTo>
                  <a:cubicBezTo>
                    <a:pt x="230" y="258"/>
                    <a:pt x="115" y="142"/>
                    <a:pt x="114" y="0"/>
                  </a:cubicBezTo>
                  <a:cubicBezTo>
                    <a:pt x="0" y="0"/>
                    <a:pt x="0" y="0"/>
                    <a:pt x="0" y="0"/>
                  </a:cubicBezTo>
                  <a:cubicBezTo>
                    <a:pt x="0" y="206"/>
                    <a:pt x="167" y="372"/>
                    <a:pt x="373" y="372"/>
                  </a:cubicBezTo>
                  <a:cubicBezTo>
                    <a:pt x="578" y="372"/>
                    <a:pt x="745" y="206"/>
                    <a:pt x="746" y="0"/>
                  </a:cubicBezTo>
                  <a:lnTo>
                    <a:pt x="631"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6" name="Google Shape;446;p29"/>
            <p:cNvSpPr/>
            <p:nvPr/>
          </p:nvSpPr>
          <p:spPr>
            <a:xfrm>
              <a:off x="8710131" y="2817532"/>
              <a:ext cx="678583" cy="439536"/>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nvGrpSpPr>
          <p:cNvPr id="447" name="Google Shape;447;p29"/>
          <p:cNvGrpSpPr/>
          <p:nvPr/>
        </p:nvGrpSpPr>
        <p:grpSpPr>
          <a:xfrm>
            <a:off x="11731155" y="4663657"/>
            <a:ext cx="6238858" cy="3852195"/>
            <a:chOff x="4950824" y="2035850"/>
            <a:chExt cx="2478858" cy="1530574"/>
          </a:xfrm>
        </p:grpSpPr>
        <p:sp>
          <p:nvSpPr>
            <p:cNvPr id="448" name="Google Shape;448;p29"/>
            <p:cNvSpPr/>
            <p:nvPr/>
          </p:nvSpPr>
          <p:spPr>
            <a:xfrm>
              <a:off x="4950824" y="2035850"/>
              <a:ext cx="2306132" cy="1153066"/>
            </a:xfrm>
            <a:custGeom>
              <a:avLst/>
              <a:gdLst/>
              <a:ahLst/>
              <a:cxnLst/>
              <a:rect l="l" t="t" r="r" b="b"/>
              <a:pathLst>
                <a:path w="746" h="372" extrusionOk="0">
                  <a:moveTo>
                    <a:pt x="114" y="372"/>
                  </a:moveTo>
                  <a:cubicBezTo>
                    <a:pt x="115" y="230"/>
                    <a:pt x="231" y="114"/>
                    <a:pt x="373" y="114"/>
                  </a:cubicBezTo>
                  <a:cubicBezTo>
                    <a:pt x="515" y="114"/>
                    <a:pt x="631" y="230"/>
                    <a:pt x="632" y="372"/>
                  </a:cubicBezTo>
                  <a:cubicBezTo>
                    <a:pt x="746" y="372"/>
                    <a:pt x="746" y="372"/>
                    <a:pt x="746" y="372"/>
                  </a:cubicBezTo>
                  <a:cubicBezTo>
                    <a:pt x="745" y="166"/>
                    <a:pt x="579" y="0"/>
                    <a:pt x="373" y="0"/>
                  </a:cubicBezTo>
                  <a:cubicBezTo>
                    <a:pt x="167" y="0"/>
                    <a:pt x="1" y="166"/>
                    <a:pt x="0" y="372"/>
                  </a:cubicBezTo>
                  <a:lnTo>
                    <a:pt x="114" y="372"/>
                  </a:lnTo>
                  <a:close/>
                </a:path>
              </a:pathLst>
            </a:custGeom>
            <a:solidFill>
              <a:schemeClr val="accent3"/>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9" name="Google Shape;449;p29"/>
            <p:cNvSpPr/>
            <p:nvPr/>
          </p:nvSpPr>
          <p:spPr>
            <a:xfrm rot="10800000">
              <a:off x="6751099" y="3126888"/>
              <a:ext cx="678583" cy="439536"/>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nvGrpSpPr>
          <p:cNvPr id="450" name="Google Shape;450;p29"/>
          <p:cNvGrpSpPr/>
          <p:nvPr/>
        </p:nvGrpSpPr>
        <p:grpSpPr>
          <a:xfrm>
            <a:off x="6839092" y="6631017"/>
            <a:ext cx="6267888" cy="3855625"/>
            <a:chOff x="3007084" y="2817531"/>
            <a:chExt cx="2490391" cy="1531938"/>
          </a:xfrm>
        </p:grpSpPr>
        <p:sp>
          <p:nvSpPr>
            <p:cNvPr id="451" name="Google Shape;451;p29"/>
            <p:cNvSpPr/>
            <p:nvPr/>
          </p:nvSpPr>
          <p:spPr>
            <a:xfrm>
              <a:off x="3007084" y="3196403"/>
              <a:ext cx="2306132" cy="1153066"/>
            </a:xfrm>
            <a:custGeom>
              <a:avLst/>
              <a:gdLst/>
              <a:ahLst/>
              <a:cxnLst/>
              <a:rect l="l" t="t" r="r" b="b"/>
              <a:pathLst>
                <a:path w="746" h="372" extrusionOk="0">
                  <a:moveTo>
                    <a:pt x="631" y="0"/>
                  </a:moveTo>
                  <a:cubicBezTo>
                    <a:pt x="631" y="142"/>
                    <a:pt x="515" y="258"/>
                    <a:pt x="373" y="258"/>
                  </a:cubicBezTo>
                  <a:cubicBezTo>
                    <a:pt x="230" y="258"/>
                    <a:pt x="115" y="142"/>
                    <a:pt x="114" y="0"/>
                  </a:cubicBezTo>
                  <a:cubicBezTo>
                    <a:pt x="0" y="0"/>
                    <a:pt x="0" y="0"/>
                    <a:pt x="0" y="0"/>
                  </a:cubicBezTo>
                  <a:cubicBezTo>
                    <a:pt x="0" y="206"/>
                    <a:pt x="167" y="372"/>
                    <a:pt x="373" y="372"/>
                  </a:cubicBezTo>
                  <a:cubicBezTo>
                    <a:pt x="578" y="372"/>
                    <a:pt x="745" y="206"/>
                    <a:pt x="746" y="0"/>
                  </a:cubicBezTo>
                  <a:lnTo>
                    <a:pt x="631" y="0"/>
                  </a:lnTo>
                  <a:close/>
                </a:path>
              </a:pathLst>
            </a:custGeom>
            <a:solidFill>
              <a:schemeClr val="accent2"/>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52" name="Google Shape;452;p29"/>
            <p:cNvSpPr/>
            <p:nvPr/>
          </p:nvSpPr>
          <p:spPr>
            <a:xfrm>
              <a:off x="4818892" y="2817531"/>
              <a:ext cx="678583" cy="439536"/>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grpSp>
        <p:nvGrpSpPr>
          <p:cNvPr id="453" name="Google Shape;453;p29"/>
          <p:cNvGrpSpPr/>
          <p:nvPr/>
        </p:nvGrpSpPr>
        <p:grpSpPr>
          <a:xfrm>
            <a:off x="1924417" y="4663657"/>
            <a:ext cx="6216019" cy="3852195"/>
            <a:chOff x="1054359" y="2035850"/>
            <a:chExt cx="2469782" cy="1530574"/>
          </a:xfrm>
        </p:grpSpPr>
        <p:sp>
          <p:nvSpPr>
            <p:cNvPr id="454" name="Google Shape;454;p29"/>
            <p:cNvSpPr/>
            <p:nvPr/>
          </p:nvSpPr>
          <p:spPr>
            <a:xfrm>
              <a:off x="1054359" y="2035850"/>
              <a:ext cx="2304635" cy="1153066"/>
            </a:xfrm>
            <a:custGeom>
              <a:avLst/>
              <a:gdLst/>
              <a:ahLst/>
              <a:cxnLst/>
              <a:rect l="l" t="t" r="r" b="b"/>
              <a:pathLst>
                <a:path w="746" h="372" extrusionOk="0">
                  <a:moveTo>
                    <a:pt x="114" y="372"/>
                  </a:moveTo>
                  <a:cubicBezTo>
                    <a:pt x="115" y="230"/>
                    <a:pt x="231" y="114"/>
                    <a:pt x="373" y="114"/>
                  </a:cubicBezTo>
                  <a:cubicBezTo>
                    <a:pt x="515" y="114"/>
                    <a:pt x="631" y="230"/>
                    <a:pt x="632" y="372"/>
                  </a:cubicBezTo>
                  <a:cubicBezTo>
                    <a:pt x="746" y="372"/>
                    <a:pt x="746" y="372"/>
                    <a:pt x="746" y="372"/>
                  </a:cubicBezTo>
                  <a:cubicBezTo>
                    <a:pt x="745" y="166"/>
                    <a:pt x="579" y="0"/>
                    <a:pt x="373" y="0"/>
                  </a:cubicBezTo>
                  <a:cubicBezTo>
                    <a:pt x="167" y="0"/>
                    <a:pt x="1" y="166"/>
                    <a:pt x="0" y="372"/>
                  </a:cubicBezTo>
                  <a:lnTo>
                    <a:pt x="114" y="372"/>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55" name="Google Shape;455;p29"/>
            <p:cNvSpPr/>
            <p:nvPr/>
          </p:nvSpPr>
          <p:spPr>
            <a:xfrm rot="10800000">
              <a:off x="2845558" y="3126888"/>
              <a:ext cx="678583" cy="439536"/>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sp>
        <p:nvSpPr>
          <p:cNvPr id="456" name="Google Shape;456;p29"/>
          <p:cNvSpPr txBox="1">
            <a:spLocks noGrp="1"/>
          </p:cNvSpPr>
          <p:nvPr>
            <p:ph type="body" idx="7"/>
          </p:nvPr>
        </p:nvSpPr>
        <p:spPr>
          <a:xfrm>
            <a:off x="3676291" y="6613210"/>
            <a:ext cx="2292710" cy="1891926"/>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10000"/>
              <a:buFont typeface="Arial"/>
              <a:buNone/>
              <a:defRPr sz="10000" b="1" i="0" u="none" strike="noStrike" cap="none">
                <a:solidFill>
                  <a:schemeClr val="accen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57" name="Google Shape;457;p29"/>
          <p:cNvSpPr txBox="1">
            <a:spLocks noGrp="1"/>
          </p:cNvSpPr>
          <p:nvPr>
            <p:ph type="body" idx="8"/>
          </p:nvPr>
        </p:nvSpPr>
        <p:spPr>
          <a:xfrm>
            <a:off x="8629291" y="6613210"/>
            <a:ext cx="2292710" cy="1891926"/>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2"/>
              </a:buClr>
              <a:buSzPts val="10000"/>
              <a:buFont typeface="Arial"/>
              <a:buNone/>
              <a:defRPr sz="10000" b="1" i="0" u="none" strike="noStrike" cap="none">
                <a:solidFill>
                  <a:schemeClr val="accent2"/>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58" name="Google Shape;458;p29"/>
          <p:cNvSpPr txBox="1">
            <a:spLocks noGrp="1"/>
          </p:cNvSpPr>
          <p:nvPr>
            <p:ph type="body" idx="9"/>
          </p:nvPr>
        </p:nvSpPr>
        <p:spPr>
          <a:xfrm>
            <a:off x="13510773" y="6613210"/>
            <a:ext cx="2292710" cy="1891926"/>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10000"/>
              <a:buFont typeface="Arial"/>
              <a:buNone/>
              <a:defRPr sz="10000" b="1" i="0" u="none" strike="noStrike" cap="none">
                <a:solidFill>
                  <a:schemeClr val="accent3"/>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59" name="Google Shape;459;p29"/>
          <p:cNvSpPr txBox="1">
            <a:spLocks noGrp="1"/>
          </p:cNvSpPr>
          <p:nvPr>
            <p:ph type="body" idx="13"/>
          </p:nvPr>
        </p:nvSpPr>
        <p:spPr>
          <a:xfrm>
            <a:off x="18463773" y="6613210"/>
            <a:ext cx="2292710" cy="1891926"/>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4"/>
              </a:buClr>
              <a:buSzPts val="10000"/>
              <a:buFont typeface="Arial"/>
              <a:buNone/>
              <a:defRPr sz="10000" b="1" i="0" u="none" strike="noStrike" cap="none">
                <a:solidFill>
                  <a:schemeClr val="accent4"/>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500"/>
                                        <p:tgtEl>
                                          <p:spTgt spid="429"/>
                                        </p:tgtEl>
                                      </p:cBhvr>
                                    </p:animEffect>
                                  </p:childTnLst>
                                </p:cTn>
                              </p:par>
                              <p:par>
                                <p:cTn id="8" presetID="10" presetClass="entr" presetSubtype="0" fill="hold" nodeType="withEffect">
                                  <p:stCondLst>
                                    <p:cond delay="200"/>
                                  </p:stCondLst>
                                  <p:childTnLst>
                                    <p:set>
                                      <p:cBhvr>
                                        <p:cTn id="9" dur="1" fill="hold">
                                          <p:stCondLst>
                                            <p:cond delay="0"/>
                                          </p:stCondLst>
                                        </p:cTn>
                                        <p:tgtEl>
                                          <p:spTgt spid="430">
                                            <p:txEl>
                                              <p:pRg st="0" end="0"/>
                                            </p:txEl>
                                          </p:spTgt>
                                        </p:tgtEl>
                                        <p:attrNameLst>
                                          <p:attrName>style.visibility</p:attrName>
                                        </p:attrNameLst>
                                      </p:cBhvr>
                                      <p:to>
                                        <p:strVal val="visible"/>
                                      </p:to>
                                    </p:set>
                                    <p:animEffect transition="in" filter="fade">
                                      <p:cBhvr>
                                        <p:cTn id="10" dur="400"/>
                                        <p:tgtEl>
                                          <p:spTgt spid="430">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430">
                                            <p:txEl>
                                              <p:pRg st="1" end="1"/>
                                            </p:txEl>
                                          </p:spTgt>
                                        </p:tgtEl>
                                        <p:attrNameLst>
                                          <p:attrName>style.visibility</p:attrName>
                                        </p:attrNameLst>
                                      </p:cBhvr>
                                      <p:to>
                                        <p:strVal val="visible"/>
                                      </p:to>
                                    </p:set>
                                    <p:animEffect transition="in" filter="fade">
                                      <p:cBhvr>
                                        <p:cTn id="13" dur="400"/>
                                        <p:tgtEl>
                                          <p:spTgt spid="430">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430">
                                            <p:txEl>
                                              <p:pRg st="2" end="2"/>
                                            </p:txEl>
                                          </p:spTgt>
                                        </p:tgtEl>
                                        <p:attrNameLst>
                                          <p:attrName>style.visibility</p:attrName>
                                        </p:attrNameLst>
                                      </p:cBhvr>
                                      <p:to>
                                        <p:strVal val="visible"/>
                                      </p:to>
                                    </p:set>
                                    <p:animEffect transition="in" filter="fade">
                                      <p:cBhvr>
                                        <p:cTn id="16" dur="400"/>
                                        <p:tgtEl>
                                          <p:spTgt spid="430">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430">
                                            <p:txEl>
                                              <p:pRg st="3" end="3"/>
                                            </p:txEl>
                                          </p:spTgt>
                                        </p:tgtEl>
                                        <p:attrNameLst>
                                          <p:attrName>style.visibility</p:attrName>
                                        </p:attrNameLst>
                                      </p:cBhvr>
                                      <p:to>
                                        <p:strVal val="visible"/>
                                      </p:to>
                                    </p:set>
                                    <p:animEffect transition="in" filter="fade">
                                      <p:cBhvr>
                                        <p:cTn id="19" dur="400"/>
                                        <p:tgtEl>
                                          <p:spTgt spid="430">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430">
                                            <p:txEl>
                                              <p:pRg st="4" end="4"/>
                                            </p:txEl>
                                          </p:spTgt>
                                        </p:tgtEl>
                                        <p:attrNameLst>
                                          <p:attrName>style.visibility</p:attrName>
                                        </p:attrNameLst>
                                      </p:cBhvr>
                                      <p:to>
                                        <p:strVal val="visible"/>
                                      </p:to>
                                    </p:set>
                                    <p:animEffect transition="in" filter="fade">
                                      <p:cBhvr>
                                        <p:cTn id="22" dur="400"/>
                                        <p:tgtEl>
                                          <p:spTgt spid="430">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430">
                                            <p:txEl>
                                              <p:pRg st="5" end="5"/>
                                            </p:txEl>
                                          </p:spTgt>
                                        </p:tgtEl>
                                        <p:attrNameLst>
                                          <p:attrName>style.visibility</p:attrName>
                                        </p:attrNameLst>
                                      </p:cBhvr>
                                      <p:to>
                                        <p:strVal val="visible"/>
                                      </p:to>
                                    </p:set>
                                    <p:animEffect transition="in" filter="fade">
                                      <p:cBhvr>
                                        <p:cTn id="25" dur="400"/>
                                        <p:tgtEl>
                                          <p:spTgt spid="430">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430">
                                            <p:txEl>
                                              <p:pRg st="6" end="6"/>
                                            </p:txEl>
                                          </p:spTgt>
                                        </p:tgtEl>
                                        <p:attrNameLst>
                                          <p:attrName>style.visibility</p:attrName>
                                        </p:attrNameLst>
                                      </p:cBhvr>
                                      <p:to>
                                        <p:strVal val="visible"/>
                                      </p:to>
                                    </p:set>
                                    <p:animEffect transition="in" filter="fade">
                                      <p:cBhvr>
                                        <p:cTn id="28" dur="400"/>
                                        <p:tgtEl>
                                          <p:spTgt spid="430">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430">
                                            <p:txEl>
                                              <p:pRg st="7" end="7"/>
                                            </p:txEl>
                                          </p:spTgt>
                                        </p:tgtEl>
                                        <p:attrNameLst>
                                          <p:attrName>style.visibility</p:attrName>
                                        </p:attrNameLst>
                                      </p:cBhvr>
                                      <p:to>
                                        <p:strVal val="visible"/>
                                      </p:to>
                                    </p:set>
                                    <p:animEffect transition="in" filter="fade">
                                      <p:cBhvr>
                                        <p:cTn id="31" dur="400"/>
                                        <p:tgtEl>
                                          <p:spTgt spid="430">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430">
                                            <p:txEl>
                                              <p:pRg st="8" end="8"/>
                                            </p:txEl>
                                          </p:spTgt>
                                        </p:tgtEl>
                                        <p:attrNameLst>
                                          <p:attrName>style.visibility</p:attrName>
                                        </p:attrNameLst>
                                      </p:cBhvr>
                                      <p:to>
                                        <p:strVal val="visible"/>
                                      </p:to>
                                    </p:set>
                                    <p:animEffect transition="in" filter="fade">
                                      <p:cBhvr>
                                        <p:cTn id="34" dur="400"/>
                                        <p:tgtEl>
                                          <p:spTgt spid="430">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431">
                                            <p:txEl>
                                              <p:pRg st="0" end="0"/>
                                            </p:txEl>
                                          </p:spTgt>
                                        </p:tgtEl>
                                        <p:attrNameLst>
                                          <p:attrName>style.visibility</p:attrName>
                                        </p:attrNameLst>
                                      </p:cBhvr>
                                      <p:to>
                                        <p:strVal val="visible"/>
                                      </p:to>
                                    </p:set>
                                    <p:anim calcmode="lin" valueType="num">
                                      <p:cBhvr additive="base">
                                        <p:cTn id="37" dur="500"/>
                                        <p:tgtEl>
                                          <p:spTgt spid="431">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431">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431">
                                            <p:txEl>
                                              <p:pRg st="1" end="1"/>
                                            </p:txEl>
                                          </p:spTgt>
                                        </p:tgtEl>
                                        <p:attrNameLst>
                                          <p:attrName>style.visibility</p:attrName>
                                        </p:attrNameLst>
                                      </p:cBhvr>
                                      <p:to>
                                        <p:strVal val="visible"/>
                                      </p:to>
                                    </p:set>
                                    <p:anim calcmode="lin" valueType="num">
                                      <p:cBhvr additive="base">
                                        <p:cTn id="41" dur="500"/>
                                        <p:tgtEl>
                                          <p:spTgt spid="431">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431">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431">
                                            <p:txEl>
                                              <p:pRg st="2" end="2"/>
                                            </p:txEl>
                                          </p:spTgt>
                                        </p:tgtEl>
                                        <p:attrNameLst>
                                          <p:attrName>style.visibility</p:attrName>
                                        </p:attrNameLst>
                                      </p:cBhvr>
                                      <p:to>
                                        <p:strVal val="visible"/>
                                      </p:to>
                                    </p:set>
                                    <p:anim calcmode="lin" valueType="num">
                                      <p:cBhvr additive="base">
                                        <p:cTn id="45" dur="500"/>
                                        <p:tgtEl>
                                          <p:spTgt spid="431">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431">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431">
                                            <p:txEl>
                                              <p:pRg st="3" end="3"/>
                                            </p:txEl>
                                          </p:spTgt>
                                        </p:tgtEl>
                                        <p:attrNameLst>
                                          <p:attrName>style.visibility</p:attrName>
                                        </p:attrNameLst>
                                      </p:cBhvr>
                                      <p:to>
                                        <p:strVal val="visible"/>
                                      </p:to>
                                    </p:set>
                                    <p:anim calcmode="lin" valueType="num">
                                      <p:cBhvr additive="base">
                                        <p:cTn id="49" dur="500"/>
                                        <p:tgtEl>
                                          <p:spTgt spid="431">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431">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431">
                                            <p:txEl>
                                              <p:pRg st="4" end="4"/>
                                            </p:txEl>
                                          </p:spTgt>
                                        </p:tgtEl>
                                        <p:attrNameLst>
                                          <p:attrName>style.visibility</p:attrName>
                                        </p:attrNameLst>
                                      </p:cBhvr>
                                      <p:to>
                                        <p:strVal val="visible"/>
                                      </p:to>
                                    </p:set>
                                    <p:anim calcmode="lin" valueType="num">
                                      <p:cBhvr additive="base">
                                        <p:cTn id="53" dur="500"/>
                                        <p:tgtEl>
                                          <p:spTgt spid="431">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431">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431">
                                            <p:txEl>
                                              <p:pRg st="5" end="5"/>
                                            </p:txEl>
                                          </p:spTgt>
                                        </p:tgtEl>
                                        <p:attrNameLst>
                                          <p:attrName>style.visibility</p:attrName>
                                        </p:attrNameLst>
                                      </p:cBhvr>
                                      <p:to>
                                        <p:strVal val="visible"/>
                                      </p:to>
                                    </p:set>
                                    <p:anim calcmode="lin" valueType="num">
                                      <p:cBhvr additive="base">
                                        <p:cTn id="57" dur="500"/>
                                        <p:tgtEl>
                                          <p:spTgt spid="431">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431">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431">
                                            <p:txEl>
                                              <p:pRg st="6" end="6"/>
                                            </p:txEl>
                                          </p:spTgt>
                                        </p:tgtEl>
                                        <p:attrNameLst>
                                          <p:attrName>style.visibility</p:attrName>
                                        </p:attrNameLst>
                                      </p:cBhvr>
                                      <p:to>
                                        <p:strVal val="visible"/>
                                      </p:to>
                                    </p:set>
                                    <p:anim calcmode="lin" valueType="num">
                                      <p:cBhvr additive="base">
                                        <p:cTn id="61" dur="500"/>
                                        <p:tgtEl>
                                          <p:spTgt spid="431">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431">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431">
                                            <p:txEl>
                                              <p:pRg st="7" end="7"/>
                                            </p:txEl>
                                          </p:spTgt>
                                        </p:tgtEl>
                                        <p:attrNameLst>
                                          <p:attrName>style.visibility</p:attrName>
                                        </p:attrNameLst>
                                      </p:cBhvr>
                                      <p:to>
                                        <p:strVal val="visible"/>
                                      </p:to>
                                    </p:set>
                                    <p:anim calcmode="lin" valueType="num">
                                      <p:cBhvr additive="base">
                                        <p:cTn id="65" dur="500"/>
                                        <p:tgtEl>
                                          <p:spTgt spid="431">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431">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431">
                                            <p:txEl>
                                              <p:pRg st="8" end="8"/>
                                            </p:txEl>
                                          </p:spTgt>
                                        </p:tgtEl>
                                        <p:attrNameLst>
                                          <p:attrName>style.visibility</p:attrName>
                                        </p:attrNameLst>
                                      </p:cBhvr>
                                      <p:to>
                                        <p:strVal val="visible"/>
                                      </p:to>
                                    </p:set>
                                    <p:anim calcmode="lin" valueType="num">
                                      <p:cBhvr additive="base">
                                        <p:cTn id="69" dur="500"/>
                                        <p:tgtEl>
                                          <p:spTgt spid="431">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431">
                                            <p:txEl>
                                              <p:pRg st="8" end="8"/>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200"/>
                                  </p:stCondLst>
                                  <p:childTnLst>
                                    <p:set>
                                      <p:cBhvr>
                                        <p:cTn id="72" dur="1" fill="hold">
                                          <p:stCondLst>
                                            <p:cond delay="0"/>
                                          </p:stCondLst>
                                        </p:cTn>
                                        <p:tgtEl>
                                          <p:spTgt spid="432">
                                            <p:txEl>
                                              <p:pRg st="0" end="0"/>
                                            </p:txEl>
                                          </p:spTgt>
                                        </p:tgtEl>
                                        <p:attrNameLst>
                                          <p:attrName>style.visibility</p:attrName>
                                        </p:attrNameLst>
                                      </p:cBhvr>
                                      <p:to>
                                        <p:strVal val="visible"/>
                                      </p:to>
                                    </p:set>
                                    <p:anim calcmode="lin" valueType="num">
                                      <p:cBhvr additive="base">
                                        <p:cTn id="73" dur="500"/>
                                        <p:tgtEl>
                                          <p:spTgt spid="432">
                                            <p:txEl>
                                              <p:pRg st="0" end="0"/>
                                            </p:txEl>
                                          </p:spTgt>
                                        </p:tgtEl>
                                        <p:attrNameLst>
                                          <p:attrName>ppt_w</p:attrName>
                                        </p:attrNameLst>
                                      </p:cBhvr>
                                      <p:tavLst>
                                        <p:tav tm="0">
                                          <p:val>
                                            <p:strVal val="0"/>
                                          </p:val>
                                        </p:tav>
                                        <p:tav tm="100000">
                                          <p:val>
                                            <p:strVal val="#ppt_w"/>
                                          </p:val>
                                        </p:tav>
                                      </p:tavLst>
                                    </p:anim>
                                    <p:anim calcmode="lin" valueType="num">
                                      <p:cBhvr additive="base">
                                        <p:cTn id="74" dur="500"/>
                                        <p:tgtEl>
                                          <p:spTgt spid="432">
                                            <p:txEl>
                                              <p:pRg st="0" end="0"/>
                                            </p:txEl>
                                          </p:spTgt>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200"/>
                                  </p:stCondLst>
                                  <p:childTnLst>
                                    <p:set>
                                      <p:cBhvr>
                                        <p:cTn id="76" dur="1" fill="hold">
                                          <p:stCondLst>
                                            <p:cond delay="0"/>
                                          </p:stCondLst>
                                        </p:cTn>
                                        <p:tgtEl>
                                          <p:spTgt spid="432">
                                            <p:txEl>
                                              <p:pRg st="1" end="1"/>
                                            </p:txEl>
                                          </p:spTgt>
                                        </p:tgtEl>
                                        <p:attrNameLst>
                                          <p:attrName>style.visibility</p:attrName>
                                        </p:attrNameLst>
                                      </p:cBhvr>
                                      <p:to>
                                        <p:strVal val="visible"/>
                                      </p:to>
                                    </p:set>
                                    <p:anim calcmode="lin" valueType="num">
                                      <p:cBhvr additive="base">
                                        <p:cTn id="77" dur="500"/>
                                        <p:tgtEl>
                                          <p:spTgt spid="432">
                                            <p:txEl>
                                              <p:pRg st="1" end="1"/>
                                            </p:txEl>
                                          </p:spTgt>
                                        </p:tgtEl>
                                        <p:attrNameLst>
                                          <p:attrName>ppt_w</p:attrName>
                                        </p:attrNameLst>
                                      </p:cBhvr>
                                      <p:tavLst>
                                        <p:tav tm="0">
                                          <p:val>
                                            <p:strVal val="0"/>
                                          </p:val>
                                        </p:tav>
                                        <p:tav tm="100000">
                                          <p:val>
                                            <p:strVal val="#ppt_w"/>
                                          </p:val>
                                        </p:tav>
                                      </p:tavLst>
                                    </p:anim>
                                    <p:anim calcmode="lin" valueType="num">
                                      <p:cBhvr additive="base">
                                        <p:cTn id="78" dur="500"/>
                                        <p:tgtEl>
                                          <p:spTgt spid="432">
                                            <p:txEl>
                                              <p:pRg st="1" end="1"/>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432">
                                            <p:txEl>
                                              <p:pRg st="2" end="2"/>
                                            </p:txEl>
                                          </p:spTgt>
                                        </p:tgtEl>
                                        <p:attrNameLst>
                                          <p:attrName>style.visibility</p:attrName>
                                        </p:attrNameLst>
                                      </p:cBhvr>
                                      <p:to>
                                        <p:strVal val="visible"/>
                                      </p:to>
                                    </p:set>
                                    <p:anim calcmode="lin" valueType="num">
                                      <p:cBhvr additive="base">
                                        <p:cTn id="81" dur="500"/>
                                        <p:tgtEl>
                                          <p:spTgt spid="432">
                                            <p:txEl>
                                              <p:pRg st="2" end="2"/>
                                            </p:txEl>
                                          </p:spTgt>
                                        </p:tgtEl>
                                        <p:attrNameLst>
                                          <p:attrName>ppt_w</p:attrName>
                                        </p:attrNameLst>
                                      </p:cBhvr>
                                      <p:tavLst>
                                        <p:tav tm="0">
                                          <p:val>
                                            <p:strVal val="0"/>
                                          </p:val>
                                        </p:tav>
                                        <p:tav tm="100000">
                                          <p:val>
                                            <p:strVal val="#ppt_w"/>
                                          </p:val>
                                        </p:tav>
                                      </p:tavLst>
                                    </p:anim>
                                    <p:anim calcmode="lin" valueType="num">
                                      <p:cBhvr additive="base">
                                        <p:cTn id="82" dur="500"/>
                                        <p:tgtEl>
                                          <p:spTgt spid="432">
                                            <p:txEl>
                                              <p:pRg st="2" end="2"/>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432">
                                            <p:txEl>
                                              <p:pRg st="3" end="3"/>
                                            </p:txEl>
                                          </p:spTgt>
                                        </p:tgtEl>
                                        <p:attrNameLst>
                                          <p:attrName>style.visibility</p:attrName>
                                        </p:attrNameLst>
                                      </p:cBhvr>
                                      <p:to>
                                        <p:strVal val="visible"/>
                                      </p:to>
                                    </p:set>
                                    <p:anim calcmode="lin" valueType="num">
                                      <p:cBhvr additive="base">
                                        <p:cTn id="85" dur="500"/>
                                        <p:tgtEl>
                                          <p:spTgt spid="432">
                                            <p:txEl>
                                              <p:pRg st="3" end="3"/>
                                            </p:txEl>
                                          </p:spTgt>
                                        </p:tgtEl>
                                        <p:attrNameLst>
                                          <p:attrName>ppt_w</p:attrName>
                                        </p:attrNameLst>
                                      </p:cBhvr>
                                      <p:tavLst>
                                        <p:tav tm="0">
                                          <p:val>
                                            <p:strVal val="0"/>
                                          </p:val>
                                        </p:tav>
                                        <p:tav tm="100000">
                                          <p:val>
                                            <p:strVal val="#ppt_w"/>
                                          </p:val>
                                        </p:tav>
                                      </p:tavLst>
                                    </p:anim>
                                    <p:anim calcmode="lin" valueType="num">
                                      <p:cBhvr additive="base">
                                        <p:cTn id="86" dur="500"/>
                                        <p:tgtEl>
                                          <p:spTgt spid="432">
                                            <p:txEl>
                                              <p:pRg st="3" end="3"/>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432">
                                            <p:txEl>
                                              <p:pRg st="4" end="4"/>
                                            </p:txEl>
                                          </p:spTgt>
                                        </p:tgtEl>
                                        <p:attrNameLst>
                                          <p:attrName>style.visibility</p:attrName>
                                        </p:attrNameLst>
                                      </p:cBhvr>
                                      <p:to>
                                        <p:strVal val="visible"/>
                                      </p:to>
                                    </p:set>
                                    <p:anim calcmode="lin" valueType="num">
                                      <p:cBhvr additive="base">
                                        <p:cTn id="89" dur="500"/>
                                        <p:tgtEl>
                                          <p:spTgt spid="432">
                                            <p:txEl>
                                              <p:pRg st="4" end="4"/>
                                            </p:txEl>
                                          </p:spTgt>
                                        </p:tgtEl>
                                        <p:attrNameLst>
                                          <p:attrName>ppt_w</p:attrName>
                                        </p:attrNameLst>
                                      </p:cBhvr>
                                      <p:tavLst>
                                        <p:tav tm="0">
                                          <p:val>
                                            <p:strVal val="0"/>
                                          </p:val>
                                        </p:tav>
                                        <p:tav tm="100000">
                                          <p:val>
                                            <p:strVal val="#ppt_w"/>
                                          </p:val>
                                        </p:tav>
                                      </p:tavLst>
                                    </p:anim>
                                    <p:anim calcmode="lin" valueType="num">
                                      <p:cBhvr additive="base">
                                        <p:cTn id="90" dur="500"/>
                                        <p:tgtEl>
                                          <p:spTgt spid="432">
                                            <p:txEl>
                                              <p:pRg st="4" end="4"/>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432">
                                            <p:txEl>
                                              <p:pRg st="5" end="5"/>
                                            </p:txEl>
                                          </p:spTgt>
                                        </p:tgtEl>
                                        <p:attrNameLst>
                                          <p:attrName>style.visibility</p:attrName>
                                        </p:attrNameLst>
                                      </p:cBhvr>
                                      <p:to>
                                        <p:strVal val="visible"/>
                                      </p:to>
                                    </p:set>
                                    <p:anim calcmode="lin" valueType="num">
                                      <p:cBhvr additive="base">
                                        <p:cTn id="93" dur="500"/>
                                        <p:tgtEl>
                                          <p:spTgt spid="432">
                                            <p:txEl>
                                              <p:pRg st="5" end="5"/>
                                            </p:txEl>
                                          </p:spTgt>
                                        </p:tgtEl>
                                        <p:attrNameLst>
                                          <p:attrName>ppt_w</p:attrName>
                                        </p:attrNameLst>
                                      </p:cBhvr>
                                      <p:tavLst>
                                        <p:tav tm="0">
                                          <p:val>
                                            <p:strVal val="0"/>
                                          </p:val>
                                        </p:tav>
                                        <p:tav tm="100000">
                                          <p:val>
                                            <p:strVal val="#ppt_w"/>
                                          </p:val>
                                        </p:tav>
                                      </p:tavLst>
                                    </p:anim>
                                    <p:anim calcmode="lin" valueType="num">
                                      <p:cBhvr additive="base">
                                        <p:cTn id="94" dur="500"/>
                                        <p:tgtEl>
                                          <p:spTgt spid="432">
                                            <p:txEl>
                                              <p:pRg st="5" end="5"/>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432">
                                            <p:txEl>
                                              <p:pRg st="6" end="6"/>
                                            </p:txEl>
                                          </p:spTgt>
                                        </p:tgtEl>
                                        <p:attrNameLst>
                                          <p:attrName>style.visibility</p:attrName>
                                        </p:attrNameLst>
                                      </p:cBhvr>
                                      <p:to>
                                        <p:strVal val="visible"/>
                                      </p:to>
                                    </p:set>
                                    <p:anim calcmode="lin" valueType="num">
                                      <p:cBhvr additive="base">
                                        <p:cTn id="97" dur="500"/>
                                        <p:tgtEl>
                                          <p:spTgt spid="432">
                                            <p:txEl>
                                              <p:pRg st="6" end="6"/>
                                            </p:txEl>
                                          </p:spTgt>
                                        </p:tgtEl>
                                        <p:attrNameLst>
                                          <p:attrName>ppt_w</p:attrName>
                                        </p:attrNameLst>
                                      </p:cBhvr>
                                      <p:tavLst>
                                        <p:tav tm="0">
                                          <p:val>
                                            <p:strVal val="0"/>
                                          </p:val>
                                        </p:tav>
                                        <p:tav tm="100000">
                                          <p:val>
                                            <p:strVal val="#ppt_w"/>
                                          </p:val>
                                        </p:tav>
                                      </p:tavLst>
                                    </p:anim>
                                    <p:anim calcmode="lin" valueType="num">
                                      <p:cBhvr additive="base">
                                        <p:cTn id="98" dur="500"/>
                                        <p:tgtEl>
                                          <p:spTgt spid="432">
                                            <p:txEl>
                                              <p:pRg st="6" end="6"/>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432">
                                            <p:txEl>
                                              <p:pRg st="7" end="7"/>
                                            </p:txEl>
                                          </p:spTgt>
                                        </p:tgtEl>
                                        <p:attrNameLst>
                                          <p:attrName>style.visibility</p:attrName>
                                        </p:attrNameLst>
                                      </p:cBhvr>
                                      <p:to>
                                        <p:strVal val="visible"/>
                                      </p:to>
                                    </p:set>
                                    <p:anim calcmode="lin" valueType="num">
                                      <p:cBhvr additive="base">
                                        <p:cTn id="101" dur="500"/>
                                        <p:tgtEl>
                                          <p:spTgt spid="432">
                                            <p:txEl>
                                              <p:pRg st="7" end="7"/>
                                            </p:txEl>
                                          </p:spTgt>
                                        </p:tgtEl>
                                        <p:attrNameLst>
                                          <p:attrName>ppt_w</p:attrName>
                                        </p:attrNameLst>
                                      </p:cBhvr>
                                      <p:tavLst>
                                        <p:tav tm="0">
                                          <p:val>
                                            <p:strVal val="0"/>
                                          </p:val>
                                        </p:tav>
                                        <p:tav tm="100000">
                                          <p:val>
                                            <p:strVal val="#ppt_w"/>
                                          </p:val>
                                        </p:tav>
                                      </p:tavLst>
                                    </p:anim>
                                    <p:anim calcmode="lin" valueType="num">
                                      <p:cBhvr additive="base">
                                        <p:cTn id="102" dur="500"/>
                                        <p:tgtEl>
                                          <p:spTgt spid="432">
                                            <p:txEl>
                                              <p:pRg st="7" end="7"/>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432">
                                            <p:txEl>
                                              <p:pRg st="8" end="8"/>
                                            </p:txEl>
                                          </p:spTgt>
                                        </p:tgtEl>
                                        <p:attrNameLst>
                                          <p:attrName>style.visibility</p:attrName>
                                        </p:attrNameLst>
                                      </p:cBhvr>
                                      <p:to>
                                        <p:strVal val="visible"/>
                                      </p:to>
                                    </p:set>
                                    <p:anim calcmode="lin" valueType="num">
                                      <p:cBhvr additive="base">
                                        <p:cTn id="105" dur="500"/>
                                        <p:tgtEl>
                                          <p:spTgt spid="432">
                                            <p:txEl>
                                              <p:pRg st="8" end="8"/>
                                            </p:txEl>
                                          </p:spTgt>
                                        </p:tgtEl>
                                        <p:attrNameLst>
                                          <p:attrName>ppt_w</p:attrName>
                                        </p:attrNameLst>
                                      </p:cBhvr>
                                      <p:tavLst>
                                        <p:tav tm="0">
                                          <p:val>
                                            <p:strVal val="0"/>
                                          </p:val>
                                        </p:tav>
                                        <p:tav tm="100000">
                                          <p:val>
                                            <p:strVal val="#ppt_w"/>
                                          </p:val>
                                        </p:tav>
                                      </p:tavLst>
                                    </p:anim>
                                    <p:anim calcmode="lin" valueType="num">
                                      <p:cBhvr additive="base">
                                        <p:cTn id="106" dur="500"/>
                                        <p:tgtEl>
                                          <p:spTgt spid="432">
                                            <p:txEl>
                                              <p:pRg st="8" end="8"/>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434">
                                            <p:txEl>
                                              <p:pRg st="0" end="0"/>
                                            </p:txEl>
                                          </p:spTgt>
                                        </p:tgtEl>
                                        <p:attrNameLst>
                                          <p:attrName>style.visibility</p:attrName>
                                        </p:attrNameLst>
                                      </p:cBhvr>
                                      <p:to>
                                        <p:strVal val="visible"/>
                                      </p:to>
                                    </p:set>
                                    <p:anim calcmode="lin" valueType="num">
                                      <p:cBhvr additive="base">
                                        <p:cTn id="109" dur="500"/>
                                        <p:tgtEl>
                                          <p:spTgt spid="434">
                                            <p:txEl>
                                              <p:pRg st="0" end="0"/>
                                            </p:txEl>
                                          </p:spTgt>
                                        </p:tgtEl>
                                        <p:attrNameLst>
                                          <p:attrName>ppt_w</p:attrName>
                                        </p:attrNameLst>
                                      </p:cBhvr>
                                      <p:tavLst>
                                        <p:tav tm="0">
                                          <p:val>
                                            <p:strVal val="0"/>
                                          </p:val>
                                        </p:tav>
                                        <p:tav tm="100000">
                                          <p:val>
                                            <p:strVal val="#ppt_w"/>
                                          </p:val>
                                        </p:tav>
                                      </p:tavLst>
                                    </p:anim>
                                    <p:anim calcmode="lin" valueType="num">
                                      <p:cBhvr additive="base">
                                        <p:cTn id="110" dur="500"/>
                                        <p:tgtEl>
                                          <p:spTgt spid="434">
                                            <p:txEl>
                                              <p:pRg st="0" end="0"/>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434">
                                            <p:txEl>
                                              <p:pRg st="1" end="1"/>
                                            </p:txEl>
                                          </p:spTgt>
                                        </p:tgtEl>
                                        <p:attrNameLst>
                                          <p:attrName>style.visibility</p:attrName>
                                        </p:attrNameLst>
                                      </p:cBhvr>
                                      <p:to>
                                        <p:strVal val="visible"/>
                                      </p:to>
                                    </p:set>
                                    <p:anim calcmode="lin" valueType="num">
                                      <p:cBhvr additive="base">
                                        <p:cTn id="113" dur="500"/>
                                        <p:tgtEl>
                                          <p:spTgt spid="434">
                                            <p:txEl>
                                              <p:pRg st="1" end="1"/>
                                            </p:txEl>
                                          </p:spTgt>
                                        </p:tgtEl>
                                        <p:attrNameLst>
                                          <p:attrName>ppt_w</p:attrName>
                                        </p:attrNameLst>
                                      </p:cBhvr>
                                      <p:tavLst>
                                        <p:tav tm="0">
                                          <p:val>
                                            <p:strVal val="0"/>
                                          </p:val>
                                        </p:tav>
                                        <p:tav tm="100000">
                                          <p:val>
                                            <p:strVal val="#ppt_w"/>
                                          </p:val>
                                        </p:tav>
                                      </p:tavLst>
                                    </p:anim>
                                    <p:anim calcmode="lin" valueType="num">
                                      <p:cBhvr additive="base">
                                        <p:cTn id="114" dur="500"/>
                                        <p:tgtEl>
                                          <p:spTgt spid="434">
                                            <p:txEl>
                                              <p:pRg st="1" end="1"/>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434">
                                            <p:txEl>
                                              <p:pRg st="2" end="2"/>
                                            </p:txEl>
                                          </p:spTgt>
                                        </p:tgtEl>
                                        <p:attrNameLst>
                                          <p:attrName>style.visibility</p:attrName>
                                        </p:attrNameLst>
                                      </p:cBhvr>
                                      <p:to>
                                        <p:strVal val="visible"/>
                                      </p:to>
                                    </p:set>
                                    <p:anim calcmode="lin" valueType="num">
                                      <p:cBhvr additive="base">
                                        <p:cTn id="117" dur="500"/>
                                        <p:tgtEl>
                                          <p:spTgt spid="434">
                                            <p:txEl>
                                              <p:pRg st="2" end="2"/>
                                            </p:txEl>
                                          </p:spTgt>
                                        </p:tgtEl>
                                        <p:attrNameLst>
                                          <p:attrName>ppt_w</p:attrName>
                                        </p:attrNameLst>
                                      </p:cBhvr>
                                      <p:tavLst>
                                        <p:tav tm="0">
                                          <p:val>
                                            <p:strVal val="0"/>
                                          </p:val>
                                        </p:tav>
                                        <p:tav tm="100000">
                                          <p:val>
                                            <p:strVal val="#ppt_w"/>
                                          </p:val>
                                        </p:tav>
                                      </p:tavLst>
                                    </p:anim>
                                    <p:anim calcmode="lin" valueType="num">
                                      <p:cBhvr additive="base">
                                        <p:cTn id="118" dur="500"/>
                                        <p:tgtEl>
                                          <p:spTgt spid="434">
                                            <p:txEl>
                                              <p:pRg st="2" end="2"/>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434">
                                            <p:txEl>
                                              <p:pRg st="3" end="3"/>
                                            </p:txEl>
                                          </p:spTgt>
                                        </p:tgtEl>
                                        <p:attrNameLst>
                                          <p:attrName>style.visibility</p:attrName>
                                        </p:attrNameLst>
                                      </p:cBhvr>
                                      <p:to>
                                        <p:strVal val="visible"/>
                                      </p:to>
                                    </p:set>
                                    <p:anim calcmode="lin" valueType="num">
                                      <p:cBhvr additive="base">
                                        <p:cTn id="121" dur="500"/>
                                        <p:tgtEl>
                                          <p:spTgt spid="434">
                                            <p:txEl>
                                              <p:pRg st="3" end="3"/>
                                            </p:txEl>
                                          </p:spTgt>
                                        </p:tgtEl>
                                        <p:attrNameLst>
                                          <p:attrName>ppt_w</p:attrName>
                                        </p:attrNameLst>
                                      </p:cBhvr>
                                      <p:tavLst>
                                        <p:tav tm="0">
                                          <p:val>
                                            <p:strVal val="0"/>
                                          </p:val>
                                        </p:tav>
                                        <p:tav tm="100000">
                                          <p:val>
                                            <p:strVal val="#ppt_w"/>
                                          </p:val>
                                        </p:tav>
                                      </p:tavLst>
                                    </p:anim>
                                    <p:anim calcmode="lin" valueType="num">
                                      <p:cBhvr additive="base">
                                        <p:cTn id="122" dur="500"/>
                                        <p:tgtEl>
                                          <p:spTgt spid="434">
                                            <p:txEl>
                                              <p:pRg st="3" end="3"/>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434">
                                            <p:txEl>
                                              <p:pRg st="4" end="4"/>
                                            </p:txEl>
                                          </p:spTgt>
                                        </p:tgtEl>
                                        <p:attrNameLst>
                                          <p:attrName>style.visibility</p:attrName>
                                        </p:attrNameLst>
                                      </p:cBhvr>
                                      <p:to>
                                        <p:strVal val="visible"/>
                                      </p:to>
                                    </p:set>
                                    <p:anim calcmode="lin" valueType="num">
                                      <p:cBhvr additive="base">
                                        <p:cTn id="125" dur="500"/>
                                        <p:tgtEl>
                                          <p:spTgt spid="434">
                                            <p:txEl>
                                              <p:pRg st="4" end="4"/>
                                            </p:txEl>
                                          </p:spTgt>
                                        </p:tgtEl>
                                        <p:attrNameLst>
                                          <p:attrName>ppt_w</p:attrName>
                                        </p:attrNameLst>
                                      </p:cBhvr>
                                      <p:tavLst>
                                        <p:tav tm="0">
                                          <p:val>
                                            <p:strVal val="0"/>
                                          </p:val>
                                        </p:tav>
                                        <p:tav tm="100000">
                                          <p:val>
                                            <p:strVal val="#ppt_w"/>
                                          </p:val>
                                        </p:tav>
                                      </p:tavLst>
                                    </p:anim>
                                    <p:anim calcmode="lin" valueType="num">
                                      <p:cBhvr additive="base">
                                        <p:cTn id="126" dur="500"/>
                                        <p:tgtEl>
                                          <p:spTgt spid="434">
                                            <p:txEl>
                                              <p:pRg st="4" end="4"/>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434">
                                            <p:txEl>
                                              <p:pRg st="5" end="5"/>
                                            </p:txEl>
                                          </p:spTgt>
                                        </p:tgtEl>
                                        <p:attrNameLst>
                                          <p:attrName>style.visibility</p:attrName>
                                        </p:attrNameLst>
                                      </p:cBhvr>
                                      <p:to>
                                        <p:strVal val="visible"/>
                                      </p:to>
                                    </p:set>
                                    <p:anim calcmode="lin" valueType="num">
                                      <p:cBhvr additive="base">
                                        <p:cTn id="129" dur="500"/>
                                        <p:tgtEl>
                                          <p:spTgt spid="434">
                                            <p:txEl>
                                              <p:pRg st="5" end="5"/>
                                            </p:txEl>
                                          </p:spTgt>
                                        </p:tgtEl>
                                        <p:attrNameLst>
                                          <p:attrName>ppt_w</p:attrName>
                                        </p:attrNameLst>
                                      </p:cBhvr>
                                      <p:tavLst>
                                        <p:tav tm="0">
                                          <p:val>
                                            <p:strVal val="0"/>
                                          </p:val>
                                        </p:tav>
                                        <p:tav tm="100000">
                                          <p:val>
                                            <p:strVal val="#ppt_w"/>
                                          </p:val>
                                        </p:tav>
                                      </p:tavLst>
                                    </p:anim>
                                    <p:anim calcmode="lin" valueType="num">
                                      <p:cBhvr additive="base">
                                        <p:cTn id="130" dur="500"/>
                                        <p:tgtEl>
                                          <p:spTgt spid="434">
                                            <p:txEl>
                                              <p:pRg st="5" end="5"/>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434">
                                            <p:txEl>
                                              <p:pRg st="6" end="6"/>
                                            </p:txEl>
                                          </p:spTgt>
                                        </p:tgtEl>
                                        <p:attrNameLst>
                                          <p:attrName>style.visibility</p:attrName>
                                        </p:attrNameLst>
                                      </p:cBhvr>
                                      <p:to>
                                        <p:strVal val="visible"/>
                                      </p:to>
                                    </p:set>
                                    <p:anim calcmode="lin" valueType="num">
                                      <p:cBhvr additive="base">
                                        <p:cTn id="133" dur="500"/>
                                        <p:tgtEl>
                                          <p:spTgt spid="434">
                                            <p:txEl>
                                              <p:pRg st="6" end="6"/>
                                            </p:txEl>
                                          </p:spTgt>
                                        </p:tgtEl>
                                        <p:attrNameLst>
                                          <p:attrName>ppt_w</p:attrName>
                                        </p:attrNameLst>
                                      </p:cBhvr>
                                      <p:tavLst>
                                        <p:tav tm="0">
                                          <p:val>
                                            <p:strVal val="0"/>
                                          </p:val>
                                        </p:tav>
                                        <p:tav tm="100000">
                                          <p:val>
                                            <p:strVal val="#ppt_w"/>
                                          </p:val>
                                        </p:tav>
                                      </p:tavLst>
                                    </p:anim>
                                    <p:anim calcmode="lin" valueType="num">
                                      <p:cBhvr additive="base">
                                        <p:cTn id="134" dur="500"/>
                                        <p:tgtEl>
                                          <p:spTgt spid="434">
                                            <p:txEl>
                                              <p:pRg st="6" end="6"/>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434">
                                            <p:txEl>
                                              <p:pRg st="7" end="7"/>
                                            </p:txEl>
                                          </p:spTgt>
                                        </p:tgtEl>
                                        <p:attrNameLst>
                                          <p:attrName>style.visibility</p:attrName>
                                        </p:attrNameLst>
                                      </p:cBhvr>
                                      <p:to>
                                        <p:strVal val="visible"/>
                                      </p:to>
                                    </p:set>
                                    <p:anim calcmode="lin" valueType="num">
                                      <p:cBhvr additive="base">
                                        <p:cTn id="137" dur="500"/>
                                        <p:tgtEl>
                                          <p:spTgt spid="434">
                                            <p:txEl>
                                              <p:pRg st="7" end="7"/>
                                            </p:txEl>
                                          </p:spTgt>
                                        </p:tgtEl>
                                        <p:attrNameLst>
                                          <p:attrName>ppt_w</p:attrName>
                                        </p:attrNameLst>
                                      </p:cBhvr>
                                      <p:tavLst>
                                        <p:tav tm="0">
                                          <p:val>
                                            <p:strVal val="0"/>
                                          </p:val>
                                        </p:tav>
                                        <p:tav tm="100000">
                                          <p:val>
                                            <p:strVal val="#ppt_w"/>
                                          </p:val>
                                        </p:tav>
                                      </p:tavLst>
                                    </p:anim>
                                    <p:anim calcmode="lin" valueType="num">
                                      <p:cBhvr additive="base">
                                        <p:cTn id="138" dur="500"/>
                                        <p:tgtEl>
                                          <p:spTgt spid="434">
                                            <p:txEl>
                                              <p:pRg st="7" end="7"/>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434">
                                            <p:txEl>
                                              <p:pRg st="8" end="8"/>
                                            </p:txEl>
                                          </p:spTgt>
                                        </p:tgtEl>
                                        <p:attrNameLst>
                                          <p:attrName>style.visibility</p:attrName>
                                        </p:attrNameLst>
                                      </p:cBhvr>
                                      <p:to>
                                        <p:strVal val="visible"/>
                                      </p:to>
                                    </p:set>
                                    <p:anim calcmode="lin" valueType="num">
                                      <p:cBhvr additive="base">
                                        <p:cTn id="141" dur="500"/>
                                        <p:tgtEl>
                                          <p:spTgt spid="434">
                                            <p:txEl>
                                              <p:pRg st="8" end="8"/>
                                            </p:txEl>
                                          </p:spTgt>
                                        </p:tgtEl>
                                        <p:attrNameLst>
                                          <p:attrName>ppt_w</p:attrName>
                                        </p:attrNameLst>
                                      </p:cBhvr>
                                      <p:tavLst>
                                        <p:tav tm="0">
                                          <p:val>
                                            <p:strVal val="0"/>
                                          </p:val>
                                        </p:tav>
                                        <p:tav tm="100000">
                                          <p:val>
                                            <p:strVal val="#ppt_w"/>
                                          </p:val>
                                        </p:tav>
                                      </p:tavLst>
                                    </p:anim>
                                    <p:anim calcmode="lin" valueType="num">
                                      <p:cBhvr additive="base">
                                        <p:cTn id="142" dur="500"/>
                                        <p:tgtEl>
                                          <p:spTgt spid="434">
                                            <p:txEl>
                                              <p:pRg st="8" end="8"/>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436">
                                            <p:txEl>
                                              <p:pRg st="0" end="0"/>
                                            </p:txEl>
                                          </p:spTgt>
                                        </p:tgtEl>
                                        <p:attrNameLst>
                                          <p:attrName>style.visibility</p:attrName>
                                        </p:attrNameLst>
                                      </p:cBhvr>
                                      <p:to>
                                        <p:strVal val="visible"/>
                                      </p:to>
                                    </p:set>
                                    <p:anim calcmode="lin" valueType="num">
                                      <p:cBhvr additive="base">
                                        <p:cTn id="145" dur="500"/>
                                        <p:tgtEl>
                                          <p:spTgt spid="436">
                                            <p:txEl>
                                              <p:pRg st="0" end="0"/>
                                            </p:txEl>
                                          </p:spTgt>
                                        </p:tgtEl>
                                        <p:attrNameLst>
                                          <p:attrName>ppt_w</p:attrName>
                                        </p:attrNameLst>
                                      </p:cBhvr>
                                      <p:tavLst>
                                        <p:tav tm="0">
                                          <p:val>
                                            <p:strVal val="0"/>
                                          </p:val>
                                        </p:tav>
                                        <p:tav tm="100000">
                                          <p:val>
                                            <p:strVal val="#ppt_w"/>
                                          </p:val>
                                        </p:tav>
                                      </p:tavLst>
                                    </p:anim>
                                    <p:anim calcmode="lin" valueType="num">
                                      <p:cBhvr additive="base">
                                        <p:cTn id="146" dur="500"/>
                                        <p:tgtEl>
                                          <p:spTgt spid="436">
                                            <p:txEl>
                                              <p:pRg st="0" end="0"/>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436">
                                            <p:txEl>
                                              <p:pRg st="1" end="1"/>
                                            </p:txEl>
                                          </p:spTgt>
                                        </p:tgtEl>
                                        <p:attrNameLst>
                                          <p:attrName>style.visibility</p:attrName>
                                        </p:attrNameLst>
                                      </p:cBhvr>
                                      <p:to>
                                        <p:strVal val="visible"/>
                                      </p:to>
                                    </p:set>
                                    <p:anim calcmode="lin" valueType="num">
                                      <p:cBhvr additive="base">
                                        <p:cTn id="149" dur="500"/>
                                        <p:tgtEl>
                                          <p:spTgt spid="436">
                                            <p:txEl>
                                              <p:pRg st="1" end="1"/>
                                            </p:txEl>
                                          </p:spTgt>
                                        </p:tgtEl>
                                        <p:attrNameLst>
                                          <p:attrName>ppt_w</p:attrName>
                                        </p:attrNameLst>
                                      </p:cBhvr>
                                      <p:tavLst>
                                        <p:tav tm="0">
                                          <p:val>
                                            <p:strVal val="0"/>
                                          </p:val>
                                        </p:tav>
                                        <p:tav tm="100000">
                                          <p:val>
                                            <p:strVal val="#ppt_w"/>
                                          </p:val>
                                        </p:tav>
                                      </p:tavLst>
                                    </p:anim>
                                    <p:anim calcmode="lin" valueType="num">
                                      <p:cBhvr additive="base">
                                        <p:cTn id="150" dur="500"/>
                                        <p:tgtEl>
                                          <p:spTgt spid="436">
                                            <p:txEl>
                                              <p:pRg st="1" end="1"/>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436">
                                            <p:txEl>
                                              <p:pRg st="2" end="2"/>
                                            </p:txEl>
                                          </p:spTgt>
                                        </p:tgtEl>
                                        <p:attrNameLst>
                                          <p:attrName>style.visibility</p:attrName>
                                        </p:attrNameLst>
                                      </p:cBhvr>
                                      <p:to>
                                        <p:strVal val="visible"/>
                                      </p:to>
                                    </p:set>
                                    <p:anim calcmode="lin" valueType="num">
                                      <p:cBhvr additive="base">
                                        <p:cTn id="153" dur="500"/>
                                        <p:tgtEl>
                                          <p:spTgt spid="436">
                                            <p:txEl>
                                              <p:pRg st="2" end="2"/>
                                            </p:txEl>
                                          </p:spTgt>
                                        </p:tgtEl>
                                        <p:attrNameLst>
                                          <p:attrName>ppt_w</p:attrName>
                                        </p:attrNameLst>
                                      </p:cBhvr>
                                      <p:tavLst>
                                        <p:tav tm="0">
                                          <p:val>
                                            <p:strVal val="0"/>
                                          </p:val>
                                        </p:tav>
                                        <p:tav tm="100000">
                                          <p:val>
                                            <p:strVal val="#ppt_w"/>
                                          </p:val>
                                        </p:tav>
                                      </p:tavLst>
                                    </p:anim>
                                    <p:anim calcmode="lin" valueType="num">
                                      <p:cBhvr additive="base">
                                        <p:cTn id="154" dur="500"/>
                                        <p:tgtEl>
                                          <p:spTgt spid="436">
                                            <p:txEl>
                                              <p:pRg st="2" end="2"/>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436">
                                            <p:txEl>
                                              <p:pRg st="3" end="3"/>
                                            </p:txEl>
                                          </p:spTgt>
                                        </p:tgtEl>
                                        <p:attrNameLst>
                                          <p:attrName>style.visibility</p:attrName>
                                        </p:attrNameLst>
                                      </p:cBhvr>
                                      <p:to>
                                        <p:strVal val="visible"/>
                                      </p:to>
                                    </p:set>
                                    <p:anim calcmode="lin" valueType="num">
                                      <p:cBhvr additive="base">
                                        <p:cTn id="157" dur="500"/>
                                        <p:tgtEl>
                                          <p:spTgt spid="436">
                                            <p:txEl>
                                              <p:pRg st="3" end="3"/>
                                            </p:txEl>
                                          </p:spTgt>
                                        </p:tgtEl>
                                        <p:attrNameLst>
                                          <p:attrName>ppt_w</p:attrName>
                                        </p:attrNameLst>
                                      </p:cBhvr>
                                      <p:tavLst>
                                        <p:tav tm="0">
                                          <p:val>
                                            <p:strVal val="0"/>
                                          </p:val>
                                        </p:tav>
                                        <p:tav tm="100000">
                                          <p:val>
                                            <p:strVal val="#ppt_w"/>
                                          </p:val>
                                        </p:tav>
                                      </p:tavLst>
                                    </p:anim>
                                    <p:anim calcmode="lin" valueType="num">
                                      <p:cBhvr additive="base">
                                        <p:cTn id="158" dur="500"/>
                                        <p:tgtEl>
                                          <p:spTgt spid="436">
                                            <p:txEl>
                                              <p:pRg st="3" end="3"/>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436">
                                            <p:txEl>
                                              <p:pRg st="4" end="4"/>
                                            </p:txEl>
                                          </p:spTgt>
                                        </p:tgtEl>
                                        <p:attrNameLst>
                                          <p:attrName>style.visibility</p:attrName>
                                        </p:attrNameLst>
                                      </p:cBhvr>
                                      <p:to>
                                        <p:strVal val="visible"/>
                                      </p:to>
                                    </p:set>
                                    <p:anim calcmode="lin" valueType="num">
                                      <p:cBhvr additive="base">
                                        <p:cTn id="161" dur="500"/>
                                        <p:tgtEl>
                                          <p:spTgt spid="436">
                                            <p:txEl>
                                              <p:pRg st="4" end="4"/>
                                            </p:txEl>
                                          </p:spTgt>
                                        </p:tgtEl>
                                        <p:attrNameLst>
                                          <p:attrName>ppt_w</p:attrName>
                                        </p:attrNameLst>
                                      </p:cBhvr>
                                      <p:tavLst>
                                        <p:tav tm="0">
                                          <p:val>
                                            <p:strVal val="0"/>
                                          </p:val>
                                        </p:tav>
                                        <p:tav tm="100000">
                                          <p:val>
                                            <p:strVal val="#ppt_w"/>
                                          </p:val>
                                        </p:tav>
                                      </p:tavLst>
                                    </p:anim>
                                    <p:anim calcmode="lin" valueType="num">
                                      <p:cBhvr additive="base">
                                        <p:cTn id="162" dur="500"/>
                                        <p:tgtEl>
                                          <p:spTgt spid="436">
                                            <p:txEl>
                                              <p:pRg st="4" end="4"/>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436">
                                            <p:txEl>
                                              <p:pRg st="5" end="5"/>
                                            </p:txEl>
                                          </p:spTgt>
                                        </p:tgtEl>
                                        <p:attrNameLst>
                                          <p:attrName>style.visibility</p:attrName>
                                        </p:attrNameLst>
                                      </p:cBhvr>
                                      <p:to>
                                        <p:strVal val="visible"/>
                                      </p:to>
                                    </p:set>
                                    <p:anim calcmode="lin" valueType="num">
                                      <p:cBhvr additive="base">
                                        <p:cTn id="165" dur="500"/>
                                        <p:tgtEl>
                                          <p:spTgt spid="436">
                                            <p:txEl>
                                              <p:pRg st="5" end="5"/>
                                            </p:txEl>
                                          </p:spTgt>
                                        </p:tgtEl>
                                        <p:attrNameLst>
                                          <p:attrName>ppt_w</p:attrName>
                                        </p:attrNameLst>
                                      </p:cBhvr>
                                      <p:tavLst>
                                        <p:tav tm="0">
                                          <p:val>
                                            <p:strVal val="0"/>
                                          </p:val>
                                        </p:tav>
                                        <p:tav tm="100000">
                                          <p:val>
                                            <p:strVal val="#ppt_w"/>
                                          </p:val>
                                        </p:tav>
                                      </p:tavLst>
                                    </p:anim>
                                    <p:anim calcmode="lin" valueType="num">
                                      <p:cBhvr additive="base">
                                        <p:cTn id="166" dur="500"/>
                                        <p:tgtEl>
                                          <p:spTgt spid="436">
                                            <p:txEl>
                                              <p:pRg st="5" end="5"/>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436">
                                            <p:txEl>
                                              <p:pRg st="6" end="6"/>
                                            </p:txEl>
                                          </p:spTgt>
                                        </p:tgtEl>
                                        <p:attrNameLst>
                                          <p:attrName>style.visibility</p:attrName>
                                        </p:attrNameLst>
                                      </p:cBhvr>
                                      <p:to>
                                        <p:strVal val="visible"/>
                                      </p:to>
                                    </p:set>
                                    <p:anim calcmode="lin" valueType="num">
                                      <p:cBhvr additive="base">
                                        <p:cTn id="169" dur="500"/>
                                        <p:tgtEl>
                                          <p:spTgt spid="436">
                                            <p:txEl>
                                              <p:pRg st="6" end="6"/>
                                            </p:txEl>
                                          </p:spTgt>
                                        </p:tgtEl>
                                        <p:attrNameLst>
                                          <p:attrName>ppt_w</p:attrName>
                                        </p:attrNameLst>
                                      </p:cBhvr>
                                      <p:tavLst>
                                        <p:tav tm="0">
                                          <p:val>
                                            <p:strVal val="0"/>
                                          </p:val>
                                        </p:tav>
                                        <p:tav tm="100000">
                                          <p:val>
                                            <p:strVal val="#ppt_w"/>
                                          </p:val>
                                        </p:tav>
                                      </p:tavLst>
                                    </p:anim>
                                    <p:anim calcmode="lin" valueType="num">
                                      <p:cBhvr additive="base">
                                        <p:cTn id="170" dur="500"/>
                                        <p:tgtEl>
                                          <p:spTgt spid="436">
                                            <p:txEl>
                                              <p:pRg st="6" end="6"/>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436">
                                            <p:txEl>
                                              <p:pRg st="7" end="7"/>
                                            </p:txEl>
                                          </p:spTgt>
                                        </p:tgtEl>
                                        <p:attrNameLst>
                                          <p:attrName>style.visibility</p:attrName>
                                        </p:attrNameLst>
                                      </p:cBhvr>
                                      <p:to>
                                        <p:strVal val="visible"/>
                                      </p:to>
                                    </p:set>
                                    <p:anim calcmode="lin" valueType="num">
                                      <p:cBhvr additive="base">
                                        <p:cTn id="173" dur="500"/>
                                        <p:tgtEl>
                                          <p:spTgt spid="436">
                                            <p:txEl>
                                              <p:pRg st="7" end="7"/>
                                            </p:txEl>
                                          </p:spTgt>
                                        </p:tgtEl>
                                        <p:attrNameLst>
                                          <p:attrName>ppt_w</p:attrName>
                                        </p:attrNameLst>
                                      </p:cBhvr>
                                      <p:tavLst>
                                        <p:tav tm="0">
                                          <p:val>
                                            <p:strVal val="0"/>
                                          </p:val>
                                        </p:tav>
                                        <p:tav tm="100000">
                                          <p:val>
                                            <p:strVal val="#ppt_w"/>
                                          </p:val>
                                        </p:tav>
                                      </p:tavLst>
                                    </p:anim>
                                    <p:anim calcmode="lin" valueType="num">
                                      <p:cBhvr additive="base">
                                        <p:cTn id="174" dur="500"/>
                                        <p:tgtEl>
                                          <p:spTgt spid="436">
                                            <p:txEl>
                                              <p:pRg st="7" end="7"/>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436">
                                            <p:txEl>
                                              <p:pRg st="8" end="8"/>
                                            </p:txEl>
                                          </p:spTgt>
                                        </p:tgtEl>
                                        <p:attrNameLst>
                                          <p:attrName>style.visibility</p:attrName>
                                        </p:attrNameLst>
                                      </p:cBhvr>
                                      <p:to>
                                        <p:strVal val="visible"/>
                                      </p:to>
                                    </p:set>
                                    <p:anim calcmode="lin" valueType="num">
                                      <p:cBhvr additive="base">
                                        <p:cTn id="177" dur="500"/>
                                        <p:tgtEl>
                                          <p:spTgt spid="436">
                                            <p:txEl>
                                              <p:pRg st="8" end="8"/>
                                            </p:txEl>
                                          </p:spTgt>
                                        </p:tgtEl>
                                        <p:attrNameLst>
                                          <p:attrName>ppt_w</p:attrName>
                                        </p:attrNameLst>
                                      </p:cBhvr>
                                      <p:tavLst>
                                        <p:tav tm="0">
                                          <p:val>
                                            <p:strVal val="0"/>
                                          </p:val>
                                        </p:tav>
                                        <p:tav tm="100000">
                                          <p:val>
                                            <p:strVal val="#ppt_w"/>
                                          </p:val>
                                        </p:tav>
                                      </p:tavLst>
                                    </p:anim>
                                    <p:anim calcmode="lin" valueType="num">
                                      <p:cBhvr additive="base">
                                        <p:cTn id="178" dur="500"/>
                                        <p:tgtEl>
                                          <p:spTgt spid="436">
                                            <p:txEl>
                                              <p:pRg st="8" end="8"/>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438">
                                            <p:txEl>
                                              <p:pRg st="0" end="0"/>
                                            </p:txEl>
                                          </p:spTgt>
                                        </p:tgtEl>
                                        <p:attrNameLst>
                                          <p:attrName>style.visibility</p:attrName>
                                        </p:attrNameLst>
                                      </p:cBhvr>
                                      <p:to>
                                        <p:strVal val="visible"/>
                                      </p:to>
                                    </p:set>
                                    <p:anim calcmode="lin" valueType="num">
                                      <p:cBhvr additive="base">
                                        <p:cTn id="181" dur="500"/>
                                        <p:tgtEl>
                                          <p:spTgt spid="438">
                                            <p:txEl>
                                              <p:pRg st="0" end="0"/>
                                            </p:txEl>
                                          </p:spTgt>
                                        </p:tgtEl>
                                        <p:attrNameLst>
                                          <p:attrName>ppt_w</p:attrName>
                                        </p:attrNameLst>
                                      </p:cBhvr>
                                      <p:tavLst>
                                        <p:tav tm="0">
                                          <p:val>
                                            <p:strVal val="0"/>
                                          </p:val>
                                        </p:tav>
                                        <p:tav tm="100000">
                                          <p:val>
                                            <p:strVal val="#ppt_w"/>
                                          </p:val>
                                        </p:tav>
                                      </p:tavLst>
                                    </p:anim>
                                    <p:anim calcmode="lin" valueType="num">
                                      <p:cBhvr additive="base">
                                        <p:cTn id="182" dur="500"/>
                                        <p:tgtEl>
                                          <p:spTgt spid="438">
                                            <p:txEl>
                                              <p:pRg st="0" end="0"/>
                                            </p:txEl>
                                          </p:spTgt>
                                        </p:tgtEl>
                                        <p:attrNameLst>
                                          <p:attrName>ppt_h</p:attrName>
                                        </p:attrNameLst>
                                      </p:cBhvr>
                                      <p:tavLst>
                                        <p:tav tm="0">
                                          <p:val>
                                            <p:strVal val="0"/>
                                          </p:val>
                                        </p:tav>
                                        <p:tav tm="100000">
                                          <p:val>
                                            <p:strVal val="#ppt_h"/>
                                          </p:val>
                                        </p:tav>
                                      </p:tavLst>
                                    </p:anim>
                                  </p:childTnLst>
                                </p:cTn>
                              </p:par>
                              <p:par>
                                <p:cTn id="183" presetID="23" presetClass="entr" presetSubtype="16" fill="hold" nodeType="withEffect">
                                  <p:stCondLst>
                                    <p:cond delay="200"/>
                                  </p:stCondLst>
                                  <p:childTnLst>
                                    <p:set>
                                      <p:cBhvr>
                                        <p:cTn id="184" dur="1" fill="hold">
                                          <p:stCondLst>
                                            <p:cond delay="0"/>
                                          </p:stCondLst>
                                        </p:cTn>
                                        <p:tgtEl>
                                          <p:spTgt spid="438">
                                            <p:txEl>
                                              <p:pRg st="1" end="1"/>
                                            </p:txEl>
                                          </p:spTgt>
                                        </p:tgtEl>
                                        <p:attrNameLst>
                                          <p:attrName>style.visibility</p:attrName>
                                        </p:attrNameLst>
                                      </p:cBhvr>
                                      <p:to>
                                        <p:strVal val="visible"/>
                                      </p:to>
                                    </p:set>
                                    <p:anim calcmode="lin" valueType="num">
                                      <p:cBhvr additive="base">
                                        <p:cTn id="185" dur="500"/>
                                        <p:tgtEl>
                                          <p:spTgt spid="438">
                                            <p:txEl>
                                              <p:pRg st="1" end="1"/>
                                            </p:txEl>
                                          </p:spTgt>
                                        </p:tgtEl>
                                        <p:attrNameLst>
                                          <p:attrName>ppt_w</p:attrName>
                                        </p:attrNameLst>
                                      </p:cBhvr>
                                      <p:tavLst>
                                        <p:tav tm="0">
                                          <p:val>
                                            <p:strVal val="0"/>
                                          </p:val>
                                        </p:tav>
                                        <p:tav tm="100000">
                                          <p:val>
                                            <p:strVal val="#ppt_w"/>
                                          </p:val>
                                        </p:tav>
                                      </p:tavLst>
                                    </p:anim>
                                    <p:anim calcmode="lin" valueType="num">
                                      <p:cBhvr additive="base">
                                        <p:cTn id="186" dur="500"/>
                                        <p:tgtEl>
                                          <p:spTgt spid="438">
                                            <p:txEl>
                                              <p:pRg st="1" end="1"/>
                                            </p:txEl>
                                          </p:spTgt>
                                        </p:tgtEl>
                                        <p:attrNameLst>
                                          <p:attrName>ppt_h</p:attrName>
                                        </p:attrNameLst>
                                      </p:cBhvr>
                                      <p:tavLst>
                                        <p:tav tm="0">
                                          <p:val>
                                            <p:strVal val="0"/>
                                          </p:val>
                                        </p:tav>
                                        <p:tav tm="100000">
                                          <p:val>
                                            <p:strVal val="#ppt_h"/>
                                          </p:val>
                                        </p:tav>
                                      </p:tavLst>
                                    </p:anim>
                                  </p:childTnLst>
                                </p:cTn>
                              </p:par>
                              <p:par>
                                <p:cTn id="187" presetID="23" presetClass="entr" presetSubtype="16" fill="hold" nodeType="withEffect">
                                  <p:stCondLst>
                                    <p:cond delay="200"/>
                                  </p:stCondLst>
                                  <p:childTnLst>
                                    <p:set>
                                      <p:cBhvr>
                                        <p:cTn id="188" dur="1" fill="hold">
                                          <p:stCondLst>
                                            <p:cond delay="0"/>
                                          </p:stCondLst>
                                        </p:cTn>
                                        <p:tgtEl>
                                          <p:spTgt spid="438">
                                            <p:txEl>
                                              <p:pRg st="2" end="2"/>
                                            </p:txEl>
                                          </p:spTgt>
                                        </p:tgtEl>
                                        <p:attrNameLst>
                                          <p:attrName>style.visibility</p:attrName>
                                        </p:attrNameLst>
                                      </p:cBhvr>
                                      <p:to>
                                        <p:strVal val="visible"/>
                                      </p:to>
                                    </p:set>
                                    <p:anim calcmode="lin" valueType="num">
                                      <p:cBhvr additive="base">
                                        <p:cTn id="189" dur="500"/>
                                        <p:tgtEl>
                                          <p:spTgt spid="438">
                                            <p:txEl>
                                              <p:pRg st="2" end="2"/>
                                            </p:txEl>
                                          </p:spTgt>
                                        </p:tgtEl>
                                        <p:attrNameLst>
                                          <p:attrName>ppt_w</p:attrName>
                                        </p:attrNameLst>
                                      </p:cBhvr>
                                      <p:tavLst>
                                        <p:tav tm="0">
                                          <p:val>
                                            <p:strVal val="0"/>
                                          </p:val>
                                        </p:tav>
                                        <p:tav tm="100000">
                                          <p:val>
                                            <p:strVal val="#ppt_w"/>
                                          </p:val>
                                        </p:tav>
                                      </p:tavLst>
                                    </p:anim>
                                    <p:anim calcmode="lin" valueType="num">
                                      <p:cBhvr additive="base">
                                        <p:cTn id="190" dur="500"/>
                                        <p:tgtEl>
                                          <p:spTgt spid="438">
                                            <p:txEl>
                                              <p:pRg st="2" end="2"/>
                                            </p:txEl>
                                          </p:spTgt>
                                        </p:tgtEl>
                                        <p:attrNameLst>
                                          <p:attrName>ppt_h</p:attrName>
                                        </p:attrNameLst>
                                      </p:cBhvr>
                                      <p:tavLst>
                                        <p:tav tm="0">
                                          <p:val>
                                            <p:strVal val="0"/>
                                          </p:val>
                                        </p:tav>
                                        <p:tav tm="100000">
                                          <p:val>
                                            <p:strVal val="#ppt_h"/>
                                          </p:val>
                                        </p:tav>
                                      </p:tavLst>
                                    </p:anim>
                                  </p:childTnLst>
                                </p:cTn>
                              </p:par>
                              <p:par>
                                <p:cTn id="191" presetID="23" presetClass="entr" presetSubtype="16" fill="hold" nodeType="withEffect">
                                  <p:stCondLst>
                                    <p:cond delay="200"/>
                                  </p:stCondLst>
                                  <p:childTnLst>
                                    <p:set>
                                      <p:cBhvr>
                                        <p:cTn id="192" dur="1" fill="hold">
                                          <p:stCondLst>
                                            <p:cond delay="0"/>
                                          </p:stCondLst>
                                        </p:cTn>
                                        <p:tgtEl>
                                          <p:spTgt spid="438">
                                            <p:txEl>
                                              <p:pRg st="3" end="3"/>
                                            </p:txEl>
                                          </p:spTgt>
                                        </p:tgtEl>
                                        <p:attrNameLst>
                                          <p:attrName>style.visibility</p:attrName>
                                        </p:attrNameLst>
                                      </p:cBhvr>
                                      <p:to>
                                        <p:strVal val="visible"/>
                                      </p:to>
                                    </p:set>
                                    <p:anim calcmode="lin" valueType="num">
                                      <p:cBhvr additive="base">
                                        <p:cTn id="193" dur="500"/>
                                        <p:tgtEl>
                                          <p:spTgt spid="438">
                                            <p:txEl>
                                              <p:pRg st="3" end="3"/>
                                            </p:txEl>
                                          </p:spTgt>
                                        </p:tgtEl>
                                        <p:attrNameLst>
                                          <p:attrName>ppt_w</p:attrName>
                                        </p:attrNameLst>
                                      </p:cBhvr>
                                      <p:tavLst>
                                        <p:tav tm="0">
                                          <p:val>
                                            <p:strVal val="0"/>
                                          </p:val>
                                        </p:tav>
                                        <p:tav tm="100000">
                                          <p:val>
                                            <p:strVal val="#ppt_w"/>
                                          </p:val>
                                        </p:tav>
                                      </p:tavLst>
                                    </p:anim>
                                    <p:anim calcmode="lin" valueType="num">
                                      <p:cBhvr additive="base">
                                        <p:cTn id="194" dur="500"/>
                                        <p:tgtEl>
                                          <p:spTgt spid="438">
                                            <p:txEl>
                                              <p:pRg st="3" end="3"/>
                                            </p:txEl>
                                          </p:spTgt>
                                        </p:tgtEl>
                                        <p:attrNameLst>
                                          <p:attrName>ppt_h</p:attrName>
                                        </p:attrNameLst>
                                      </p:cBhvr>
                                      <p:tavLst>
                                        <p:tav tm="0">
                                          <p:val>
                                            <p:strVal val="0"/>
                                          </p:val>
                                        </p:tav>
                                        <p:tav tm="100000">
                                          <p:val>
                                            <p:strVal val="#ppt_h"/>
                                          </p:val>
                                        </p:tav>
                                      </p:tavLst>
                                    </p:anim>
                                  </p:childTnLst>
                                </p:cTn>
                              </p:par>
                              <p:par>
                                <p:cTn id="195" presetID="23" presetClass="entr" presetSubtype="16" fill="hold" nodeType="withEffect">
                                  <p:stCondLst>
                                    <p:cond delay="200"/>
                                  </p:stCondLst>
                                  <p:childTnLst>
                                    <p:set>
                                      <p:cBhvr>
                                        <p:cTn id="196" dur="1" fill="hold">
                                          <p:stCondLst>
                                            <p:cond delay="0"/>
                                          </p:stCondLst>
                                        </p:cTn>
                                        <p:tgtEl>
                                          <p:spTgt spid="438">
                                            <p:txEl>
                                              <p:pRg st="4" end="4"/>
                                            </p:txEl>
                                          </p:spTgt>
                                        </p:tgtEl>
                                        <p:attrNameLst>
                                          <p:attrName>style.visibility</p:attrName>
                                        </p:attrNameLst>
                                      </p:cBhvr>
                                      <p:to>
                                        <p:strVal val="visible"/>
                                      </p:to>
                                    </p:set>
                                    <p:anim calcmode="lin" valueType="num">
                                      <p:cBhvr additive="base">
                                        <p:cTn id="197" dur="500"/>
                                        <p:tgtEl>
                                          <p:spTgt spid="438">
                                            <p:txEl>
                                              <p:pRg st="4" end="4"/>
                                            </p:txEl>
                                          </p:spTgt>
                                        </p:tgtEl>
                                        <p:attrNameLst>
                                          <p:attrName>ppt_w</p:attrName>
                                        </p:attrNameLst>
                                      </p:cBhvr>
                                      <p:tavLst>
                                        <p:tav tm="0">
                                          <p:val>
                                            <p:strVal val="0"/>
                                          </p:val>
                                        </p:tav>
                                        <p:tav tm="100000">
                                          <p:val>
                                            <p:strVal val="#ppt_w"/>
                                          </p:val>
                                        </p:tav>
                                      </p:tavLst>
                                    </p:anim>
                                    <p:anim calcmode="lin" valueType="num">
                                      <p:cBhvr additive="base">
                                        <p:cTn id="198" dur="500"/>
                                        <p:tgtEl>
                                          <p:spTgt spid="438">
                                            <p:txEl>
                                              <p:pRg st="4" end="4"/>
                                            </p:txEl>
                                          </p:spTgt>
                                        </p:tgtEl>
                                        <p:attrNameLst>
                                          <p:attrName>ppt_h</p:attrName>
                                        </p:attrNameLst>
                                      </p:cBhvr>
                                      <p:tavLst>
                                        <p:tav tm="0">
                                          <p:val>
                                            <p:strVal val="0"/>
                                          </p:val>
                                        </p:tav>
                                        <p:tav tm="100000">
                                          <p:val>
                                            <p:strVal val="#ppt_h"/>
                                          </p:val>
                                        </p:tav>
                                      </p:tavLst>
                                    </p:anim>
                                  </p:childTnLst>
                                </p:cTn>
                              </p:par>
                              <p:par>
                                <p:cTn id="199" presetID="23" presetClass="entr" presetSubtype="16" fill="hold" nodeType="withEffect">
                                  <p:stCondLst>
                                    <p:cond delay="200"/>
                                  </p:stCondLst>
                                  <p:childTnLst>
                                    <p:set>
                                      <p:cBhvr>
                                        <p:cTn id="200" dur="1" fill="hold">
                                          <p:stCondLst>
                                            <p:cond delay="0"/>
                                          </p:stCondLst>
                                        </p:cTn>
                                        <p:tgtEl>
                                          <p:spTgt spid="438">
                                            <p:txEl>
                                              <p:pRg st="5" end="5"/>
                                            </p:txEl>
                                          </p:spTgt>
                                        </p:tgtEl>
                                        <p:attrNameLst>
                                          <p:attrName>style.visibility</p:attrName>
                                        </p:attrNameLst>
                                      </p:cBhvr>
                                      <p:to>
                                        <p:strVal val="visible"/>
                                      </p:to>
                                    </p:set>
                                    <p:anim calcmode="lin" valueType="num">
                                      <p:cBhvr additive="base">
                                        <p:cTn id="201" dur="500"/>
                                        <p:tgtEl>
                                          <p:spTgt spid="438">
                                            <p:txEl>
                                              <p:pRg st="5" end="5"/>
                                            </p:txEl>
                                          </p:spTgt>
                                        </p:tgtEl>
                                        <p:attrNameLst>
                                          <p:attrName>ppt_w</p:attrName>
                                        </p:attrNameLst>
                                      </p:cBhvr>
                                      <p:tavLst>
                                        <p:tav tm="0">
                                          <p:val>
                                            <p:strVal val="0"/>
                                          </p:val>
                                        </p:tav>
                                        <p:tav tm="100000">
                                          <p:val>
                                            <p:strVal val="#ppt_w"/>
                                          </p:val>
                                        </p:tav>
                                      </p:tavLst>
                                    </p:anim>
                                    <p:anim calcmode="lin" valueType="num">
                                      <p:cBhvr additive="base">
                                        <p:cTn id="202" dur="500"/>
                                        <p:tgtEl>
                                          <p:spTgt spid="438">
                                            <p:txEl>
                                              <p:pRg st="5" end="5"/>
                                            </p:txEl>
                                          </p:spTgt>
                                        </p:tgtEl>
                                        <p:attrNameLst>
                                          <p:attrName>ppt_h</p:attrName>
                                        </p:attrNameLst>
                                      </p:cBhvr>
                                      <p:tavLst>
                                        <p:tav tm="0">
                                          <p:val>
                                            <p:strVal val="0"/>
                                          </p:val>
                                        </p:tav>
                                        <p:tav tm="100000">
                                          <p:val>
                                            <p:strVal val="#ppt_h"/>
                                          </p:val>
                                        </p:tav>
                                      </p:tavLst>
                                    </p:anim>
                                  </p:childTnLst>
                                </p:cTn>
                              </p:par>
                              <p:par>
                                <p:cTn id="203" presetID="23" presetClass="entr" presetSubtype="16" fill="hold" nodeType="withEffect">
                                  <p:stCondLst>
                                    <p:cond delay="200"/>
                                  </p:stCondLst>
                                  <p:childTnLst>
                                    <p:set>
                                      <p:cBhvr>
                                        <p:cTn id="204" dur="1" fill="hold">
                                          <p:stCondLst>
                                            <p:cond delay="0"/>
                                          </p:stCondLst>
                                        </p:cTn>
                                        <p:tgtEl>
                                          <p:spTgt spid="438">
                                            <p:txEl>
                                              <p:pRg st="6" end="6"/>
                                            </p:txEl>
                                          </p:spTgt>
                                        </p:tgtEl>
                                        <p:attrNameLst>
                                          <p:attrName>style.visibility</p:attrName>
                                        </p:attrNameLst>
                                      </p:cBhvr>
                                      <p:to>
                                        <p:strVal val="visible"/>
                                      </p:to>
                                    </p:set>
                                    <p:anim calcmode="lin" valueType="num">
                                      <p:cBhvr additive="base">
                                        <p:cTn id="205" dur="500"/>
                                        <p:tgtEl>
                                          <p:spTgt spid="438">
                                            <p:txEl>
                                              <p:pRg st="6" end="6"/>
                                            </p:txEl>
                                          </p:spTgt>
                                        </p:tgtEl>
                                        <p:attrNameLst>
                                          <p:attrName>ppt_w</p:attrName>
                                        </p:attrNameLst>
                                      </p:cBhvr>
                                      <p:tavLst>
                                        <p:tav tm="0">
                                          <p:val>
                                            <p:strVal val="0"/>
                                          </p:val>
                                        </p:tav>
                                        <p:tav tm="100000">
                                          <p:val>
                                            <p:strVal val="#ppt_w"/>
                                          </p:val>
                                        </p:tav>
                                      </p:tavLst>
                                    </p:anim>
                                    <p:anim calcmode="lin" valueType="num">
                                      <p:cBhvr additive="base">
                                        <p:cTn id="206" dur="500"/>
                                        <p:tgtEl>
                                          <p:spTgt spid="438">
                                            <p:txEl>
                                              <p:pRg st="6" end="6"/>
                                            </p:txEl>
                                          </p:spTgt>
                                        </p:tgtEl>
                                        <p:attrNameLst>
                                          <p:attrName>ppt_h</p:attrName>
                                        </p:attrNameLst>
                                      </p:cBhvr>
                                      <p:tavLst>
                                        <p:tav tm="0">
                                          <p:val>
                                            <p:strVal val="0"/>
                                          </p:val>
                                        </p:tav>
                                        <p:tav tm="100000">
                                          <p:val>
                                            <p:strVal val="#ppt_h"/>
                                          </p:val>
                                        </p:tav>
                                      </p:tavLst>
                                    </p:anim>
                                  </p:childTnLst>
                                </p:cTn>
                              </p:par>
                              <p:par>
                                <p:cTn id="207" presetID="23" presetClass="entr" presetSubtype="16" fill="hold" nodeType="withEffect">
                                  <p:stCondLst>
                                    <p:cond delay="200"/>
                                  </p:stCondLst>
                                  <p:childTnLst>
                                    <p:set>
                                      <p:cBhvr>
                                        <p:cTn id="208" dur="1" fill="hold">
                                          <p:stCondLst>
                                            <p:cond delay="0"/>
                                          </p:stCondLst>
                                        </p:cTn>
                                        <p:tgtEl>
                                          <p:spTgt spid="438">
                                            <p:txEl>
                                              <p:pRg st="7" end="7"/>
                                            </p:txEl>
                                          </p:spTgt>
                                        </p:tgtEl>
                                        <p:attrNameLst>
                                          <p:attrName>style.visibility</p:attrName>
                                        </p:attrNameLst>
                                      </p:cBhvr>
                                      <p:to>
                                        <p:strVal val="visible"/>
                                      </p:to>
                                    </p:set>
                                    <p:anim calcmode="lin" valueType="num">
                                      <p:cBhvr additive="base">
                                        <p:cTn id="209" dur="500"/>
                                        <p:tgtEl>
                                          <p:spTgt spid="438">
                                            <p:txEl>
                                              <p:pRg st="7" end="7"/>
                                            </p:txEl>
                                          </p:spTgt>
                                        </p:tgtEl>
                                        <p:attrNameLst>
                                          <p:attrName>ppt_w</p:attrName>
                                        </p:attrNameLst>
                                      </p:cBhvr>
                                      <p:tavLst>
                                        <p:tav tm="0">
                                          <p:val>
                                            <p:strVal val="0"/>
                                          </p:val>
                                        </p:tav>
                                        <p:tav tm="100000">
                                          <p:val>
                                            <p:strVal val="#ppt_w"/>
                                          </p:val>
                                        </p:tav>
                                      </p:tavLst>
                                    </p:anim>
                                    <p:anim calcmode="lin" valueType="num">
                                      <p:cBhvr additive="base">
                                        <p:cTn id="210" dur="500"/>
                                        <p:tgtEl>
                                          <p:spTgt spid="438">
                                            <p:txEl>
                                              <p:pRg st="7" end="7"/>
                                            </p:txEl>
                                          </p:spTgt>
                                        </p:tgtEl>
                                        <p:attrNameLst>
                                          <p:attrName>ppt_h</p:attrName>
                                        </p:attrNameLst>
                                      </p:cBhvr>
                                      <p:tavLst>
                                        <p:tav tm="0">
                                          <p:val>
                                            <p:strVal val="0"/>
                                          </p:val>
                                        </p:tav>
                                        <p:tav tm="100000">
                                          <p:val>
                                            <p:strVal val="#ppt_h"/>
                                          </p:val>
                                        </p:tav>
                                      </p:tavLst>
                                    </p:anim>
                                  </p:childTnLst>
                                </p:cTn>
                              </p:par>
                              <p:par>
                                <p:cTn id="211" presetID="23" presetClass="entr" presetSubtype="16" fill="hold" nodeType="withEffect">
                                  <p:stCondLst>
                                    <p:cond delay="200"/>
                                  </p:stCondLst>
                                  <p:childTnLst>
                                    <p:set>
                                      <p:cBhvr>
                                        <p:cTn id="212" dur="1" fill="hold">
                                          <p:stCondLst>
                                            <p:cond delay="0"/>
                                          </p:stCondLst>
                                        </p:cTn>
                                        <p:tgtEl>
                                          <p:spTgt spid="438">
                                            <p:txEl>
                                              <p:pRg st="8" end="8"/>
                                            </p:txEl>
                                          </p:spTgt>
                                        </p:tgtEl>
                                        <p:attrNameLst>
                                          <p:attrName>style.visibility</p:attrName>
                                        </p:attrNameLst>
                                      </p:cBhvr>
                                      <p:to>
                                        <p:strVal val="visible"/>
                                      </p:to>
                                    </p:set>
                                    <p:anim calcmode="lin" valueType="num">
                                      <p:cBhvr additive="base">
                                        <p:cTn id="213" dur="500"/>
                                        <p:tgtEl>
                                          <p:spTgt spid="438">
                                            <p:txEl>
                                              <p:pRg st="8" end="8"/>
                                            </p:txEl>
                                          </p:spTgt>
                                        </p:tgtEl>
                                        <p:attrNameLst>
                                          <p:attrName>ppt_w</p:attrName>
                                        </p:attrNameLst>
                                      </p:cBhvr>
                                      <p:tavLst>
                                        <p:tav tm="0">
                                          <p:val>
                                            <p:strVal val="0"/>
                                          </p:val>
                                        </p:tav>
                                        <p:tav tm="100000">
                                          <p:val>
                                            <p:strVal val="#ppt_w"/>
                                          </p:val>
                                        </p:tav>
                                      </p:tavLst>
                                    </p:anim>
                                    <p:anim calcmode="lin" valueType="num">
                                      <p:cBhvr additive="base">
                                        <p:cTn id="214" dur="500"/>
                                        <p:tgtEl>
                                          <p:spTgt spid="438">
                                            <p:txEl>
                                              <p:pRg st="8" end="8"/>
                                            </p:txEl>
                                          </p:spTgt>
                                        </p:tgtEl>
                                        <p:attrNameLst>
                                          <p:attrName>ppt_h</p:attrName>
                                        </p:attrNameLst>
                                      </p:cBhvr>
                                      <p:tavLst>
                                        <p:tav tm="0">
                                          <p:val>
                                            <p:strVal val="0"/>
                                          </p:val>
                                        </p:tav>
                                        <p:tav tm="100000">
                                          <p:val>
                                            <p:strVal val="#ppt_h"/>
                                          </p:val>
                                        </p:tav>
                                      </p:tavLst>
                                    </p:anim>
                                  </p:childTnLst>
                                </p:cTn>
                              </p:par>
                              <p:par>
                                <p:cTn id="215" presetID="23" presetClass="entr" presetSubtype="16" fill="hold" nodeType="withEffect">
                                  <p:stCondLst>
                                    <p:cond delay="200"/>
                                  </p:stCondLst>
                                  <p:childTnLst>
                                    <p:set>
                                      <p:cBhvr>
                                        <p:cTn id="216" dur="1" fill="hold">
                                          <p:stCondLst>
                                            <p:cond delay="0"/>
                                          </p:stCondLst>
                                        </p:cTn>
                                        <p:tgtEl>
                                          <p:spTgt spid="456">
                                            <p:txEl>
                                              <p:pRg st="0" end="0"/>
                                            </p:txEl>
                                          </p:spTgt>
                                        </p:tgtEl>
                                        <p:attrNameLst>
                                          <p:attrName>style.visibility</p:attrName>
                                        </p:attrNameLst>
                                      </p:cBhvr>
                                      <p:to>
                                        <p:strVal val="visible"/>
                                      </p:to>
                                    </p:set>
                                    <p:anim calcmode="lin" valueType="num">
                                      <p:cBhvr additive="base">
                                        <p:cTn id="217" dur="500"/>
                                        <p:tgtEl>
                                          <p:spTgt spid="456">
                                            <p:txEl>
                                              <p:pRg st="0" end="0"/>
                                            </p:txEl>
                                          </p:spTgt>
                                        </p:tgtEl>
                                        <p:attrNameLst>
                                          <p:attrName>ppt_w</p:attrName>
                                        </p:attrNameLst>
                                      </p:cBhvr>
                                      <p:tavLst>
                                        <p:tav tm="0">
                                          <p:val>
                                            <p:strVal val="0"/>
                                          </p:val>
                                        </p:tav>
                                        <p:tav tm="100000">
                                          <p:val>
                                            <p:strVal val="#ppt_w"/>
                                          </p:val>
                                        </p:tav>
                                      </p:tavLst>
                                    </p:anim>
                                    <p:anim calcmode="lin" valueType="num">
                                      <p:cBhvr additive="base">
                                        <p:cTn id="218" dur="500"/>
                                        <p:tgtEl>
                                          <p:spTgt spid="456">
                                            <p:txEl>
                                              <p:pRg st="0" end="0"/>
                                            </p:txEl>
                                          </p:spTgt>
                                        </p:tgtEl>
                                        <p:attrNameLst>
                                          <p:attrName>ppt_h</p:attrName>
                                        </p:attrNameLst>
                                      </p:cBhvr>
                                      <p:tavLst>
                                        <p:tav tm="0">
                                          <p:val>
                                            <p:strVal val="0"/>
                                          </p:val>
                                        </p:tav>
                                        <p:tav tm="100000">
                                          <p:val>
                                            <p:strVal val="#ppt_h"/>
                                          </p:val>
                                        </p:tav>
                                      </p:tavLst>
                                    </p:anim>
                                  </p:childTnLst>
                                </p:cTn>
                              </p:par>
                              <p:par>
                                <p:cTn id="219" presetID="23" presetClass="entr" presetSubtype="16" fill="hold" nodeType="withEffect">
                                  <p:stCondLst>
                                    <p:cond delay="200"/>
                                  </p:stCondLst>
                                  <p:childTnLst>
                                    <p:set>
                                      <p:cBhvr>
                                        <p:cTn id="220" dur="1" fill="hold">
                                          <p:stCondLst>
                                            <p:cond delay="0"/>
                                          </p:stCondLst>
                                        </p:cTn>
                                        <p:tgtEl>
                                          <p:spTgt spid="456">
                                            <p:txEl>
                                              <p:pRg st="1" end="1"/>
                                            </p:txEl>
                                          </p:spTgt>
                                        </p:tgtEl>
                                        <p:attrNameLst>
                                          <p:attrName>style.visibility</p:attrName>
                                        </p:attrNameLst>
                                      </p:cBhvr>
                                      <p:to>
                                        <p:strVal val="visible"/>
                                      </p:to>
                                    </p:set>
                                    <p:anim calcmode="lin" valueType="num">
                                      <p:cBhvr additive="base">
                                        <p:cTn id="221" dur="500"/>
                                        <p:tgtEl>
                                          <p:spTgt spid="456">
                                            <p:txEl>
                                              <p:pRg st="1" end="1"/>
                                            </p:txEl>
                                          </p:spTgt>
                                        </p:tgtEl>
                                        <p:attrNameLst>
                                          <p:attrName>ppt_w</p:attrName>
                                        </p:attrNameLst>
                                      </p:cBhvr>
                                      <p:tavLst>
                                        <p:tav tm="0">
                                          <p:val>
                                            <p:strVal val="0"/>
                                          </p:val>
                                        </p:tav>
                                        <p:tav tm="100000">
                                          <p:val>
                                            <p:strVal val="#ppt_w"/>
                                          </p:val>
                                        </p:tav>
                                      </p:tavLst>
                                    </p:anim>
                                    <p:anim calcmode="lin" valueType="num">
                                      <p:cBhvr additive="base">
                                        <p:cTn id="222" dur="500"/>
                                        <p:tgtEl>
                                          <p:spTgt spid="456">
                                            <p:txEl>
                                              <p:pRg st="1" end="1"/>
                                            </p:txEl>
                                          </p:spTgt>
                                        </p:tgtEl>
                                        <p:attrNameLst>
                                          <p:attrName>ppt_h</p:attrName>
                                        </p:attrNameLst>
                                      </p:cBhvr>
                                      <p:tavLst>
                                        <p:tav tm="0">
                                          <p:val>
                                            <p:strVal val="0"/>
                                          </p:val>
                                        </p:tav>
                                        <p:tav tm="100000">
                                          <p:val>
                                            <p:strVal val="#ppt_h"/>
                                          </p:val>
                                        </p:tav>
                                      </p:tavLst>
                                    </p:anim>
                                  </p:childTnLst>
                                </p:cTn>
                              </p:par>
                              <p:par>
                                <p:cTn id="223" presetID="23" presetClass="entr" presetSubtype="16" fill="hold" nodeType="withEffect">
                                  <p:stCondLst>
                                    <p:cond delay="200"/>
                                  </p:stCondLst>
                                  <p:childTnLst>
                                    <p:set>
                                      <p:cBhvr>
                                        <p:cTn id="224" dur="1" fill="hold">
                                          <p:stCondLst>
                                            <p:cond delay="0"/>
                                          </p:stCondLst>
                                        </p:cTn>
                                        <p:tgtEl>
                                          <p:spTgt spid="456">
                                            <p:txEl>
                                              <p:pRg st="2" end="2"/>
                                            </p:txEl>
                                          </p:spTgt>
                                        </p:tgtEl>
                                        <p:attrNameLst>
                                          <p:attrName>style.visibility</p:attrName>
                                        </p:attrNameLst>
                                      </p:cBhvr>
                                      <p:to>
                                        <p:strVal val="visible"/>
                                      </p:to>
                                    </p:set>
                                    <p:anim calcmode="lin" valueType="num">
                                      <p:cBhvr additive="base">
                                        <p:cTn id="225" dur="500"/>
                                        <p:tgtEl>
                                          <p:spTgt spid="456">
                                            <p:txEl>
                                              <p:pRg st="2" end="2"/>
                                            </p:txEl>
                                          </p:spTgt>
                                        </p:tgtEl>
                                        <p:attrNameLst>
                                          <p:attrName>ppt_w</p:attrName>
                                        </p:attrNameLst>
                                      </p:cBhvr>
                                      <p:tavLst>
                                        <p:tav tm="0">
                                          <p:val>
                                            <p:strVal val="0"/>
                                          </p:val>
                                        </p:tav>
                                        <p:tav tm="100000">
                                          <p:val>
                                            <p:strVal val="#ppt_w"/>
                                          </p:val>
                                        </p:tav>
                                      </p:tavLst>
                                    </p:anim>
                                    <p:anim calcmode="lin" valueType="num">
                                      <p:cBhvr additive="base">
                                        <p:cTn id="226" dur="500"/>
                                        <p:tgtEl>
                                          <p:spTgt spid="456">
                                            <p:txEl>
                                              <p:pRg st="2" end="2"/>
                                            </p:txEl>
                                          </p:spTgt>
                                        </p:tgtEl>
                                        <p:attrNameLst>
                                          <p:attrName>ppt_h</p:attrName>
                                        </p:attrNameLst>
                                      </p:cBhvr>
                                      <p:tavLst>
                                        <p:tav tm="0">
                                          <p:val>
                                            <p:strVal val="0"/>
                                          </p:val>
                                        </p:tav>
                                        <p:tav tm="100000">
                                          <p:val>
                                            <p:strVal val="#ppt_h"/>
                                          </p:val>
                                        </p:tav>
                                      </p:tavLst>
                                    </p:anim>
                                  </p:childTnLst>
                                </p:cTn>
                              </p:par>
                              <p:par>
                                <p:cTn id="227" presetID="23" presetClass="entr" presetSubtype="16" fill="hold" nodeType="withEffect">
                                  <p:stCondLst>
                                    <p:cond delay="200"/>
                                  </p:stCondLst>
                                  <p:childTnLst>
                                    <p:set>
                                      <p:cBhvr>
                                        <p:cTn id="228" dur="1" fill="hold">
                                          <p:stCondLst>
                                            <p:cond delay="0"/>
                                          </p:stCondLst>
                                        </p:cTn>
                                        <p:tgtEl>
                                          <p:spTgt spid="456">
                                            <p:txEl>
                                              <p:pRg st="3" end="3"/>
                                            </p:txEl>
                                          </p:spTgt>
                                        </p:tgtEl>
                                        <p:attrNameLst>
                                          <p:attrName>style.visibility</p:attrName>
                                        </p:attrNameLst>
                                      </p:cBhvr>
                                      <p:to>
                                        <p:strVal val="visible"/>
                                      </p:to>
                                    </p:set>
                                    <p:anim calcmode="lin" valueType="num">
                                      <p:cBhvr additive="base">
                                        <p:cTn id="229" dur="500"/>
                                        <p:tgtEl>
                                          <p:spTgt spid="456">
                                            <p:txEl>
                                              <p:pRg st="3" end="3"/>
                                            </p:txEl>
                                          </p:spTgt>
                                        </p:tgtEl>
                                        <p:attrNameLst>
                                          <p:attrName>ppt_w</p:attrName>
                                        </p:attrNameLst>
                                      </p:cBhvr>
                                      <p:tavLst>
                                        <p:tav tm="0">
                                          <p:val>
                                            <p:strVal val="0"/>
                                          </p:val>
                                        </p:tav>
                                        <p:tav tm="100000">
                                          <p:val>
                                            <p:strVal val="#ppt_w"/>
                                          </p:val>
                                        </p:tav>
                                      </p:tavLst>
                                    </p:anim>
                                    <p:anim calcmode="lin" valueType="num">
                                      <p:cBhvr additive="base">
                                        <p:cTn id="230" dur="500"/>
                                        <p:tgtEl>
                                          <p:spTgt spid="456">
                                            <p:txEl>
                                              <p:pRg st="3" end="3"/>
                                            </p:txEl>
                                          </p:spTgt>
                                        </p:tgtEl>
                                        <p:attrNameLst>
                                          <p:attrName>ppt_h</p:attrName>
                                        </p:attrNameLst>
                                      </p:cBhvr>
                                      <p:tavLst>
                                        <p:tav tm="0">
                                          <p:val>
                                            <p:strVal val="0"/>
                                          </p:val>
                                        </p:tav>
                                        <p:tav tm="100000">
                                          <p:val>
                                            <p:strVal val="#ppt_h"/>
                                          </p:val>
                                        </p:tav>
                                      </p:tavLst>
                                    </p:anim>
                                  </p:childTnLst>
                                </p:cTn>
                              </p:par>
                              <p:par>
                                <p:cTn id="231" presetID="23" presetClass="entr" presetSubtype="16" fill="hold" nodeType="withEffect">
                                  <p:stCondLst>
                                    <p:cond delay="200"/>
                                  </p:stCondLst>
                                  <p:childTnLst>
                                    <p:set>
                                      <p:cBhvr>
                                        <p:cTn id="232" dur="1" fill="hold">
                                          <p:stCondLst>
                                            <p:cond delay="0"/>
                                          </p:stCondLst>
                                        </p:cTn>
                                        <p:tgtEl>
                                          <p:spTgt spid="456">
                                            <p:txEl>
                                              <p:pRg st="4" end="4"/>
                                            </p:txEl>
                                          </p:spTgt>
                                        </p:tgtEl>
                                        <p:attrNameLst>
                                          <p:attrName>style.visibility</p:attrName>
                                        </p:attrNameLst>
                                      </p:cBhvr>
                                      <p:to>
                                        <p:strVal val="visible"/>
                                      </p:to>
                                    </p:set>
                                    <p:anim calcmode="lin" valueType="num">
                                      <p:cBhvr additive="base">
                                        <p:cTn id="233" dur="500"/>
                                        <p:tgtEl>
                                          <p:spTgt spid="456">
                                            <p:txEl>
                                              <p:pRg st="4" end="4"/>
                                            </p:txEl>
                                          </p:spTgt>
                                        </p:tgtEl>
                                        <p:attrNameLst>
                                          <p:attrName>ppt_w</p:attrName>
                                        </p:attrNameLst>
                                      </p:cBhvr>
                                      <p:tavLst>
                                        <p:tav tm="0">
                                          <p:val>
                                            <p:strVal val="0"/>
                                          </p:val>
                                        </p:tav>
                                        <p:tav tm="100000">
                                          <p:val>
                                            <p:strVal val="#ppt_w"/>
                                          </p:val>
                                        </p:tav>
                                      </p:tavLst>
                                    </p:anim>
                                    <p:anim calcmode="lin" valueType="num">
                                      <p:cBhvr additive="base">
                                        <p:cTn id="234" dur="500"/>
                                        <p:tgtEl>
                                          <p:spTgt spid="456">
                                            <p:txEl>
                                              <p:pRg st="4" end="4"/>
                                            </p:txEl>
                                          </p:spTgt>
                                        </p:tgtEl>
                                        <p:attrNameLst>
                                          <p:attrName>ppt_h</p:attrName>
                                        </p:attrNameLst>
                                      </p:cBhvr>
                                      <p:tavLst>
                                        <p:tav tm="0">
                                          <p:val>
                                            <p:strVal val="0"/>
                                          </p:val>
                                        </p:tav>
                                        <p:tav tm="100000">
                                          <p:val>
                                            <p:strVal val="#ppt_h"/>
                                          </p:val>
                                        </p:tav>
                                      </p:tavLst>
                                    </p:anim>
                                  </p:childTnLst>
                                </p:cTn>
                              </p:par>
                              <p:par>
                                <p:cTn id="235" presetID="23" presetClass="entr" presetSubtype="16" fill="hold" nodeType="withEffect">
                                  <p:stCondLst>
                                    <p:cond delay="200"/>
                                  </p:stCondLst>
                                  <p:childTnLst>
                                    <p:set>
                                      <p:cBhvr>
                                        <p:cTn id="236" dur="1" fill="hold">
                                          <p:stCondLst>
                                            <p:cond delay="0"/>
                                          </p:stCondLst>
                                        </p:cTn>
                                        <p:tgtEl>
                                          <p:spTgt spid="456">
                                            <p:txEl>
                                              <p:pRg st="5" end="5"/>
                                            </p:txEl>
                                          </p:spTgt>
                                        </p:tgtEl>
                                        <p:attrNameLst>
                                          <p:attrName>style.visibility</p:attrName>
                                        </p:attrNameLst>
                                      </p:cBhvr>
                                      <p:to>
                                        <p:strVal val="visible"/>
                                      </p:to>
                                    </p:set>
                                    <p:anim calcmode="lin" valueType="num">
                                      <p:cBhvr additive="base">
                                        <p:cTn id="237" dur="500"/>
                                        <p:tgtEl>
                                          <p:spTgt spid="456">
                                            <p:txEl>
                                              <p:pRg st="5" end="5"/>
                                            </p:txEl>
                                          </p:spTgt>
                                        </p:tgtEl>
                                        <p:attrNameLst>
                                          <p:attrName>ppt_w</p:attrName>
                                        </p:attrNameLst>
                                      </p:cBhvr>
                                      <p:tavLst>
                                        <p:tav tm="0">
                                          <p:val>
                                            <p:strVal val="0"/>
                                          </p:val>
                                        </p:tav>
                                        <p:tav tm="100000">
                                          <p:val>
                                            <p:strVal val="#ppt_w"/>
                                          </p:val>
                                        </p:tav>
                                      </p:tavLst>
                                    </p:anim>
                                    <p:anim calcmode="lin" valueType="num">
                                      <p:cBhvr additive="base">
                                        <p:cTn id="238" dur="500"/>
                                        <p:tgtEl>
                                          <p:spTgt spid="456">
                                            <p:txEl>
                                              <p:pRg st="5" end="5"/>
                                            </p:txEl>
                                          </p:spTgt>
                                        </p:tgtEl>
                                        <p:attrNameLst>
                                          <p:attrName>ppt_h</p:attrName>
                                        </p:attrNameLst>
                                      </p:cBhvr>
                                      <p:tavLst>
                                        <p:tav tm="0">
                                          <p:val>
                                            <p:strVal val="0"/>
                                          </p:val>
                                        </p:tav>
                                        <p:tav tm="100000">
                                          <p:val>
                                            <p:strVal val="#ppt_h"/>
                                          </p:val>
                                        </p:tav>
                                      </p:tavLst>
                                    </p:anim>
                                  </p:childTnLst>
                                </p:cTn>
                              </p:par>
                              <p:par>
                                <p:cTn id="239" presetID="23" presetClass="entr" presetSubtype="16" fill="hold" nodeType="withEffect">
                                  <p:stCondLst>
                                    <p:cond delay="200"/>
                                  </p:stCondLst>
                                  <p:childTnLst>
                                    <p:set>
                                      <p:cBhvr>
                                        <p:cTn id="240" dur="1" fill="hold">
                                          <p:stCondLst>
                                            <p:cond delay="0"/>
                                          </p:stCondLst>
                                        </p:cTn>
                                        <p:tgtEl>
                                          <p:spTgt spid="456">
                                            <p:txEl>
                                              <p:pRg st="6" end="6"/>
                                            </p:txEl>
                                          </p:spTgt>
                                        </p:tgtEl>
                                        <p:attrNameLst>
                                          <p:attrName>style.visibility</p:attrName>
                                        </p:attrNameLst>
                                      </p:cBhvr>
                                      <p:to>
                                        <p:strVal val="visible"/>
                                      </p:to>
                                    </p:set>
                                    <p:anim calcmode="lin" valueType="num">
                                      <p:cBhvr additive="base">
                                        <p:cTn id="241" dur="500"/>
                                        <p:tgtEl>
                                          <p:spTgt spid="456">
                                            <p:txEl>
                                              <p:pRg st="6" end="6"/>
                                            </p:txEl>
                                          </p:spTgt>
                                        </p:tgtEl>
                                        <p:attrNameLst>
                                          <p:attrName>ppt_w</p:attrName>
                                        </p:attrNameLst>
                                      </p:cBhvr>
                                      <p:tavLst>
                                        <p:tav tm="0">
                                          <p:val>
                                            <p:strVal val="0"/>
                                          </p:val>
                                        </p:tav>
                                        <p:tav tm="100000">
                                          <p:val>
                                            <p:strVal val="#ppt_w"/>
                                          </p:val>
                                        </p:tav>
                                      </p:tavLst>
                                    </p:anim>
                                    <p:anim calcmode="lin" valueType="num">
                                      <p:cBhvr additive="base">
                                        <p:cTn id="242" dur="500"/>
                                        <p:tgtEl>
                                          <p:spTgt spid="456">
                                            <p:txEl>
                                              <p:pRg st="6" end="6"/>
                                            </p:txEl>
                                          </p:spTgt>
                                        </p:tgtEl>
                                        <p:attrNameLst>
                                          <p:attrName>ppt_h</p:attrName>
                                        </p:attrNameLst>
                                      </p:cBhvr>
                                      <p:tavLst>
                                        <p:tav tm="0">
                                          <p:val>
                                            <p:strVal val="0"/>
                                          </p:val>
                                        </p:tav>
                                        <p:tav tm="100000">
                                          <p:val>
                                            <p:strVal val="#ppt_h"/>
                                          </p:val>
                                        </p:tav>
                                      </p:tavLst>
                                    </p:anim>
                                  </p:childTnLst>
                                </p:cTn>
                              </p:par>
                              <p:par>
                                <p:cTn id="243" presetID="23" presetClass="entr" presetSubtype="16" fill="hold" nodeType="withEffect">
                                  <p:stCondLst>
                                    <p:cond delay="200"/>
                                  </p:stCondLst>
                                  <p:childTnLst>
                                    <p:set>
                                      <p:cBhvr>
                                        <p:cTn id="244" dur="1" fill="hold">
                                          <p:stCondLst>
                                            <p:cond delay="0"/>
                                          </p:stCondLst>
                                        </p:cTn>
                                        <p:tgtEl>
                                          <p:spTgt spid="456">
                                            <p:txEl>
                                              <p:pRg st="7" end="7"/>
                                            </p:txEl>
                                          </p:spTgt>
                                        </p:tgtEl>
                                        <p:attrNameLst>
                                          <p:attrName>style.visibility</p:attrName>
                                        </p:attrNameLst>
                                      </p:cBhvr>
                                      <p:to>
                                        <p:strVal val="visible"/>
                                      </p:to>
                                    </p:set>
                                    <p:anim calcmode="lin" valueType="num">
                                      <p:cBhvr additive="base">
                                        <p:cTn id="245" dur="500"/>
                                        <p:tgtEl>
                                          <p:spTgt spid="456">
                                            <p:txEl>
                                              <p:pRg st="7" end="7"/>
                                            </p:txEl>
                                          </p:spTgt>
                                        </p:tgtEl>
                                        <p:attrNameLst>
                                          <p:attrName>ppt_w</p:attrName>
                                        </p:attrNameLst>
                                      </p:cBhvr>
                                      <p:tavLst>
                                        <p:tav tm="0">
                                          <p:val>
                                            <p:strVal val="0"/>
                                          </p:val>
                                        </p:tav>
                                        <p:tav tm="100000">
                                          <p:val>
                                            <p:strVal val="#ppt_w"/>
                                          </p:val>
                                        </p:tav>
                                      </p:tavLst>
                                    </p:anim>
                                    <p:anim calcmode="lin" valueType="num">
                                      <p:cBhvr additive="base">
                                        <p:cTn id="246" dur="500"/>
                                        <p:tgtEl>
                                          <p:spTgt spid="456">
                                            <p:txEl>
                                              <p:pRg st="7" end="7"/>
                                            </p:txEl>
                                          </p:spTgt>
                                        </p:tgtEl>
                                        <p:attrNameLst>
                                          <p:attrName>ppt_h</p:attrName>
                                        </p:attrNameLst>
                                      </p:cBhvr>
                                      <p:tavLst>
                                        <p:tav tm="0">
                                          <p:val>
                                            <p:strVal val="0"/>
                                          </p:val>
                                        </p:tav>
                                        <p:tav tm="100000">
                                          <p:val>
                                            <p:strVal val="#ppt_h"/>
                                          </p:val>
                                        </p:tav>
                                      </p:tavLst>
                                    </p:anim>
                                  </p:childTnLst>
                                </p:cTn>
                              </p:par>
                              <p:par>
                                <p:cTn id="247" presetID="23" presetClass="entr" presetSubtype="16" fill="hold" nodeType="withEffect">
                                  <p:stCondLst>
                                    <p:cond delay="200"/>
                                  </p:stCondLst>
                                  <p:childTnLst>
                                    <p:set>
                                      <p:cBhvr>
                                        <p:cTn id="248" dur="1" fill="hold">
                                          <p:stCondLst>
                                            <p:cond delay="0"/>
                                          </p:stCondLst>
                                        </p:cTn>
                                        <p:tgtEl>
                                          <p:spTgt spid="456">
                                            <p:txEl>
                                              <p:pRg st="8" end="8"/>
                                            </p:txEl>
                                          </p:spTgt>
                                        </p:tgtEl>
                                        <p:attrNameLst>
                                          <p:attrName>style.visibility</p:attrName>
                                        </p:attrNameLst>
                                      </p:cBhvr>
                                      <p:to>
                                        <p:strVal val="visible"/>
                                      </p:to>
                                    </p:set>
                                    <p:anim calcmode="lin" valueType="num">
                                      <p:cBhvr additive="base">
                                        <p:cTn id="249" dur="500"/>
                                        <p:tgtEl>
                                          <p:spTgt spid="456">
                                            <p:txEl>
                                              <p:pRg st="8" end="8"/>
                                            </p:txEl>
                                          </p:spTgt>
                                        </p:tgtEl>
                                        <p:attrNameLst>
                                          <p:attrName>ppt_w</p:attrName>
                                        </p:attrNameLst>
                                      </p:cBhvr>
                                      <p:tavLst>
                                        <p:tav tm="0">
                                          <p:val>
                                            <p:strVal val="0"/>
                                          </p:val>
                                        </p:tav>
                                        <p:tav tm="100000">
                                          <p:val>
                                            <p:strVal val="#ppt_w"/>
                                          </p:val>
                                        </p:tav>
                                      </p:tavLst>
                                    </p:anim>
                                    <p:anim calcmode="lin" valueType="num">
                                      <p:cBhvr additive="base">
                                        <p:cTn id="250" dur="500"/>
                                        <p:tgtEl>
                                          <p:spTgt spid="456">
                                            <p:txEl>
                                              <p:pRg st="8" end="8"/>
                                            </p:txEl>
                                          </p:spTgt>
                                        </p:tgtEl>
                                        <p:attrNameLst>
                                          <p:attrName>ppt_h</p:attrName>
                                        </p:attrNameLst>
                                      </p:cBhvr>
                                      <p:tavLst>
                                        <p:tav tm="0">
                                          <p:val>
                                            <p:strVal val="0"/>
                                          </p:val>
                                        </p:tav>
                                        <p:tav tm="100000">
                                          <p:val>
                                            <p:strVal val="#ppt_h"/>
                                          </p:val>
                                        </p:tav>
                                      </p:tavLst>
                                    </p:anim>
                                  </p:childTnLst>
                                </p:cTn>
                              </p:par>
                              <p:par>
                                <p:cTn id="251" presetID="23" presetClass="entr" presetSubtype="16" fill="hold" nodeType="withEffect">
                                  <p:stCondLst>
                                    <p:cond delay="200"/>
                                  </p:stCondLst>
                                  <p:childTnLst>
                                    <p:set>
                                      <p:cBhvr>
                                        <p:cTn id="252" dur="1" fill="hold">
                                          <p:stCondLst>
                                            <p:cond delay="0"/>
                                          </p:stCondLst>
                                        </p:cTn>
                                        <p:tgtEl>
                                          <p:spTgt spid="457">
                                            <p:txEl>
                                              <p:pRg st="0" end="0"/>
                                            </p:txEl>
                                          </p:spTgt>
                                        </p:tgtEl>
                                        <p:attrNameLst>
                                          <p:attrName>style.visibility</p:attrName>
                                        </p:attrNameLst>
                                      </p:cBhvr>
                                      <p:to>
                                        <p:strVal val="visible"/>
                                      </p:to>
                                    </p:set>
                                    <p:anim calcmode="lin" valueType="num">
                                      <p:cBhvr additive="base">
                                        <p:cTn id="253" dur="500"/>
                                        <p:tgtEl>
                                          <p:spTgt spid="457">
                                            <p:txEl>
                                              <p:pRg st="0" end="0"/>
                                            </p:txEl>
                                          </p:spTgt>
                                        </p:tgtEl>
                                        <p:attrNameLst>
                                          <p:attrName>ppt_w</p:attrName>
                                        </p:attrNameLst>
                                      </p:cBhvr>
                                      <p:tavLst>
                                        <p:tav tm="0">
                                          <p:val>
                                            <p:strVal val="0"/>
                                          </p:val>
                                        </p:tav>
                                        <p:tav tm="100000">
                                          <p:val>
                                            <p:strVal val="#ppt_w"/>
                                          </p:val>
                                        </p:tav>
                                      </p:tavLst>
                                    </p:anim>
                                    <p:anim calcmode="lin" valueType="num">
                                      <p:cBhvr additive="base">
                                        <p:cTn id="254" dur="500"/>
                                        <p:tgtEl>
                                          <p:spTgt spid="457">
                                            <p:txEl>
                                              <p:pRg st="0" end="0"/>
                                            </p:txEl>
                                          </p:spTgt>
                                        </p:tgtEl>
                                        <p:attrNameLst>
                                          <p:attrName>ppt_h</p:attrName>
                                        </p:attrNameLst>
                                      </p:cBhvr>
                                      <p:tavLst>
                                        <p:tav tm="0">
                                          <p:val>
                                            <p:strVal val="0"/>
                                          </p:val>
                                        </p:tav>
                                        <p:tav tm="100000">
                                          <p:val>
                                            <p:strVal val="#ppt_h"/>
                                          </p:val>
                                        </p:tav>
                                      </p:tavLst>
                                    </p:anim>
                                  </p:childTnLst>
                                </p:cTn>
                              </p:par>
                              <p:par>
                                <p:cTn id="255" presetID="23" presetClass="entr" presetSubtype="16" fill="hold" nodeType="withEffect">
                                  <p:stCondLst>
                                    <p:cond delay="200"/>
                                  </p:stCondLst>
                                  <p:childTnLst>
                                    <p:set>
                                      <p:cBhvr>
                                        <p:cTn id="256" dur="1" fill="hold">
                                          <p:stCondLst>
                                            <p:cond delay="0"/>
                                          </p:stCondLst>
                                        </p:cTn>
                                        <p:tgtEl>
                                          <p:spTgt spid="457">
                                            <p:txEl>
                                              <p:pRg st="1" end="1"/>
                                            </p:txEl>
                                          </p:spTgt>
                                        </p:tgtEl>
                                        <p:attrNameLst>
                                          <p:attrName>style.visibility</p:attrName>
                                        </p:attrNameLst>
                                      </p:cBhvr>
                                      <p:to>
                                        <p:strVal val="visible"/>
                                      </p:to>
                                    </p:set>
                                    <p:anim calcmode="lin" valueType="num">
                                      <p:cBhvr additive="base">
                                        <p:cTn id="257" dur="500"/>
                                        <p:tgtEl>
                                          <p:spTgt spid="457">
                                            <p:txEl>
                                              <p:pRg st="1" end="1"/>
                                            </p:txEl>
                                          </p:spTgt>
                                        </p:tgtEl>
                                        <p:attrNameLst>
                                          <p:attrName>ppt_w</p:attrName>
                                        </p:attrNameLst>
                                      </p:cBhvr>
                                      <p:tavLst>
                                        <p:tav tm="0">
                                          <p:val>
                                            <p:strVal val="0"/>
                                          </p:val>
                                        </p:tav>
                                        <p:tav tm="100000">
                                          <p:val>
                                            <p:strVal val="#ppt_w"/>
                                          </p:val>
                                        </p:tav>
                                      </p:tavLst>
                                    </p:anim>
                                    <p:anim calcmode="lin" valueType="num">
                                      <p:cBhvr additive="base">
                                        <p:cTn id="258" dur="500"/>
                                        <p:tgtEl>
                                          <p:spTgt spid="457">
                                            <p:txEl>
                                              <p:pRg st="1" end="1"/>
                                            </p:txEl>
                                          </p:spTgt>
                                        </p:tgtEl>
                                        <p:attrNameLst>
                                          <p:attrName>ppt_h</p:attrName>
                                        </p:attrNameLst>
                                      </p:cBhvr>
                                      <p:tavLst>
                                        <p:tav tm="0">
                                          <p:val>
                                            <p:strVal val="0"/>
                                          </p:val>
                                        </p:tav>
                                        <p:tav tm="100000">
                                          <p:val>
                                            <p:strVal val="#ppt_h"/>
                                          </p:val>
                                        </p:tav>
                                      </p:tavLst>
                                    </p:anim>
                                  </p:childTnLst>
                                </p:cTn>
                              </p:par>
                              <p:par>
                                <p:cTn id="259" presetID="23" presetClass="entr" presetSubtype="16" fill="hold" nodeType="withEffect">
                                  <p:stCondLst>
                                    <p:cond delay="200"/>
                                  </p:stCondLst>
                                  <p:childTnLst>
                                    <p:set>
                                      <p:cBhvr>
                                        <p:cTn id="260" dur="1" fill="hold">
                                          <p:stCondLst>
                                            <p:cond delay="0"/>
                                          </p:stCondLst>
                                        </p:cTn>
                                        <p:tgtEl>
                                          <p:spTgt spid="457">
                                            <p:txEl>
                                              <p:pRg st="2" end="2"/>
                                            </p:txEl>
                                          </p:spTgt>
                                        </p:tgtEl>
                                        <p:attrNameLst>
                                          <p:attrName>style.visibility</p:attrName>
                                        </p:attrNameLst>
                                      </p:cBhvr>
                                      <p:to>
                                        <p:strVal val="visible"/>
                                      </p:to>
                                    </p:set>
                                    <p:anim calcmode="lin" valueType="num">
                                      <p:cBhvr additive="base">
                                        <p:cTn id="261" dur="500"/>
                                        <p:tgtEl>
                                          <p:spTgt spid="457">
                                            <p:txEl>
                                              <p:pRg st="2" end="2"/>
                                            </p:txEl>
                                          </p:spTgt>
                                        </p:tgtEl>
                                        <p:attrNameLst>
                                          <p:attrName>ppt_w</p:attrName>
                                        </p:attrNameLst>
                                      </p:cBhvr>
                                      <p:tavLst>
                                        <p:tav tm="0">
                                          <p:val>
                                            <p:strVal val="0"/>
                                          </p:val>
                                        </p:tav>
                                        <p:tav tm="100000">
                                          <p:val>
                                            <p:strVal val="#ppt_w"/>
                                          </p:val>
                                        </p:tav>
                                      </p:tavLst>
                                    </p:anim>
                                    <p:anim calcmode="lin" valueType="num">
                                      <p:cBhvr additive="base">
                                        <p:cTn id="262" dur="500"/>
                                        <p:tgtEl>
                                          <p:spTgt spid="457">
                                            <p:txEl>
                                              <p:pRg st="2" end="2"/>
                                            </p:txEl>
                                          </p:spTgt>
                                        </p:tgtEl>
                                        <p:attrNameLst>
                                          <p:attrName>ppt_h</p:attrName>
                                        </p:attrNameLst>
                                      </p:cBhvr>
                                      <p:tavLst>
                                        <p:tav tm="0">
                                          <p:val>
                                            <p:strVal val="0"/>
                                          </p:val>
                                        </p:tav>
                                        <p:tav tm="100000">
                                          <p:val>
                                            <p:strVal val="#ppt_h"/>
                                          </p:val>
                                        </p:tav>
                                      </p:tavLst>
                                    </p:anim>
                                  </p:childTnLst>
                                </p:cTn>
                              </p:par>
                              <p:par>
                                <p:cTn id="263" presetID="23" presetClass="entr" presetSubtype="16" fill="hold" nodeType="withEffect">
                                  <p:stCondLst>
                                    <p:cond delay="200"/>
                                  </p:stCondLst>
                                  <p:childTnLst>
                                    <p:set>
                                      <p:cBhvr>
                                        <p:cTn id="264" dur="1" fill="hold">
                                          <p:stCondLst>
                                            <p:cond delay="0"/>
                                          </p:stCondLst>
                                        </p:cTn>
                                        <p:tgtEl>
                                          <p:spTgt spid="457">
                                            <p:txEl>
                                              <p:pRg st="3" end="3"/>
                                            </p:txEl>
                                          </p:spTgt>
                                        </p:tgtEl>
                                        <p:attrNameLst>
                                          <p:attrName>style.visibility</p:attrName>
                                        </p:attrNameLst>
                                      </p:cBhvr>
                                      <p:to>
                                        <p:strVal val="visible"/>
                                      </p:to>
                                    </p:set>
                                    <p:anim calcmode="lin" valueType="num">
                                      <p:cBhvr additive="base">
                                        <p:cTn id="265" dur="500"/>
                                        <p:tgtEl>
                                          <p:spTgt spid="457">
                                            <p:txEl>
                                              <p:pRg st="3" end="3"/>
                                            </p:txEl>
                                          </p:spTgt>
                                        </p:tgtEl>
                                        <p:attrNameLst>
                                          <p:attrName>ppt_w</p:attrName>
                                        </p:attrNameLst>
                                      </p:cBhvr>
                                      <p:tavLst>
                                        <p:tav tm="0">
                                          <p:val>
                                            <p:strVal val="0"/>
                                          </p:val>
                                        </p:tav>
                                        <p:tav tm="100000">
                                          <p:val>
                                            <p:strVal val="#ppt_w"/>
                                          </p:val>
                                        </p:tav>
                                      </p:tavLst>
                                    </p:anim>
                                    <p:anim calcmode="lin" valueType="num">
                                      <p:cBhvr additive="base">
                                        <p:cTn id="266" dur="500"/>
                                        <p:tgtEl>
                                          <p:spTgt spid="457">
                                            <p:txEl>
                                              <p:pRg st="3" end="3"/>
                                            </p:txEl>
                                          </p:spTgt>
                                        </p:tgtEl>
                                        <p:attrNameLst>
                                          <p:attrName>ppt_h</p:attrName>
                                        </p:attrNameLst>
                                      </p:cBhvr>
                                      <p:tavLst>
                                        <p:tav tm="0">
                                          <p:val>
                                            <p:strVal val="0"/>
                                          </p:val>
                                        </p:tav>
                                        <p:tav tm="100000">
                                          <p:val>
                                            <p:strVal val="#ppt_h"/>
                                          </p:val>
                                        </p:tav>
                                      </p:tavLst>
                                    </p:anim>
                                  </p:childTnLst>
                                </p:cTn>
                              </p:par>
                              <p:par>
                                <p:cTn id="267" presetID="23" presetClass="entr" presetSubtype="16" fill="hold" nodeType="withEffect">
                                  <p:stCondLst>
                                    <p:cond delay="200"/>
                                  </p:stCondLst>
                                  <p:childTnLst>
                                    <p:set>
                                      <p:cBhvr>
                                        <p:cTn id="268" dur="1" fill="hold">
                                          <p:stCondLst>
                                            <p:cond delay="0"/>
                                          </p:stCondLst>
                                        </p:cTn>
                                        <p:tgtEl>
                                          <p:spTgt spid="457">
                                            <p:txEl>
                                              <p:pRg st="4" end="4"/>
                                            </p:txEl>
                                          </p:spTgt>
                                        </p:tgtEl>
                                        <p:attrNameLst>
                                          <p:attrName>style.visibility</p:attrName>
                                        </p:attrNameLst>
                                      </p:cBhvr>
                                      <p:to>
                                        <p:strVal val="visible"/>
                                      </p:to>
                                    </p:set>
                                    <p:anim calcmode="lin" valueType="num">
                                      <p:cBhvr additive="base">
                                        <p:cTn id="269" dur="500"/>
                                        <p:tgtEl>
                                          <p:spTgt spid="457">
                                            <p:txEl>
                                              <p:pRg st="4" end="4"/>
                                            </p:txEl>
                                          </p:spTgt>
                                        </p:tgtEl>
                                        <p:attrNameLst>
                                          <p:attrName>ppt_w</p:attrName>
                                        </p:attrNameLst>
                                      </p:cBhvr>
                                      <p:tavLst>
                                        <p:tav tm="0">
                                          <p:val>
                                            <p:strVal val="0"/>
                                          </p:val>
                                        </p:tav>
                                        <p:tav tm="100000">
                                          <p:val>
                                            <p:strVal val="#ppt_w"/>
                                          </p:val>
                                        </p:tav>
                                      </p:tavLst>
                                    </p:anim>
                                    <p:anim calcmode="lin" valueType="num">
                                      <p:cBhvr additive="base">
                                        <p:cTn id="270" dur="500"/>
                                        <p:tgtEl>
                                          <p:spTgt spid="457">
                                            <p:txEl>
                                              <p:pRg st="4" end="4"/>
                                            </p:txEl>
                                          </p:spTgt>
                                        </p:tgtEl>
                                        <p:attrNameLst>
                                          <p:attrName>ppt_h</p:attrName>
                                        </p:attrNameLst>
                                      </p:cBhvr>
                                      <p:tavLst>
                                        <p:tav tm="0">
                                          <p:val>
                                            <p:strVal val="0"/>
                                          </p:val>
                                        </p:tav>
                                        <p:tav tm="100000">
                                          <p:val>
                                            <p:strVal val="#ppt_h"/>
                                          </p:val>
                                        </p:tav>
                                      </p:tavLst>
                                    </p:anim>
                                  </p:childTnLst>
                                </p:cTn>
                              </p:par>
                              <p:par>
                                <p:cTn id="271" presetID="23" presetClass="entr" presetSubtype="16" fill="hold" nodeType="withEffect">
                                  <p:stCondLst>
                                    <p:cond delay="200"/>
                                  </p:stCondLst>
                                  <p:childTnLst>
                                    <p:set>
                                      <p:cBhvr>
                                        <p:cTn id="272" dur="1" fill="hold">
                                          <p:stCondLst>
                                            <p:cond delay="0"/>
                                          </p:stCondLst>
                                        </p:cTn>
                                        <p:tgtEl>
                                          <p:spTgt spid="457">
                                            <p:txEl>
                                              <p:pRg st="5" end="5"/>
                                            </p:txEl>
                                          </p:spTgt>
                                        </p:tgtEl>
                                        <p:attrNameLst>
                                          <p:attrName>style.visibility</p:attrName>
                                        </p:attrNameLst>
                                      </p:cBhvr>
                                      <p:to>
                                        <p:strVal val="visible"/>
                                      </p:to>
                                    </p:set>
                                    <p:anim calcmode="lin" valueType="num">
                                      <p:cBhvr additive="base">
                                        <p:cTn id="273" dur="500"/>
                                        <p:tgtEl>
                                          <p:spTgt spid="457">
                                            <p:txEl>
                                              <p:pRg st="5" end="5"/>
                                            </p:txEl>
                                          </p:spTgt>
                                        </p:tgtEl>
                                        <p:attrNameLst>
                                          <p:attrName>ppt_w</p:attrName>
                                        </p:attrNameLst>
                                      </p:cBhvr>
                                      <p:tavLst>
                                        <p:tav tm="0">
                                          <p:val>
                                            <p:strVal val="0"/>
                                          </p:val>
                                        </p:tav>
                                        <p:tav tm="100000">
                                          <p:val>
                                            <p:strVal val="#ppt_w"/>
                                          </p:val>
                                        </p:tav>
                                      </p:tavLst>
                                    </p:anim>
                                    <p:anim calcmode="lin" valueType="num">
                                      <p:cBhvr additive="base">
                                        <p:cTn id="274" dur="500"/>
                                        <p:tgtEl>
                                          <p:spTgt spid="457">
                                            <p:txEl>
                                              <p:pRg st="5" end="5"/>
                                            </p:txEl>
                                          </p:spTgt>
                                        </p:tgtEl>
                                        <p:attrNameLst>
                                          <p:attrName>ppt_h</p:attrName>
                                        </p:attrNameLst>
                                      </p:cBhvr>
                                      <p:tavLst>
                                        <p:tav tm="0">
                                          <p:val>
                                            <p:strVal val="0"/>
                                          </p:val>
                                        </p:tav>
                                        <p:tav tm="100000">
                                          <p:val>
                                            <p:strVal val="#ppt_h"/>
                                          </p:val>
                                        </p:tav>
                                      </p:tavLst>
                                    </p:anim>
                                  </p:childTnLst>
                                </p:cTn>
                              </p:par>
                              <p:par>
                                <p:cTn id="275" presetID="23" presetClass="entr" presetSubtype="16" fill="hold" nodeType="withEffect">
                                  <p:stCondLst>
                                    <p:cond delay="200"/>
                                  </p:stCondLst>
                                  <p:childTnLst>
                                    <p:set>
                                      <p:cBhvr>
                                        <p:cTn id="276" dur="1" fill="hold">
                                          <p:stCondLst>
                                            <p:cond delay="0"/>
                                          </p:stCondLst>
                                        </p:cTn>
                                        <p:tgtEl>
                                          <p:spTgt spid="457">
                                            <p:txEl>
                                              <p:pRg st="6" end="6"/>
                                            </p:txEl>
                                          </p:spTgt>
                                        </p:tgtEl>
                                        <p:attrNameLst>
                                          <p:attrName>style.visibility</p:attrName>
                                        </p:attrNameLst>
                                      </p:cBhvr>
                                      <p:to>
                                        <p:strVal val="visible"/>
                                      </p:to>
                                    </p:set>
                                    <p:anim calcmode="lin" valueType="num">
                                      <p:cBhvr additive="base">
                                        <p:cTn id="277" dur="500"/>
                                        <p:tgtEl>
                                          <p:spTgt spid="457">
                                            <p:txEl>
                                              <p:pRg st="6" end="6"/>
                                            </p:txEl>
                                          </p:spTgt>
                                        </p:tgtEl>
                                        <p:attrNameLst>
                                          <p:attrName>ppt_w</p:attrName>
                                        </p:attrNameLst>
                                      </p:cBhvr>
                                      <p:tavLst>
                                        <p:tav tm="0">
                                          <p:val>
                                            <p:strVal val="0"/>
                                          </p:val>
                                        </p:tav>
                                        <p:tav tm="100000">
                                          <p:val>
                                            <p:strVal val="#ppt_w"/>
                                          </p:val>
                                        </p:tav>
                                      </p:tavLst>
                                    </p:anim>
                                    <p:anim calcmode="lin" valueType="num">
                                      <p:cBhvr additive="base">
                                        <p:cTn id="278" dur="500"/>
                                        <p:tgtEl>
                                          <p:spTgt spid="457">
                                            <p:txEl>
                                              <p:pRg st="6" end="6"/>
                                            </p:txEl>
                                          </p:spTgt>
                                        </p:tgtEl>
                                        <p:attrNameLst>
                                          <p:attrName>ppt_h</p:attrName>
                                        </p:attrNameLst>
                                      </p:cBhvr>
                                      <p:tavLst>
                                        <p:tav tm="0">
                                          <p:val>
                                            <p:strVal val="0"/>
                                          </p:val>
                                        </p:tav>
                                        <p:tav tm="100000">
                                          <p:val>
                                            <p:strVal val="#ppt_h"/>
                                          </p:val>
                                        </p:tav>
                                      </p:tavLst>
                                    </p:anim>
                                  </p:childTnLst>
                                </p:cTn>
                              </p:par>
                              <p:par>
                                <p:cTn id="279" presetID="23" presetClass="entr" presetSubtype="16" fill="hold" nodeType="withEffect">
                                  <p:stCondLst>
                                    <p:cond delay="200"/>
                                  </p:stCondLst>
                                  <p:childTnLst>
                                    <p:set>
                                      <p:cBhvr>
                                        <p:cTn id="280" dur="1" fill="hold">
                                          <p:stCondLst>
                                            <p:cond delay="0"/>
                                          </p:stCondLst>
                                        </p:cTn>
                                        <p:tgtEl>
                                          <p:spTgt spid="457">
                                            <p:txEl>
                                              <p:pRg st="7" end="7"/>
                                            </p:txEl>
                                          </p:spTgt>
                                        </p:tgtEl>
                                        <p:attrNameLst>
                                          <p:attrName>style.visibility</p:attrName>
                                        </p:attrNameLst>
                                      </p:cBhvr>
                                      <p:to>
                                        <p:strVal val="visible"/>
                                      </p:to>
                                    </p:set>
                                    <p:anim calcmode="lin" valueType="num">
                                      <p:cBhvr additive="base">
                                        <p:cTn id="281" dur="500"/>
                                        <p:tgtEl>
                                          <p:spTgt spid="457">
                                            <p:txEl>
                                              <p:pRg st="7" end="7"/>
                                            </p:txEl>
                                          </p:spTgt>
                                        </p:tgtEl>
                                        <p:attrNameLst>
                                          <p:attrName>ppt_w</p:attrName>
                                        </p:attrNameLst>
                                      </p:cBhvr>
                                      <p:tavLst>
                                        <p:tav tm="0">
                                          <p:val>
                                            <p:strVal val="0"/>
                                          </p:val>
                                        </p:tav>
                                        <p:tav tm="100000">
                                          <p:val>
                                            <p:strVal val="#ppt_w"/>
                                          </p:val>
                                        </p:tav>
                                      </p:tavLst>
                                    </p:anim>
                                    <p:anim calcmode="lin" valueType="num">
                                      <p:cBhvr additive="base">
                                        <p:cTn id="282" dur="500"/>
                                        <p:tgtEl>
                                          <p:spTgt spid="457">
                                            <p:txEl>
                                              <p:pRg st="7" end="7"/>
                                            </p:txEl>
                                          </p:spTgt>
                                        </p:tgtEl>
                                        <p:attrNameLst>
                                          <p:attrName>ppt_h</p:attrName>
                                        </p:attrNameLst>
                                      </p:cBhvr>
                                      <p:tavLst>
                                        <p:tav tm="0">
                                          <p:val>
                                            <p:strVal val="0"/>
                                          </p:val>
                                        </p:tav>
                                        <p:tav tm="100000">
                                          <p:val>
                                            <p:strVal val="#ppt_h"/>
                                          </p:val>
                                        </p:tav>
                                      </p:tavLst>
                                    </p:anim>
                                  </p:childTnLst>
                                </p:cTn>
                              </p:par>
                              <p:par>
                                <p:cTn id="283" presetID="23" presetClass="entr" presetSubtype="16" fill="hold" nodeType="withEffect">
                                  <p:stCondLst>
                                    <p:cond delay="200"/>
                                  </p:stCondLst>
                                  <p:childTnLst>
                                    <p:set>
                                      <p:cBhvr>
                                        <p:cTn id="284" dur="1" fill="hold">
                                          <p:stCondLst>
                                            <p:cond delay="0"/>
                                          </p:stCondLst>
                                        </p:cTn>
                                        <p:tgtEl>
                                          <p:spTgt spid="457">
                                            <p:txEl>
                                              <p:pRg st="8" end="8"/>
                                            </p:txEl>
                                          </p:spTgt>
                                        </p:tgtEl>
                                        <p:attrNameLst>
                                          <p:attrName>style.visibility</p:attrName>
                                        </p:attrNameLst>
                                      </p:cBhvr>
                                      <p:to>
                                        <p:strVal val="visible"/>
                                      </p:to>
                                    </p:set>
                                    <p:anim calcmode="lin" valueType="num">
                                      <p:cBhvr additive="base">
                                        <p:cTn id="285" dur="500"/>
                                        <p:tgtEl>
                                          <p:spTgt spid="457">
                                            <p:txEl>
                                              <p:pRg st="8" end="8"/>
                                            </p:txEl>
                                          </p:spTgt>
                                        </p:tgtEl>
                                        <p:attrNameLst>
                                          <p:attrName>ppt_w</p:attrName>
                                        </p:attrNameLst>
                                      </p:cBhvr>
                                      <p:tavLst>
                                        <p:tav tm="0">
                                          <p:val>
                                            <p:strVal val="0"/>
                                          </p:val>
                                        </p:tav>
                                        <p:tav tm="100000">
                                          <p:val>
                                            <p:strVal val="#ppt_w"/>
                                          </p:val>
                                        </p:tav>
                                      </p:tavLst>
                                    </p:anim>
                                    <p:anim calcmode="lin" valueType="num">
                                      <p:cBhvr additive="base">
                                        <p:cTn id="286" dur="500"/>
                                        <p:tgtEl>
                                          <p:spTgt spid="457">
                                            <p:txEl>
                                              <p:pRg st="8" end="8"/>
                                            </p:txEl>
                                          </p:spTgt>
                                        </p:tgtEl>
                                        <p:attrNameLst>
                                          <p:attrName>ppt_h</p:attrName>
                                        </p:attrNameLst>
                                      </p:cBhvr>
                                      <p:tavLst>
                                        <p:tav tm="0">
                                          <p:val>
                                            <p:strVal val="0"/>
                                          </p:val>
                                        </p:tav>
                                        <p:tav tm="100000">
                                          <p:val>
                                            <p:strVal val="#ppt_h"/>
                                          </p:val>
                                        </p:tav>
                                      </p:tavLst>
                                    </p:anim>
                                  </p:childTnLst>
                                </p:cTn>
                              </p:par>
                              <p:par>
                                <p:cTn id="287" presetID="23" presetClass="entr" presetSubtype="16" fill="hold" nodeType="withEffect">
                                  <p:stCondLst>
                                    <p:cond delay="200"/>
                                  </p:stCondLst>
                                  <p:childTnLst>
                                    <p:set>
                                      <p:cBhvr>
                                        <p:cTn id="288" dur="1" fill="hold">
                                          <p:stCondLst>
                                            <p:cond delay="0"/>
                                          </p:stCondLst>
                                        </p:cTn>
                                        <p:tgtEl>
                                          <p:spTgt spid="458">
                                            <p:txEl>
                                              <p:pRg st="0" end="0"/>
                                            </p:txEl>
                                          </p:spTgt>
                                        </p:tgtEl>
                                        <p:attrNameLst>
                                          <p:attrName>style.visibility</p:attrName>
                                        </p:attrNameLst>
                                      </p:cBhvr>
                                      <p:to>
                                        <p:strVal val="visible"/>
                                      </p:to>
                                    </p:set>
                                    <p:anim calcmode="lin" valueType="num">
                                      <p:cBhvr additive="base">
                                        <p:cTn id="289" dur="500"/>
                                        <p:tgtEl>
                                          <p:spTgt spid="458">
                                            <p:txEl>
                                              <p:pRg st="0" end="0"/>
                                            </p:txEl>
                                          </p:spTgt>
                                        </p:tgtEl>
                                        <p:attrNameLst>
                                          <p:attrName>ppt_w</p:attrName>
                                        </p:attrNameLst>
                                      </p:cBhvr>
                                      <p:tavLst>
                                        <p:tav tm="0">
                                          <p:val>
                                            <p:strVal val="0"/>
                                          </p:val>
                                        </p:tav>
                                        <p:tav tm="100000">
                                          <p:val>
                                            <p:strVal val="#ppt_w"/>
                                          </p:val>
                                        </p:tav>
                                      </p:tavLst>
                                    </p:anim>
                                    <p:anim calcmode="lin" valueType="num">
                                      <p:cBhvr additive="base">
                                        <p:cTn id="290" dur="500"/>
                                        <p:tgtEl>
                                          <p:spTgt spid="458">
                                            <p:txEl>
                                              <p:pRg st="0" end="0"/>
                                            </p:txEl>
                                          </p:spTgt>
                                        </p:tgtEl>
                                        <p:attrNameLst>
                                          <p:attrName>ppt_h</p:attrName>
                                        </p:attrNameLst>
                                      </p:cBhvr>
                                      <p:tavLst>
                                        <p:tav tm="0">
                                          <p:val>
                                            <p:strVal val="0"/>
                                          </p:val>
                                        </p:tav>
                                        <p:tav tm="100000">
                                          <p:val>
                                            <p:strVal val="#ppt_h"/>
                                          </p:val>
                                        </p:tav>
                                      </p:tavLst>
                                    </p:anim>
                                  </p:childTnLst>
                                </p:cTn>
                              </p:par>
                              <p:par>
                                <p:cTn id="291" presetID="23" presetClass="entr" presetSubtype="16" fill="hold" nodeType="withEffect">
                                  <p:stCondLst>
                                    <p:cond delay="200"/>
                                  </p:stCondLst>
                                  <p:childTnLst>
                                    <p:set>
                                      <p:cBhvr>
                                        <p:cTn id="292" dur="1" fill="hold">
                                          <p:stCondLst>
                                            <p:cond delay="0"/>
                                          </p:stCondLst>
                                        </p:cTn>
                                        <p:tgtEl>
                                          <p:spTgt spid="458">
                                            <p:txEl>
                                              <p:pRg st="1" end="1"/>
                                            </p:txEl>
                                          </p:spTgt>
                                        </p:tgtEl>
                                        <p:attrNameLst>
                                          <p:attrName>style.visibility</p:attrName>
                                        </p:attrNameLst>
                                      </p:cBhvr>
                                      <p:to>
                                        <p:strVal val="visible"/>
                                      </p:to>
                                    </p:set>
                                    <p:anim calcmode="lin" valueType="num">
                                      <p:cBhvr additive="base">
                                        <p:cTn id="293" dur="500"/>
                                        <p:tgtEl>
                                          <p:spTgt spid="458">
                                            <p:txEl>
                                              <p:pRg st="1" end="1"/>
                                            </p:txEl>
                                          </p:spTgt>
                                        </p:tgtEl>
                                        <p:attrNameLst>
                                          <p:attrName>ppt_w</p:attrName>
                                        </p:attrNameLst>
                                      </p:cBhvr>
                                      <p:tavLst>
                                        <p:tav tm="0">
                                          <p:val>
                                            <p:strVal val="0"/>
                                          </p:val>
                                        </p:tav>
                                        <p:tav tm="100000">
                                          <p:val>
                                            <p:strVal val="#ppt_w"/>
                                          </p:val>
                                        </p:tav>
                                      </p:tavLst>
                                    </p:anim>
                                    <p:anim calcmode="lin" valueType="num">
                                      <p:cBhvr additive="base">
                                        <p:cTn id="294" dur="500"/>
                                        <p:tgtEl>
                                          <p:spTgt spid="458">
                                            <p:txEl>
                                              <p:pRg st="1" end="1"/>
                                            </p:txEl>
                                          </p:spTgt>
                                        </p:tgtEl>
                                        <p:attrNameLst>
                                          <p:attrName>ppt_h</p:attrName>
                                        </p:attrNameLst>
                                      </p:cBhvr>
                                      <p:tavLst>
                                        <p:tav tm="0">
                                          <p:val>
                                            <p:strVal val="0"/>
                                          </p:val>
                                        </p:tav>
                                        <p:tav tm="100000">
                                          <p:val>
                                            <p:strVal val="#ppt_h"/>
                                          </p:val>
                                        </p:tav>
                                      </p:tavLst>
                                    </p:anim>
                                  </p:childTnLst>
                                </p:cTn>
                              </p:par>
                              <p:par>
                                <p:cTn id="295" presetID="23" presetClass="entr" presetSubtype="16" fill="hold" nodeType="withEffect">
                                  <p:stCondLst>
                                    <p:cond delay="200"/>
                                  </p:stCondLst>
                                  <p:childTnLst>
                                    <p:set>
                                      <p:cBhvr>
                                        <p:cTn id="296" dur="1" fill="hold">
                                          <p:stCondLst>
                                            <p:cond delay="0"/>
                                          </p:stCondLst>
                                        </p:cTn>
                                        <p:tgtEl>
                                          <p:spTgt spid="458">
                                            <p:txEl>
                                              <p:pRg st="2" end="2"/>
                                            </p:txEl>
                                          </p:spTgt>
                                        </p:tgtEl>
                                        <p:attrNameLst>
                                          <p:attrName>style.visibility</p:attrName>
                                        </p:attrNameLst>
                                      </p:cBhvr>
                                      <p:to>
                                        <p:strVal val="visible"/>
                                      </p:to>
                                    </p:set>
                                    <p:anim calcmode="lin" valueType="num">
                                      <p:cBhvr additive="base">
                                        <p:cTn id="297" dur="500"/>
                                        <p:tgtEl>
                                          <p:spTgt spid="458">
                                            <p:txEl>
                                              <p:pRg st="2" end="2"/>
                                            </p:txEl>
                                          </p:spTgt>
                                        </p:tgtEl>
                                        <p:attrNameLst>
                                          <p:attrName>ppt_w</p:attrName>
                                        </p:attrNameLst>
                                      </p:cBhvr>
                                      <p:tavLst>
                                        <p:tav tm="0">
                                          <p:val>
                                            <p:strVal val="0"/>
                                          </p:val>
                                        </p:tav>
                                        <p:tav tm="100000">
                                          <p:val>
                                            <p:strVal val="#ppt_w"/>
                                          </p:val>
                                        </p:tav>
                                      </p:tavLst>
                                    </p:anim>
                                    <p:anim calcmode="lin" valueType="num">
                                      <p:cBhvr additive="base">
                                        <p:cTn id="298" dur="500"/>
                                        <p:tgtEl>
                                          <p:spTgt spid="458">
                                            <p:txEl>
                                              <p:pRg st="2" end="2"/>
                                            </p:txEl>
                                          </p:spTgt>
                                        </p:tgtEl>
                                        <p:attrNameLst>
                                          <p:attrName>ppt_h</p:attrName>
                                        </p:attrNameLst>
                                      </p:cBhvr>
                                      <p:tavLst>
                                        <p:tav tm="0">
                                          <p:val>
                                            <p:strVal val="0"/>
                                          </p:val>
                                        </p:tav>
                                        <p:tav tm="100000">
                                          <p:val>
                                            <p:strVal val="#ppt_h"/>
                                          </p:val>
                                        </p:tav>
                                      </p:tavLst>
                                    </p:anim>
                                  </p:childTnLst>
                                </p:cTn>
                              </p:par>
                              <p:par>
                                <p:cTn id="299" presetID="23" presetClass="entr" presetSubtype="16" fill="hold" nodeType="withEffect">
                                  <p:stCondLst>
                                    <p:cond delay="200"/>
                                  </p:stCondLst>
                                  <p:childTnLst>
                                    <p:set>
                                      <p:cBhvr>
                                        <p:cTn id="300" dur="1" fill="hold">
                                          <p:stCondLst>
                                            <p:cond delay="0"/>
                                          </p:stCondLst>
                                        </p:cTn>
                                        <p:tgtEl>
                                          <p:spTgt spid="458">
                                            <p:txEl>
                                              <p:pRg st="3" end="3"/>
                                            </p:txEl>
                                          </p:spTgt>
                                        </p:tgtEl>
                                        <p:attrNameLst>
                                          <p:attrName>style.visibility</p:attrName>
                                        </p:attrNameLst>
                                      </p:cBhvr>
                                      <p:to>
                                        <p:strVal val="visible"/>
                                      </p:to>
                                    </p:set>
                                    <p:anim calcmode="lin" valueType="num">
                                      <p:cBhvr additive="base">
                                        <p:cTn id="301" dur="500"/>
                                        <p:tgtEl>
                                          <p:spTgt spid="458">
                                            <p:txEl>
                                              <p:pRg st="3" end="3"/>
                                            </p:txEl>
                                          </p:spTgt>
                                        </p:tgtEl>
                                        <p:attrNameLst>
                                          <p:attrName>ppt_w</p:attrName>
                                        </p:attrNameLst>
                                      </p:cBhvr>
                                      <p:tavLst>
                                        <p:tav tm="0">
                                          <p:val>
                                            <p:strVal val="0"/>
                                          </p:val>
                                        </p:tav>
                                        <p:tav tm="100000">
                                          <p:val>
                                            <p:strVal val="#ppt_w"/>
                                          </p:val>
                                        </p:tav>
                                      </p:tavLst>
                                    </p:anim>
                                    <p:anim calcmode="lin" valueType="num">
                                      <p:cBhvr additive="base">
                                        <p:cTn id="302" dur="500"/>
                                        <p:tgtEl>
                                          <p:spTgt spid="458">
                                            <p:txEl>
                                              <p:pRg st="3" end="3"/>
                                            </p:txEl>
                                          </p:spTgt>
                                        </p:tgtEl>
                                        <p:attrNameLst>
                                          <p:attrName>ppt_h</p:attrName>
                                        </p:attrNameLst>
                                      </p:cBhvr>
                                      <p:tavLst>
                                        <p:tav tm="0">
                                          <p:val>
                                            <p:strVal val="0"/>
                                          </p:val>
                                        </p:tav>
                                        <p:tav tm="100000">
                                          <p:val>
                                            <p:strVal val="#ppt_h"/>
                                          </p:val>
                                        </p:tav>
                                      </p:tavLst>
                                    </p:anim>
                                  </p:childTnLst>
                                </p:cTn>
                              </p:par>
                              <p:par>
                                <p:cTn id="303" presetID="23" presetClass="entr" presetSubtype="16" fill="hold" nodeType="withEffect">
                                  <p:stCondLst>
                                    <p:cond delay="200"/>
                                  </p:stCondLst>
                                  <p:childTnLst>
                                    <p:set>
                                      <p:cBhvr>
                                        <p:cTn id="304" dur="1" fill="hold">
                                          <p:stCondLst>
                                            <p:cond delay="0"/>
                                          </p:stCondLst>
                                        </p:cTn>
                                        <p:tgtEl>
                                          <p:spTgt spid="458">
                                            <p:txEl>
                                              <p:pRg st="4" end="4"/>
                                            </p:txEl>
                                          </p:spTgt>
                                        </p:tgtEl>
                                        <p:attrNameLst>
                                          <p:attrName>style.visibility</p:attrName>
                                        </p:attrNameLst>
                                      </p:cBhvr>
                                      <p:to>
                                        <p:strVal val="visible"/>
                                      </p:to>
                                    </p:set>
                                    <p:anim calcmode="lin" valueType="num">
                                      <p:cBhvr additive="base">
                                        <p:cTn id="305" dur="500"/>
                                        <p:tgtEl>
                                          <p:spTgt spid="458">
                                            <p:txEl>
                                              <p:pRg st="4" end="4"/>
                                            </p:txEl>
                                          </p:spTgt>
                                        </p:tgtEl>
                                        <p:attrNameLst>
                                          <p:attrName>ppt_w</p:attrName>
                                        </p:attrNameLst>
                                      </p:cBhvr>
                                      <p:tavLst>
                                        <p:tav tm="0">
                                          <p:val>
                                            <p:strVal val="0"/>
                                          </p:val>
                                        </p:tav>
                                        <p:tav tm="100000">
                                          <p:val>
                                            <p:strVal val="#ppt_w"/>
                                          </p:val>
                                        </p:tav>
                                      </p:tavLst>
                                    </p:anim>
                                    <p:anim calcmode="lin" valueType="num">
                                      <p:cBhvr additive="base">
                                        <p:cTn id="306" dur="500"/>
                                        <p:tgtEl>
                                          <p:spTgt spid="458">
                                            <p:txEl>
                                              <p:pRg st="4" end="4"/>
                                            </p:txEl>
                                          </p:spTgt>
                                        </p:tgtEl>
                                        <p:attrNameLst>
                                          <p:attrName>ppt_h</p:attrName>
                                        </p:attrNameLst>
                                      </p:cBhvr>
                                      <p:tavLst>
                                        <p:tav tm="0">
                                          <p:val>
                                            <p:strVal val="0"/>
                                          </p:val>
                                        </p:tav>
                                        <p:tav tm="100000">
                                          <p:val>
                                            <p:strVal val="#ppt_h"/>
                                          </p:val>
                                        </p:tav>
                                      </p:tavLst>
                                    </p:anim>
                                  </p:childTnLst>
                                </p:cTn>
                              </p:par>
                              <p:par>
                                <p:cTn id="307" presetID="23" presetClass="entr" presetSubtype="16" fill="hold" nodeType="withEffect">
                                  <p:stCondLst>
                                    <p:cond delay="200"/>
                                  </p:stCondLst>
                                  <p:childTnLst>
                                    <p:set>
                                      <p:cBhvr>
                                        <p:cTn id="308" dur="1" fill="hold">
                                          <p:stCondLst>
                                            <p:cond delay="0"/>
                                          </p:stCondLst>
                                        </p:cTn>
                                        <p:tgtEl>
                                          <p:spTgt spid="458">
                                            <p:txEl>
                                              <p:pRg st="5" end="5"/>
                                            </p:txEl>
                                          </p:spTgt>
                                        </p:tgtEl>
                                        <p:attrNameLst>
                                          <p:attrName>style.visibility</p:attrName>
                                        </p:attrNameLst>
                                      </p:cBhvr>
                                      <p:to>
                                        <p:strVal val="visible"/>
                                      </p:to>
                                    </p:set>
                                    <p:anim calcmode="lin" valueType="num">
                                      <p:cBhvr additive="base">
                                        <p:cTn id="309" dur="500"/>
                                        <p:tgtEl>
                                          <p:spTgt spid="458">
                                            <p:txEl>
                                              <p:pRg st="5" end="5"/>
                                            </p:txEl>
                                          </p:spTgt>
                                        </p:tgtEl>
                                        <p:attrNameLst>
                                          <p:attrName>ppt_w</p:attrName>
                                        </p:attrNameLst>
                                      </p:cBhvr>
                                      <p:tavLst>
                                        <p:tav tm="0">
                                          <p:val>
                                            <p:strVal val="0"/>
                                          </p:val>
                                        </p:tav>
                                        <p:tav tm="100000">
                                          <p:val>
                                            <p:strVal val="#ppt_w"/>
                                          </p:val>
                                        </p:tav>
                                      </p:tavLst>
                                    </p:anim>
                                    <p:anim calcmode="lin" valueType="num">
                                      <p:cBhvr additive="base">
                                        <p:cTn id="310" dur="500"/>
                                        <p:tgtEl>
                                          <p:spTgt spid="458">
                                            <p:txEl>
                                              <p:pRg st="5" end="5"/>
                                            </p:txEl>
                                          </p:spTgt>
                                        </p:tgtEl>
                                        <p:attrNameLst>
                                          <p:attrName>ppt_h</p:attrName>
                                        </p:attrNameLst>
                                      </p:cBhvr>
                                      <p:tavLst>
                                        <p:tav tm="0">
                                          <p:val>
                                            <p:strVal val="0"/>
                                          </p:val>
                                        </p:tav>
                                        <p:tav tm="100000">
                                          <p:val>
                                            <p:strVal val="#ppt_h"/>
                                          </p:val>
                                        </p:tav>
                                      </p:tavLst>
                                    </p:anim>
                                  </p:childTnLst>
                                </p:cTn>
                              </p:par>
                              <p:par>
                                <p:cTn id="311" presetID="23" presetClass="entr" presetSubtype="16" fill="hold" nodeType="withEffect">
                                  <p:stCondLst>
                                    <p:cond delay="200"/>
                                  </p:stCondLst>
                                  <p:childTnLst>
                                    <p:set>
                                      <p:cBhvr>
                                        <p:cTn id="312" dur="1" fill="hold">
                                          <p:stCondLst>
                                            <p:cond delay="0"/>
                                          </p:stCondLst>
                                        </p:cTn>
                                        <p:tgtEl>
                                          <p:spTgt spid="458">
                                            <p:txEl>
                                              <p:pRg st="6" end="6"/>
                                            </p:txEl>
                                          </p:spTgt>
                                        </p:tgtEl>
                                        <p:attrNameLst>
                                          <p:attrName>style.visibility</p:attrName>
                                        </p:attrNameLst>
                                      </p:cBhvr>
                                      <p:to>
                                        <p:strVal val="visible"/>
                                      </p:to>
                                    </p:set>
                                    <p:anim calcmode="lin" valueType="num">
                                      <p:cBhvr additive="base">
                                        <p:cTn id="313" dur="500"/>
                                        <p:tgtEl>
                                          <p:spTgt spid="458">
                                            <p:txEl>
                                              <p:pRg st="6" end="6"/>
                                            </p:txEl>
                                          </p:spTgt>
                                        </p:tgtEl>
                                        <p:attrNameLst>
                                          <p:attrName>ppt_w</p:attrName>
                                        </p:attrNameLst>
                                      </p:cBhvr>
                                      <p:tavLst>
                                        <p:tav tm="0">
                                          <p:val>
                                            <p:strVal val="0"/>
                                          </p:val>
                                        </p:tav>
                                        <p:tav tm="100000">
                                          <p:val>
                                            <p:strVal val="#ppt_w"/>
                                          </p:val>
                                        </p:tav>
                                      </p:tavLst>
                                    </p:anim>
                                    <p:anim calcmode="lin" valueType="num">
                                      <p:cBhvr additive="base">
                                        <p:cTn id="314" dur="500"/>
                                        <p:tgtEl>
                                          <p:spTgt spid="458">
                                            <p:txEl>
                                              <p:pRg st="6" end="6"/>
                                            </p:txEl>
                                          </p:spTgt>
                                        </p:tgtEl>
                                        <p:attrNameLst>
                                          <p:attrName>ppt_h</p:attrName>
                                        </p:attrNameLst>
                                      </p:cBhvr>
                                      <p:tavLst>
                                        <p:tav tm="0">
                                          <p:val>
                                            <p:strVal val="0"/>
                                          </p:val>
                                        </p:tav>
                                        <p:tav tm="100000">
                                          <p:val>
                                            <p:strVal val="#ppt_h"/>
                                          </p:val>
                                        </p:tav>
                                      </p:tavLst>
                                    </p:anim>
                                  </p:childTnLst>
                                </p:cTn>
                              </p:par>
                              <p:par>
                                <p:cTn id="315" presetID="23" presetClass="entr" presetSubtype="16" fill="hold" nodeType="withEffect">
                                  <p:stCondLst>
                                    <p:cond delay="200"/>
                                  </p:stCondLst>
                                  <p:childTnLst>
                                    <p:set>
                                      <p:cBhvr>
                                        <p:cTn id="316" dur="1" fill="hold">
                                          <p:stCondLst>
                                            <p:cond delay="0"/>
                                          </p:stCondLst>
                                        </p:cTn>
                                        <p:tgtEl>
                                          <p:spTgt spid="458">
                                            <p:txEl>
                                              <p:pRg st="7" end="7"/>
                                            </p:txEl>
                                          </p:spTgt>
                                        </p:tgtEl>
                                        <p:attrNameLst>
                                          <p:attrName>style.visibility</p:attrName>
                                        </p:attrNameLst>
                                      </p:cBhvr>
                                      <p:to>
                                        <p:strVal val="visible"/>
                                      </p:to>
                                    </p:set>
                                    <p:anim calcmode="lin" valueType="num">
                                      <p:cBhvr additive="base">
                                        <p:cTn id="317" dur="500"/>
                                        <p:tgtEl>
                                          <p:spTgt spid="458">
                                            <p:txEl>
                                              <p:pRg st="7" end="7"/>
                                            </p:txEl>
                                          </p:spTgt>
                                        </p:tgtEl>
                                        <p:attrNameLst>
                                          <p:attrName>ppt_w</p:attrName>
                                        </p:attrNameLst>
                                      </p:cBhvr>
                                      <p:tavLst>
                                        <p:tav tm="0">
                                          <p:val>
                                            <p:strVal val="0"/>
                                          </p:val>
                                        </p:tav>
                                        <p:tav tm="100000">
                                          <p:val>
                                            <p:strVal val="#ppt_w"/>
                                          </p:val>
                                        </p:tav>
                                      </p:tavLst>
                                    </p:anim>
                                    <p:anim calcmode="lin" valueType="num">
                                      <p:cBhvr additive="base">
                                        <p:cTn id="318" dur="500"/>
                                        <p:tgtEl>
                                          <p:spTgt spid="458">
                                            <p:txEl>
                                              <p:pRg st="7" end="7"/>
                                            </p:txEl>
                                          </p:spTgt>
                                        </p:tgtEl>
                                        <p:attrNameLst>
                                          <p:attrName>ppt_h</p:attrName>
                                        </p:attrNameLst>
                                      </p:cBhvr>
                                      <p:tavLst>
                                        <p:tav tm="0">
                                          <p:val>
                                            <p:strVal val="0"/>
                                          </p:val>
                                        </p:tav>
                                        <p:tav tm="100000">
                                          <p:val>
                                            <p:strVal val="#ppt_h"/>
                                          </p:val>
                                        </p:tav>
                                      </p:tavLst>
                                    </p:anim>
                                  </p:childTnLst>
                                </p:cTn>
                              </p:par>
                              <p:par>
                                <p:cTn id="319" presetID="23" presetClass="entr" presetSubtype="16" fill="hold" nodeType="withEffect">
                                  <p:stCondLst>
                                    <p:cond delay="200"/>
                                  </p:stCondLst>
                                  <p:childTnLst>
                                    <p:set>
                                      <p:cBhvr>
                                        <p:cTn id="320" dur="1" fill="hold">
                                          <p:stCondLst>
                                            <p:cond delay="0"/>
                                          </p:stCondLst>
                                        </p:cTn>
                                        <p:tgtEl>
                                          <p:spTgt spid="458">
                                            <p:txEl>
                                              <p:pRg st="8" end="8"/>
                                            </p:txEl>
                                          </p:spTgt>
                                        </p:tgtEl>
                                        <p:attrNameLst>
                                          <p:attrName>style.visibility</p:attrName>
                                        </p:attrNameLst>
                                      </p:cBhvr>
                                      <p:to>
                                        <p:strVal val="visible"/>
                                      </p:to>
                                    </p:set>
                                    <p:anim calcmode="lin" valueType="num">
                                      <p:cBhvr additive="base">
                                        <p:cTn id="321" dur="500"/>
                                        <p:tgtEl>
                                          <p:spTgt spid="458">
                                            <p:txEl>
                                              <p:pRg st="8" end="8"/>
                                            </p:txEl>
                                          </p:spTgt>
                                        </p:tgtEl>
                                        <p:attrNameLst>
                                          <p:attrName>ppt_w</p:attrName>
                                        </p:attrNameLst>
                                      </p:cBhvr>
                                      <p:tavLst>
                                        <p:tav tm="0">
                                          <p:val>
                                            <p:strVal val="0"/>
                                          </p:val>
                                        </p:tav>
                                        <p:tav tm="100000">
                                          <p:val>
                                            <p:strVal val="#ppt_w"/>
                                          </p:val>
                                        </p:tav>
                                      </p:tavLst>
                                    </p:anim>
                                    <p:anim calcmode="lin" valueType="num">
                                      <p:cBhvr additive="base">
                                        <p:cTn id="322" dur="500"/>
                                        <p:tgtEl>
                                          <p:spTgt spid="458">
                                            <p:txEl>
                                              <p:pRg st="8" end="8"/>
                                            </p:txEl>
                                          </p:spTgt>
                                        </p:tgtEl>
                                        <p:attrNameLst>
                                          <p:attrName>ppt_h</p:attrName>
                                        </p:attrNameLst>
                                      </p:cBhvr>
                                      <p:tavLst>
                                        <p:tav tm="0">
                                          <p:val>
                                            <p:strVal val="0"/>
                                          </p:val>
                                        </p:tav>
                                        <p:tav tm="100000">
                                          <p:val>
                                            <p:strVal val="#ppt_h"/>
                                          </p:val>
                                        </p:tav>
                                      </p:tavLst>
                                    </p:anim>
                                  </p:childTnLst>
                                </p:cTn>
                              </p:par>
                              <p:par>
                                <p:cTn id="323" presetID="23" presetClass="entr" presetSubtype="16" fill="hold" nodeType="withEffect">
                                  <p:stCondLst>
                                    <p:cond delay="200"/>
                                  </p:stCondLst>
                                  <p:childTnLst>
                                    <p:set>
                                      <p:cBhvr>
                                        <p:cTn id="324" dur="1" fill="hold">
                                          <p:stCondLst>
                                            <p:cond delay="0"/>
                                          </p:stCondLst>
                                        </p:cTn>
                                        <p:tgtEl>
                                          <p:spTgt spid="459">
                                            <p:txEl>
                                              <p:pRg st="0" end="0"/>
                                            </p:txEl>
                                          </p:spTgt>
                                        </p:tgtEl>
                                        <p:attrNameLst>
                                          <p:attrName>style.visibility</p:attrName>
                                        </p:attrNameLst>
                                      </p:cBhvr>
                                      <p:to>
                                        <p:strVal val="visible"/>
                                      </p:to>
                                    </p:set>
                                    <p:anim calcmode="lin" valueType="num">
                                      <p:cBhvr additive="base">
                                        <p:cTn id="325" dur="500"/>
                                        <p:tgtEl>
                                          <p:spTgt spid="459">
                                            <p:txEl>
                                              <p:pRg st="0" end="0"/>
                                            </p:txEl>
                                          </p:spTgt>
                                        </p:tgtEl>
                                        <p:attrNameLst>
                                          <p:attrName>ppt_w</p:attrName>
                                        </p:attrNameLst>
                                      </p:cBhvr>
                                      <p:tavLst>
                                        <p:tav tm="0">
                                          <p:val>
                                            <p:strVal val="0"/>
                                          </p:val>
                                        </p:tav>
                                        <p:tav tm="100000">
                                          <p:val>
                                            <p:strVal val="#ppt_w"/>
                                          </p:val>
                                        </p:tav>
                                      </p:tavLst>
                                    </p:anim>
                                    <p:anim calcmode="lin" valueType="num">
                                      <p:cBhvr additive="base">
                                        <p:cTn id="326" dur="500"/>
                                        <p:tgtEl>
                                          <p:spTgt spid="459">
                                            <p:txEl>
                                              <p:pRg st="0" end="0"/>
                                            </p:txEl>
                                          </p:spTgt>
                                        </p:tgtEl>
                                        <p:attrNameLst>
                                          <p:attrName>ppt_h</p:attrName>
                                        </p:attrNameLst>
                                      </p:cBhvr>
                                      <p:tavLst>
                                        <p:tav tm="0">
                                          <p:val>
                                            <p:strVal val="0"/>
                                          </p:val>
                                        </p:tav>
                                        <p:tav tm="100000">
                                          <p:val>
                                            <p:strVal val="#ppt_h"/>
                                          </p:val>
                                        </p:tav>
                                      </p:tavLst>
                                    </p:anim>
                                  </p:childTnLst>
                                </p:cTn>
                              </p:par>
                              <p:par>
                                <p:cTn id="327" presetID="23" presetClass="entr" presetSubtype="16" fill="hold" nodeType="withEffect">
                                  <p:stCondLst>
                                    <p:cond delay="200"/>
                                  </p:stCondLst>
                                  <p:childTnLst>
                                    <p:set>
                                      <p:cBhvr>
                                        <p:cTn id="328" dur="1" fill="hold">
                                          <p:stCondLst>
                                            <p:cond delay="0"/>
                                          </p:stCondLst>
                                        </p:cTn>
                                        <p:tgtEl>
                                          <p:spTgt spid="459">
                                            <p:txEl>
                                              <p:pRg st="1" end="1"/>
                                            </p:txEl>
                                          </p:spTgt>
                                        </p:tgtEl>
                                        <p:attrNameLst>
                                          <p:attrName>style.visibility</p:attrName>
                                        </p:attrNameLst>
                                      </p:cBhvr>
                                      <p:to>
                                        <p:strVal val="visible"/>
                                      </p:to>
                                    </p:set>
                                    <p:anim calcmode="lin" valueType="num">
                                      <p:cBhvr additive="base">
                                        <p:cTn id="329" dur="500"/>
                                        <p:tgtEl>
                                          <p:spTgt spid="459">
                                            <p:txEl>
                                              <p:pRg st="1" end="1"/>
                                            </p:txEl>
                                          </p:spTgt>
                                        </p:tgtEl>
                                        <p:attrNameLst>
                                          <p:attrName>ppt_w</p:attrName>
                                        </p:attrNameLst>
                                      </p:cBhvr>
                                      <p:tavLst>
                                        <p:tav tm="0">
                                          <p:val>
                                            <p:strVal val="0"/>
                                          </p:val>
                                        </p:tav>
                                        <p:tav tm="100000">
                                          <p:val>
                                            <p:strVal val="#ppt_w"/>
                                          </p:val>
                                        </p:tav>
                                      </p:tavLst>
                                    </p:anim>
                                    <p:anim calcmode="lin" valueType="num">
                                      <p:cBhvr additive="base">
                                        <p:cTn id="330" dur="500"/>
                                        <p:tgtEl>
                                          <p:spTgt spid="459">
                                            <p:txEl>
                                              <p:pRg st="1" end="1"/>
                                            </p:txEl>
                                          </p:spTgt>
                                        </p:tgtEl>
                                        <p:attrNameLst>
                                          <p:attrName>ppt_h</p:attrName>
                                        </p:attrNameLst>
                                      </p:cBhvr>
                                      <p:tavLst>
                                        <p:tav tm="0">
                                          <p:val>
                                            <p:strVal val="0"/>
                                          </p:val>
                                        </p:tav>
                                        <p:tav tm="100000">
                                          <p:val>
                                            <p:strVal val="#ppt_h"/>
                                          </p:val>
                                        </p:tav>
                                      </p:tavLst>
                                    </p:anim>
                                  </p:childTnLst>
                                </p:cTn>
                              </p:par>
                              <p:par>
                                <p:cTn id="331" presetID="23" presetClass="entr" presetSubtype="16" fill="hold" nodeType="withEffect">
                                  <p:stCondLst>
                                    <p:cond delay="200"/>
                                  </p:stCondLst>
                                  <p:childTnLst>
                                    <p:set>
                                      <p:cBhvr>
                                        <p:cTn id="332" dur="1" fill="hold">
                                          <p:stCondLst>
                                            <p:cond delay="0"/>
                                          </p:stCondLst>
                                        </p:cTn>
                                        <p:tgtEl>
                                          <p:spTgt spid="459">
                                            <p:txEl>
                                              <p:pRg st="2" end="2"/>
                                            </p:txEl>
                                          </p:spTgt>
                                        </p:tgtEl>
                                        <p:attrNameLst>
                                          <p:attrName>style.visibility</p:attrName>
                                        </p:attrNameLst>
                                      </p:cBhvr>
                                      <p:to>
                                        <p:strVal val="visible"/>
                                      </p:to>
                                    </p:set>
                                    <p:anim calcmode="lin" valueType="num">
                                      <p:cBhvr additive="base">
                                        <p:cTn id="333" dur="500"/>
                                        <p:tgtEl>
                                          <p:spTgt spid="459">
                                            <p:txEl>
                                              <p:pRg st="2" end="2"/>
                                            </p:txEl>
                                          </p:spTgt>
                                        </p:tgtEl>
                                        <p:attrNameLst>
                                          <p:attrName>ppt_w</p:attrName>
                                        </p:attrNameLst>
                                      </p:cBhvr>
                                      <p:tavLst>
                                        <p:tav tm="0">
                                          <p:val>
                                            <p:strVal val="0"/>
                                          </p:val>
                                        </p:tav>
                                        <p:tav tm="100000">
                                          <p:val>
                                            <p:strVal val="#ppt_w"/>
                                          </p:val>
                                        </p:tav>
                                      </p:tavLst>
                                    </p:anim>
                                    <p:anim calcmode="lin" valueType="num">
                                      <p:cBhvr additive="base">
                                        <p:cTn id="334" dur="500"/>
                                        <p:tgtEl>
                                          <p:spTgt spid="459">
                                            <p:txEl>
                                              <p:pRg st="2" end="2"/>
                                            </p:txEl>
                                          </p:spTgt>
                                        </p:tgtEl>
                                        <p:attrNameLst>
                                          <p:attrName>ppt_h</p:attrName>
                                        </p:attrNameLst>
                                      </p:cBhvr>
                                      <p:tavLst>
                                        <p:tav tm="0">
                                          <p:val>
                                            <p:strVal val="0"/>
                                          </p:val>
                                        </p:tav>
                                        <p:tav tm="100000">
                                          <p:val>
                                            <p:strVal val="#ppt_h"/>
                                          </p:val>
                                        </p:tav>
                                      </p:tavLst>
                                    </p:anim>
                                  </p:childTnLst>
                                </p:cTn>
                              </p:par>
                              <p:par>
                                <p:cTn id="335" presetID="23" presetClass="entr" presetSubtype="16" fill="hold" nodeType="withEffect">
                                  <p:stCondLst>
                                    <p:cond delay="200"/>
                                  </p:stCondLst>
                                  <p:childTnLst>
                                    <p:set>
                                      <p:cBhvr>
                                        <p:cTn id="336" dur="1" fill="hold">
                                          <p:stCondLst>
                                            <p:cond delay="0"/>
                                          </p:stCondLst>
                                        </p:cTn>
                                        <p:tgtEl>
                                          <p:spTgt spid="459">
                                            <p:txEl>
                                              <p:pRg st="3" end="3"/>
                                            </p:txEl>
                                          </p:spTgt>
                                        </p:tgtEl>
                                        <p:attrNameLst>
                                          <p:attrName>style.visibility</p:attrName>
                                        </p:attrNameLst>
                                      </p:cBhvr>
                                      <p:to>
                                        <p:strVal val="visible"/>
                                      </p:to>
                                    </p:set>
                                    <p:anim calcmode="lin" valueType="num">
                                      <p:cBhvr additive="base">
                                        <p:cTn id="337" dur="500"/>
                                        <p:tgtEl>
                                          <p:spTgt spid="459">
                                            <p:txEl>
                                              <p:pRg st="3" end="3"/>
                                            </p:txEl>
                                          </p:spTgt>
                                        </p:tgtEl>
                                        <p:attrNameLst>
                                          <p:attrName>ppt_w</p:attrName>
                                        </p:attrNameLst>
                                      </p:cBhvr>
                                      <p:tavLst>
                                        <p:tav tm="0">
                                          <p:val>
                                            <p:strVal val="0"/>
                                          </p:val>
                                        </p:tav>
                                        <p:tav tm="100000">
                                          <p:val>
                                            <p:strVal val="#ppt_w"/>
                                          </p:val>
                                        </p:tav>
                                      </p:tavLst>
                                    </p:anim>
                                    <p:anim calcmode="lin" valueType="num">
                                      <p:cBhvr additive="base">
                                        <p:cTn id="338" dur="500"/>
                                        <p:tgtEl>
                                          <p:spTgt spid="459">
                                            <p:txEl>
                                              <p:pRg st="3" end="3"/>
                                            </p:txEl>
                                          </p:spTgt>
                                        </p:tgtEl>
                                        <p:attrNameLst>
                                          <p:attrName>ppt_h</p:attrName>
                                        </p:attrNameLst>
                                      </p:cBhvr>
                                      <p:tavLst>
                                        <p:tav tm="0">
                                          <p:val>
                                            <p:strVal val="0"/>
                                          </p:val>
                                        </p:tav>
                                        <p:tav tm="100000">
                                          <p:val>
                                            <p:strVal val="#ppt_h"/>
                                          </p:val>
                                        </p:tav>
                                      </p:tavLst>
                                    </p:anim>
                                  </p:childTnLst>
                                </p:cTn>
                              </p:par>
                              <p:par>
                                <p:cTn id="339" presetID="23" presetClass="entr" presetSubtype="16" fill="hold" nodeType="withEffect">
                                  <p:stCondLst>
                                    <p:cond delay="200"/>
                                  </p:stCondLst>
                                  <p:childTnLst>
                                    <p:set>
                                      <p:cBhvr>
                                        <p:cTn id="340" dur="1" fill="hold">
                                          <p:stCondLst>
                                            <p:cond delay="0"/>
                                          </p:stCondLst>
                                        </p:cTn>
                                        <p:tgtEl>
                                          <p:spTgt spid="459">
                                            <p:txEl>
                                              <p:pRg st="4" end="4"/>
                                            </p:txEl>
                                          </p:spTgt>
                                        </p:tgtEl>
                                        <p:attrNameLst>
                                          <p:attrName>style.visibility</p:attrName>
                                        </p:attrNameLst>
                                      </p:cBhvr>
                                      <p:to>
                                        <p:strVal val="visible"/>
                                      </p:to>
                                    </p:set>
                                    <p:anim calcmode="lin" valueType="num">
                                      <p:cBhvr additive="base">
                                        <p:cTn id="341" dur="500"/>
                                        <p:tgtEl>
                                          <p:spTgt spid="459">
                                            <p:txEl>
                                              <p:pRg st="4" end="4"/>
                                            </p:txEl>
                                          </p:spTgt>
                                        </p:tgtEl>
                                        <p:attrNameLst>
                                          <p:attrName>ppt_w</p:attrName>
                                        </p:attrNameLst>
                                      </p:cBhvr>
                                      <p:tavLst>
                                        <p:tav tm="0">
                                          <p:val>
                                            <p:strVal val="0"/>
                                          </p:val>
                                        </p:tav>
                                        <p:tav tm="100000">
                                          <p:val>
                                            <p:strVal val="#ppt_w"/>
                                          </p:val>
                                        </p:tav>
                                      </p:tavLst>
                                    </p:anim>
                                    <p:anim calcmode="lin" valueType="num">
                                      <p:cBhvr additive="base">
                                        <p:cTn id="342" dur="500"/>
                                        <p:tgtEl>
                                          <p:spTgt spid="459">
                                            <p:txEl>
                                              <p:pRg st="4" end="4"/>
                                            </p:txEl>
                                          </p:spTgt>
                                        </p:tgtEl>
                                        <p:attrNameLst>
                                          <p:attrName>ppt_h</p:attrName>
                                        </p:attrNameLst>
                                      </p:cBhvr>
                                      <p:tavLst>
                                        <p:tav tm="0">
                                          <p:val>
                                            <p:strVal val="0"/>
                                          </p:val>
                                        </p:tav>
                                        <p:tav tm="100000">
                                          <p:val>
                                            <p:strVal val="#ppt_h"/>
                                          </p:val>
                                        </p:tav>
                                      </p:tavLst>
                                    </p:anim>
                                  </p:childTnLst>
                                </p:cTn>
                              </p:par>
                              <p:par>
                                <p:cTn id="343" presetID="23" presetClass="entr" presetSubtype="16" fill="hold" nodeType="withEffect">
                                  <p:stCondLst>
                                    <p:cond delay="200"/>
                                  </p:stCondLst>
                                  <p:childTnLst>
                                    <p:set>
                                      <p:cBhvr>
                                        <p:cTn id="344" dur="1" fill="hold">
                                          <p:stCondLst>
                                            <p:cond delay="0"/>
                                          </p:stCondLst>
                                        </p:cTn>
                                        <p:tgtEl>
                                          <p:spTgt spid="459">
                                            <p:txEl>
                                              <p:pRg st="5" end="5"/>
                                            </p:txEl>
                                          </p:spTgt>
                                        </p:tgtEl>
                                        <p:attrNameLst>
                                          <p:attrName>style.visibility</p:attrName>
                                        </p:attrNameLst>
                                      </p:cBhvr>
                                      <p:to>
                                        <p:strVal val="visible"/>
                                      </p:to>
                                    </p:set>
                                    <p:anim calcmode="lin" valueType="num">
                                      <p:cBhvr additive="base">
                                        <p:cTn id="345" dur="500"/>
                                        <p:tgtEl>
                                          <p:spTgt spid="459">
                                            <p:txEl>
                                              <p:pRg st="5" end="5"/>
                                            </p:txEl>
                                          </p:spTgt>
                                        </p:tgtEl>
                                        <p:attrNameLst>
                                          <p:attrName>ppt_w</p:attrName>
                                        </p:attrNameLst>
                                      </p:cBhvr>
                                      <p:tavLst>
                                        <p:tav tm="0">
                                          <p:val>
                                            <p:strVal val="0"/>
                                          </p:val>
                                        </p:tav>
                                        <p:tav tm="100000">
                                          <p:val>
                                            <p:strVal val="#ppt_w"/>
                                          </p:val>
                                        </p:tav>
                                      </p:tavLst>
                                    </p:anim>
                                    <p:anim calcmode="lin" valueType="num">
                                      <p:cBhvr additive="base">
                                        <p:cTn id="346" dur="500"/>
                                        <p:tgtEl>
                                          <p:spTgt spid="459">
                                            <p:txEl>
                                              <p:pRg st="5" end="5"/>
                                            </p:txEl>
                                          </p:spTgt>
                                        </p:tgtEl>
                                        <p:attrNameLst>
                                          <p:attrName>ppt_h</p:attrName>
                                        </p:attrNameLst>
                                      </p:cBhvr>
                                      <p:tavLst>
                                        <p:tav tm="0">
                                          <p:val>
                                            <p:strVal val="0"/>
                                          </p:val>
                                        </p:tav>
                                        <p:tav tm="100000">
                                          <p:val>
                                            <p:strVal val="#ppt_h"/>
                                          </p:val>
                                        </p:tav>
                                      </p:tavLst>
                                    </p:anim>
                                  </p:childTnLst>
                                </p:cTn>
                              </p:par>
                              <p:par>
                                <p:cTn id="347" presetID="23" presetClass="entr" presetSubtype="16" fill="hold" nodeType="withEffect">
                                  <p:stCondLst>
                                    <p:cond delay="200"/>
                                  </p:stCondLst>
                                  <p:childTnLst>
                                    <p:set>
                                      <p:cBhvr>
                                        <p:cTn id="348" dur="1" fill="hold">
                                          <p:stCondLst>
                                            <p:cond delay="0"/>
                                          </p:stCondLst>
                                        </p:cTn>
                                        <p:tgtEl>
                                          <p:spTgt spid="459">
                                            <p:txEl>
                                              <p:pRg st="6" end="6"/>
                                            </p:txEl>
                                          </p:spTgt>
                                        </p:tgtEl>
                                        <p:attrNameLst>
                                          <p:attrName>style.visibility</p:attrName>
                                        </p:attrNameLst>
                                      </p:cBhvr>
                                      <p:to>
                                        <p:strVal val="visible"/>
                                      </p:to>
                                    </p:set>
                                    <p:anim calcmode="lin" valueType="num">
                                      <p:cBhvr additive="base">
                                        <p:cTn id="349" dur="500"/>
                                        <p:tgtEl>
                                          <p:spTgt spid="459">
                                            <p:txEl>
                                              <p:pRg st="6" end="6"/>
                                            </p:txEl>
                                          </p:spTgt>
                                        </p:tgtEl>
                                        <p:attrNameLst>
                                          <p:attrName>ppt_w</p:attrName>
                                        </p:attrNameLst>
                                      </p:cBhvr>
                                      <p:tavLst>
                                        <p:tav tm="0">
                                          <p:val>
                                            <p:strVal val="0"/>
                                          </p:val>
                                        </p:tav>
                                        <p:tav tm="100000">
                                          <p:val>
                                            <p:strVal val="#ppt_w"/>
                                          </p:val>
                                        </p:tav>
                                      </p:tavLst>
                                    </p:anim>
                                    <p:anim calcmode="lin" valueType="num">
                                      <p:cBhvr additive="base">
                                        <p:cTn id="350" dur="500"/>
                                        <p:tgtEl>
                                          <p:spTgt spid="459">
                                            <p:txEl>
                                              <p:pRg st="6" end="6"/>
                                            </p:txEl>
                                          </p:spTgt>
                                        </p:tgtEl>
                                        <p:attrNameLst>
                                          <p:attrName>ppt_h</p:attrName>
                                        </p:attrNameLst>
                                      </p:cBhvr>
                                      <p:tavLst>
                                        <p:tav tm="0">
                                          <p:val>
                                            <p:strVal val="0"/>
                                          </p:val>
                                        </p:tav>
                                        <p:tav tm="100000">
                                          <p:val>
                                            <p:strVal val="#ppt_h"/>
                                          </p:val>
                                        </p:tav>
                                      </p:tavLst>
                                    </p:anim>
                                  </p:childTnLst>
                                </p:cTn>
                              </p:par>
                              <p:par>
                                <p:cTn id="351" presetID="23" presetClass="entr" presetSubtype="16" fill="hold" nodeType="withEffect">
                                  <p:stCondLst>
                                    <p:cond delay="200"/>
                                  </p:stCondLst>
                                  <p:childTnLst>
                                    <p:set>
                                      <p:cBhvr>
                                        <p:cTn id="352" dur="1" fill="hold">
                                          <p:stCondLst>
                                            <p:cond delay="0"/>
                                          </p:stCondLst>
                                        </p:cTn>
                                        <p:tgtEl>
                                          <p:spTgt spid="459">
                                            <p:txEl>
                                              <p:pRg st="7" end="7"/>
                                            </p:txEl>
                                          </p:spTgt>
                                        </p:tgtEl>
                                        <p:attrNameLst>
                                          <p:attrName>style.visibility</p:attrName>
                                        </p:attrNameLst>
                                      </p:cBhvr>
                                      <p:to>
                                        <p:strVal val="visible"/>
                                      </p:to>
                                    </p:set>
                                    <p:anim calcmode="lin" valueType="num">
                                      <p:cBhvr additive="base">
                                        <p:cTn id="353" dur="500"/>
                                        <p:tgtEl>
                                          <p:spTgt spid="459">
                                            <p:txEl>
                                              <p:pRg st="7" end="7"/>
                                            </p:txEl>
                                          </p:spTgt>
                                        </p:tgtEl>
                                        <p:attrNameLst>
                                          <p:attrName>ppt_w</p:attrName>
                                        </p:attrNameLst>
                                      </p:cBhvr>
                                      <p:tavLst>
                                        <p:tav tm="0">
                                          <p:val>
                                            <p:strVal val="0"/>
                                          </p:val>
                                        </p:tav>
                                        <p:tav tm="100000">
                                          <p:val>
                                            <p:strVal val="#ppt_w"/>
                                          </p:val>
                                        </p:tav>
                                      </p:tavLst>
                                    </p:anim>
                                    <p:anim calcmode="lin" valueType="num">
                                      <p:cBhvr additive="base">
                                        <p:cTn id="354" dur="500"/>
                                        <p:tgtEl>
                                          <p:spTgt spid="459">
                                            <p:txEl>
                                              <p:pRg st="7" end="7"/>
                                            </p:txEl>
                                          </p:spTgt>
                                        </p:tgtEl>
                                        <p:attrNameLst>
                                          <p:attrName>ppt_h</p:attrName>
                                        </p:attrNameLst>
                                      </p:cBhvr>
                                      <p:tavLst>
                                        <p:tav tm="0">
                                          <p:val>
                                            <p:strVal val="0"/>
                                          </p:val>
                                        </p:tav>
                                        <p:tav tm="100000">
                                          <p:val>
                                            <p:strVal val="#ppt_h"/>
                                          </p:val>
                                        </p:tav>
                                      </p:tavLst>
                                    </p:anim>
                                  </p:childTnLst>
                                </p:cTn>
                              </p:par>
                              <p:par>
                                <p:cTn id="355" presetID="23" presetClass="entr" presetSubtype="16" fill="hold" nodeType="withEffect">
                                  <p:stCondLst>
                                    <p:cond delay="200"/>
                                  </p:stCondLst>
                                  <p:childTnLst>
                                    <p:set>
                                      <p:cBhvr>
                                        <p:cTn id="356" dur="1" fill="hold">
                                          <p:stCondLst>
                                            <p:cond delay="0"/>
                                          </p:stCondLst>
                                        </p:cTn>
                                        <p:tgtEl>
                                          <p:spTgt spid="459">
                                            <p:txEl>
                                              <p:pRg st="8" end="8"/>
                                            </p:txEl>
                                          </p:spTgt>
                                        </p:tgtEl>
                                        <p:attrNameLst>
                                          <p:attrName>style.visibility</p:attrName>
                                        </p:attrNameLst>
                                      </p:cBhvr>
                                      <p:to>
                                        <p:strVal val="visible"/>
                                      </p:to>
                                    </p:set>
                                    <p:anim calcmode="lin" valueType="num">
                                      <p:cBhvr additive="base">
                                        <p:cTn id="357" dur="500"/>
                                        <p:tgtEl>
                                          <p:spTgt spid="459">
                                            <p:txEl>
                                              <p:pRg st="8" end="8"/>
                                            </p:txEl>
                                          </p:spTgt>
                                        </p:tgtEl>
                                        <p:attrNameLst>
                                          <p:attrName>ppt_w</p:attrName>
                                        </p:attrNameLst>
                                      </p:cBhvr>
                                      <p:tavLst>
                                        <p:tav tm="0">
                                          <p:val>
                                            <p:strVal val="0"/>
                                          </p:val>
                                        </p:tav>
                                        <p:tav tm="100000">
                                          <p:val>
                                            <p:strVal val="#ppt_w"/>
                                          </p:val>
                                        </p:tav>
                                      </p:tavLst>
                                    </p:anim>
                                    <p:anim calcmode="lin" valueType="num">
                                      <p:cBhvr additive="base">
                                        <p:cTn id="358" dur="500"/>
                                        <p:tgtEl>
                                          <p:spTgt spid="459">
                                            <p:txEl>
                                              <p:pRg st="8" end="8"/>
                                            </p:txEl>
                                          </p:spTgt>
                                        </p:tgtEl>
                                        <p:attrNameLst>
                                          <p:attrName>ppt_h</p:attrName>
                                        </p:attrNameLst>
                                      </p:cBhvr>
                                      <p:tavLst>
                                        <p:tav tm="0">
                                          <p:val>
                                            <p:strVal val="0"/>
                                          </p:val>
                                        </p:tav>
                                        <p:tav tm="100000">
                                          <p:val>
                                            <p:strVal val="#ppt_h"/>
                                          </p:val>
                                        </p:tav>
                                      </p:tavLst>
                                    </p:anim>
                                  </p:childTnLst>
                                </p:cTn>
                              </p:par>
                            </p:childTnLst>
                          </p:cTn>
                        </p:par>
                        <p:par>
                          <p:cTn id="359" fill="hold">
                            <p:stCondLst>
                              <p:cond delay="500"/>
                            </p:stCondLst>
                            <p:childTnLst>
                              <p:par>
                                <p:cTn id="360" presetID="10" presetClass="entr" presetSubtype="0" fill="hold" nodeType="afterEffect">
                                  <p:stCondLst>
                                    <p:cond delay="0"/>
                                  </p:stCondLst>
                                  <p:childTnLst>
                                    <p:set>
                                      <p:cBhvr>
                                        <p:cTn id="361" dur="1" fill="hold">
                                          <p:stCondLst>
                                            <p:cond delay="0"/>
                                          </p:stCondLst>
                                        </p:cTn>
                                        <p:tgtEl>
                                          <p:spTgt spid="453"/>
                                        </p:tgtEl>
                                        <p:attrNameLst>
                                          <p:attrName>style.visibility</p:attrName>
                                        </p:attrNameLst>
                                      </p:cBhvr>
                                      <p:to>
                                        <p:strVal val="visible"/>
                                      </p:to>
                                    </p:set>
                                    <p:animEffect transition="in" filter="fade">
                                      <p:cBhvr>
                                        <p:cTn id="362" dur="300"/>
                                        <p:tgtEl>
                                          <p:spTgt spid="453"/>
                                        </p:tgtEl>
                                      </p:cBhvr>
                                    </p:animEffect>
                                  </p:childTnLst>
                                </p:cTn>
                              </p:par>
                            </p:childTnLst>
                          </p:cTn>
                        </p:par>
                        <p:par>
                          <p:cTn id="363" fill="hold">
                            <p:stCondLst>
                              <p:cond delay="800"/>
                            </p:stCondLst>
                            <p:childTnLst>
                              <p:par>
                                <p:cTn id="364" presetID="10" presetClass="entr" presetSubtype="0" fill="hold" nodeType="afterEffect">
                                  <p:stCondLst>
                                    <p:cond delay="0"/>
                                  </p:stCondLst>
                                  <p:childTnLst>
                                    <p:set>
                                      <p:cBhvr>
                                        <p:cTn id="365" dur="1" fill="hold">
                                          <p:stCondLst>
                                            <p:cond delay="0"/>
                                          </p:stCondLst>
                                        </p:cTn>
                                        <p:tgtEl>
                                          <p:spTgt spid="440"/>
                                        </p:tgtEl>
                                        <p:attrNameLst>
                                          <p:attrName>style.visibility</p:attrName>
                                        </p:attrNameLst>
                                      </p:cBhvr>
                                      <p:to>
                                        <p:strVal val="visible"/>
                                      </p:to>
                                    </p:set>
                                    <p:animEffect transition="in" filter="fade">
                                      <p:cBhvr>
                                        <p:cTn id="366" dur="300"/>
                                        <p:tgtEl>
                                          <p:spTgt spid="440"/>
                                        </p:tgtEl>
                                      </p:cBhvr>
                                    </p:animEffect>
                                  </p:childTnLst>
                                </p:cTn>
                              </p:par>
                            </p:childTnLst>
                          </p:cTn>
                        </p:par>
                        <p:par>
                          <p:cTn id="367" fill="hold">
                            <p:stCondLst>
                              <p:cond delay="1100"/>
                            </p:stCondLst>
                            <p:childTnLst>
                              <p:par>
                                <p:cTn id="368" presetID="10" presetClass="entr" presetSubtype="0" fill="hold" nodeType="afterEffect">
                                  <p:stCondLst>
                                    <p:cond delay="0"/>
                                  </p:stCondLst>
                                  <p:childTnLst>
                                    <p:set>
                                      <p:cBhvr>
                                        <p:cTn id="369" dur="1" fill="hold">
                                          <p:stCondLst>
                                            <p:cond delay="0"/>
                                          </p:stCondLst>
                                        </p:cTn>
                                        <p:tgtEl>
                                          <p:spTgt spid="441"/>
                                        </p:tgtEl>
                                        <p:attrNameLst>
                                          <p:attrName>style.visibility</p:attrName>
                                        </p:attrNameLst>
                                      </p:cBhvr>
                                      <p:to>
                                        <p:strVal val="visible"/>
                                      </p:to>
                                    </p:set>
                                    <p:animEffect transition="in" filter="fade">
                                      <p:cBhvr>
                                        <p:cTn id="370" dur="300"/>
                                        <p:tgtEl>
                                          <p:spTgt spid="441"/>
                                        </p:tgtEl>
                                      </p:cBhvr>
                                    </p:animEffect>
                                  </p:childTnLst>
                                </p:cTn>
                              </p:par>
                            </p:childTnLst>
                          </p:cTn>
                        </p:par>
                        <p:par>
                          <p:cTn id="371" fill="hold">
                            <p:stCondLst>
                              <p:cond delay="1400"/>
                            </p:stCondLst>
                            <p:childTnLst>
                              <p:par>
                                <p:cTn id="372" presetID="10" presetClass="entr" presetSubtype="0" fill="hold" nodeType="afterEffect">
                                  <p:stCondLst>
                                    <p:cond delay="0"/>
                                  </p:stCondLst>
                                  <p:childTnLst>
                                    <p:set>
                                      <p:cBhvr>
                                        <p:cTn id="373" dur="1" fill="hold">
                                          <p:stCondLst>
                                            <p:cond delay="0"/>
                                          </p:stCondLst>
                                        </p:cTn>
                                        <p:tgtEl>
                                          <p:spTgt spid="450"/>
                                        </p:tgtEl>
                                        <p:attrNameLst>
                                          <p:attrName>style.visibility</p:attrName>
                                        </p:attrNameLst>
                                      </p:cBhvr>
                                      <p:to>
                                        <p:strVal val="visible"/>
                                      </p:to>
                                    </p:set>
                                    <p:animEffect transition="in" filter="fade">
                                      <p:cBhvr>
                                        <p:cTn id="374" dur="300"/>
                                        <p:tgtEl>
                                          <p:spTgt spid="450"/>
                                        </p:tgtEl>
                                      </p:cBhvr>
                                    </p:animEffect>
                                  </p:childTnLst>
                                </p:cTn>
                              </p:par>
                            </p:childTnLst>
                          </p:cTn>
                        </p:par>
                        <p:par>
                          <p:cTn id="375" fill="hold">
                            <p:stCondLst>
                              <p:cond delay="1700"/>
                            </p:stCondLst>
                            <p:childTnLst>
                              <p:par>
                                <p:cTn id="376" presetID="10" presetClass="entr" presetSubtype="0" fill="hold" nodeType="afterEffect">
                                  <p:stCondLst>
                                    <p:cond delay="0"/>
                                  </p:stCondLst>
                                  <p:childTnLst>
                                    <p:set>
                                      <p:cBhvr>
                                        <p:cTn id="377" dur="1" fill="hold">
                                          <p:stCondLst>
                                            <p:cond delay="0"/>
                                          </p:stCondLst>
                                        </p:cTn>
                                        <p:tgtEl>
                                          <p:spTgt spid="447"/>
                                        </p:tgtEl>
                                        <p:attrNameLst>
                                          <p:attrName>style.visibility</p:attrName>
                                        </p:attrNameLst>
                                      </p:cBhvr>
                                      <p:to>
                                        <p:strVal val="visible"/>
                                      </p:to>
                                    </p:set>
                                    <p:animEffect transition="in" filter="fade">
                                      <p:cBhvr>
                                        <p:cTn id="378" dur="300"/>
                                        <p:tgtEl>
                                          <p:spTgt spid="447"/>
                                        </p:tgtEl>
                                      </p:cBhvr>
                                    </p:animEffect>
                                  </p:childTnLst>
                                </p:cTn>
                              </p:par>
                            </p:childTnLst>
                          </p:cTn>
                        </p:par>
                        <p:par>
                          <p:cTn id="379" fill="hold">
                            <p:stCondLst>
                              <p:cond delay="2000"/>
                            </p:stCondLst>
                            <p:childTnLst>
                              <p:par>
                                <p:cTn id="380" presetID="10" presetClass="entr" presetSubtype="0" fill="hold" nodeType="afterEffect">
                                  <p:stCondLst>
                                    <p:cond delay="0"/>
                                  </p:stCondLst>
                                  <p:childTnLst>
                                    <p:set>
                                      <p:cBhvr>
                                        <p:cTn id="381" dur="1" fill="hold">
                                          <p:stCondLst>
                                            <p:cond delay="0"/>
                                          </p:stCondLst>
                                        </p:cTn>
                                        <p:tgtEl>
                                          <p:spTgt spid="442"/>
                                        </p:tgtEl>
                                        <p:attrNameLst>
                                          <p:attrName>style.visibility</p:attrName>
                                        </p:attrNameLst>
                                      </p:cBhvr>
                                      <p:to>
                                        <p:strVal val="visible"/>
                                      </p:to>
                                    </p:set>
                                    <p:animEffect transition="in" filter="fade">
                                      <p:cBhvr>
                                        <p:cTn id="382" dur="300"/>
                                        <p:tgtEl>
                                          <p:spTgt spid="442"/>
                                        </p:tgtEl>
                                      </p:cBhvr>
                                    </p:animEffect>
                                  </p:childTnLst>
                                </p:cTn>
                              </p:par>
                            </p:childTnLst>
                          </p:cTn>
                        </p:par>
                        <p:par>
                          <p:cTn id="383" fill="hold">
                            <p:stCondLst>
                              <p:cond delay="2300"/>
                            </p:stCondLst>
                            <p:childTnLst>
                              <p:par>
                                <p:cTn id="384" presetID="10" presetClass="entr" presetSubtype="0" fill="hold" nodeType="afterEffect">
                                  <p:stCondLst>
                                    <p:cond delay="0"/>
                                  </p:stCondLst>
                                  <p:childTnLst>
                                    <p:set>
                                      <p:cBhvr>
                                        <p:cTn id="385" dur="1" fill="hold">
                                          <p:stCondLst>
                                            <p:cond delay="0"/>
                                          </p:stCondLst>
                                        </p:cTn>
                                        <p:tgtEl>
                                          <p:spTgt spid="444"/>
                                        </p:tgtEl>
                                        <p:attrNameLst>
                                          <p:attrName>style.visibility</p:attrName>
                                        </p:attrNameLst>
                                      </p:cBhvr>
                                      <p:to>
                                        <p:strVal val="visible"/>
                                      </p:to>
                                    </p:set>
                                    <p:animEffect transition="in" filter="fade">
                                      <p:cBhvr>
                                        <p:cTn id="386" dur="300"/>
                                        <p:tgtEl>
                                          <p:spTgt spid="444"/>
                                        </p:tgtEl>
                                      </p:cBhvr>
                                    </p:animEffect>
                                  </p:childTnLst>
                                </p:cTn>
                              </p:par>
                            </p:childTnLst>
                          </p:cTn>
                        </p:par>
                        <p:par>
                          <p:cTn id="387" fill="hold">
                            <p:stCondLst>
                              <p:cond delay="2600"/>
                            </p:stCondLst>
                            <p:childTnLst>
                              <p:par>
                                <p:cTn id="388" presetID="10" presetClass="entr" presetSubtype="0" fill="hold" nodeType="afterEffect">
                                  <p:stCondLst>
                                    <p:cond delay="0"/>
                                  </p:stCondLst>
                                  <p:childTnLst>
                                    <p:set>
                                      <p:cBhvr>
                                        <p:cTn id="389" dur="1" fill="hold">
                                          <p:stCondLst>
                                            <p:cond delay="0"/>
                                          </p:stCondLst>
                                        </p:cTn>
                                        <p:tgtEl>
                                          <p:spTgt spid="443"/>
                                        </p:tgtEl>
                                        <p:attrNameLst>
                                          <p:attrName>style.visibility</p:attrName>
                                        </p:attrNameLst>
                                      </p:cBhvr>
                                      <p:to>
                                        <p:strVal val="visible"/>
                                      </p:to>
                                    </p:set>
                                    <p:animEffect transition="in" filter="fade">
                                      <p:cBhvr>
                                        <p:cTn id="390" dur="300"/>
                                        <p:tgtEl>
                                          <p:spTgt spid="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our square icons right 2">
  <p:cSld name="Four square icons right 2">
    <p:spTree>
      <p:nvGrpSpPr>
        <p:cNvPr id="1" name="Shape 460"/>
        <p:cNvGrpSpPr/>
        <p:nvPr/>
      </p:nvGrpSpPr>
      <p:grpSpPr>
        <a:xfrm>
          <a:off x="0" y="0"/>
          <a:ext cx="0" cy="0"/>
          <a:chOff x="0" y="0"/>
          <a:chExt cx="0" cy="0"/>
        </a:xfrm>
      </p:grpSpPr>
      <p:sp>
        <p:nvSpPr>
          <p:cNvPr id="461" name="Google Shape;461;p30"/>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62" name="Google Shape;462;p30"/>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63" name="Google Shape;463;p30"/>
          <p:cNvSpPr txBox="1">
            <a:spLocks noGrp="1"/>
          </p:cNvSpPr>
          <p:nvPr>
            <p:ph type="body" idx="3"/>
          </p:nvPr>
        </p:nvSpPr>
        <p:spPr>
          <a:xfrm>
            <a:off x="11916264" y="5986428"/>
            <a:ext cx="4441277"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64" name="Google Shape;464;p30"/>
          <p:cNvSpPr txBox="1">
            <a:spLocks noGrp="1"/>
          </p:cNvSpPr>
          <p:nvPr>
            <p:ph type="body" idx="4"/>
          </p:nvPr>
        </p:nvSpPr>
        <p:spPr>
          <a:xfrm>
            <a:off x="11916264" y="6851390"/>
            <a:ext cx="4441277" cy="1713701"/>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65" name="Google Shape;465;p30"/>
          <p:cNvSpPr/>
          <p:nvPr/>
        </p:nvSpPr>
        <p:spPr>
          <a:xfrm>
            <a:off x="10194945" y="5880840"/>
            <a:ext cx="1439998" cy="1441291"/>
          </a:xfrm>
          <a:prstGeom prst="roundRect">
            <a:avLst>
              <a:gd name="adj" fmla="val 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66" name="Google Shape;466;p30"/>
          <p:cNvSpPr txBox="1">
            <a:spLocks noGrp="1"/>
          </p:cNvSpPr>
          <p:nvPr>
            <p:ph type="body" idx="5"/>
          </p:nvPr>
        </p:nvSpPr>
        <p:spPr>
          <a:xfrm>
            <a:off x="10310407" y="6063406"/>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67" name="Google Shape;467;p30"/>
          <p:cNvSpPr txBox="1">
            <a:spLocks noGrp="1"/>
          </p:cNvSpPr>
          <p:nvPr>
            <p:ph type="body" idx="6"/>
          </p:nvPr>
        </p:nvSpPr>
        <p:spPr>
          <a:xfrm>
            <a:off x="18552438" y="5953903"/>
            <a:ext cx="4348121"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68" name="Google Shape;468;p30"/>
          <p:cNvSpPr txBox="1">
            <a:spLocks noGrp="1"/>
          </p:cNvSpPr>
          <p:nvPr>
            <p:ph type="body" idx="7"/>
          </p:nvPr>
        </p:nvSpPr>
        <p:spPr>
          <a:xfrm>
            <a:off x="18552438" y="6818865"/>
            <a:ext cx="4348121" cy="1850365"/>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69" name="Google Shape;469;p30"/>
          <p:cNvSpPr/>
          <p:nvPr/>
        </p:nvSpPr>
        <p:spPr>
          <a:xfrm>
            <a:off x="16843026" y="5848312"/>
            <a:ext cx="1439998" cy="1441291"/>
          </a:xfrm>
          <a:prstGeom prst="roundRect">
            <a:avLst>
              <a:gd name="adj" fmla="val 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0" name="Google Shape;470;p30"/>
          <p:cNvSpPr txBox="1">
            <a:spLocks noGrp="1"/>
          </p:cNvSpPr>
          <p:nvPr>
            <p:ph type="body" idx="8"/>
          </p:nvPr>
        </p:nvSpPr>
        <p:spPr>
          <a:xfrm>
            <a:off x="16958488" y="6030878"/>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1" name="Google Shape;471;p30"/>
          <p:cNvSpPr txBox="1">
            <a:spLocks noGrp="1"/>
          </p:cNvSpPr>
          <p:nvPr>
            <p:ph type="body" idx="9"/>
          </p:nvPr>
        </p:nvSpPr>
        <p:spPr>
          <a:xfrm>
            <a:off x="11916265" y="8949972"/>
            <a:ext cx="4441278"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2" name="Google Shape;472;p30"/>
          <p:cNvSpPr txBox="1">
            <a:spLocks noGrp="1"/>
          </p:cNvSpPr>
          <p:nvPr>
            <p:ph type="body" idx="13"/>
          </p:nvPr>
        </p:nvSpPr>
        <p:spPr>
          <a:xfrm>
            <a:off x="11916265" y="9814935"/>
            <a:ext cx="4441278" cy="1850365"/>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3" name="Google Shape;473;p30"/>
          <p:cNvSpPr/>
          <p:nvPr/>
        </p:nvSpPr>
        <p:spPr>
          <a:xfrm>
            <a:off x="10156456" y="8844381"/>
            <a:ext cx="1439998" cy="1441291"/>
          </a:xfrm>
          <a:prstGeom prst="roundRect">
            <a:avLst>
              <a:gd name="adj" fmla="val 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4" name="Google Shape;474;p30"/>
          <p:cNvSpPr txBox="1">
            <a:spLocks noGrp="1"/>
          </p:cNvSpPr>
          <p:nvPr>
            <p:ph type="body" idx="14"/>
          </p:nvPr>
        </p:nvSpPr>
        <p:spPr>
          <a:xfrm>
            <a:off x="10271918" y="9026947"/>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5" name="Google Shape;475;p30"/>
          <p:cNvSpPr txBox="1">
            <a:spLocks noGrp="1"/>
          </p:cNvSpPr>
          <p:nvPr>
            <p:ph type="body" idx="15"/>
          </p:nvPr>
        </p:nvSpPr>
        <p:spPr>
          <a:xfrm>
            <a:off x="18552443" y="8978588"/>
            <a:ext cx="4348121"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6" name="Google Shape;476;p30"/>
          <p:cNvSpPr txBox="1">
            <a:spLocks noGrp="1"/>
          </p:cNvSpPr>
          <p:nvPr>
            <p:ph type="body" idx="16"/>
          </p:nvPr>
        </p:nvSpPr>
        <p:spPr>
          <a:xfrm>
            <a:off x="18552443" y="9843548"/>
            <a:ext cx="4348121" cy="1850365"/>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7" name="Google Shape;477;p30"/>
          <p:cNvSpPr/>
          <p:nvPr/>
        </p:nvSpPr>
        <p:spPr>
          <a:xfrm>
            <a:off x="16853430" y="8872997"/>
            <a:ext cx="1439998" cy="1441291"/>
          </a:xfrm>
          <a:prstGeom prst="roundRect">
            <a:avLst>
              <a:gd name="adj" fmla="val 0"/>
            </a:avLst>
          </a:prstGeom>
          <a:solidFill>
            <a:schemeClr val="accent4"/>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78" name="Google Shape;478;p30"/>
          <p:cNvSpPr txBox="1">
            <a:spLocks noGrp="1"/>
          </p:cNvSpPr>
          <p:nvPr>
            <p:ph type="body" idx="17"/>
          </p:nvPr>
        </p:nvSpPr>
        <p:spPr>
          <a:xfrm>
            <a:off x="16968892" y="9055563"/>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9" name="Google Shape;479;p30"/>
          <p:cNvSpPr txBox="1">
            <a:spLocks noGrp="1"/>
          </p:cNvSpPr>
          <p:nvPr>
            <p:ph type="body" idx="18"/>
          </p:nvPr>
        </p:nvSpPr>
        <p:spPr>
          <a:xfrm>
            <a:off x="10194945" y="3132079"/>
            <a:ext cx="12705614"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80" name="Google Shape;480;p30"/>
          <p:cNvSpPr txBox="1">
            <a:spLocks noGrp="1"/>
          </p:cNvSpPr>
          <p:nvPr>
            <p:ph type="body" idx="19"/>
          </p:nvPr>
        </p:nvSpPr>
        <p:spPr>
          <a:xfrm>
            <a:off x="10194945" y="3997041"/>
            <a:ext cx="12705614"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61">
                                            <p:txEl>
                                              <p:pRg st="0" end="0"/>
                                            </p:txEl>
                                          </p:spTgt>
                                        </p:tgtEl>
                                        <p:attrNameLst>
                                          <p:attrName>style.visibility</p:attrName>
                                        </p:attrNameLst>
                                      </p:cBhvr>
                                      <p:to>
                                        <p:strVal val="visible"/>
                                      </p:to>
                                    </p:set>
                                    <p:animEffect transition="in" filter="fade">
                                      <p:cBhvr>
                                        <p:cTn id="7" dur="400"/>
                                        <p:tgtEl>
                                          <p:spTgt spid="461">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461">
                                            <p:txEl>
                                              <p:pRg st="1" end="1"/>
                                            </p:txEl>
                                          </p:spTgt>
                                        </p:tgtEl>
                                        <p:attrNameLst>
                                          <p:attrName>style.visibility</p:attrName>
                                        </p:attrNameLst>
                                      </p:cBhvr>
                                      <p:to>
                                        <p:strVal val="visible"/>
                                      </p:to>
                                    </p:set>
                                    <p:animEffect transition="in" filter="fade">
                                      <p:cBhvr>
                                        <p:cTn id="10" dur="400"/>
                                        <p:tgtEl>
                                          <p:spTgt spid="461">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461">
                                            <p:txEl>
                                              <p:pRg st="2" end="2"/>
                                            </p:txEl>
                                          </p:spTgt>
                                        </p:tgtEl>
                                        <p:attrNameLst>
                                          <p:attrName>style.visibility</p:attrName>
                                        </p:attrNameLst>
                                      </p:cBhvr>
                                      <p:to>
                                        <p:strVal val="visible"/>
                                      </p:to>
                                    </p:set>
                                    <p:animEffect transition="in" filter="fade">
                                      <p:cBhvr>
                                        <p:cTn id="13" dur="400"/>
                                        <p:tgtEl>
                                          <p:spTgt spid="461">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461">
                                            <p:txEl>
                                              <p:pRg st="3" end="3"/>
                                            </p:txEl>
                                          </p:spTgt>
                                        </p:tgtEl>
                                        <p:attrNameLst>
                                          <p:attrName>style.visibility</p:attrName>
                                        </p:attrNameLst>
                                      </p:cBhvr>
                                      <p:to>
                                        <p:strVal val="visible"/>
                                      </p:to>
                                    </p:set>
                                    <p:animEffect transition="in" filter="fade">
                                      <p:cBhvr>
                                        <p:cTn id="16" dur="400"/>
                                        <p:tgtEl>
                                          <p:spTgt spid="461">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461">
                                            <p:txEl>
                                              <p:pRg st="4" end="4"/>
                                            </p:txEl>
                                          </p:spTgt>
                                        </p:tgtEl>
                                        <p:attrNameLst>
                                          <p:attrName>style.visibility</p:attrName>
                                        </p:attrNameLst>
                                      </p:cBhvr>
                                      <p:to>
                                        <p:strVal val="visible"/>
                                      </p:to>
                                    </p:set>
                                    <p:animEffect transition="in" filter="fade">
                                      <p:cBhvr>
                                        <p:cTn id="19" dur="400"/>
                                        <p:tgtEl>
                                          <p:spTgt spid="461">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461">
                                            <p:txEl>
                                              <p:pRg st="5" end="5"/>
                                            </p:txEl>
                                          </p:spTgt>
                                        </p:tgtEl>
                                        <p:attrNameLst>
                                          <p:attrName>style.visibility</p:attrName>
                                        </p:attrNameLst>
                                      </p:cBhvr>
                                      <p:to>
                                        <p:strVal val="visible"/>
                                      </p:to>
                                    </p:set>
                                    <p:animEffect transition="in" filter="fade">
                                      <p:cBhvr>
                                        <p:cTn id="22" dur="400"/>
                                        <p:tgtEl>
                                          <p:spTgt spid="461">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461">
                                            <p:txEl>
                                              <p:pRg st="6" end="6"/>
                                            </p:txEl>
                                          </p:spTgt>
                                        </p:tgtEl>
                                        <p:attrNameLst>
                                          <p:attrName>style.visibility</p:attrName>
                                        </p:attrNameLst>
                                      </p:cBhvr>
                                      <p:to>
                                        <p:strVal val="visible"/>
                                      </p:to>
                                    </p:set>
                                    <p:animEffect transition="in" filter="fade">
                                      <p:cBhvr>
                                        <p:cTn id="25" dur="400"/>
                                        <p:tgtEl>
                                          <p:spTgt spid="461">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461">
                                            <p:txEl>
                                              <p:pRg st="7" end="7"/>
                                            </p:txEl>
                                          </p:spTgt>
                                        </p:tgtEl>
                                        <p:attrNameLst>
                                          <p:attrName>style.visibility</p:attrName>
                                        </p:attrNameLst>
                                      </p:cBhvr>
                                      <p:to>
                                        <p:strVal val="visible"/>
                                      </p:to>
                                    </p:set>
                                    <p:animEffect transition="in" filter="fade">
                                      <p:cBhvr>
                                        <p:cTn id="28" dur="400"/>
                                        <p:tgtEl>
                                          <p:spTgt spid="461">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461">
                                            <p:txEl>
                                              <p:pRg st="8" end="8"/>
                                            </p:txEl>
                                          </p:spTgt>
                                        </p:tgtEl>
                                        <p:attrNameLst>
                                          <p:attrName>style.visibility</p:attrName>
                                        </p:attrNameLst>
                                      </p:cBhvr>
                                      <p:to>
                                        <p:strVal val="visible"/>
                                      </p:to>
                                    </p:set>
                                    <p:animEffect transition="in" filter="fade">
                                      <p:cBhvr>
                                        <p:cTn id="31" dur="400"/>
                                        <p:tgtEl>
                                          <p:spTgt spid="461">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462">
                                            <p:txEl>
                                              <p:pRg st="0" end="0"/>
                                            </p:txEl>
                                          </p:spTgt>
                                        </p:tgtEl>
                                        <p:attrNameLst>
                                          <p:attrName>style.visibility</p:attrName>
                                        </p:attrNameLst>
                                      </p:cBhvr>
                                      <p:to>
                                        <p:strVal val="visible"/>
                                      </p:to>
                                    </p:set>
                                    <p:anim calcmode="lin" valueType="num">
                                      <p:cBhvr additive="base">
                                        <p:cTn id="34" dur="500"/>
                                        <p:tgtEl>
                                          <p:spTgt spid="462">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462">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462">
                                            <p:txEl>
                                              <p:pRg st="1" end="1"/>
                                            </p:txEl>
                                          </p:spTgt>
                                        </p:tgtEl>
                                        <p:attrNameLst>
                                          <p:attrName>style.visibility</p:attrName>
                                        </p:attrNameLst>
                                      </p:cBhvr>
                                      <p:to>
                                        <p:strVal val="visible"/>
                                      </p:to>
                                    </p:set>
                                    <p:anim calcmode="lin" valueType="num">
                                      <p:cBhvr additive="base">
                                        <p:cTn id="38" dur="500"/>
                                        <p:tgtEl>
                                          <p:spTgt spid="462">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462">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462">
                                            <p:txEl>
                                              <p:pRg st="2" end="2"/>
                                            </p:txEl>
                                          </p:spTgt>
                                        </p:tgtEl>
                                        <p:attrNameLst>
                                          <p:attrName>style.visibility</p:attrName>
                                        </p:attrNameLst>
                                      </p:cBhvr>
                                      <p:to>
                                        <p:strVal val="visible"/>
                                      </p:to>
                                    </p:set>
                                    <p:anim calcmode="lin" valueType="num">
                                      <p:cBhvr additive="base">
                                        <p:cTn id="42" dur="500"/>
                                        <p:tgtEl>
                                          <p:spTgt spid="462">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462">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462">
                                            <p:txEl>
                                              <p:pRg st="3" end="3"/>
                                            </p:txEl>
                                          </p:spTgt>
                                        </p:tgtEl>
                                        <p:attrNameLst>
                                          <p:attrName>style.visibility</p:attrName>
                                        </p:attrNameLst>
                                      </p:cBhvr>
                                      <p:to>
                                        <p:strVal val="visible"/>
                                      </p:to>
                                    </p:set>
                                    <p:anim calcmode="lin" valueType="num">
                                      <p:cBhvr additive="base">
                                        <p:cTn id="46" dur="500"/>
                                        <p:tgtEl>
                                          <p:spTgt spid="462">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462">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462">
                                            <p:txEl>
                                              <p:pRg st="4" end="4"/>
                                            </p:txEl>
                                          </p:spTgt>
                                        </p:tgtEl>
                                        <p:attrNameLst>
                                          <p:attrName>style.visibility</p:attrName>
                                        </p:attrNameLst>
                                      </p:cBhvr>
                                      <p:to>
                                        <p:strVal val="visible"/>
                                      </p:to>
                                    </p:set>
                                    <p:anim calcmode="lin" valueType="num">
                                      <p:cBhvr additive="base">
                                        <p:cTn id="50" dur="500"/>
                                        <p:tgtEl>
                                          <p:spTgt spid="462">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462">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462">
                                            <p:txEl>
                                              <p:pRg st="5" end="5"/>
                                            </p:txEl>
                                          </p:spTgt>
                                        </p:tgtEl>
                                        <p:attrNameLst>
                                          <p:attrName>style.visibility</p:attrName>
                                        </p:attrNameLst>
                                      </p:cBhvr>
                                      <p:to>
                                        <p:strVal val="visible"/>
                                      </p:to>
                                    </p:set>
                                    <p:anim calcmode="lin" valueType="num">
                                      <p:cBhvr additive="base">
                                        <p:cTn id="54" dur="500"/>
                                        <p:tgtEl>
                                          <p:spTgt spid="462">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462">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462">
                                            <p:txEl>
                                              <p:pRg st="6" end="6"/>
                                            </p:txEl>
                                          </p:spTgt>
                                        </p:tgtEl>
                                        <p:attrNameLst>
                                          <p:attrName>style.visibility</p:attrName>
                                        </p:attrNameLst>
                                      </p:cBhvr>
                                      <p:to>
                                        <p:strVal val="visible"/>
                                      </p:to>
                                    </p:set>
                                    <p:anim calcmode="lin" valueType="num">
                                      <p:cBhvr additive="base">
                                        <p:cTn id="58" dur="500"/>
                                        <p:tgtEl>
                                          <p:spTgt spid="462">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462">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462">
                                            <p:txEl>
                                              <p:pRg st="7" end="7"/>
                                            </p:txEl>
                                          </p:spTgt>
                                        </p:tgtEl>
                                        <p:attrNameLst>
                                          <p:attrName>style.visibility</p:attrName>
                                        </p:attrNameLst>
                                      </p:cBhvr>
                                      <p:to>
                                        <p:strVal val="visible"/>
                                      </p:to>
                                    </p:set>
                                    <p:anim calcmode="lin" valueType="num">
                                      <p:cBhvr additive="base">
                                        <p:cTn id="62" dur="500"/>
                                        <p:tgtEl>
                                          <p:spTgt spid="462">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462">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462">
                                            <p:txEl>
                                              <p:pRg st="8" end="8"/>
                                            </p:txEl>
                                          </p:spTgt>
                                        </p:tgtEl>
                                        <p:attrNameLst>
                                          <p:attrName>style.visibility</p:attrName>
                                        </p:attrNameLst>
                                      </p:cBhvr>
                                      <p:to>
                                        <p:strVal val="visible"/>
                                      </p:to>
                                    </p:set>
                                    <p:anim calcmode="lin" valueType="num">
                                      <p:cBhvr additive="base">
                                        <p:cTn id="66" dur="500"/>
                                        <p:tgtEl>
                                          <p:spTgt spid="462">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462">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463">
                                            <p:txEl>
                                              <p:pRg st="0" end="0"/>
                                            </p:txEl>
                                          </p:spTgt>
                                        </p:tgtEl>
                                        <p:attrNameLst>
                                          <p:attrName>style.visibility</p:attrName>
                                        </p:attrNameLst>
                                      </p:cBhvr>
                                      <p:to>
                                        <p:strVal val="visible"/>
                                      </p:to>
                                    </p:set>
                                    <p:anim calcmode="lin" valueType="num">
                                      <p:cBhvr additive="base">
                                        <p:cTn id="70" dur="500"/>
                                        <p:tgtEl>
                                          <p:spTgt spid="463">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463">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463">
                                            <p:txEl>
                                              <p:pRg st="1" end="1"/>
                                            </p:txEl>
                                          </p:spTgt>
                                        </p:tgtEl>
                                        <p:attrNameLst>
                                          <p:attrName>style.visibility</p:attrName>
                                        </p:attrNameLst>
                                      </p:cBhvr>
                                      <p:to>
                                        <p:strVal val="visible"/>
                                      </p:to>
                                    </p:set>
                                    <p:anim calcmode="lin" valueType="num">
                                      <p:cBhvr additive="base">
                                        <p:cTn id="74" dur="500"/>
                                        <p:tgtEl>
                                          <p:spTgt spid="463">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463">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463">
                                            <p:txEl>
                                              <p:pRg st="2" end="2"/>
                                            </p:txEl>
                                          </p:spTgt>
                                        </p:tgtEl>
                                        <p:attrNameLst>
                                          <p:attrName>style.visibility</p:attrName>
                                        </p:attrNameLst>
                                      </p:cBhvr>
                                      <p:to>
                                        <p:strVal val="visible"/>
                                      </p:to>
                                    </p:set>
                                    <p:anim calcmode="lin" valueType="num">
                                      <p:cBhvr additive="base">
                                        <p:cTn id="78" dur="500"/>
                                        <p:tgtEl>
                                          <p:spTgt spid="463">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463">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463">
                                            <p:txEl>
                                              <p:pRg st="3" end="3"/>
                                            </p:txEl>
                                          </p:spTgt>
                                        </p:tgtEl>
                                        <p:attrNameLst>
                                          <p:attrName>style.visibility</p:attrName>
                                        </p:attrNameLst>
                                      </p:cBhvr>
                                      <p:to>
                                        <p:strVal val="visible"/>
                                      </p:to>
                                    </p:set>
                                    <p:anim calcmode="lin" valueType="num">
                                      <p:cBhvr additive="base">
                                        <p:cTn id="82" dur="500"/>
                                        <p:tgtEl>
                                          <p:spTgt spid="463">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463">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463">
                                            <p:txEl>
                                              <p:pRg st="4" end="4"/>
                                            </p:txEl>
                                          </p:spTgt>
                                        </p:tgtEl>
                                        <p:attrNameLst>
                                          <p:attrName>style.visibility</p:attrName>
                                        </p:attrNameLst>
                                      </p:cBhvr>
                                      <p:to>
                                        <p:strVal val="visible"/>
                                      </p:to>
                                    </p:set>
                                    <p:anim calcmode="lin" valueType="num">
                                      <p:cBhvr additive="base">
                                        <p:cTn id="86" dur="500"/>
                                        <p:tgtEl>
                                          <p:spTgt spid="463">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463">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463">
                                            <p:txEl>
                                              <p:pRg st="5" end="5"/>
                                            </p:txEl>
                                          </p:spTgt>
                                        </p:tgtEl>
                                        <p:attrNameLst>
                                          <p:attrName>style.visibility</p:attrName>
                                        </p:attrNameLst>
                                      </p:cBhvr>
                                      <p:to>
                                        <p:strVal val="visible"/>
                                      </p:to>
                                    </p:set>
                                    <p:anim calcmode="lin" valueType="num">
                                      <p:cBhvr additive="base">
                                        <p:cTn id="90" dur="500"/>
                                        <p:tgtEl>
                                          <p:spTgt spid="463">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463">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463">
                                            <p:txEl>
                                              <p:pRg st="6" end="6"/>
                                            </p:txEl>
                                          </p:spTgt>
                                        </p:tgtEl>
                                        <p:attrNameLst>
                                          <p:attrName>style.visibility</p:attrName>
                                        </p:attrNameLst>
                                      </p:cBhvr>
                                      <p:to>
                                        <p:strVal val="visible"/>
                                      </p:to>
                                    </p:set>
                                    <p:anim calcmode="lin" valueType="num">
                                      <p:cBhvr additive="base">
                                        <p:cTn id="94" dur="500"/>
                                        <p:tgtEl>
                                          <p:spTgt spid="463">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463">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463">
                                            <p:txEl>
                                              <p:pRg st="7" end="7"/>
                                            </p:txEl>
                                          </p:spTgt>
                                        </p:tgtEl>
                                        <p:attrNameLst>
                                          <p:attrName>style.visibility</p:attrName>
                                        </p:attrNameLst>
                                      </p:cBhvr>
                                      <p:to>
                                        <p:strVal val="visible"/>
                                      </p:to>
                                    </p:set>
                                    <p:anim calcmode="lin" valueType="num">
                                      <p:cBhvr additive="base">
                                        <p:cTn id="98" dur="500"/>
                                        <p:tgtEl>
                                          <p:spTgt spid="463">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463">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463">
                                            <p:txEl>
                                              <p:pRg st="8" end="8"/>
                                            </p:txEl>
                                          </p:spTgt>
                                        </p:tgtEl>
                                        <p:attrNameLst>
                                          <p:attrName>style.visibility</p:attrName>
                                        </p:attrNameLst>
                                      </p:cBhvr>
                                      <p:to>
                                        <p:strVal val="visible"/>
                                      </p:to>
                                    </p:set>
                                    <p:anim calcmode="lin" valueType="num">
                                      <p:cBhvr additive="base">
                                        <p:cTn id="102" dur="500"/>
                                        <p:tgtEl>
                                          <p:spTgt spid="463">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463">
                                            <p:txEl>
                                              <p:pRg st="8" end="8"/>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464">
                                            <p:txEl>
                                              <p:pRg st="0" end="0"/>
                                            </p:txEl>
                                          </p:spTgt>
                                        </p:tgtEl>
                                        <p:attrNameLst>
                                          <p:attrName>style.visibility</p:attrName>
                                        </p:attrNameLst>
                                      </p:cBhvr>
                                      <p:to>
                                        <p:strVal val="visible"/>
                                      </p:to>
                                    </p:set>
                                    <p:anim calcmode="lin" valueType="num">
                                      <p:cBhvr additive="base">
                                        <p:cTn id="106" dur="500"/>
                                        <p:tgtEl>
                                          <p:spTgt spid="464">
                                            <p:txEl>
                                              <p:pRg st="0" end="0"/>
                                            </p:txEl>
                                          </p:spTgt>
                                        </p:tgtEl>
                                        <p:attrNameLst>
                                          <p:attrName>ppt_w</p:attrName>
                                        </p:attrNameLst>
                                      </p:cBhvr>
                                      <p:tavLst>
                                        <p:tav tm="0">
                                          <p:val>
                                            <p:strVal val="0"/>
                                          </p:val>
                                        </p:tav>
                                        <p:tav tm="100000">
                                          <p:val>
                                            <p:strVal val="#ppt_w"/>
                                          </p:val>
                                        </p:tav>
                                      </p:tavLst>
                                    </p:anim>
                                    <p:anim calcmode="lin" valueType="num">
                                      <p:cBhvr additive="base">
                                        <p:cTn id="107" dur="500"/>
                                        <p:tgtEl>
                                          <p:spTgt spid="464">
                                            <p:txEl>
                                              <p:pRg st="0" end="0"/>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464">
                                            <p:txEl>
                                              <p:pRg st="1" end="1"/>
                                            </p:txEl>
                                          </p:spTgt>
                                        </p:tgtEl>
                                        <p:attrNameLst>
                                          <p:attrName>style.visibility</p:attrName>
                                        </p:attrNameLst>
                                      </p:cBhvr>
                                      <p:to>
                                        <p:strVal val="visible"/>
                                      </p:to>
                                    </p:set>
                                    <p:anim calcmode="lin" valueType="num">
                                      <p:cBhvr additive="base">
                                        <p:cTn id="110" dur="500"/>
                                        <p:tgtEl>
                                          <p:spTgt spid="464">
                                            <p:txEl>
                                              <p:pRg st="1" end="1"/>
                                            </p:txEl>
                                          </p:spTgt>
                                        </p:tgtEl>
                                        <p:attrNameLst>
                                          <p:attrName>ppt_w</p:attrName>
                                        </p:attrNameLst>
                                      </p:cBhvr>
                                      <p:tavLst>
                                        <p:tav tm="0">
                                          <p:val>
                                            <p:strVal val="0"/>
                                          </p:val>
                                        </p:tav>
                                        <p:tav tm="100000">
                                          <p:val>
                                            <p:strVal val="#ppt_w"/>
                                          </p:val>
                                        </p:tav>
                                      </p:tavLst>
                                    </p:anim>
                                    <p:anim calcmode="lin" valueType="num">
                                      <p:cBhvr additive="base">
                                        <p:cTn id="111" dur="500"/>
                                        <p:tgtEl>
                                          <p:spTgt spid="464">
                                            <p:txEl>
                                              <p:pRg st="1" end="1"/>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464">
                                            <p:txEl>
                                              <p:pRg st="2" end="2"/>
                                            </p:txEl>
                                          </p:spTgt>
                                        </p:tgtEl>
                                        <p:attrNameLst>
                                          <p:attrName>style.visibility</p:attrName>
                                        </p:attrNameLst>
                                      </p:cBhvr>
                                      <p:to>
                                        <p:strVal val="visible"/>
                                      </p:to>
                                    </p:set>
                                    <p:anim calcmode="lin" valueType="num">
                                      <p:cBhvr additive="base">
                                        <p:cTn id="114" dur="500"/>
                                        <p:tgtEl>
                                          <p:spTgt spid="464">
                                            <p:txEl>
                                              <p:pRg st="2" end="2"/>
                                            </p:txEl>
                                          </p:spTgt>
                                        </p:tgtEl>
                                        <p:attrNameLst>
                                          <p:attrName>ppt_w</p:attrName>
                                        </p:attrNameLst>
                                      </p:cBhvr>
                                      <p:tavLst>
                                        <p:tav tm="0">
                                          <p:val>
                                            <p:strVal val="0"/>
                                          </p:val>
                                        </p:tav>
                                        <p:tav tm="100000">
                                          <p:val>
                                            <p:strVal val="#ppt_w"/>
                                          </p:val>
                                        </p:tav>
                                      </p:tavLst>
                                    </p:anim>
                                    <p:anim calcmode="lin" valueType="num">
                                      <p:cBhvr additive="base">
                                        <p:cTn id="115" dur="500"/>
                                        <p:tgtEl>
                                          <p:spTgt spid="464">
                                            <p:txEl>
                                              <p:pRg st="2" end="2"/>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464">
                                            <p:txEl>
                                              <p:pRg st="3" end="3"/>
                                            </p:txEl>
                                          </p:spTgt>
                                        </p:tgtEl>
                                        <p:attrNameLst>
                                          <p:attrName>style.visibility</p:attrName>
                                        </p:attrNameLst>
                                      </p:cBhvr>
                                      <p:to>
                                        <p:strVal val="visible"/>
                                      </p:to>
                                    </p:set>
                                    <p:anim calcmode="lin" valueType="num">
                                      <p:cBhvr additive="base">
                                        <p:cTn id="118" dur="500"/>
                                        <p:tgtEl>
                                          <p:spTgt spid="464">
                                            <p:txEl>
                                              <p:pRg st="3" end="3"/>
                                            </p:txEl>
                                          </p:spTgt>
                                        </p:tgtEl>
                                        <p:attrNameLst>
                                          <p:attrName>ppt_w</p:attrName>
                                        </p:attrNameLst>
                                      </p:cBhvr>
                                      <p:tavLst>
                                        <p:tav tm="0">
                                          <p:val>
                                            <p:strVal val="0"/>
                                          </p:val>
                                        </p:tav>
                                        <p:tav tm="100000">
                                          <p:val>
                                            <p:strVal val="#ppt_w"/>
                                          </p:val>
                                        </p:tav>
                                      </p:tavLst>
                                    </p:anim>
                                    <p:anim calcmode="lin" valueType="num">
                                      <p:cBhvr additive="base">
                                        <p:cTn id="119" dur="500"/>
                                        <p:tgtEl>
                                          <p:spTgt spid="464">
                                            <p:txEl>
                                              <p:pRg st="3" end="3"/>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464">
                                            <p:txEl>
                                              <p:pRg st="4" end="4"/>
                                            </p:txEl>
                                          </p:spTgt>
                                        </p:tgtEl>
                                        <p:attrNameLst>
                                          <p:attrName>style.visibility</p:attrName>
                                        </p:attrNameLst>
                                      </p:cBhvr>
                                      <p:to>
                                        <p:strVal val="visible"/>
                                      </p:to>
                                    </p:set>
                                    <p:anim calcmode="lin" valueType="num">
                                      <p:cBhvr additive="base">
                                        <p:cTn id="122" dur="500"/>
                                        <p:tgtEl>
                                          <p:spTgt spid="464">
                                            <p:txEl>
                                              <p:pRg st="4" end="4"/>
                                            </p:txEl>
                                          </p:spTgt>
                                        </p:tgtEl>
                                        <p:attrNameLst>
                                          <p:attrName>ppt_w</p:attrName>
                                        </p:attrNameLst>
                                      </p:cBhvr>
                                      <p:tavLst>
                                        <p:tav tm="0">
                                          <p:val>
                                            <p:strVal val="0"/>
                                          </p:val>
                                        </p:tav>
                                        <p:tav tm="100000">
                                          <p:val>
                                            <p:strVal val="#ppt_w"/>
                                          </p:val>
                                        </p:tav>
                                      </p:tavLst>
                                    </p:anim>
                                    <p:anim calcmode="lin" valueType="num">
                                      <p:cBhvr additive="base">
                                        <p:cTn id="123" dur="500"/>
                                        <p:tgtEl>
                                          <p:spTgt spid="464">
                                            <p:txEl>
                                              <p:pRg st="4" end="4"/>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464">
                                            <p:txEl>
                                              <p:pRg st="5" end="5"/>
                                            </p:txEl>
                                          </p:spTgt>
                                        </p:tgtEl>
                                        <p:attrNameLst>
                                          <p:attrName>style.visibility</p:attrName>
                                        </p:attrNameLst>
                                      </p:cBhvr>
                                      <p:to>
                                        <p:strVal val="visible"/>
                                      </p:to>
                                    </p:set>
                                    <p:anim calcmode="lin" valueType="num">
                                      <p:cBhvr additive="base">
                                        <p:cTn id="126" dur="500"/>
                                        <p:tgtEl>
                                          <p:spTgt spid="464">
                                            <p:txEl>
                                              <p:pRg st="5" end="5"/>
                                            </p:txEl>
                                          </p:spTgt>
                                        </p:tgtEl>
                                        <p:attrNameLst>
                                          <p:attrName>ppt_w</p:attrName>
                                        </p:attrNameLst>
                                      </p:cBhvr>
                                      <p:tavLst>
                                        <p:tav tm="0">
                                          <p:val>
                                            <p:strVal val="0"/>
                                          </p:val>
                                        </p:tav>
                                        <p:tav tm="100000">
                                          <p:val>
                                            <p:strVal val="#ppt_w"/>
                                          </p:val>
                                        </p:tav>
                                      </p:tavLst>
                                    </p:anim>
                                    <p:anim calcmode="lin" valueType="num">
                                      <p:cBhvr additive="base">
                                        <p:cTn id="127" dur="500"/>
                                        <p:tgtEl>
                                          <p:spTgt spid="464">
                                            <p:txEl>
                                              <p:pRg st="5" end="5"/>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464">
                                            <p:txEl>
                                              <p:pRg st="6" end="6"/>
                                            </p:txEl>
                                          </p:spTgt>
                                        </p:tgtEl>
                                        <p:attrNameLst>
                                          <p:attrName>style.visibility</p:attrName>
                                        </p:attrNameLst>
                                      </p:cBhvr>
                                      <p:to>
                                        <p:strVal val="visible"/>
                                      </p:to>
                                    </p:set>
                                    <p:anim calcmode="lin" valueType="num">
                                      <p:cBhvr additive="base">
                                        <p:cTn id="130" dur="500"/>
                                        <p:tgtEl>
                                          <p:spTgt spid="464">
                                            <p:txEl>
                                              <p:pRg st="6" end="6"/>
                                            </p:txEl>
                                          </p:spTgt>
                                        </p:tgtEl>
                                        <p:attrNameLst>
                                          <p:attrName>ppt_w</p:attrName>
                                        </p:attrNameLst>
                                      </p:cBhvr>
                                      <p:tavLst>
                                        <p:tav tm="0">
                                          <p:val>
                                            <p:strVal val="0"/>
                                          </p:val>
                                        </p:tav>
                                        <p:tav tm="100000">
                                          <p:val>
                                            <p:strVal val="#ppt_w"/>
                                          </p:val>
                                        </p:tav>
                                      </p:tavLst>
                                    </p:anim>
                                    <p:anim calcmode="lin" valueType="num">
                                      <p:cBhvr additive="base">
                                        <p:cTn id="131" dur="500"/>
                                        <p:tgtEl>
                                          <p:spTgt spid="464">
                                            <p:txEl>
                                              <p:pRg st="6" end="6"/>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464">
                                            <p:txEl>
                                              <p:pRg st="7" end="7"/>
                                            </p:txEl>
                                          </p:spTgt>
                                        </p:tgtEl>
                                        <p:attrNameLst>
                                          <p:attrName>style.visibility</p:attrName>
                                        </p:attrNameLst>
                                      </p:cBhvr>
                                      <p:to>
                                        <p:strVal val="visible"/>
                                      </p:to>
                                    </p:set>
                                    <p:anim calcmode="lin" valueType="num">
                                      <p:cBhvr additive="base">
                                        <p:cTn id="134" dur="500"/>
                                        <p:tgtEl>
                                          <p:spTgt spid="464">
                                            <p:txEl>
                                              <p:pRg st="7" end="7"/>
                                            </p:txEl>
                                          </p:spTgt>
                                        </p:tgtEl>
                                        <p:attrNameLst>
                                          <p:attrName>ppt_w</p:attrName>
                                        </p:attrNameLst>
                                      </p:cBhvr>
                                      <p:tavLst>
                                        <p:tav tm="0">
                                          <p:val>
                                            <p:strVal val="0"/>
                                          </p:val>
                                        </p:tav>
                                        <p:tav tm="100000">
                                          <p:val>
                                            <p:strVal val="#ppt_w"/>
                                          </p:val>
                                        </p:tav>
                                      </p:tavLst>
                                    </p:anim>
                                    <p:anim calcmode="lin" valueType="num">
                                      <p:cBhvr additive="base">
                                        <p:cTn id="135" dur="500"/>
                                        <p:tgtEl>
                                          <p:spTgt spid="464">
                                            <p:txEl>
                                              <p:pRg st="7" end="7"/>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464">
                                            <p:txEl>
                                              <p:pRg st="8" end="8"/>
                                            </p:txEl>
                                          </p:spTgt>
                                        </p:tgtEl>
                                        <p:attrNameLst>
                                          <p:attrName>style.visibility</p:attrName>
                                        </p:attrNameLst>
                                      </p:cBhvr>
                                      <p:to>
                                        <p:strVal val="visible"/>
                                      </p:to>
                                    </p:set>
                                    <p:anim calcmode="lin" valueType="num">
                                      <p:cBhvr additive="base">
                                        <p:cTn id="138" dur="500"/>
                                        <p:tgtEl>
                                          <p:spTgt spid="464">
                                            <p:txEl>
                                              <p:pRg st="8" end="8"/>
                                            </p:txEl>
                                          </p:spTgt>
                                        </p:tgtEl>
                                        <p:attrNameLst>
                                          <p:attrName>ppt_w</p:attrName>
                                        </p:attrNameLst>
                                      </p:cBhvr>
                                      <p:tavLst>
                                        <p:tav tm="0">
                                          <p:val>
                                            <p:strVal val="0"/>
                                          </p:val>
                                        </p:tav>
                                        <p:tav tm="100000">
                                          <p:val>
                                            <p:strVal val="#ppt_w"/>
                                          </p:val>
                                        </p:tav>
                                      </p:tavLst>
                                    </p:anim>
                                    <p:anim calcmode="lin" valueType="num">
                                      <p:cBhvr additive="base">
                                        <p:cTn id="139" dur="500"/>
                                        <p:tgtEl>
                                          <p:spTgt spid="464">
                                            <p:txEl>
                                              <p:pRg st="8" end="8"/>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465"/>
                                        </p:tgtEl>
                                        <p:attrNameLst>
                                          <p:attrName>style.visibility</p:attrName>
                                        </p:attrNameLst>
                                      </p:cBhvr>
                                      <p:to>
                                        <p:strVal val="visible"/>
                                      </p:to>
                                    </p:set>
                                    <p:anim calcmode="lin" valueType="num">
                                      <p:cBhvr additive="base">
                                        <p:cTn id="142" dur="500"/>
                                        <p:tgtEl>
                                          <p:spTgt spid="465"/>
                                        </p:tgtEl>
                                        <p:attrNameLst>
                                          <p:attrName>ppt_w</p:attrName>
                                        </p:attrNameLst>
                                      </p:cBhvr>
                                      <p:tavLst>
                                        <p:tav tm="0">
                                          <p:val>
                                            <p:strVal val="0"/>
                                          </p:val>
                                        </p:tav>
                                        <p:tav tm="100000">
                                          <p:val>
                                            <p:strVal val="#ppt_w"/>
                                          </p:val>
                                        </p:tav>
                                      </p:tavLst>
                                    </p:anim>
                                    <p:anim calcmode="lin" valueType="num">
                                      <p:cBhvr additive="base">
                                        <p:cTn id="143" dur="500"/>
                                        <p:tgtEl>
                                          <p:spTgt spid="465"/>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466">
                                            <p:txEl>
                                              <p:pRg st="0" end="0"/>
                                            </p:txEl>
                                          </p:spTgt>
                                        </p:tgtEl>
                                        <p:attrNameLst>
                                          <p:attrName>style.visibility</p:attrName>
                                        </p:attrNameLst>
                                      </p:cBhvr>
                                      <p:to>
                                        <p:strVal val="visible"/>
                                      </p:to>
                                    </p:set>
                                    <p:anim calcmode="lin" valueType="num">
                                      <p:cBhvr additive="base">
                                        <p:cTn id="146" dur="500"/>
                                        <p:tgtEl>
                                          <p:spTgt spid="466">
                                            <p:txEl>
                                              <p:pRg st="0" end="0"/>
                                            </p:txEl>
                                          </p:spTgt>
                                        </p:tgtEl>
                                        <p:attrNameLst>
                                          <p:attrName>ppt_w</p:attrName>
                                        </p:attrNameLst>
                                      </p:cBhvr>
                                      <p:tavLst>
                                        <p:tav tm="0">
                                          <p:val>
                                            <p:strVal val="0"/>
                                          </p:val>
                                        </p:tav>
                                        <p:tav tm="100000">
                                          <p:val>
                                            <p:strVal val="#ppt_w"/>
                                          </p:val>
                                        </p:tav>
                                      </p:tavLst>
                                    </p:anim>
                                    <p:anim calcmode="lin" valueType="num">
                                      <p:cBhvr additive="base">
                                        <p:cTn id="147" dur="500"/>
                                        <p:tgtEl>
                                          <p:spTgt spid="466">
                                            <p:txEl>
                                              <p:pRg st="0" end="0"/>
                                            </p:txEl>
                                          </p:spTgt>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466">
                                            <p:txEl>
                                              <p:pRg st="1" end="1"/>
                                            </p:txEl>
                                          </p:spTgt>
                                        </p:tgtEl>
                                        <p:attrNameLst>
                                          <p:attrName>style.visibility</p:attrName>
                                        </p:attrNameLst>
                                      </p:cBhvr>
                                      <p:to>
                                        <p:strVal val="visible"/>
                                      </p:to>
                                    </p:set>
                                    <p:anim calcmode="lin" valueType="num">
                                      <p:cBhvr additive="base">
                                        <p:cTn id="150" dur="500"/>
                                        <p:tgtEl>
                                          <p:spTgt spid="466">
                                            <p:txEl>
                                              <p:pRg st="1" end="1"/>
                                            </p:txEl>
                                          </p:spTgt>
                                        </p:tgtEl>
                                        <p:attrNameLst>
                                          <p:attrName>ppt_w</p:attrName>
                                        </p:attrNameLst>
                                      </p:cBhvr>
                                      <p:tavLst>
                                        <p:tav tm="0">
                                          <p:val>
                                            <p:strVal val="0"/>
                                          </p:val>
                                        </p:tav>
                                        <p:tav tm="100000">
                                          <p:val>
                                            <p:strVal val="#ppt_w"/>
                                          </p:val>
                                        </p:tav>
                                      </p:tavLst>
                                    </p:anim>
                                    <p:anim calcmode="lin" valueType="num">
                                      <p:cBhvr additive="base">
                                        <p:cTn id="151" dur="500"/>
                                        <p:tgtEl>
                                          <p:spTgt spid="466">
                                            <p:txEl>
                                              <p:pRg st="1" end="1"/>
                                            </p:txEl>
                                          </p:spTgt>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466">
                                            <p:txEl>
                                              <p:pRg st="2" end="2"/>
                                            </p:txEl>
                                          </p:spTgt>
                                        </p:tgtEl>
                                        <p:attrNameLst>
                                          <p:attrName>style.visibility</p:attrName>
                                        </p:attrNameLst>
                                      </p:cBhvr>
                                      <p:to>
                                        <p:strVal val="visible"/>
                                      </p:to>
                                    </p:set>
                                    <p:anim calcmode="lin" valueType="num">
                                      <p:cBhvr additive="base">
                                        <p:cTn id="154" dur="500"/>
                                        <p:tgtEl>
                                          <p:spTgt spid="466">
                                            <p:txEl>
                                              <p:pRg st="2" end="2"/>
                                            </p:txEl>
                                          </p:spTgt>
                                        </p:tgtEl>
                                        <p:attrNameLst>
                                          <p:attrName>ppt_w</p:attrName>
                                        </p:attrNameLst>
                                      </p:cBhvr>
                                      <p:tavLst>
                                        <p:tav tm="0">
                                          <p:val>
                                            <p:strVal val="0"/>
                                          </p:val>
                                        </p:tav>
                                        <p:tav tm="100000">
                                          <p:val>
                                            <p:strVal val="#ppt_w"/>
                                          </p:val>
                                        </p:tav>
                                      </p:tavLst>
                                    </p:anim>
                                    <p:anim calcmode="lin" valueType="num">
                                      <p:cBhvr additive="base">
                                        <p:cTn id="155" dur="500"/>
                                        <p:tgtEl>
                                          <p:spTgt spid="466">
                                            <p:txEl>
                                              <p:pRg st="2" end="2"/>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466">
                                            <p:txEl>
                                              <p:pRg st="3" end="3"/>
                                            </p:txEl>
                                          </p:spTgt>
                                        </p:tgtEl>
                                        <p:attrNameLst>
                                          <p:attrName>style.visibility</p:attrName>
                                        </p:attrNameLst>
                                      </p:cBhvr>
                                      <p:to>
                                        <p:strVal val="visible"/>
                                      </p:to>
                                    </p:set>
                                    <p:anim calcmode="lin" valueType="num">
                                      <p:cBhvr additive="base">
                                        <p:cTn id="158" dur="500"/>
                                        <p:tgtEl>
                                          <p:spTgt spid="466">
                                            <p:txEl>
                                              <p:pRg st="3" end="3"/>
                                            </p:txEl>
                                          </p:spTgt>
                                        </p:tgtEl>
                                        <p:attrNameLst>
                                          <p:attrName>ppt_w</p:attrName>
                                        </p:attrNameLst>
                                      </p:cBhvr>
                                      <p:tavLst>
                                        <p:tav tm="0">
                                          <p:val>
                                            <p:strVal val="0"/>
                                          </p:val>
                                        </p:tav>
                                        <p:tav tm="100000">
                                          <p:val>
                                            <p:strVal val="#ppt_w"/>
                                          </p:val>
                                        </p:tav>
                                      </p:tavLst>
                                    </p:anim>
                                    <p:anim calcmode="lin" valueType="num">
                                      <p:cBhvr additive="base">
                                        <p:cTn id="159" dur="500"/>
                                        <p:tgtEl>
                                          <p:spTgt spid="466">
                                            <p:txEl>
                                              <p:pRg st="3" end="3"/>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466">
                                            <p:txEl>
                                              <p:pRg st="4" end="4"/>
                                            </p:txEl>
                                          </p:spTgt>
                                        </p:tgtEl>
                                        <p:attrNameLst>
                                          <p:attrName>style.visibility</p:attrName>
                                        </p:attrNameLst>
                                      </p:cBhvr>
                                      <p:to>
                                        <p:strVal val="visible"/>
                                      </p:to>
                                    </p:set>
                                    <p:anim calcmode="lin" valueType="num">
                                      <p:cBhvr additive="base">
                                        <p:cTn id="162" dur="500"/>
                                        <p:tgtEl>
                                          <p:spTgt spid="466">
                                            <p:txEl>
                                              <p:pRg st="4" end="4"/>
                                            </p:txEl>
                                          </p:spTgt>
                                        </p:tgtEl>
                                        <p:attrNameLst>
                                          <p:attrName>ppt_w</p:attrName>
                                        </p:attrNameLst>
                                      </p:cBhvr>
                                      <p:tavLst>
                                        <p:tav tm="0">
                                          <p:val>
                                            <p:strVal val="0"/>
                                          </p:val>
                                        </p:tav>
                                        <p:tav tm="100000">
                                          <p:val>
                                            <p:strVal val="#ppt_w"/>
                                          </p:val>
                                        </p:tav>
                                      </p:tavLst>
                                    </p:anim>
                                    <p:anim calcmode="lin" valueType="num">
                                      <p:cBhvr additive="base">
                                        <p:cTn id="163" dur="500"/>
                                        <p:tgtEl>
                                          <p:spTgt spid="466">
                                            <p:txEl>
                                              <p:pRg st="4" end="4"/>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466">
                                            <p:txEl>
                                              <p:pRg st="5" end="5"/>
                                            </p:txEl>
                                          </p:spTgt>
                                        </p:tgtEl>
                                        <p:attrNameLst>
                                          <p:attrName>style.visibility</p:attrName>
                                        </p:attrNameLst>
                                      </p:cBhvr>
                                      <p:to>
                                        <p:strVal val="visible"/>
                                      </p:to>
                                    </p:set>
                                    <p:anim calcmode="lin" valueType="num">
                                      <p:cBhvr additive="base">
                                        <p:cTn id="166" dur="500"/>
                                        <p:tgtEl>
                                          <p:spTgt spid="466">
                                            <p:txEl>
                                              <p:pRg st="5" end="5"/>
                                            </p:txEl>
                                          </p:spTgt>
                                        </p:tgtEl>
                                        <p:attrNameLst>
                                          <p:attrName>ppt_w</p:attrName>
                                        </p:attrNameLst>
                                      </p:cBhvr>
                                      <p:tavLst>
                                        <p:tav tm="0">
                                          <p:val>
                                            <p:strVal val="0"/>
                                          </p:val>
                                        </p:tav>
                                        <p:tav tm="100000">
                                          <p:val>
                                            <p:strVal val="#ppt_w"/>
                                          </p:val>
                                        </p:tav>
                                      </p:tavLst>
                                    </p:anim>
                                    <p:anim calcmode="lin" valueType="num">
                                      <p:cBhvr additive="base">
                                        <p:cTn id="167" dur="500"/>
                                        <p:tgtEl>
                                          <p:spTgt spid="466">
                                            <p:txEl>
                                              <p:pRg st="5" end="5"/>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466">
                                            <p:txEl>
                                              <p:pRg st="6" end="6"/>
                                            </p:txEl>
                                          </p:spTgt>
                                        </p:tgtEl>
                                        <p:attrNameLst>
                                          <p:attrName>style.visibility</p:attrName>
                                        </p:attrNameLst>
                                      </p:cBhvr>
                                      <p:to>
                                        <p:strVal val="visible"/>
                                      </p:to>
                                    </p:set>
                                    <p:anim calcmode="lin" valueType="num">
                                      <p:cBhvr additive="base">
                                        <p:cTn id="170" dur="500"/>
                                        <p:tgtEl>
                                          <p:spTgt spid="466">
                                            <p:txEl>
                                              <p:pRg st="6" end="6"/>
                                            </p:txEl>
                                          </p:spTgt>
                                        </p:tgtEl>
                                        <p:attrNameLst>
                                          <p:attrName>ppt_w</p:attrName>
                                        </p:attrNameLst>
                                      </p:cBhvr>
                                      <p:tavLst>
                                        <p:tav tm="0">
                                          <p:val>
                                            <p:strVal val="0"/>
                                          </p:val>
                                        </p:tav>
                                        <p:tav tm="100000">
                                          <p:val>
                                            <p:strVal val="#ppt_w"/>
                                          </p:val>
                                        </p:tav>
                                      </p:tavLst>
                                    </p:anim>
                                    <p:anim calcmode="lin" valueType="num">
                                      <p:cBhvr additive="base">
                                        <p:cTn id="171" dur="500"/>
                                        <p:tgtEl>
                                          <p:spTgt spid="466">
                                            <p:txEl>
                                              <p:pRg st="6" end="6"/>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466">
                                            <p:txEl>
                                              <p:pRg st="7" end="7"/>
                                            </p:txEl>
                                          </p:spTgt>
                                        </p:tgtEl>
                                        <p:attrNameLst>
                                          <p:attrName>style.visibility</p:attrName>
                                        </p:attrNameLst>
                                      </p:cBhvr>
                                      <p:to>
                                        <p:strVal val="visible"/>
                                      </p:to>
                                    </p:set>
                                    <p:anim calcmode="lin" valueType="num">
                                      <p:cBhvr additive="base">
                                        <p:cTn id="174" dur="500"/>
                                        <p:tgtEl>
                                          <p:spTgt spid="466">
                                            <p:txEl>
                                              <p:pRg st="7" end="7"/>
                                            </p:txEl>
                                          </p:spTgt>
                                        </p:tgtEl>
                                        <p:attrNameLst>
                                          <p:attrName>ppt_w</p:attrName>
                                        </p:attrNameLst>
                                      </p:cBhvr>
                                      <p:tavLst>
                                        <p:tav tm="0">
                                          <p:val>
                                            <p:strVal val="0"/>
                                          </p:val>
                                        </p:tav>
                                        <p:tav tm="100000">
                                          <p:val>
                                            <p:strVal val="#ppt_w"/>
                                          </p:val>
                                        </p:tav>
                                      </p:tavLst>
                                    </p:anim>
                                    <p:anim calcmode="lin" valueType="num">
                                      <p:cBhvr additive="base">
                                        <p:cTn id="175" dur="500"/>
                                        <p:tgtEl>
                                          <p:spTgt spid="466">
                                            <p:txEl>
                                              <p:pRg st="7" end="7"/>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466">
                                            <p:txEl>
                                              <p:pRg st="8" end="8"/>
                                            </p:txEl>
                                          </p:spTgt>
                                        </p:tgtEl>
                                        <p:attrNameLst>
                                          <p:attrName>style.visibility</p:attrName>
                                        </p:attrNameLst>
                                      </p:cBhvr>
                                      <p:to>
                                        <p:strVal val="visible"/>
                                      </p:to>
                                    </p:set>
                                    <p:anim calcmode="lin" valueType="num">
                                      <p:cBhvr additive="base">
                                        <p:cTn id="178" dur="500"/>
                                        <p:tgtEl>
                                          <p:spTgt spid="466">
                                            <p:txEl>
                                              <p:pRg st="8" end="8"/>
                                            </p:txEl>
                                          </p:spTgt>
                                        </p:tgtEl>
                                        <p:attrNameLst>
                                          <p:attrName>ppt_w</p:attrName>
                                        </p:attrNameLst>
                                      </p:cBhvr>
                                      <p:tavLst>
                                        <p:tav tm="0">
                                          <p:val>
                                            <p:strVal val="0"/>
                                          </p:val>
                                        </p:tav>
                                        <p:tav tm="100000">
                                          <p:val>
                                            <p:strVal val="#ppt_w"/>
                                          </p:val>
                                        </p:tav>
                                      </p:tavLst>
                                    </p:anim>
                                    <p:anim calcmode="lin" valueType="num">
                                      <p:cBhvr additive="base">
                                        <p:cTn id="179" dur="500"/>
                                        <p:tgtEl>
                                          <p:spTgt spid="466">
                                            <p:txEl>
                                              <p:pRg st="8" end="8"/>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467">
                                            <p:txEl>
                                              <p:pRg st="0" end="0"/>
                                            </p:txEl>
                                          </p:spTgt>
                                        </p:tgtEl>
                                        <p:attrNameLst>
                                          <p:attrName>style.visibility</p:attrName>
                                        </p:attrNameLst>
                                      </p:cBhvr>
                                      <p:to>
                                        <p:strVal val="visible"/>
                                      </p:to>
                                    </p:set>
                                    <p:anim calcmode="lin" valueType="num">
                                      <p:cBhvr additive="base">
                                        <p:cTn id="182" dur="500"/>
                                        <p:tgtEl>
                                          <p:spTgt spid="467">
                                            <p:txEl>
                                              <p:pRg st="0" end="0"/>
                                            </p:txEl>
                                          </p:spTgt>
                                        </p:tgtEl>
                                        <p:attrNameLst>
                                          <p:attrName>ppt_w</p:attrName>
                                        </p:attrNameLst>
                                      </p:cBhvr>
                                      <p:tavLst>
                                        <p:tav tm="0">
                                          <p:val>
                                            <p:strVal val="0"/>
                                          </p:val>
                                        </p:tav>
                                        <p:tav tm="100000">
                                          <p:val>
                                            <p:strVal val="#ppt_w"/>
                                          </p:val>
                                        </p:tav>
                                      </p:tavLst>
                                    </p:anim>
                                    <p:anim calcmode="lin" valueType="num">
                                      <p:cBhvr additive="base">
                                        <p:cTn id="183" dur="500"/>
                                        <p:tgtEl>
                                          <p:spTgt spid="467">
                                            <p:txEl>
                                              <p:pRg st="0" end="0"/>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467">
                                            <p:txEl>
                                              <p:pRg st="1" end="1"/>
                                            </p:txEl>
                                          </p:spTgt>
                                        </p:tgtEl>
                                        <p:attrNameLst>
                                          <p:attrName>style.visibility</p:attrName>
                                        </p:attrNameLst>
                                      </p:cBhvr>
                                      <p:to>
                                        <p:strVal val="visible"/>
                                      </p:to>
                                    </p:set>
                                    <p:anim calcmode="lin" valueType="num">
                                      <p:cBhvr additive="base">
                                        <p:cTn id="186" dur="500"/>
                                        <p:tgtEl>
                                          <p:spTgt spid="467">
                                            <p:txEl>
                                              <p:pRg st="1" end="1"/>
                                            </p:txEl>
                                          </p:spTgt>
                                        </p:tgtEl>
                                        <p:attrNameLst>
                                          <p:attrName>ppt_w</p:attrName>
                                        </p:attrNameLst>
                                      </p:cBhvr>
                                      <p:tavLst>
                                        <p:tav tm="0">
                                          <p:val>
                                            <p:strVal val="0"/>
                                          </p:val>
                                        </p:tav>
                                        <p:tav tm="100000">
                                          <p:val>
                                            <p:strVal val="#ppt_w"/>
                                          </p:val>
                                        </p:tav>
                                      </p:tavLst>
                                    </p:anim>
                                    <p:anim calcmode="lin" valueType="num">
                                      <p:cBhvr additive="base">
                                        <p:cTn id="187" dur="500"/>
                                        <p:tgtEl>
                                          <p:spTgt spid="467">
                                            <p:txEl>
                                              <p:pRg st="1" end="1"/>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467">
                                            <p:txEl>
                                              <p:pRg st="2" end="2"/>
                                            </p:txEl>
                                          </p:spTgt>
                                        </p:tgtEl>
                                        <p:attrNameLst>
                                          <p:attrName>style.visibility</p:attrName>
                                        </p:attrNameLst>
                                      </p:cBhvr>
                                      <p:to>
                                        <p:strVal val="visible"/>
                                      </p:to>
                                    </p:set>
                                    <p:anim calcmode="lin" valueType="num">
                                      <p:cBhvr additive="base">
                                        <p:cTn id="190" dur="500"/>
                                        <p:tgtEl>
                                          <p:spTgt spid="467">
                                            <p:txEl>
                                              <p:pRg st="2" end="2"/>
                                            </p:txEl>
                                          </p:spTgt>
                                        </p:tgtEl>
                                        <p:attrNameLst>
                                          <p:attrName>ppt_w</p:attrName>
                                        </p:attrNameLst>
                                      </p:cBhvr>
                                      <p:tavLst>
                                        <p:tav tm="0">
                                          <p:val>
                                            <p:strVal val="0"/>
                                          </p:val>
                                        </p:tav>
                                        <p:tav tm="100000">
                                          <p:val>
                                            <p:strVal val="#ppt_w"/>
                                          </p:val>
                                        </p:tav>
                                      </p:tavLst>
                                    </p:anim>
                                    <p:anim calcmode="lin" valueType="num">
                                      <p:cBhvr additive="base">
                                        <p:cTn id="191" dur="500"/>
                                        <p:tgtEl>
                                          <p:spTgt spid="467">
                                            <p:txEl>
                                              <p:pRg st="2" end="2"/>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467">
                                            <p:txEl>
                                              <p:pRg st="3" end="3"/>
                                            </p:txEl>
                                          </p:spTgt>
                                        </p:tgtEl>
                                        <p:attrNameLst>
                                          <p:attrName>style.visibility</p:attrName>
                                        </p:attrNameLst>
                                      </p:cBhvr>
                                      <p:to>
                                        <p:strVal val="visible"/>
                                      </p:to>
                                    </p:set>
                                    <p:anim calcmode="lin" valueType="num">
                                      <p:cBhvr additive="base">
                                        <p:cTn id="194" dur="500"/>
                                        <p:tgtEl>
                                          <p:spTgt spid="467">
                                            <p:txEl>
                                              <p:pRg st="3" end="3"/>
                                            </p:txEl>
                                          </p:spTgt>
                                        </p:tgtEl>
                                        <p:attrNameLst>
                                          <p:attrName>ppt_w</p:attrName>
                                        </p:attrNameLst>
                                      </p:cBhvr>
                                      <p:tavLst>
                                        <p:tav tm="0">
                                          <p:val>
                                            <p:strVal val="0"/>
                                          </p:val>
                                        </p:tav>
                                        <p:tav tm="100000">
                                          <p:val>
                                            <p:strVal val="#ppt_w"/>
                                          </p:val>
                                        </p:tav>
                                      </p:tavLst>
                                    </p:anim>
                                    <p:anim calcmode="lin" valueType="num">
                                      <p:cBhvr additive="base">
                                        <p:cTn id="195" dur="500"/>
                                        <p:tgtEl>
                                          <p:spTgt spid="467">
                                            <p:txEl>
                                              <p:pRg st="3" end="3"/>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467">
                                            <p:txEl>
                                              <p:pRg st="4" end="4"/>
                                            </p:txEl>
                                          </p:spTgt>
                                        </p:tgtEl>
                                        <p:attrNameLst>
                                          <p:attrName>style.visibility</p:attrName>
                                        </p:attrNameLst>
                                      </p:cBhvr>
                                      <p:to>
                                        <p:strVal val="visible"/>
                                      </p:to>
                                    </p:set>
                                    <p:anim calcmode="lin" valueType="num">
                                      <p:cBhvr additive="base">
                                        <p:cTn id="198" dur="500"/>
                                        <p:tgtEl>
                                          <p:spTgt spid="467">
                                            <p:txEl>
                                              <p:pRg st="4" end="4"/>
                                            </p:txEl>
                                          </p:spTgt>
                                        </p:tgtEl>
                                        <p:attrNameLst>
                                          <p:attrName>ppt_w</p:attrName>
                                        </p:attrNameLst>
                                      </p:cBhvr>
                                      <p:tavLst>
                                        <p:tav tm="0">
                                          <p:val>
                                            <p:strVal val="0"/>
                                          </p:val>
                                        </p:tav>
                                        <p:tav tm="100000">
                                          <p:val>
                                            <p:strVal val="#ppt_w"/>
                                          </p:val>
                                        </p:tav>
                                      </p:tavLst>
                                    </p:anim>
                                    <p:anim calcmode="lin" valueType="num">
                                      <p:cBhvr additive="base">
                                        <p:cTn id="199" dur="500"/>
                                        <p:tgtEl>
                                          <p:spTgt spid="467">
                                            <p:txEl>
                                              <p:pRg st="4" end="4"/>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467">
                                            <p:txEl>
                                              <p:pRg st="5" end="5"/>
                                            </p:txEl>
                                          </p:spTgt>
                                        </p:tgtEl>
                                        <p:attrNameLst>
                                          <p:attrName>style.visibility</p:attrName>
                                        </p:attrNameLst>
                                      </p:cBhvr>
                                      <p:to>
                                        <p:strVal val="visible"/>
                                      </p:to>
                                    </p:set>
                                    <p:anim calcmode="lin" valueType="num">
                                      <p:cBhvr additive="base">
                                        <p:cTn id="202" dur="500"/>
                                        <p:tgtEl>
                                          <p:spTgt spid="467">
                                            <p:txEl>
                                              <p:pRg st="5" end="5"/>
                                            </p:txEl>
                                          </p:spTgt>
                                        </p:tgtEl>
                                        <p:attrNameLst>
                                          <p:attrName>ppt_w</p:attrName>
                                        </p:attrNameLst>
                                      </p:cBhvr>
                                      <p:tavLst>
                                        <p:tav tm="0">
                                          <p:val>
                                            <p:strVal val="0"/>
                                          </p:val>
                                        </p:tav>
                                        <p:tav tm="100000">
                                          <p:val>
                                            <p:strVal val="#ppt_w"/>
                                          </p:val>
                                        </p:tav>
                                      </p:tavLst>
                                    </p:anim>
                                    <p:anim calcmode="lin" valueType="num">
                                      <p:cBhvr additive="base">
                                        <p:cTn id="203" dur="500"/>
                                        <p:tgtEl>
                                          <p:spTgt spid="467">
                                            <p:txEl>
                                              <p:pRg st="5" end="5"/>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467">
                                            <p:txEl>
                                              <p:pRg st="6" end="6"/>
                                            </p:txEl>
                                          </p:spTgt>
                                        </p:tgtEl>
                                        <p:attrNameLst>
                                          <p:attrName>style.visibility</p:attrName>
                                        </p:attrNameLst>
                                      </p:cBhvr>
                                      <p:to>
                                        <p:strVal val="visible"/>
                                      </p:to>
                                    </p:set>
                                    <p:anim calcmode="lin" valueType="num">
                                      <p:cBhvr additive="base">
                                        <p:cTn id="206" dur="500"/>
                                        <p:tgtEl>
                                          <p:spTgt spid="467">
                                            <p:txEl>
                                              <p:pRg st="6" end="6"/>
                                            </p:txEl>
                                          </p:spTgt>
                                        </p:tgtEl>
                                        <p:attrNameLst>
                                          <p:attrName>ppt_w</p:attrName>
                                        </p:attrNameLst>
                                      </p:cBhvr>
                                      <p:tavLst>
                                        <p:tav tm="0">
                                          <p:val>
                                            <p:strVal val="0"/>
                                          </p:val>
                                        </p:tav>
                                        <p:tav tm="100000">
                                          <p:val>
                                            <p:strVal val="#ppt_w"/>
                                          </p:val>
                                        </p:tav>
                                      </p:tavLst>
                                    </p:anim>
                                    <p:anim calcmode="lin" valueType="num">
                                      <p:cBhvr additive="base">
                                        <p:cTn id="207" dur="500"/>
                                        <p:tgtEl>
                                          <p:spTgt spid="467">
                                            <p:txEl>
                                              <p:pRg st="6" end="6"/>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467">
                                            <p:txEl>
                                              <p:pRg st="7" end="7"/>
                                            </p:txEl>
                                          </p:spTgt>
                                        </p:tgtEl>
                                        <p:attrNameLst>
                                          <p:attrName>style.visibility</p:attrName>
                                        </p:attrNameLst>
                                      </p:cBhvr>
                                      <p:to>
                                        <p:strVal val="visible"/>
                                      </p:to>
                                    </p:set>
                                    <p:anim calcmode="lin" valueType="num">
                                      <p:cBhvr additive="base">
                                        <p:cTn id="210" dur="500"/>
                                        <p:tgtEl>
                                          <p:spTgt spid="467">
                                            <p:txEl>
                                              <p:pRg st="7" end="7"/>
                                            </p:txEl>
                                          </p:spTgt>
                                        </p:tgtEl>
                                        <p:attrNameLst>
                                          <p:attrName>ppt_w</p:attrName>
                                        </p:attrNameLst>
                                      </p:cBhvr>
                                      <p:tavLst>
                                        <p:tav tm="0">
                                          <p:val>
                                            <p:strVal val="0"/>
                                          </p:val>
                                        </p:tav>
                                        <p:tav tm="100000">
                                          <p:val>
                                            <p:strVal val="#ppt_w"/>
                                          </p:val>
                                        </p:tav>
                                      </p:tavLst>
                                    </p:anim>
                                    <p:anim calcmode="lin" valueType="num">
                                      <p:cBhvr additive="base">
                                        <p:cTn id="211" dur="500"/>
                                        <p:tgtEl>
                                          <p:spTgt spid="467">
                                            <p:txEl>
                                              <p:pRg st="7" end="7"/>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467">
                                            <p:txEl>
                                              <p:pRg st="8" end="8"/>
                                            </p:txEl>
                                          </p:spTgt>
                                        </p:tgtEl>
                                        <p:attrNameLst>
                                          <p:attrName>style.visibility</p:attrName>
                                        </p:attrNameLst>
                                      </p:cBhvr>
                                      <p:to>
                                        <p:strVal val="visible"/>
                                      </p:to>
                                    </p:set>
                                    <p:anim calcmode="lin" valueType="num">
                                      <p:cBhvr additive="base">
                                        <p:cTn id="214" dur="500"/>
                                        <p:tgtEl>
                                          <p:spTgt spid="467">
                                            <p:txEl>
                                              <p:pRg st="8" end="8"/>
                                            </p:txEl>
                                          </p:spTgt>
                                        </p:tgtEl>
                                        <p:attrNameLst>
                                          <p:attrName>ppt_w</p:attrName>
                                        </p:attrNameLst>
                                      </p:cBhvr>
                                      <p:tavLst>
                                        <p:tav tm="0">
                                          <p:val>
                                            <p:strVal val="0"/>
                                          </p:val>
                                        </p:tav>
                                        <p:tav tm="100000">
                                          <p:val>
                                            <p:strVal val="#ppt_w"/>
                                          </p:val>
                                        </p:tav>
                                      </p:tavLst>
                                    </p:anim>
                                    <p:anim calcmode="lin" valueType="num">
                                      <p:cBhvr additive="base">
                                        <p:cTn id="215" dur="500"/>
                                        <p:tgtEl>
                                          <p:spTgt spid="467">
                                            <p:txEl>
                                              <p:pRg st="8" end="8"/>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468">
                                            <p:txEl>
                                              <p:pRg st="0" end="0"/>
                                            </p:txEl>
                                          </p:spTgt>
                                        </p:tgtEl>
                                        <p:attrNameLst>
                                          <p:attrName>style.visibility</p:attrName>
                                        </p:attrNameLst>
                                      </p:cBhvr>
                                      <p:to>
                                        <p:strVal val="visible"/>
                                      </p:to>
                                    </p:set>
                                    <p:anim calcmode="lin" valueType="num">
                                      <p:cBhvr additive="base">
                                        <p:cTn id="218" dur="500"/>
                                        <p:tgtEl>
                                          <p:spTgt spid="468">
                                            <p:txEl>
                                              <p:pRg st="0" end="0"/>
                                            </p:txEl>
                                          </p:spTgt>
                                        </p:tgtEl>
                                        <p:attrNameLst>
                                          <p:attrName>ppt_w</p:attrName>
                                        </p:attrNameLst>
                                      </p:cBhvr>
                                      <p:tavLst>
                                        <p:tav tm="0">
                                          <p:val>
                                            <p:strVal val="0"/>
                                          </p:val>
                                        </p:tav>
                                        <p:tav tm="100000">
                                          <p:val>
                                            <p:strVal val="#ppt_w"/>
                                          </p:val>
                                        </p:tav>
                                      </p:tavLst>
                                    </p:anim>
                                    <p:anim calcmode="lin" valueType="num">
                                      <p:cBhvr additive="base">
                                        <p:cTn id="219" dur="500"/>
                                        <p:tgtEl>
                                          <p:spTgt spid="468">
                                            <p:txEl>
                                              <p:pRg st="0" end="0"/>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468">
                                            <p:txEl>
                                              <p:pRg st="1" end="1"/>
                                            </p:txEl>
                                          </p:spTgt>
                                        </p:tgtEl>
                                        <p:attrNameLst>
                                          <p:attrName>style.visibility</p:attrName>
                                        </p:attrNameLst>
                                      </p:cBhvr>
                                      <p:to>
                                        <p:strVal val="visible"/>
                                      </p:to>
                                    </p:set>
                                    <p:anim calcmode="lin" valueType="num">
                                      <p:cBhvr additive="base">
                                        <p:cTn id="222" dur="500"/>
                                        <p:tgtEl>
                                          <p:spTgt spid="468">
                                            <p:txEl>
                                              <p:pRg st="1" end="1"/>
                                            </p:txEl>
                                          </p:spTgt>
                                        </p:tgtEl>
                                        <p:attrNameLst>
                                          <p:attrName>ppt_w</p:attrName>
                                        </p:attrNameLst>
                                      </p:cBhvr>
                                      <p:tavLst>
                                        <p:tav tm="0">
                                          <p:val>
                                            <p:strVal val="0"/>
                                          </p:val>
                                        </p:tav>
                                        <p:tav tm="100000">
                                          <p:val>
                                            <p:strVal val="#ppt_w"/>
                                          </p:val>
                                        </p:tav>
                                      </p:tavLst>
                                    </p:anim>
                                    <p:anim calcmode="lin" valueType="num">
                                      <p:cBhvr additive="base">
                                        <p:cTn id="223" dur="500"/>
                                        <p:tgtEl>
                                          <p:spTgt spid="468">
                                            <p:txEl>
                                              <p:pRg st="1" end="1"/>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468">
                                            <p:txEl>
                                              <p:pRg st="2" end="2"/>
                                            </p:txEl>
                                          </p:spTgt>
                                        </p:tgtEl>
                                        <p:attrNameLst>
                                          <p:attrName>style.visibility</p:attrName>
                                        </p:attrNameLst>
                                      </p:cBhvr>
                                      <p:to>
                                        <p:strVal val="visible"/>
                                      </p:to>
                                    </p:set>
                                    <p:anim calcmode="lin" valueType="num">
                                      <p:cBhvr additive="base">
                                        <p:cTn id="226" dur="500"/>
                                        <p:tgtEl>
                                          <p:spTgt spid="468">
                                            <p:txEl>
                                              <p:pRg st="2" end="2"/>
                                            </p:txEl>
                                          </p:spTgt>
                                        </p:tgtEl>
                                        <p:attrNameLst>
                                          <p:attrName>ppt_w</p:attrName>
                                        </p:attrNameLst>
                                      </p:cBhvr>
                                      <p:tavLst>
                                        <p:tav tm="0">
                                          <p:val>
                                            <p:strVal val="0"/>
                                          </p:val>
                                        </p:tav>
                                        <p:tav tm="100000">
                                          <p:val>
                                            <p:strVal val="#ppt_w"/>
                                          </p:val>
                                        </p:tav>
                                      </p:tavLst>
                                    </p:anim>
                                    <p:anim calcmode="lin" valueType="num">
                                      <p:cBhvr additive="base">
                                        <p:cTn id="227" dur="500"/>
                                        <p:tgtEl>
                                          <p:spTgt spid="468">
                                            <p:txEl>
                                              <p:pRg st="2" end="2"/>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468">
                                            <p:txEl>
                                              <p:pRg st="3" end="3"/>
                                            </p:txEl>
                                          </p:spTgt>
                                        </p:tgtEl>
                                        <p:attrNameLst>
                                          <p:attrName>style.visibility</p:attrName>
                                        </p:attrNameLst>
                                      </p:cBhvr>
                                      <p:to>
                                        <p:strVal val="visible"/>
                                      </p:to>
                                    </p:set>
                                    <p:anim calcmode="lin" valueType="num">
                                      <p:cBhvr additive="base">
                                        <p:cTn id="230" dur="500"/>
                                        <p:tgtEl>
                                          <p:spTgt spid="468">
                                            <p:txEl>
                                              <p:pRg st="3" end="3"/>
                                            </p:txEl>
                                          </p:spTgt>
                                        </p:tgtEl>
                                        <p:attrNameLst>
                                          <p:attrName>ppt_w</p:attrName>
                                        </p:attrNameLst>
                                      </p:cBhvr>
                                      <p:tavLst>
                                        <p:tav tm="0">
                                          <p:val>
                                            <p:strVal val="0"/>
                                          </p:val>
                                        </p:tav>
                                        <p:tav tm="100000">
                                          <p:val>
                                            <p:strVal val="#ppt_w"/>
                                          </p:val>
                                        </p:tav>
                                      </p:tavLst>
                                    </p:anim>
                                    <p:anim calcmode="lin" valueType="num">
                                      <p:cBhvr additive="base">
                                        <p:cTn id="231" dur="500"/>
                                        <p:tgtEl>
                                          <p:spTgt spid="468">
                                            <p:txEl>
                                              <p:pRg st="3" end="3"/>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468">
                                            <p:txEl>
                                              <p:pRg st="4" end="4"/>
                                            </p:txEl>
                                          </p:spTgt>
                                        </p:tgtEl>
                                        <p:attrNameLst>
                                          <p:attrName>style.visibility</p:attrName>
                                        </p:attrNameLst>
                                      </p:cBhvr>
                                      <p:to>
                                        <p:strVal val="visible"/>
                                      </p:to>
                                    </p:set>
                                    <p:anim calcmode="lin" valueType="num">
                                      <p:cBhvr additive="base">
                                        <p:cTn id="234" dur="500"/>
                                        <p:tgtEl>
                                          <p:spTgt spid="468">
                                            <p:txEl>
                                              <p:pRg st="4" end="4"/>
                                            </p:txEl>
                                          </p:spTgt>
                                        </p:tgtEl>
                                        <p:attrNameLst>
                                          <p:attrName>ppt_w</p:attrName>
                                        </p:attrNameLst>
                                      </p:cBhvr>
                                      <p:tavLst>
                                        <p:tav tm="0">
                                          <p:val>
                                            <p:strVal val="0"/>
                                          </p:val>
                                        </p:tav>
                                        <p:tav tm="100000">
                                          <p:val>
                                            <p:strVal val="#ppt_w"/>
                                          </p:val>
                                        </p:tav>
                                      </p:tavLst>
                                    </p:anim>
                                    <p:anim calcmode="lin" valueType="num">
                                      <p:cBhvr additive="base">
                                        <p:cTn id="235" dur="500"/>
                                        <p:tgtEl>
                                          <p:spTgt spid="468">
                                            <p:txEl>
                                              <p:pRg st="4" end="4"/>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468">
                                            <p:txEl>
                                              <p:pRg st="5" end="5"/>
                                            </p:txEl>
                                          </p:spTgt>
                                        </p:tgtEl>
                                        <p:attrNameLst>
                                          <p:attrName>style.visibility</p:attrName>
                                        </p:attrNameLst>
                                      </p:cBhvr>
                                      <p:to>
                                        <p:strVal val="visible"/>
                                      </p:to>
                                    </p:set>
                                    <p:anim calcmode="lin" valueType="num">
                                      <p:cBhvr additive="base">
                                        <p:cTn id="238" dur="500"/>
                                        <p:tgtEl>
                                          <p:spTgt spid="468">
                                            <p:txEl>
                                              <p:pRg st="5" end="5"/>
                                            </p:txEl>
                                          </p:spTgt>
                                        </p:tgtEl>
                                        <p:attrNameLst>
                                          <p:attrName>ppt_w</p:attrName>
                                        </p:attrNameLst>
                                      </p:cBhvr>
                                      <p:tavLst>
                                        <p:tav tm="0">
                                          <p:val>
                                            <p:strVal val="0"/>
                                          </p:val>
                                        </p:tav>
                                        <p:tav tm="100000">
                                          <p:val>
                                            <p:strVal val="#ppt_w"/>
                                          </p:val>
                                        </p:tav>
                                      </p:tavLst>
                                    </p:anim>
                                    <p:anim calcmode="lin" valueType="num">
                                      <p:cBhvr additive="base">
                                        <p:cTn id="239" dur="500"/>
                                        <p:tgtEl>
                                          <p:spTgt spid="468">
                                            <p:txEl>
                                              <p:pRg st="5" end="5"/>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468">
                                            <p:txEl>
                                              <p:pRg st="6" end="6"/>
                                            </p:txEl>
                                          </p:spTgt>
                                        </p:tgtEl>
                                        <p:attrNameLst>
                                          <p:attrName>style.visibility</p:attrName>
                                        </p:attrNameLst>
                                      </p:cBhvr>
                                      <p:to>
                                        <p:strVal val="visible"/>
                                      </p:to>
                                    </p:set>
                                    <p:anim calcmode="lin" valueType="num">
                                      <p:cBhvr additive="base">
                                        <p:cTn id="242" dur="500"/>
                                        <p:tgtEl>
                                          <p:spTgt spid="468">
                                            <p:txEl>
                                              <p:pRg st="6" end="6"/>
                                            </p:txEl>
                                          </p:spTgt>
                                        </p:tgtEl>
                                        <p:attrNameLst>
                                          <p:attrName>ppt_w</p:attrName>
                                        </p:attrNameLst>
                                      </p:cBhvr>
                                      <p:tavLst>
                                        <p:tav tm="0">
                                          <p:val>
                                            <p:strVal val="0"/>
                                          </p:val>
                                        </p:tav>
                                        <p:tav tm="100000">
                                          <p:val>
                                            <p:strVal val="#ppt_w"/>
                                          </p:val>
                                        </p:tav>
                                      </p:tavLst>
                                    </p:anim>
                                    <p:anim calcmode="lin" valueType="num">
                                      <p:cBhvr additive="base">
                                        <p:cTn id="243" dur="500"/>
                                        <p:tgtEl>
                                          <p:spTgt spid="468">
                                            <p:txEl>
                                              <p:pRg st="6" end="6"/>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468">
                                            <p:txEl>
                                              <p:pRg st="7" end="7"/>
                                            </p:txEl>
                                          </p:spTgt>
                                        </p:tgtEl>
                                        <p:attrNameLst>
                                          <p:attrName>style.visibility</p:attrName>
                                        </p:attrNameLst>
                                      </p:cBhvr>
                                      <p:to>
                                        <p:strVal val="visible"/>
                                      </p:to>
                                    </p:set>
                                    <p:anim calcmode="lin" valueType="num">
                                      <p:cBhvr additive="base">
                                        <p:cTn id="246" dur="500"/>
                                        <p:tgtEl>
                                          <p:spTgt spid="468">
                                            <p:txEl>
                                              <p:pRg st="7" end="7"/>
                                            </p:txEl>
                                          </p:spTgt>
                                        </p:tgtEl>
                                        <p:attrNameLst>
                                          <p:attrName>ppt_w</p:attrName>
                                        </p:attrNameLst>
                                      </p:cBhvr>
                                      <p:tavLst>
                                        <p:tav tm="0">
                                          <p:val>
                                            <p:strVal val="0"/>
                                          </p:val>
                                        </p:tav>
                                        <p:tav tm="100000">
                                          <p:val>
                                            <p:strVal val="#ppt_w"/>
                                          </p:val>
                                        </p:tav>
                                      </p:tavLst>
                                    </p:anim>
                                    <p:anim calcmode="lin" valueType="num">
                                      <p:cBhvr additive="base">
                                        <p:cTn id="247" dur="500"/>
                                        <p:tgtEl>
                                          <p:spTgt spid="468">
                                            <p:txEl>
                                              <p:pRg st="7" end="7"/>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468">
                                            <p:txEl>
                                              <p:pRg st="8" end="8"/>
                                            </p:txEl>
                                          </p:spTgt>
                                        </p:tgtEl>
                                        <p:attrNameLst>
                                          <p:attrName>style.visibility</p:attrName>
                                        </p:attrNameLst>
                                      </p:cBhvr>
                                      <p:to>
                                        <p:strVal val="visible"/>
                                      </p:to>
                                    </p:set>
                                    <p:anim calcmode="lin" valueType="num">
                                      <p:cBhvr additive="base">
                                        <p:cTn id="250" dur="500"/>
                                        <p:tgtEl>
                                          <p:spTgt spid="468">
                                            <p:txEl>
                                              <p:pRg st="8" end="8"/>
                                            </p:txEl>
                                          </p:spTgt>
                                        </p:tgtEl>
                                        <p:attrNameLst>
                                          <p:attrName>ppt_w</p:attrName>
                                        </p:attrNameLst>
                                      </p:cBhvr>
                                      <p:tavLst>
                                        <p:tav tm="0">
                                          <p:val>
                                            <p:strVal val="0"/>
                                          </p:val>
                                        </p:tav>
                                        <p:tav tm="100000">
                                          <p:val>
                                            <p:strVal val="#ppt_w"/>
                                          </p:val>
                                        </p:tav>
                                      </p:tavLst>
                                    </p:anim>
                                    <p:anim calcmode="lin" valueType="num">
                                      <p:cBhvr additive="base">
                                        <p:cTn id="251" dur="500"/>
                                        <p:tgtEl>
                                          <p:spTgt spid="468">
                                            <p:txEl>
                                              <p:pRg st="8" end="8"/>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469"/>
                                        </p:tgtEl>
                                        <p:attrNameLst>
                                          <p:attrName>style.visibility</p:attrName>
                                        </p:attrNameLst>
                                      </p:cBhvr>
                                      <p:to>
                                        <p:strVal val="visible"/>
                                      </p:to>
                                    </p:set>
                                    <p:anim calcmode="lin" valueType="num">
                                      <p:cBhvr additive="base">
                                        <p:cTn id="254" dur="500"/>
                                        <p:tgtEl>
                                          <p:spTgt spid="469"/>
                                        </p:tgtEl>
                                        <p:attrNameLst>
                                          <p:attrName>ppt_w</p:attrName>
                                        </p:attrNameLst>
                                      </p:cBhvr>
                                      <p:tavLst>
                                        <p:tav tm="0">
                                          <p:val>
                                            <p:strVal val="0"/>
                                          </p:val>
                                        </p:tav>
                                        <p:tav tm="100000">
                                          <p:val>
                                            <p:strVal val="#ppt_w"/>
                                          </p:val>
                                        </p:tav>
                                      </p:tavLst>
                                    </p:anim>
                                    <p:anim calcmode="lin" valueType="num">
                                      <p:cBhvr additive="base">
                                        <p:cTn id="255" dur="500"/>
                                        <p:tgtEl>
                                          <p:spTgt spid="469"/>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470">
                                            <p:txEl>
                                              <p:pRg st="0" end="0"/>
                                            </p:txEl>
                                          </p:spTgt>
                                        </p:tgtEl>
                                        <p:attrNameLst>
                                          <p:attrName>style.visibility</p:attrName>
                                        </p:attrNameLst>
                                      </p:cBhvr>
                                      <p:to>
                                        <p:strVal val="visible"/>
                                      </p:to>
                                    </p:set>
                                    <p:anim calcmode="lin" valueType="num">
                                      <p:cBhvr additive="base">
                                        <p:cTn id="258" dur="500"/>
                                        <p:tgtEl>
                                          <p:spTgt spid="470">
                                            <p:txEl>
                                              <p:pRg st="0" end="0"/>
                                            </p:txEl>
                                          </p:spTgt>
                                        </p:tgtEl>
                                        <p:attrNameLst>
                                          <p:attrName>ppt_w</p:attrName>
                                        </p:attrNameLst>
                                      </p:cBhvr>
                                      <p:tavLst>
                                        <p:tav tm="0">
                                          <p:val>
                                            <p:strVal val="0"/>
                                          </p:val>
                                        </p:tav>
                                        <p:tav tm="100000">
                                          <p:val>
                                            <p:strVal val="#ppt_w"/>
                                          </p:val>
                                        </p:tav>
                                      </p:tavLst>
                                    </p:anim>
                                    <p:anim calcmode="lin" valueType="num">
                                      <p:cBhvr additive="base">
                                        <p:cTn id="259" dur="500"/>
                                        <p:tgtEl>
                                          <p:spTgt spid="470">
                                            <p:txEl>
                                              <p:pRg st="0" end="0"/>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470">
                                            <p:txEl>
                                              <p:pRg st="1" end="1"/>
                                            </p:txEl>
                                          </p:spTgt>
                                        </p:tgtEl>
                                        <p:attrNameLst>
                                          <p:attrName>style.visibility</p:attrName>
                                        </p:attrNameLst>
                                      </p:cBhvr>
                                      <p:to>
                                        <p:strVal val="visible"/>
                                      </p:to>
                                    </p:set>
                                    <p:anim calcmode="lin" valueType="num">
                                      <p:cBhvr additive="base">
                                        <p:cTn id="262" dur="500"/>
                                        <p:tgtEl>
                                          <p:spTgt spid="470">
                                            <p:txEl>
                                              <p:pRg st="1" end="1"/>
                                            </p:txEl>
                                          </p:spTgt>
                                        </p:tgtEl>
                                        <p:attrNameLst>
                                          <p:attrName>ppt_w</p:attrName>
                                        </p:attrNameLst>
                                      </p:cBhvr>
                                      <p:tavLst>
                                        <p:tav tm="0">
                                          <p:val>
                                            <p:strVal val="0"/>
                                          </p:val>
                                        </p:tav>
                                        <p:tav tm="100000">
                                          <p:val>
                                            <p:strVal val="#ppt_w"/>
                                          </p:val>
                                        </p:tav>
                                      </p:tavLst>
                                    </p:anim>
                                    <p:anim calcmode="lin" valueType="num">
                                      <p:cBhvr additive="base">
                                        <p:cTn id="263" dur="500"/>
                                        <p:tgtEl>
                                          <p:spTgt spid="470">
                                            <p:txEl>
                                              <p:pRg st="1" end="1"/>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470">
                                            <p:txEl>
                                              <p:pRg st="2" end="2"/>
                                            </p:txEl>
                                          </p:spTgt>
                                        </p:tgtEl>
                                        <p:attrNameLst>
                                          <p:attrName>style.visibility</p:attrName>
                                        </p:attrNameLst>
                                      </p:cBhvr>
                                      <p:to>
                                        <p:strVal val="visible"/>
                                      </p:to>
                                    </p:set>
                                    <p:anim calcmode="lin" valueType="num">
                                      <p:cBhvr additive="base">
                                        <p:cTn id="266" dur="500"/>
                                        <p:tgtEl>
                                          <p:spTgt spid="470">
                                            <p:txEl>
                                              <p:pRg st="2" end="2"/>
                                            </p:txEl>
                                          </p:spTgt>
                                        </p:tgtEl>
                                        <p:attrNameLst>
                                          <p:attrName>ppt_w</p:attrName>
                                        </p:attrNameLst>
                                      </p:cBhvr>
                                      <p:tavLst>
                                        <p:tav tm="0">
                                          <p:val>
                                            <p:strVal val="0"/>
                                          </p:val>
                                        </p:tav>
                                        <p:tav tm="100000">
                                          <p:val>
                                            <p:strVal val="#ppt_w"/>
                                          </p:val>
                                        </p:tav>
                                      </p:tavLst>
                                    </p:anim>
                                    <p:anim calcmode="lin" valueType="num">
                                      <p:cBhvr additive="base">
                                        <p:cTn id="267" dur="500"/>
                                        <p:tgtEl>
                                          <p:spTgt spid="470">
                                            <p:txEl>
                                              <p:pRg st="2" end="2"/>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470">
                                            <p:txEl>
                                              <p:pRg st="3" end="3"/>
                                            </p:txEl>
                                          </p:spTgt>
                                        </p:tgtEl>
                                        <p:attrNameLst>
                                          <p:attrName>style.visibility</p:attrName>
                                        </p:attrNameLst>
                                      </p:cBhvr>
                                      <p:to>
                                        <p:strVal val="visible"/>
                                      </p:to>
                                    </p:set>
                                    <p:anim calcmode="lin" valueType="num">
                                      <p:cBhvr additive="base">
                                        <p:cTn id="270" dur="500"/>
                                        <p:tgtEl>
                                          <p:spTgt spid="470">
                                            <p:txEl>
                                              <p:pRg st="3" end="3"/>
                                            </p:txEl>
                                          </p:spTgt>
                                        </p:tgtEl>
                                        <p:attrNameLst>
                                          <p:attrName>ppt_w</p:attrName>
                                        </p:attrNameLst>
                                      </p:cBhvr>
                                      <p:tavLst>
                                        <p:tav tm="0">
                                          <p:val>
                                            <p:strVal val="0"/>
                                          </p:val>
                                        </p:tav>
                                        <p:tav tm="100000">
                                          <p:val>
                                            <p:strVal val="#ppt_w"/>
                                          </p:val>
                                        </p:tav>
                                      </p:tavLst>
                                    </p:anim>
                                    <p:anim calcmode="lin" valueType="num">
                                      <p:cBhvr additive="base">
                                        <p:cTn id="271" dur="500"/>
                                        <p:tgtEl>
                                          <p:spTgt spid="470">
                                            <p:txEl>
                                              <p:pRg st="3" end="3"/>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470">
                                            <p:txEl>
                                              <p:pRg st="4" end="4"/>
                                            </p:txEl>
                                          </p:spTgt>
                                        </p:tgtEl>
                                        <p:attrNameLst>
                                          <p:attrName>style.visibility</p:attrName>
                                        </p:attrNameLst>
                                      </p:cBhvr>
                                      <p:to>
                                        <p:strVal val="visible"/>
                                      </p:to>
                                    </p:set>
                                    <p:anim calcmode="lin" valueType="num">
                                      <p:cBhvr additive="base">
                                        <p:cTn id="274" dur="500"/>
                                        <p:tgtEl>
                                          <p:spTgt spid="470">
                                            <p:txEl>
                                              <p:pRg st="4" end="4"/>
                                            </p:txEl>
                                          </p:spTgt>
                                        </p:tgtEl>
                                        <p:attrNameLst>
                                          <p:attrName>ppt_w</p:attrName>
                                        </p:attrNameLst>
                                      </p:cBhvr>
                                      <p:tavLst>
                                        <p:tav tm="0">
                                          <p:val>
                                            <p:strVal val="0"/>
                                          </p:val>
                                        </p:tav>
                                        <p:tav tm="100000">
                                          <p:val>
                                            <p:strVal val="#ppt_w"/>
                                          </p:val>
                                        </p:tav>
                                      </p:tavLst>
                                    </p:anim>
                                    <p:anim calcmode="lin" valueType="num">
                                      <p:cBhvr additive="base">
                                        <p:cTn id="275" dur="500"/>
                                        <p:tgtEl>
                                          <p:spTgt spid="470">
                                            <p:txEl>
                                              <p:pRg st="4" end="4"/>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470">
                                            <p:txEl>
                                              <p:pRg st="5" end="5"/>
                                            </p:txEl>
                                          </p:spTgt>
                                        </p:tgtEl>
                                        <p:attrNameLst>
                                          <p:attrName>style.visibility</p:attrName>
                                        </p:attrNameLst>
                                      </p:cBhvr>
                                      <p:to>
                                        <p:strVal val="visible"/>
                                      </p:to>
                                    </p:set>
                                    <p:anim calcmode="lin" valueType="num">
                                      <p:cBhvr additive="base">
                                        <p:cTn id="278" dur="500"/>
                                        <p:tgtEl>
                                          <p:spTgt spid="470">
                                            <p:txEl>
                                              <p:pRg st="5" end="5"/>
                                            </p:txEl>
                                          </p:spTgt>
                                        </p:tgtEl>
                                        <p:attrNameLst>
                                          <p:attrName>ppt_w</p:attrName>
                                        </p:attrNameLst>
                                      </p:cBhvr>
                                      <p:tavLst>
                                        <p:tav tm="0">
                                          <p:val>
                                            <p:strVal val="0"/>
                                          </p:val>
                                        </p:tav>
                                        <p:tav tm="100000">
                                          <p:val>
                                            <p:strVal val="#ppt_w"/>
                                          </p:val>
                                        </p:tav>
                                      </p:tavLst>
                                    </p:anim>
                                    <p:anim calcmode="lin" valueType="num">
                                      <p:cBhvr additive="base">
                                        <p:cTn id="279" dur="500"/>
                                        <p:tgtEl>
                                          <p:spTgt spid="470">
                                            <p:txEl>
                                              <p:pRg st="5" end="5"/>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470">
                                            <p:txEl>
                                              <p:pRg st="6" end="6"/>
                                            </p:txEl>
                                          </p:spTgt>
                                        </p:tgtEl>
                                        <p:attrNameLst>
                                          <p:attrName>style.visibility</p:attrName>
                                        </p:attrNameLst>
                                      </p:cBhvr>
                                      <p:to>
                                        <p:strVal val="visible"/>
                                      </p:to>
                                    </p:set>
                                    <p:anim calcmode="lin" valueType="num">
                                      <p:cBhvr additive="base">
                                        <p:cTn id="282" dur="500"/>
                                        <p:tgtEl>
                                          <p:spTgt spid="470">
                                            <p:txEl>
                                              <p:pRg st="6" end="6"/>
                                            </p:txEl>
                                          </p:spTgt>
                                        </p:tgtEl>
                                        <p:attrNameLst>
                                          <p:attrName>ppt_w</p:attrName>
                                        </p:attrNameLst>
                                      </p:cBhvr>
                                      <p:tavLst>
                                        <p:tav tm="0">
                                          <p:val>
                                            <p:strVal val="0"/>
                                          </p:val>
                                        </p:tav>
                                        <p:tav tm="100000">
                                          <p:val>
                                            <p:strVal val="#ppt_w"/>
                                          </p:val>
                                        </p:tav>
                                      </p:tavLst>
                                    </p:anim>
                                    <p:anim calcmode="lin" valueType="num">
                                      <p:cBhvr additive="base">
                                        <p:cTn id="283" dur="500"/>
                                        <p:tgtEl>
                                          <p:spTgt spid="470">
                                            <p:txEl>
                                              <p:pRg st="6" end="6"/>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470">
                                            <p:txEl>
                                              <p:pRg st="7" end="7"/>
                                            </p:txEl>
                                          </p:spTgt>
                                        </p:tgtEl>
                                        <p:attrNameLst>
                                          <p:attrName>style.visibility</p:attrName>
                                        </p:attrNameLst>
                                      </p:cBhvr>
                                      <p:to>
                                        <p:strVal val="visible"/>
                                      </p:to>
                                    </p:set>
                                    <p:anim calcmode="lin" valueType="num">
                                      <p:cBhvr additive="base">
                                        <p:cTn id="286" dur="500"/>
                                        <p:tgtEl>
                                          <p:spTgt spid="470">
                                            <p:txEl>
                                              <p:pRg st="7" end="7"/>
                                            </p:txEl>
                                          </p:spTgt>
                                        </p:tgtEl>
                                        <p:attrNameLst>
                                          <p:attrName>ppt_w</p:attrName>
                                        </p:attrNameLst>
                                      </p:cBhvr>
                                      <p:tavLst>
                                        <p:tav tm="0">
                                          <p:val>
                                            <p:strVal val="0"/>
                                          </p:val>
                                        </p:tav>
                                        <p:tav tm="100000">
                                          <p:val>
                                            <p:strVal val="#ppt_w"/>
                                          </p:val>
                                        </p:tav>
                                      </p:tavLst>
                                    </p:anim>
                                    <p:anim calcmode="lin" valueType="num">
                                      <p:cBhvr additive="base">
                                        <p:cTn id="287" dur="500"/>
                                        <p:tgtEl>
                                          <p:spTgt spid="470">
                                            <p:txEl>
                                              <p:pRg st="7" end="7"/>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470">
                                            <p:txEl>
                                              <p:pRg st="8" end="8"/>
                                            </p:txEl>
                                          </p:spTgt>
                                        </p:tgtEl>
                                        <p:attrNameLst>
                                          <p:attrName>style.visibility</p:attrName>
                                        </p:attrNameLst>
                                      </p:cBhvr>
                                      <p:to>
                                        <p:strVal val="visible"/>
                                      </p:to>
                                    </p:set>
                                    <p:anim calcmode="lin" valueType="num">
                                      <p:cBhvr additive="base">
                                        <p:cTn id="290" dur="500"/>
                                        <p:tgtEl>
                                          <p:spTgt spid="470">
                                            <p:txEl>
                                              <p:pRg st="8" end="8"/>
                                            </p:txEl>
                                          </p:spTgt>
                                        </p:tgtEl>
                                        <p:attrNameLst>
                                          <p:attrName>ppt_w</p:attrName>
                                        </p:attrNameLst>
                                      </p:cBhvr>
                                      <p:tavLst>
                                        <p:tav tm="0">
                                          <p:val>
                                            <p:strVal val="0"/>
                                          </p:val>
                                        </p:tav>
                                        <p:tav tm="100000">
                                          <p:val>
                                            <p:strVal val="#ppt_w"/>
                                          </p:val>
                                        </p:tav>
                                      </p:tavLst>
                                    </p:anim>
                                    <p:anim calcmode="lin" valueType="num">
                                      <p:cBhvr additive="base">
                                        <p:cTn id="291" dur="500"/>
                                        <p:tgtEl>
                                          <p:spTgt spid="470">
                                            <p:txEl>
                                              <p:pRg st="8" end="8"/>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471">
                                            <p:txEl>
                                              <p:pRg st="0" end="0"/>
                                            </p:txEl>
                                          </p:spTgt>
                                        </p:tgtEl>
                                        <p:attrNameLst>
                                          <p:attrName>style.visibility</p:attrName>
                                        </p:attrNameLst>
                                      </p:cBhvr>
                                      <p:to>
                                        <p:strVal val="visible"/>
                                      </p:to>
                                    </p:set>
                                    <p:anim calcmode="lin" valueType="num">
                                      <p:cBhvr additive="base">
                                        <p:cTn id="294" dur="500"/>
                                        <p:tgtEl>
                                          <p:spTgt spid="471">
                                            <p:txEl>
                                              <p:pRg st="0" end="0"/>
                                            </p:txEl>
                                          </p:spTgt>
                                        </p:tgtEl>
                                        <p:attrNameLst>
                                          <p:attrName>ppt_w</p:attrName>
                                        </p:attrNameLst>
                                      </p:cBhvr>
                                      <p:tavLst>
                                        <p:tav tm="0">
                                          <p:val>
                                            <p:strVal val="0"/>
                                          </p:val>
                                        </p:tav>
                                        <p:tav tm="100000">
                                          <p:val>
                                            <p:strVal val="#ppt_w"/>
                                          </p:val>
                                        </p:tav>
                                      </p:tavLst>
                                    </p:anim>
                                    <p:anim calcmode="lin" valueType="num">
                                      <p:cBhvr additive="base">
                                        <p:cTn id="295" dur="500"/>
                                        <p:tgtEl>
                                          <p:spTgt spid="471">
                                            <p:txEl>
                                              <p:pRg st="0" end="0"/>
                                            </p:txEl>
                                          </p:spTgt>
                                        </p:tgtEl>
                                        <p:attrNameLst>
                                          <p:attrName>ppt_h</p:attrName>
                                        </p:attrNameLst>
                                      </p:cBhvr>
                                      <p:tavLst>
                                        <p:tav tm="0">
                                          <p:val>
                                            <p:strVal val="0"/>
                                          </p:val>
                                        </p:tav>
                                        <p:tav tm="100000">
                                          <p:val>
                                            <p:strVal val="#ppt_h"/>
                                          </p:val>
                                        </p:tav>
                                      </p:tavLst>
                                    </p:anim>
                                  </p:childTnLst>
                                </p:cTn>
                              </p:par>
                              <p:par>
                                <p:cTn id="296" presetID="23" presetClass="entr" presetSubtype="16" fill="hold" nodeType="withEffect">
                                  <p:stCondLst>
                                    <p:cond delay="200"/>
                                  </p:stCondLst>
                                  <p:childTnLst>
                                    <p:set>
                                      <p:cBhvr>
                                        <p:cTn id="297" dur="1" fill="hold">
                                          <p:stCondLst>
                                            <p:cond delay="0"/>
                                          </p:stCondLst>
                                        </p:cTn>
                                        <p:tgtEl>
                                          <p:spTgt spid="471">
                                            <p:txEl>
                                              <p:pRg st="1" end="1"/>
                                            </p:txEl>
                                          </p:spTgt>
                                        </p:tgtEl>
                                        <p:attrNameLst>
                                          <p:attrName>style.visibility</p:attrName>
                                        </p:attrNameLst>
                                      </p:cBhvr>
                                      <p:to>
                                        <p:strVal val="visible"/>
                                      </p:to>
                                    </p:set>
                                    <p:anim calcmode="lin" valueType="num">
                                      <p:cBhvr additive="base">
                                        <p:cTn id="298" dur="500"/>
                                        <p:tgtEl>
                                          <p:spTgt spid="471">
                                            <p:txEl>
                                              <p:pRg st="1" end="1"/>
                                            </p:txEl>
                                          </p:spTgt>
                                        </p:tgtEl>
                                        <p:attrNameLst>
                                          <p:attrName>ppt_w</p:attrName>
                                        </p:attrNameLst>
                                      </p:cBhvr>
                                      <p:tavLst>
                                        <p:tav tm="0">
                                          <p:val>
                                            <p:strVal val="0"/>
                                          </p:val>
                                        </p:tav>
                                        <p:tav tm="100000">
                                          <p:val>
                                            <p:strVal val="#ppt_w"/>
                                          </p:val>
                                        </p:tav>
                                      </p:tavLst>
                                    </p:anim>
                                    <p:anim calcmode="lin" valueType="num">
                                      <p:cBhvr additive="base">
                                        <p:cTn id="299" dur="500"/>
                                        <p:tgtEl>
                                          <p:spTgt spid="471">
                                            <p:txEl>
                                              <p:pRg st="1" end="1"/>
                                            </p:txEl>
                                          </p:spTgt>
                                        </p:tgtEl>
                                        <p:attrNameLst>
                                          <p:attrName>ppt_h</p:attrName>
                                        </p:attrNameLst>
                                      </p:cBhvr>
                                      <p:tavLst>
                                        <p:tav tm="0">
                                          <p:val>
                                            <p:strVal val="0"/>
                                          </p:val>
                                        </p:tav>
                                        <p:tav tm="100000">
                                          <p:val>
                                            <p:strVal val="#ppt_h"/>
                                          </p:val>
                                        </p:tav>
                                      </p:tavLst>
                                    </p:anim>
                                  </p:childTnLst>
                                </p:cTn>
                              </p:par>
                              <p:par>
                                <p:cTn id="300" presetID="23" presetClass="entr" presetSubtype="16" fill="hold" nodeType="withEffect">
                                  <p:stCondLst>
                                    <p:cond delay="200"/>
                                  </p:stCondLst>
                                  <p:childTnLst>
                                    <p:set>
                                      <p:cBhvr>
                                        <p:cTn id="301" dur="1" fill="hold">
                                          <p:stCondLst>
                                            <p:cond delay="0"/>
                                          </p:stCondLst>
                                        </p:cTn>
                                        <p:tgtEl>
                                          <p:spTgt spid="471">
                                            <p:txEl>
                                              <p:pRg st="2" end="2"/>
                                            </p:txEl>
                                          </p:spTgt>
                                        </p:tgtEl>
                                        <p:attrNameLst>
                                          <p:attrName>style.visibility</p:attrName>
                                        </p:attrNameLst>
                                      </p:cBhvr>
                                      <p:to>
                                        <p:strVal val="visible"/>
                                      </p:to>
                                    </p:set>
                                    <p:anim calcmode="lin" valueType="num">
                                      <p:cBhvr additive="base">
                                        <p:cTn id="302" dur="500"/>
                                        <p:tgtEl>
                                          <p:spTgt spid="471">
                                            <p:txEl>
                                              <p:pRg st="2" end="2"/>
                                            </p:txEl>
                                          </p:spTgt>
                                        </p:tgtEl>
                                        <p:attrNameLst>
                                          <p:attrName>ppt_w</p:attrName>
                                        </p:attrNameLst>
                                      </p:cBhvr>
                                      <p:tavLst>
                                        <p:tav tm="0">
                                          <p:val>
                                            <p:strVal val="0"/>
                                          </p:val>
                                        </p:tav>
                                        <p:tav tm="100000">
                                          <p:val>
                                            <p:strVal val="#ppt_w"/>
                                          </p:val>
                                        </p:tav>
                                      </p:tavLst>
                                    </p:anim>
                                    <p:anim calcmode="lin" valueType="num">
                                      <p:cBhvr additive="base">
                                        <p:cTn id="303" dur="500"/>
                                        <p:tgtEl>
                                          <p:spTgt spid="471">
                                            <p:txEl>
                                              <p:pRg st="2" end="2"/>
                                            </p:txEl>
                                          </p:spTgt>
                                        </p:tgtEl>
                                        <p:attrNameLst>
                                          <p:attrName>ppt_h</p:attrName>
                                        </p:attrNameLst>
                                      </p:cBhvr>
                                      <p:tavLst>
                                        <p:tav tm="0">
                                          <p:val>
                                            <p:strVal val="0"/>
                                          </p:val>
                                        </p:tav>
                                        <p:tav tm="100000">
                                          <p:val>
                                            <p:strVal val="#ppt_h"/>
                                          </p:val>
                                        </p:tav>
                                      </p:tavLst>
                                    </p:anim>
                                  </p:childTnLst>
                                </p:cTn>
                              </p:par>
                              <p:par>
                                <p:cTn id="304" presetID="23" presetClass="entr" presetSubtype="16" fill="hold" nodeType="withEffect">
                                  <p:stCondLst>
                                    <p:cond delay="200"/>
                                  </p:stCondLst>
                                  <p:childTnLst>
                                    <p:set>
                                      <p:cBhvr>
                                        <p:cTn id="305" dur="1" fill="hold">
                                          <p:stCondLst>
                                            <p:cond delay="0"/>
                                          </p:stCondLst>
                                        </p:cTn>
                                        <p:tgtEl>
                                          <p:spTgt spid="471">
                                            <p:txEl>
                                              <p:pRg st="3" end="3"/>
                                            </p:txEl>
                                          </p:spTgt>
                                        </p:tgtEl>
                                        <p:attrNameLst>
                                          <p:attrName>style.visibility</p:attrName>
                                        </p:attrNameLst>
                                      </p:cBhvr>
                                      <p:to>
                                        <p:strVal val="visible"/>
                                      </p:to>
                                    </p:set>
                                    <p:anim calcmode="lin" valueType="num">
                                      <p:cBhvr additive="base">
                                        <p:cTn id="306" dur="500"/>
                                        <p:tgtEl>
                                          <p:spTgt spid="471">
                                            <p:txEl>
                                              <p:pRg st="3" end="3"/>
                                            </p:txEl>
                                          </p:spTgt>
                                        </p:tgtEl>
                                        <p:attrNameLst>
                                          <p:attrName>ppt_w</p:attrName>
                                        </p:attrNameLst>
                                      </p:cBhvr>
                                      <p:tavLst>
                                        <p:tav tm="0">
                                          <p:val>
                                            <p:strVal val="0"/>
                                          </p:val>
                                        </p:tav>
                                        <p:tav tm="100000">
                                          <p:val>
                                            <p:strVal val="#ppt_w"/>
                                          </p:val>
                                        </p:tav>
                                      </p:tavLst>
                                    </p:anim>
                                    <p:anim calcmode="lin" valueType="num">
                                      <p:cBhvr additive="base">
                                        <p:cTn id="307" dur="500"/>
                                        <p:tgtEl>
                                          <p:spTgt spid="471">
                                            <p:txEl>
                                              <p:pRg st="3" end="3"/>
                                            </p:txEl>
                                          </p:spTgt>
                                        </p:tgtEl>
                                        <p:attrNameLst>
                                          <p:attrName>ppt_h</p:attrName>
                                        </p:attrNameLst>
                                      </p:cBhvr>
                                      <p:tavLst>
                                        <p:tav tm="0">
                                          <p:val>
                                            <p:strVal val="0"/>
                                          </p:val>
                                        </p:tav>
                                        <p:tav tm="100000">
                                          <p:val>
                                            <p:strVal val="#ppt_h"/>
                                          </p:val>
                                        </p:tav>
                                      </p:tavLst>
                                    </p:anim>
                                  </p:childTnLst>
                                </p:cTn>
                              </p:par>
                              <p:par>
                                <p:cTn id="308" presetID="23" presetClass="entr" presetSubtype="16" fill="hold" nodeType="withEffect">
                                  <p:stCondLst>
                                    <p:cond delay="200"/>
                                  </p:stCondLst>
                                  <p:childTnLst>
                                    <p:set>
                                      <p:cBhvr>
                                        <p:cTn id="309" dur="1" fill="hold">
                                          <p:stCondLst>
                                            <p:cond delay="0"/>
                                          </p:stCondLst>
                                        </p:cTn>
                                        <p:tgtEl>
                                          <p:spTgt spid="471">
                                            <p:txEl>
                                              <p:pRg st="4" end="4"/>
                                            </p:txEl>
                                          </p:spTgt>
                                        </p:tgtEl>
                                        <p:attrNameLst>
                                          <p:attrName>style.visibility</p:attrName>
                                        </p:attrNameLst>
                                      </p:cBhvr>
                                      <p:to>
                                        <p:strVal val="visible"/>
                                      </p:to>
                                    </p:set>
                                    <p:anim calcmode="lin" valueType="num">
                                      <p:cBhvr additive="base">
                                        <p:cTn id="310" dur="500"/>
                                        <p:tgtEl>
                                          <p:spTgt spid="471">
                                            <p:txEl>
                                              <p:pRg st="4" end="4"/>
                                            </p:txEl>
                                          </p:spTgt>
                                        </p:tgtEl>
                                        <p:attrNameLst>
                                          <p:attrName>ppt_w</p:attrName>
                                        </p:attrNameLst>
                                      </p:cBhvr>
                                      <p:tavLst>
                                        <p:tav tm="0">
                                          <p:val>
                                            <p:strVal val="0"/>
                                          </p:val>
                                        </p:tav>
                                        <p:tav tm="100000">
                                          <p:val>
                                            <p:strVal val="#ppt_w"/>
                                          </p:val>
                                        </p:tav>
                                      </p:tavLst>
                                    </p:anim>
                                    <p:anim calcmode="lin" valueType="num">
                                      <p:cBhvr additive="base">
                                        <p:cTn id="311" dur="500"/>
                                        <p:tgtEl>
                                          <p:spTgt spid="471">
                                            <p:txEl>
                                              <p:pRg st="4" end="4"/>
                                            </p:txEl>
                                          </p:spTgt>
                                        </p:tgtEl>
                                        <p:attrNameLst>
                                          <p:attrName>ppt_h</p:attrName>
                                        </p:attrNameLst>
                                      </p:cBhvr>
                                      <p:tavLst>
                                        <p:tav tm="0">
                                          <p:val>
                                            <p:strVal val="0"/>
                                          </p:val>
                                        </p:tav>
                                        <p:tav tm="100000">
                                          <p:val>
                                            <p:strVal val="#ppt_h"/>
                                          </p:val>
                                        </p:tav>
                                      </p:tavLst>
                                    </p:anim>
                                  </p:childTnLst>
                                </p:cTn>
                              </p:par>
                              <p:par>
                                <p:cTn id="312" presetID="23" presetClass="entr" presetSubtype="16" fill="hold" nodeType="withEffect">
                                  <p:stCondLst>
                                    <p:cond delay="200"/>
                                  </p:stCondLst>
                                  <p:childTnLst>
                                    <p:set>
                                      <p:cBhvr>
                                        <p:cTn id="313" dur="1" fill="hold">
                                          <p:stCondLst>
                                            <p:cond delay="0"/>
                                          </p:stCondLst>
                                        </p:cTn>
                                        <p:tgtEl>
                                          <p:spTgt spid="471">
                                            <p:txEl>
                                              <p:pRg st="5" end="5"/>
                                            </p:txEl>
                                          </p:spTgt>
                                        </p:tgtEl>
                                        <p:attrNameLst>
                                          <p:attrName>style.visibility</p:attrName>
                                        </p:attrNameLst>
                                      </p:cBhvr>
                                      <p:to>
                                        <p:strVal val="visible"/>
                                      </p:to>
                                    </p:set>
                                    <p:anim calcmode="lin" valueType="num">
                                      <p:cBhvr additive="base">
                                        <p:cTn id="314" dur="500"/>
                                        <p:tgtEl>
                                          <p:spTgt spid="471">
                                            <p:txEl>
                                              <p:pRg st="5" end="5"/>
                                            </p:txEl>
                                          </p:spTgt>
                                        </p:tgtEl>
                                        <p:attrNameLst>
                                          <p:attrName>ppt_w</p:attrName>
                                        </p:attrNameLst>
                                      </p:cBhvr>
                                      <p:tavLst>
                                        <p:tav tm="0">
                                          <p:val>
                                            <p:strVal val="0"/>
                                          </p:val>
                                        </p:tav>
                                        <p:tav tm="100000">
                                          <p:val>
                                            <p:strVal val="#ppt_w"/>
                                          </p:val>
                                        </p:tav>
                                      </p:tavLst>
                                    </p:anim>
                                    <p:anim calcmode="lin" valueType="num">
                                      <p:cBhvr additive="base">
                                        <p:cTn id="315" dur="500"/>
                                        <p:tgtEl>
                                          <p:spTgt spid="471">
                                            <p:txEl>
                                              <p:pRg st="5" end="5"/>
                                            </p:txEl>
                                          </p:spTgt>
                                        </p:tgtEl>
                                        <p:attrNameLst>
                                          <p:attrName>ppt_h</p:attrName>
                                        </p:attrNameLst>
                                      </p:cBhvr>
                                      <p:tavLst>
                                        <p:tav tm="0">
                                          <p:val>
                                            <p:strVal val="0"/>
                                          </p:val>
                                        </p:tav>
                                        <p:tav tm="100000">
                                          <p:val>
                                            <p:strVal val="#ppt_h"/>
                                          </p:val>
                                        </p:tav>
                                      </p:tavLst>
                                    </p:anim>
                                  </p:childTnLst>
                                </p:cTn>
                              </p:par>
                              <p:par>
                                <p:cTn id="316" presetID="23" presetClass="entr" presetSubtype="16" fill="hold" nodeType="withEffect">
                                  <p:stCondLst>
                                    <p:cond delay="200"/>
                                  </p:stCondLst>
                                  <p:childTnLst>
                                    <p:set>
                                      <p:cBhvr>
                                        <p:cTn id="317" dur="1" fill="hold">
                                          <p:stCondLst>
                                            <p:cond delay="0"/>
                                          </p:stCondLst>
                                        </p:cTn>
                                        <p:tgtEl>
                                          <p:spTgt spid="471">
                                            <p:txEl>
                                              <p:pRg st="6" end="6"/>
                                            </p:txEl>
                                          </p:spTgt>
                                        </p:tgtEl>
                                        <p:attrNameLst>
                                          <p:attrName>style.visibility</p:attrName>
                                        </p:attrNameLst>
                                      </p:cBhvr>
                                      <p:to>
                                        <p:strVal val="visible"/>
                                      </p:to>
                                    </p:set>
                                    <p:anim calcmode="lin" valueType="num">
                                      <p:cBhvr additive="base">
                                        <p:cTn id="318" dur="500"/>
                                        <p:tgtEl>
                                          <p:spTgt spid="471">
                                            <p:txEl>
                                              <p:pRg st="6" end="6"/>
                                            </p:txEl>
                                          </p:spTgt>
                                        </p:tgtEl>
                                        <p:attrNameLst>
                                          <p:attrName>ppt_w</p:attrName>
                                        </p:attrNameLst>
                                      </p:cBhvr>
                                      <p:tavLst>
                                        <p:tav tm="0">
                                          <p:val>
                                            <p:strVal val="0"/>
                                          </p:val>
                                        </p:tav>
                                        <p:tav tm="100000">
                                          <p:val>
                                            <p:strVal val="#ppt_w"/>
                                          </p:val>
                                        </p:tav>
                                      </p:tavLst>
                                    </p:anim>
                                    <p:anim calcmode="lin" valueType="num">
                                      <p:cBhvr additive="base">
                                        <p:cTn id="319" dur="500"/>
                                        <p:tgtEl>
                                          <p:spTgt spid="471">
                                            <p:txEl>
                                              <p:pRg st="6" end="6"/>
                                            </p:txEl>
                                          </p:spTgt>
                                        </p:tgtEl>
                                        <p:attrNameLst>
                                          <p:attrName>ppt_h</p:attrName>
                                        </p:attrNameLst>
                                      </p:cBhvr>
                                      <p:tavLst>
                                        <p:tav tm="0">
                                          <p:val>
                                            <p:strVal val="0"/>
                                          </p:val>
                                        </p:tav>
                                        <p:tav tm="100000">
                                          <p:val>
                                            <p:strVal val="#ppt_h"/>
                                          </p:val>
                                        </p:tav>
                                      </p:tavLst>
                                    </p:anim>
                                  </p:childTnLst>
                                </p:cTn>
                              </p:par>
                              <p:par>
                                <p:cTn id="320" presetID="23" presetClass="entr" presetSubtype="16" fill="hold" nodeType="withEffect">
                                  <p:stCondLst>
                                    <p:cond delay="200"/>
                                  </p:stCondLst>
                                  <p:childTnLst>
                                    <p:set>
                                      <p:cBhvr>
                                        <p:cTn id="321" dur="1" fill="hold">
                                          <p:stCondLst>
                                            <p:cond delay="0"/>
                                          </p:stCondLst>
                                        </p:cTn>
                                        <p:tgtEl>
                                          <p:spTgt spid="471">
                                            <p:txEl>
                                              <p:pRg st="7" end="7"/>
                                            </p:txEl>
                                          </p:spTgt>
                                        </p:tgtEl>
                                        <p:attrNameLst>
                                          <p:attrName>style.visibility</p:attrName>
                                        </p:attrNameLst>
                                      </p:cBhvr>
                                      <p:to>
                                        <p:strVal val="visible"/>
                                      </p:to>
                                    </p:set>
                                    <p:anim calcmode="lin" valueType="num">
                                      <p:cBhvr additive="base">
                                        <p:cTn id="322" dur="500"/>
                                        <p:tgtEl>
                                          <p:spTgt spid="471">
                                            <p:txEl>
                                              <p:pRg st="7" end="7"/>
                                            </p:txEl>
                                          </p:spTgt>
                                        </p:tgtEl>
                                        <p:attrNameLst>
                                          <p:attrName>ppt_w</p:attrName>
                                        </p:attrNameLst>
                                      </p:cBhvr>
                                      <p:tavLst>
                                        <p:tav tm="0">
                                          <p:val>
                                            <p:strVal val="0"/>
                                          </p:val>
                                        </p:tav>
                                        <p:tav tm="100000">
                                          <p:val>
                                            <p:strVal val="#ppt_w"/>
                                          </p:val>
                                        </p:tav>
                                      </p:tavLst>
                                    </p:anim>
                                    <p:anim calcmode="lin" valueType="num">
                                      <p:cBhvr additive="base">
                                        <p:cTn id="323" dur="500"/>
                                        <p:tgtEl>
                                          <p:spTgt spid="471">
                                            <p:txEl>
                                              <p:pRg st="7" end="7"/>
                                            </p:txEl>
                                          </p:spTgt>
                                        </p:tgtEl>
                                        <p:attrNameLst>
                                          <p:attrName>ppt_h</p:attrName>
                                        </p:attrNameLst>
                                      </p:cBhvr>
                                      <p:tavLst>
                                        <p:tav tm="0">
                                          <p:val>
                                            <p:strVal val="0"/>
                                          </p:val>
                                        </p:tav>
                                        <p:tav tm="100000">
                                          <p:val>
                                            <p:strVal val="#ppt_h"/>
                                          </p:val>
                                        </p:tav>
                                      </p:tavLst>
                                    </p:anim>
                                  </p:childTnLst>
                                </p:cTn>
                              </p:par>
                              <p:par>
                                <p:cTn id="324" presetID="23" presetClass="entr" presetSubtype="16" fill="hold" nodeType="withEffect">
                                  <p:stCondLst>
                                    <p:cond delay="200"/>
                                  </p:stCondLst>
                                  <p:childTnLst>
                                    <p:set>
                                      <p:cBhvr>
                                        <p:cTn id="325" dur="1" fill="hold">
                                          <p:stCondLst>
                                            <p:cond delay="0"/>
                                          </p:stCondLst>
                                        </p:cTn>
                                        <p:tgtEl>
                                          <p:spTgt spid="471">
                                            <p:txEl>
                                              <p:pRg st="8" end="8"/>
                                            </p:txEl>
                                          </p:spTgt>
                                        </p:tgtEl>
                                        <p:attrNameLst>
                                          <p:attrName>style.visibility</p:attrName>
                                        </p:attrNameLst>
                                      </p:cBhvr>
                                      <p:to>
                                        <p:strVal val="visible"/>
                                      </p:to>
                                    </p:set>
                                    <p:anim calcmode="lin" valueType="num">
                                      <p:cBhvr additive="base">
                                        <p:cTn id="326" dur="500"/>
                                        <p:tgtEl>
                                          <p:spTgt spid="471">
                                            <p:txEl>
                                              <p:pRg st="8" end="8"/>
                                            </p:txEl>
                                          </p:spTgt>
                                        </p:tgtEl>
                                        <p:attrNameLst>
                                          <p:attrName>ppt_w</p:attrName>
                                        </p:attrNameLst>
                                      </p:cBhvr>
                                      <p:tavLst>
                                        <p:tav tm="0">
                                          <p:val>
                                            <p:strVal val="0"/>
                                          </p:val>
                                        </p:tav>
                                        <p:tav tm="100000">
                                          <p:val>
                                            <p:strVal val="#ppt_w"/>
                                          </p:val>
                                        </p:tav>
                                      </p:tavLst>
                                    </p:anim>
                                    <p:anim calcmode="lin" valueType="num">
                                      <p:cBhvr additive="base">
                                        <p:cTn id="327" dur="500"/>
                                        <p:tgtEl>
                                          <p:spTgt spid="471">
                                            <p:txEl>
                                              <p:pRg st="8" end="8"/>
                                            </p:txEl>
                                          </p:spTgt>
                                        </p:tgtEl>
                                        <p:attrNameLst>
                                          <p:attrName>ppt_h</p:attrName>
                                        </p:attrNameLst>
                                      </p:cBhvr>
                                      <p:tavLst>
                                        <p:tav tm="0">
                                          <p:val>
                                            <p:strVal val="0"/>
                                          </p:val>
                                        </p:tav>
                                        <p:tav tm="100000">
                                          <p:val>
                                            <p:strVal val="#ppt_h"/>
                                          </p:val>
                                        </p:tav>
                                      </p:tavLst>
                                    </p:anim>
                                  </p:childTnLst>
                                </p:cTn>
                              </p:par>
                              <p:par>
                                <p:cTn id="328" presetID="23" presetClass="entr" presetSubtype="16" fill="hold" nodeType="withEffect">
                                  <p:stCondLst>
                                    <p:cond delay="200"/>
                                  </p:stCondLst>
                                  <p:childTnLst>
                                    <p:set>
                                      <p:cBhvr>
                                        <p:cTn id="329" dur="1" fill="hold">
                                          <p:stCondLst>
                                            <p:cond delay="0"/>
                                          </p:stCondLst>
                                        </p:cTn>
                                        <p:tgtEl>
                                          <p:spTgt spid="472">
                                            <p:txEl>
                                              <p:pRg st="0" end="0"/>
                                            </p:txEl>
                                          </p:spTgt>
                                        </p:tgtEl>
                                        <p:attrNameLst>
                                          <p:attrName>style.visibility</p:attrName>
                                        </p:attrNameLst>
                                      </p:cBhvr>
                                      <p:to>
                                        <p:strVal val="visible"/>
                                      </p:to>
                                    </p:set>
                                    <p:anim calcmode="lin" valueType="num">
                                      <p:cBhvr additive="base">
                                        <p:cTn id="330" dur="500"/>
                                        <p:tgtEl>
                                          <p:spTgt spid="472">
                                            <p:txEl>
                                              <p:pRg st="0" end="0"/>
                                            </p:txEl>
                                          </p:spTgt>
                                        </p:tgtEl>
                                        <p:attrNameLst>
                                          <p:attrName>ppt_w</p:attrName>
                                        </p:attrNameLst>
                                      </p:cBhvr>
                                      <p:tavLst>
                                        <p:tav tm="0">
                                          <p:val>
                                            <p:strVal val="0"/>
                                          </p:val>
                                        </p:tav>
                                        <p:tav tm="100000">
                                          <p:val>
                                            <p:strVal val="#ppt_w"/>
                                          </p:val>
                                        </p:tav>
                                      </p:tavLst>
                                    </p:anim>
                                    <p:anim calcmode="lin" valueType="num">
                                      <p:cBhvr additive="base">
                                        <p:cTn id="331" dur="500"/>
                                        <p:tgtEl>
                                          <p:spTgt spid="472">
                                            <p:txEl>
                                              <p:pRg st="0" end="0"/>
                                            </p:txEl>
                                          </p:spTgt>
                                        </p:tgtEl>
                                        <p:attrNameLst>
                                          <p:attrName>ppt_h</p:attrName>
                                        </p:attrNameLst>
                                      </p:cBhvr>
                                      <p:tavLst>
                                        <p:tav tm="0">
                                          <p:val>
                                            <p:strVal val="0"/>
                                          </p:val>
                                        </p:tav>
                                        <p:tav tm="100000">
                                          <p:val>
                                            <p:strVal val="#ppt_h"/>
                                          </p:val>
                                        </p:tav>
                                      </p:tavLst>
                                    </p:anim>
                                  </p:childTnLst>
                                </p:cTn>
                              </p:par>
                              <p:par>
                                <p:cTn id="332" presetID="23" presetClass="entr" presetSubtype="16" fill="hold" nodeType="withEffect">
                                  <p:stCondLst>
                                    <p:cond delay="200"/>
                                  </p:stCondLst>
                                  <p:childTnLst>
                                    <p:set>
                                      <p:cBhvr>
                                        <p:cTn id="333" dur="1" fill="hold">
                                          <p:stCondLst>
                                            <p:cond delay="0"/>
                                          </p:stCondLst>
                                        </p:cTn>
                                        <p:tgtEl>
                                          <p:spTgt spid="472">
                                            <p:txEl>
                                              <p:pRg st="1" end="1"/>
                                            </p:txEl>
                                          </p:spTgt>
                                        </p:tgtEl>
                                        <p:attrNameLst>
                                          <p:attrName>style.visibility</p:attrName>
                                        </p:attrNameLst>
                                      </p:cBhvr>
                                      <p:to>
                                        <p:strVal val="visible"/>
                                      </p:to>
                                    </p:set>
                                    <p:anim calcmode="lin" valueType="num">
                                      <p:cBhvr additive="base">
                                        <p:cTn id="334" dur="500"/>
                                        <p:tgtEl>
                                          <p:spTgt spid="472">
                                            <p:txEl>
                                              <p:pRg st="1" end="1"/>
                                            </p:txEl>
                                          </p:spTgt>
                                        </p:tgtEl>
                                        <p:attrNameLst>
                                          <p:attrName>ppt_w</p:attrName>
                                        </p:attrNameLst>
                                      </p:cBhvr>
                                      <p:tavLst>
                                        <p:tav tm="0">
                                          <p:val>
                                            <p:strVal val="0"/>
                                          </p:val>
                                        </p:tav>
                                        <p:tav tm="100000">
                                          <p:val>
                                            <p:strVal val="#ppt_w"/>
                                          </p:val>
                                        </p:tav>
                                      </p:tavLst>
                                    </p:anim>
                                    <p:anim calcmode="lin" valueType="num">
                                      <p:cBhvr additive="base">
                                        <p:cTn id="335" dur="500"/>
                                        <p:tgtEl>
                                          <p:spTgt spid="472">
                                            <p:txEl>
                                              <p:pRg st="1" end="1"/>
                                            </p:txEl>
                                          </p:spTgt>
                                        </p:tgtEl>
                                        <p:attrNameLst>
                                          <p:attrName>ppt_h</p:attrName>
                                        </p:attrNameLst>
                                      </p:cBhvr>
                                      <p:tavLst>
                                        <p:tav tm="0">
                                          <p:val>
                                            <p:strVal val="0"/>
                                          </p:val>
                                        </p:tav>
                                        <p:tav tm="100000">
                                          <p:val>
                                            <p:strVal val="#ppt_h"/>
                                          </p:val>
                                        </p:tav>
                                      </p:tavLst>
                                    </p:anim>
                                  </p:childTnLst>
                                </p:cTn>
                              </p:par>
                              <p:par>
                                <p:cTn id="336" presetID="23" presetClass="entr" presetSubtype="16" fill="hold" nodeType="withEffect">
                                  <p:stCondLst>
                                    <p:cond delay="200"/>
                                  </p:stCondLst>
                                  <p:childTnLst>
                                    <p:set>
                                      <p:cBhvr>
                                        <p:cTn id="337" dur="1" fill="hold">
                                          <p:stCondLst>
                                            <p:cond delay="0"/>
                                          </p:stCondLst>
                                        </p:cTn>
                                        <p:tgtEl>
                                          <p:spTgt spid="472">
                                            <p:txEl>
                                              <p:pRg st="2" end="2"/>
                                            </p:txEl>
                                          </p:spTgt>
                                        </p:tgtEl>
                                        <p:attrNameLst>
                                          <p:attrName>style.visibility</p:attrName>
                                        </p:attrNameLst>
                                      </p:cBhvr>
                                      <p:to>
                                        <p:strVal val="visible"/>
                                      </p:to>
                                    </p:set>
                                    <p:anim calcmode="lin" valueType="num">
                                      <p:cBhvr additive="base">
                                        <p:cTn id="338" dur="500"/>
                                        <p:tgtEl>
                                          <p:spTgt spid="472">
                                            <p:txEl>
                                              <p:pRg st="2" end="2"/>
                                            </p:txEl>
                                          </p:spTgt>
                                        </p:tgtEl>
                                        <p:attrNameLst>
                                          <p:attrName>ppt_w</p:attrName>
                                        </p:attrNameLst>
                                      </p:cBhvr>
                                      <p:tavLst>
                                        <p:tav tm="0">
                                          <p:val>
                                            <p:strVal val="0"/>
                                          </p:val>
                                        </p:tav>
                                        <p:tav tm="100000">
                                          <p:val>
                                            <p:strVal val="#ppt_w"/>
                                          </p:val>
                                        </p:tav>
                                      </p:tavLst>
                                    </p:anim>
                                    <p:anim calcmode="lin" valueType="num">
                                      <p:cBhvr additive="base">
                                        <p:cTn id="339" dur="500"/>
                                        <p:tgtEl>
                                          <p:spTgt spid="472">
                                            <p:txEl>
                                              <p:pRg st="2" end="2"/>
                                            </p:txEl>
                                          </p:spTgt>
                                        </p:tgtEl>
                                        <p:attrNameLst>
                                          <p:attrName>ppt_h</p:attrName>
                                        </p:attrNameLst>
                                      </p:cBhvr>
                                      <p:tavLst>
                                        <p:tav tm="0">
                                          <p:val>
                                            <p:strVal val="0"/>
                                          </p:val>
                                        </p:tav>
                                        <p:tav tm="100000">
                                          <p:val>
                                            <p:strVal val="#ppt_h"/>
                                          </p:val>
                                        </p:tav>
                                      </p:tavLst>
                                    </p:anim>
                                  </p:childTnLst>
                                </p:cTn>
                              </p:par>
                              <p:par>
                                <p:cTn id="340" presetID="23" presetClass="entr" presetSubtype="16" fill="hold" nodeType="withEffect">
                                  <p:stCondLst>
                                    <p:cond delay="200"/>
                                  </p:stCondLst>
                                  <p:childTnLst>
                                    <p:set>
                                      <p:cBhvr>
                                        <p:cTn id="341" dur="1" fill="hold">
                                          <p:stCondLst>
                                            <p:cond delay="0"/>
                                          </p:stCondLst>
                                        </p:cTn>
                                        <p:tgtEl>
                                          <p:spTgt spid="472">
                                            <p:txEl>
                                              <p:pRg st="3" end="3"/>
                                            </p:txEl>
                                          </p:spTgt>
                                        </p:tgtEl>
                                        <p:attrNameLst>
                                          <p:attrName>style.visibility</p:attrName>
                                        </p:attrNameLst>
                                      </p:cBhvr>
                                      <p:to>
                                        <p:strVal val="visible"/>
                                      </p:to>
                                    </p:set>
                                    <p:anim calcmode="lin" valueType="num">
                                      <p:cBhvr additive="base">
                                        <p:cTn id="342" dur="500"/>
                                        <p:tgtEl>
                                          <p:spTgt spid="472">
                                            <p:txEl>
                                              <p:pRg st="3" end="3"/>
                                            </p:txEl>
                                          </p:spTgt>
                                        </p:tgtEl>
                                        <p:attrNameLst>
                                          <p:attrName>ppt_w</p:attrName>
                                        </p:attrNameLst>
                                      </p:cBhvr>
                                      <p:tavLst>
                                        <p:tav tm="0">
                                          <p:val>
                                            <p:strVal val="0"/>
                                          </p:val>
                                        </p:tav>
                                        <p:tav tm="100000">
                                          <p:val>
                                            <p:strVal val="#ppt_w"/>
                                          </p:val>
                                        </p:tav>
                                      </p:tavLst>
                                    </p:anim>
                                    <p:anim calcmode="lin" valueType="num">
                                      <p:cBhvr additive="base">
                                        <p:cTn id="343" dur="500"/>
                                        <p:tgtEl>
                                          <p:spTgt spid="472">
                                            <p:txEl>
                                              <p:pRg st="3" end="3"/>
                                            </p:txEl>
                                          </p:spTgt>
                                        </p:tgtEl>
                                        <p:attrNameLst>
                                          <p:attrName>ppt_h</p:attrName>
                                        </p:attrNameLst>
                                      </p:cBhvr>
                                      <p:tavLst>
                                        <p:tav tm="0">
                                          <p:val>
                                            <p:strVal val="0"/>
                                          </p:val>
                                        </p:tav>
                                        <p:tav tm="100000">
                                          <p:val>
                                            <p:strVal val="#ppt_h"/>
                                          </p:val>
                                        </p:tav>
                                      </p:tavLst>
                                    </p:anim>
                                  </p:childTnLst>
                                </p:cTn>
                              </p:par>
                              <p:par>
                                <p:cTn id="344" presetID="23" presetClass="entr" presetSubtype="16" fill="hold" nodeType="withEffect">
                                  <p:stCondLst>
                                    <p:cond delay="200"/>
                                  </p:stCondLst>
                                  <p:childTnLst>
                                    <p:set>
                                      <p:cBhvr>
                                        <p:cTn id="345" dur="1" fill="hold">
                                          <p:stCondLst>
                                            <p:cond delay="0"/>
                                          </p:stCondLst>
                                        </p:cTn>
                                        <p:tgtEl>
                                          <p:spTgt spid="472">
                                            <p:txEl>
                                              <p:pRg st="4" end="4"/>
                                            </p:txEl>
                                          </p:spTgt>
                                        </p:tgtEl>
                                        <p:attrNameLst>
                                          <p:attrName>style.visibility</p:attrName>
                                        </p:attrNameLst>
                                      </p:cBhvr>
                                      <p:to>
                                        <p:strVal val="visible"/>
                                      </p:to>
                                    </p:set>
                                    <p:anim calcmode="lin" valueType="num">
                                      <p:cBhvr additive="base">
                                        <p:cTn id="346" dur="500"/>
                                        <p:tgtEl>
                                          <p:spTgt spid="472">
                                            <p:txEl>
                                              <p:pRg st="4" end="4"/>
                                            </p:txEl>
                                          </p:spTgt>
                                        </p:tgtEl>
                                        <p:attrNameLst>
                                          <p:attrName>ppt_w</p:attrName>
                                        </p:attrNameLst>
                                      </p:cBhvr>
                                      <p:tavLst>
                                        <p:tav tm="0">
                                          <p:val>
                                            <p:strVal val="0"/>
                                          </p:val>
                                        </p:tav>
                                        <p:tav tm="100000">
                                          <p:val>
                                            <p:strVal val="#ppt_w"/>
                                          </p:val>
                                        </p:tav>
                                      </p:tavLst>
                                    </p:anim>
                                    <p:anim calcmode="lin" valueType="num">
                                      <p:cBhvr additive="base">
                                        <p:cTn id="347" dur="500"/>
                                        <p:tgtEl>
                                          <p:spTgt spid="472">
                                            <p:txEl>
                                              <p:pRg st="4" end="4"/>
                                            </p:txEl>
                                          </p:spTgt>
                                        </p:tgtEl>
                                        <p:attrNameLst>
                                          <p:attrName>ppt_h</p:attrName>
                                        </p:attrNameLst>
                                      </p:cBhvr>
                                      <p:tavLst>
                                        <p:tav tm="0">
                                          <p:val>
                                            <p:strVal val="0"/>
                                          </p:val>
                                        </p:tav>
                                        <p:tav tm="100000">
                                          <p:val>
                                            <p:strVal val="#ppt_h"/>
                                          </p:val>
                                        </p:tav>
                                      </p:tavLst>
                                    </p:anim>
                                  </p:childTnLst>
                                </p:cTn>
                              </p:par>
                              <p:par>
                                <p:cTn id="348" presetID="23" presetClass="entr" presetSubtype="16" fill="hold" nodeType="withEffect">
                                  <p:stCondLst>
                                    <p:cond delay="200"/>
                                  </p:stCondLst>
                                  <p:childTnLst>
                                    <p:set>
                                      <p:cBhvr>
                                        <p:cTn id="349" dur="1" fill="hold">
                                          <p:stCondLst>
                                            <p:cond delay="0"/>
                                          </p:stCondLst>
                                        </p:cTn>
                                        <p:tgtEl>
                                          <p:spTgt spid="472">
                                            <p:txEl>
                                              <p:pRg st="5" end="5"/>
                                            </p:txEl>
                                          </p:spTgt>
                                        </p:tgtEl>
                                        <p:attrNameLst>
                                          <p:attrName>style.visibility</p:attrName>
                                        </p:attrNameLst>
                                      </p:cBhvr>
                                      <p:to>
                                        <p:strVal val="visible"/>
                                      </p:to>
                                    </p:set>
                                    <p:anim calcmode="lin" valueType="num">
                                      <p:cBhvr additive="base">
                                        <p:cTn id="350" dur="500"/>
                                        <p:tgtEl>
                                          <p:spTgt spid="472">
                                            <p:txEl>
                                              <p:pRg st="5" end="5"/>
                                            </p:txEl>
                                          </p:spTgt>
                                        </p:tgtEl>
                                        <p:attrNameLst>
                                          <p:attrName>ppt_w</p:attrName>
                                        </p:attrNameLst>
                                      </p:cBhvr>
                                      <p:tavLst>
                                        <p:tav tm="0">
                                          <p:val>
                                            <p:strVal val="0"/>
                                          </p:val>
                                        </p:tav>
                                        <p:tav tm="100000">
                                          <p:val>
                                            <p:strVal val="#ppt_w"/>
                                          </p:val>
                                        </p:tav>
                                      </p:tavLst>
                                    </p:anim>
                                    <p:anim calcmode="lin" valueType="num">
                                      <p:cBhvr additive="base">
                                        <p:cTn id="351" dur="500"/>
                                        <p:tgtEl>
                                          <p:spTgt spid="472">
                                            <p:txEl>
                                              <p:pRg st="5" end="5"/>
                                            </p:txEl>
                                          </p:spTgt>
                                        </p:tgtEl>
                                        <p:attrNameLst>
                                          <p:attrName>ppt_h</p:attrName>
                                        </p:attrNameLst>
                                      </p:cBhvr>
                                      <p:tavLst>
                                        <p:tav tm="0">
                                          <p:val>
                                            <p:strVal val="0"/>
                                          </p:val>
                                        </p:tav>
                                        <p:tav tm="100000">
                                          <p:val>
                                            <p:strVal val="#ppt_h"/>
                                          </p:val>
                                        </p:tav>
                                      </p:tavLst>
                                    </p:anim>
                                  </p:childTnLst>
                                </p:cTn>
                              </p:par>
                              <p:par>
                                <p:cTn id="352" presetID="23" presetClass="entr" presetSubtype="16" fill="hold" nodeType="withEffect">
                                  <p:stCondLst>
                                    <p:cond delay="200"/>
                                  </p:stCondLst>
                                  <p:childTnLst>
                                    <p:set>
                                      <p:cBhvr>
                                        <p:cTn id="353" dur="1" fill="hold">
                                          <p:stCondLst>
                                            <p:cond delay="0"/>
                                          </p:stCondLst>
                                        </p:cTn>
                                        <p:tgtEl>
                                          <p:spTgt spid="472">
                                            <p:txEl>
                                              <p:pRg st="6" end="6"/>
                                            </p:txEl>
                                          </p:spTgt>
                                        </p:tgtEl>
                                        <p:attrNameLst>
                                          <p:attrName>style.visibility</p:attrName>
                                        </p:attrNameLst>
                                      </p:cBhvr>
                                      <p:to>
                                        <p:strVal val="visible"/>
                                      </p:to>
                                    </p:set>
                                    <p:anim calcmode="lin" valueType="num">
                                      <p:cBhvr additive="base">
                                        <p:cTn id="354" dur="500"/>
                                        <p:tgtEl>
                                          <p:spTgt spid="472">
                                            <p:txEl>
                                              <p:pRg st="6" end="6"/>
                                            </p:txEl>
                                          </p:spTgt>
                                        </p:tgtEl>
                                        <p:attrNameLst>
                                          <p:attrName>ppt_w</p:attrName>
                                        </p:attrNameLst>
                                      </p:cBhvr>
                                      <p:tavLst>
                                        <p:tav tm="0">
                                          <p:val>
                                            <p:strVal val="0"/>
                                          </p:val>
                                        </p:tav>
                                        <p:tav tm="100000">
                                          <p:val>
                                            <p:strVal val="#ppt_w"/>
                                          </p:val>
                                        </p:tav>
                                      </p:tavLst>
                                    </p:anim>
                                    <p:anim calcmode="lin" valueType="num">
                                      <p:cBhvr additive="base">
                                        <p:cTn id="355" dur="500"/>
                                        <p:tgtEl>
                                          <p:spTgt spid="472">
                                            <p:txEl>
                                              <p:pRg st="6" end="6"/>
                                            </p:txEl>
                                          </p:spTgt>
                                        </p:tgtEl>
                                        <p:attrNameLst>
                                          <p:attrName>ppt_h</p:attrName>
                                        </p:attrNameLst>
                                      </p:cBhvr>
                                      <p:tavLst>
                                        <p:tav tm="0">
                                          <p:val>
                                            <p:strVal val="0"/>
                                          </p:val>
                                        </p:tav>
                                        <p:tav tm="100000">
                                          <p:val>
                                            <p:strVal val="#ppt_h"/>
                                          </p:val>
                                        </p:tav>
                                      </p:tavLst>
                                    </p:anim>
                                  </p:childTnLst>
                                </p:cTn>
                              </p:par>
                              <p:par>
                                <p:cTn id="356" presetID="23" presetClass="entr" presetSubtype="16" fill="hold" nodeType="withEffect">
                                  <p:stCondLst>
                                    <p:cond delay="200"/>
                                  </p:stCondLst>
                                  <p:childTnLst>
                                    <p:set>
                                      <p:cBhvr>
                                        <p:cTn id="357" dur="1" fill="hold">
                                          <p:stCondLst>
                                            <p:cond delay="0"/>
                                          </p:stCondLst>
                                        </p:cTn>
                                        <p:tgtEl>
                                          <p:spTgt spid="472">
                                            <p:txEl>
                                              <p:pRg st="7" end="7"/>
                                            </p:txEl>
                                          </p:spTgt>
                                        </p:tgtEl>
                                        <p:attrNameLst>
                                          <p:attrName>style.visibility</p:attrName>
                                        </p:attrNameLst>
                                      </p:cBhvr>
                                      <p:to>
                                        <p:strVal val="visible"/>
                                      </p:to>
                                    </p:set>
                                    <p:anim calcmode="lin" valueType="num">
                                      <p:cBhvr additive="base">
                                        <p:cTn id="358" dur="500"/>
                                        <p:tgtEl>
                                          <p:spTgt spid="472">
                                            <p:txEl>
                                              <p:pRg st="7" end="7"/>
                                            </p:txEl>
                                          </p:spTgt>
                                        </p:tgtEl>
                                        <p:attrNameLst>
                                          <p:attrName>ppt_w</p:attrName>
                                        </p:attrNameLst>
                                      </p:cBhvr>
                                      <p:tavLst>
                                        <p:tav tm="0">
                                          <p:val>
                                            <p:strVal val="0"/>
                                          </p:val>
                                        </p:tav>
                                        <p:tav tm="100000">
                                          <p:val>
                                            <p:strVal val="#ppt_w"/>
                                          </p:val>
                                        </p:tav>
                                      </p:tavLst>
                                    </p:anim>
                                    <p:anim calcmode="lin" valueType="num">
                                      <p:cBhvr additive="base">
                                        <p:cTn id="359" dur="500"/>
                                        <p:tgtEl>
                                          <p:spTgt spid="472">
                                            <p:txEl>
                                              <p:pRg st="7" end="7"/>
                                            </p:txEl>
                                          </p:spTgt>
                                        </p:tgtEl>
                                        <p:attrNameLst>
                                          <p:attrName>ppt_h</p:attrName>
                                        </p:attrNameLst>
                                      </p:cBhvr>
                                      <p:tavLst>
                                        <p:tav tm="0">
                                          <p:val>
                                            <p:strVal val="0"/>
                                          </p:val>
                                        </p:tav>
                                        <p:tav tm="100000">
                                          <p:val>
                                            <p:strVal val="#ppt_h"/>
                                          </p:val>
                                        </p:tav>
                                      </p:tavLst>
                                    </p:anim>
                                  </p:childTnLst>
                                </p:cTn>
                              </p:par>
                              <p:par>
                                <p:cTn id="360" presetID="23" presetClass="entr" presetSubtype="16" fill="hold" nodeType="withEffect">
                                  <p:stCondLst>
                                    <p:cond delay="200"/>
                                  </p:stCondLst>
                                  <p:childTnLst>
                                    <p:set>
                                      <p:cBhvr>
                                        <p:cTn id="361" dur="1" fill="hold">
                                          <p:stCondLst>
                                            <p:cond delay="0"/>
                                          </p:stCondLst>
                                        </p:cTn>
                                        <p:tgtEl>
                                          <p:spTgt spid="472">
                                            <p:txEl>
                                              <p:pRg st="8" end="8"/>
                                            </p:txEl>
                                          </p:spTgt>
                                        </p:tgtEl>
                                        <p:attrNameLst>
                                          <p:attrName>style.visibility</p:attrName>
                                        </p:attrNameLst>
                                      </p:cBhvr>
                                      <p:to>
                                        <p:strVal val="visible"/>
                                      </p:to>
                                    </p:set>
                                    <p:anim calcmode="lin" valueType="num">
                                      <p:cBhvr additive="base">
                                        <p:cTn id="362" dur="500"/>
                                        <p:tgtEl>
                                          <p:spTgt spid="472">
                                            <p:txEl>
                                              <p:pRg st="8" end="8"/>
                                            </p:txEl>
                                          </p:spTgt>
                                        </p:tgtEl>
                                        <p:attrNameLst>
                                          <p:attrName>ppt_w</p:attrName>
                                        </p:attrNameLst>
                                      </p:cBhvr>
                                      <p:tavLst>
                                        <p:tav tm="0">
                                          <p:val>
                                            <p:strVal val="0"/>
                                          </p:val>
                                        </p:tav>
                                        <p:tav tm="100000">
                                          <p:val>
                                            <p:strVal val="#ppt_w"/>
                                          </p:val>
                                        </p:tav>
                                      </p:tavLst>
                                    </p:anim>
                                    <p:anim calcmode="lin" valueType="num">
                                      <p:cBhvr additive="base">
                                        <p:cTn id="363" dur="500"/>
                                        <p:tgtEl>
                                          <p:spTgt spid="472">
                                            <p:txEl>
                                              <p:pRg st="8" end="8"/>
                                            </p:txEl>
                                          </p:spTgt>
                                        </p:tgtEl>
                                        <p:attrNameLst>
                                          <p:attrName>ppt_h</p:attrName>
                                        </p:attrNameLst>
                                      </p:cBhvr>
                                      <p:tavLst>
                                        <p:tav tm="0">
                                          <p:val>
                                            <p:strVal val="0"/>
                                          </p:val>
                                        </p:tav>
                                        <p:tav tm="100000">
                                          <p:val>
                                            <p:strVal val="#ppt_h"/>
                                          </p:val>
                                        </p:tav>
                                      </p:tavLst>
                                    </p:anim>
                                  </p:childTnLst>
                                </p:cTn>
                              </p:par>
                              <p:par>
                                <p:cTn id="364" presetID="23" presetClass="entr" presetSubtype="16" fill="hold" nodeType="withEffect">
                                  <p:stCondLst>
                                    <p:cond delay="200"/>
                                  </p:stCondLst>
                                  <p:childTnLst>
                                    <p:set>
                                      <p:cBhvr>
                                        <p:cTn id="365" dur="1" fill="hold">
                                          <p:stCondLst>
                                            <p:cond delay="0"/>
                                          </p:stCondLst>
                                        </p:cTn>
                                        <p:tgtEl>
                                          <p:spTgt spid="473"/>
                                        </p:tgtEl>
                                        <p:attrNameLst>
                                          <p:attrName>style.visibility</p:attrName>
                                        </p:attrNameLst>
                                      </p:cBhvr>
                                      <p:to>
                                        <p:strVal val="visible"/>
                                      </p:to>
                                    </p:set>
                                    <p:anim calcmode="lin" valueType="num">
                                      <p:cBhvr additive="base">
                                        <p:cTn id="366" dur="500"/>
                                        <p:tgtEl>
                                          <p:spTgt spid="473"/>
                                        </p:tgtEl>
                                        <p:attrNameLst>
                                          <p:attrName>ppt_w</p:attrName>
                                        </p:attrNameLst>
                                      </p:cBhvr>
                                      <p:tavLst>
                                        <p:tav tm="0">
                                          <p:val>
                                            <p:strVal val="0"/>
                                          </p:val>
                                        </p:tav>
                                        <p:tav tm="100000">
                                          <p:val>
                                            <p:strVal val="#ppt_w"/>
                                          </p:val>
                                        </p:tav>
                                      </p:tavLst>
                                    </p:anim>
                                    <p:anim calcmode="lin" valueType="num">
                                      <p:cBhvr additive="base">
                                        <p:cTn id="367" dur="500"/>
                                        <p:tgtEl>
                                          <p:spTgt spid="473"/>
                                        </p:tgtEl>
                                        <p:attrNameLst>
                                          <p:attrName>ppt_h</p:attrName>
                                        </p:attrNameLst>
                                      </p:cBhvr>
                                      <p:tavLst>
                                        <p:tav tm="0">
                                          <p:val>
                                            <p:strVal val="0"/>
                                          </p:val>
                                        </p:tav>
                                        <p:tav tm="100000">
                                          <p:val>
                                            <p:strVal val="#ppt_h"/>
                                          </p:val>
                                        </p:tav>
                                      </p:tavLst>
                                    </p:anim>
                                  </p:childTnLst>
                                </p:cTn>
                              </p:par>
                              <p:par>
                                <p:cTn id="368" presetID="23" presetClass="entr" presetSubtype="16" fill="hold" nodeType="withEffect">
                                  <p:stCondLst>
                                    <p:cond delay="200"/>
                                  </p:stCondLst>
                                  <p:childTnLst>
                                    <p:set>
                                      <p:cBhvr>
                                        <p:cTn id="369" dur="1" fill="hold">
                                          <p:stCondLst>
                                            <p:cond delay="0"/>
                                          </p:stCondLst>
                                        </p:cTn>
                                        <p:tgtEl>
                                          <p:spTgt spid="474">
                                            <p:txEl>
                                              <p:pRg st="0" end="0"/>
                                            </p:txEl>
                                          </p:spTgt>
                                        </p:tgtEl>
                                        <p:attrNameLst>
                                          <p:attrName>style.visibility</p:attrName>
                                        </p:attrNameLst>
                                      </p:cBhvr>
                                      <p:to>
                                        <p:strVal val="visible"/>
                                      </p:to>
                                    </p:set>
                                    <p:anim calcmode="lin" valueType="num">
                                      <p:cBhvr additive="base">
                                        <p:cTn id="370" dur="500"/>
                                        <p:tgtEl>
                                          <p:spTgt spid="474">
                                            <p:txEl>
                                              <p:pRg st="0" end="0"/>
                                            </p:txEl>
                                          </p:spTgt>
                                        </p:tgtEl>
                                        <p:attrNameLst>
                                          <p:attrName>ppt_w</p:attrName>
                                        </p:attrNameLst>
                                      </p:cBhvr>
                                      <p:tavLst>
                                        <p:tav tm="0">
                                          <p:val>
                                            <p:strVal val="0"/>
                                          </p:val>
                                        </p:tav>
                                        <p:tav tm="100000">
                                          <p:val>
                                            <p:strVal val="#ppt_w"/>
                                          </p:val>
                                        </p:tav>
                                      </p:tavLst>
                                    </p:anim>
                                    <p:anim calcmode="lin" valueType="num">
                                      <p:cBhvr additive="base">
                                        <p:cTn id="371" dur="500"/>
                                        <p:tgtEl>
                                          <p:spTgt spid="474">
                                            <p:txEl>
                                              <p:pRg st="0" end="0"/>
                                            </p:txEl>
                                          </p:spTgt>
                                        </p:tgtEl>
                                        <p:attrNameLst>
                                          <p:attrName>ppt_h</p:attrName>
                                        </p:attrNameLst>
                                      </p:cBhvr>
                                      <p:tavLst>
                                        <p:tav tm="0">
                                          <p:val>
                                            <p:strVal val="0"/>
                                          </p:val>
                                        </p:tav>
                                        <p:tav tm="100000">
                                          <p:val>
                                            <p:strVal val="#ppt_h"/>
                                          </p:val>
                                        </p:tav>
                                      </p:tavLst>
                                    </p:anim>
                                  </p:childTnLst>
                                </p:cTn>
                              </p:par>
                              <p:par>
                                <p:cTn id="372" presetID="23" presetClass="entr" presetSubtype="16" fill="hold" nodeType="withEffect">
                                  <p:stCondLst>
                                    <p:cond delay="200"/>
                                  </p:stCondLst>
                                  <p:childTnLst>
                                    <p:set>
                                      <p:cBhvr>
                                        <p:cTn id="373" dur="1" fill="hold">
                                          <p:stCondLst>
                                            <p:cond delay="0"/>
                                          </p:stCondLst>
                                        </p:cTn>
                                        <p:tgtEl>
                                          <p:spTgt spid="474">
                                            <p:txEl>
                                              <p:pRg st="1" end="1"/>
                                            </p:txEl>
                                          </p:spTgt>
                                        </p:tgtEl>
                                        <p:attrNameLst>
                                          <p:attrName>style.visibility</p:attrName>
                                        </p:attrNameLst>
                                      </p:cBhvr>
                                      <p:to>
                                        <p:strVal val="visible"/>
                                      </p:to>
                                    </p:set>
                                    <p:anim calcmode="lin" valueType="num">
                                      <p:cBhvr additive="base">
                                        <p:cTn id="374" dur="500"/>
                                        <p:tgtEl>
                                          <p:spTgt spid="474">
                                            <p:txEl>
                                              <p:pRg st="1" end="1"/>
                                            </p:txEl>
                                          </p:spTgt>
                                        </p:tgtEl>
                                        <p:attrNameLst>
                                          <p:attrName>ppt_w</p:attrName>
                                        </p:attrNameLst>
                                      </p:cBhvr>
                                      <p:tavLst>
                                        <p:tav tm="0">
                                          <p:val>
                                            <p:strVal val="0"/>
                                          </p:val>
                                        </p:tav>
                                        <p:tav tm="100000">
                                          <p:val>
                                            <p:strVal val="#ppt_w"/>
                                          </p:val>
                                        </p:tav>
                                      </p:tavLst>
                                    </p:anim>
                                    <p:anim calcmode="lin" valueType="num">
                                      <p:cBhvr additive="base">
                                        <p:cTn id="375" dur="500"/>
                                        <p:tgtEl>
                                          <p:spTgt spid="474">
                                            <p:txEl>
                                              <p:pRg st="1" end="1"/>
                                            </p:txEl>
                                          </p:spTgt>
                                        </p:tgtEl>
                                        <p:attrNameLst>
                                          <p:attrName>ppt_h</p:attrName>
                                        </p:attrNameLst>
                                      </p:cBhvr>
                                      <p:tavLst>
                                        <p:tav tm="0">
                                          <p:val>
                                            <p:strVal val="0"/>
                                          </p:val>
                                        </p:tav>
                                        <p:tav tm="100000">
                                          <p:val>
                                            <p:strVal val="#ppt_h"/>
                                          </p:val>
                                        </p:tav>
                                      </p:tavLst>
                                    </p:anim>
                                  </p:childTnLst>
                                </p:cTn>
                              </p:par>
                              <p:par>
                                <p:cTn id="376" presetID="23" presetClass="entr" presetSubtype="16" fill="hold" nodeType="withEffect">
                                  <p:stCondLst>
                                    <p:cond delay="200"/>
                                  </p:stCondLst>
                                  <p:childTnLst>
                                    <p:set>
                                      <p:cBhvr>
                                        <p:cTn id="377" dur="1" fill="hold">
                                          <p:stCondLst>
                                            <p:cond delay="0"/>
                                          </p:stCondLst>
                                        </p:cTn>
                                        <p:tgtEl>
                                          <p:spTgt spid="474">
                                            <p:txEl>
                                              <p:pRg st="2" end="2"/>
                                            </p:txEl>
                                          </p:spTgt>
                                        </p:tgtEl>
                                        <p:attrNameLst>
                                          <p:attrName>style.visibility</p:attrName>
                                        </p:attrNameLst>
                                      </p:cBhvr>
                                      <p:to>
                                        <p:strVal val="visible"/>
                                      </p:to>
                                    </p:set>
                                    <p:anim calcmode="lin" valueType="num">
                                      <p:cBhvr additive="base">
                                        <p:cTn id="378" dur="500"/>
                                        <p:tgtEl>
                                          <p:spTgt spid="474">
                                            <p:txEl>
                                              <p:pRg st="2" end="2"/>
                                            </p:txEl>
                                          </p:spTgt>
                                        </p:tgtEl>
                                        <p:attrNameLst>
                                          <p:attrName>ppt_w</p:attrName>
                                        </p:attrNameLst>
                                      </p:cBhvr>
                                      <p:tavLst>
                                        <p:tav tm="0">
                                          <p:val>
                                            <p:strVal val="0"/>
                                          </p:val>
                                        </p:tav>
                                        <p:tav tm="100000">
                                          <p:val>
                                            <p:strVal val="#ppt_w"/>
                                          </p:val>
                                        </p:tav>
                                      </p:tavLst>
                                    </p:anim>
                                    <p:anim calcmode="lin" valueType="num">
                                      <p:cBhvr additive="base">
                                        <p:cTn id="379" dur="500"/>
                                        <p:tgtEl>
                                          <p:spTgt spid="474">
                                            <p:txEl>
                                              <p:pRg st="2" end="2"/>
                                            </p:txEl>
                                          </p:spTgt>
                                        </p:tgtEl>
                                        <p:attrNameLst>
                                          <p:attrName>ppt_h</p:attrName>
                                        </p:attrNameLst>
                                      </p:cBhvr>
                                      <p:tavLst>
                                        <p:tav tm="0">
                                          <p:val>
                                            <p:strVal val="0"/>
                                          </p:val>
                                        </p:tav>
                                        <p:tav tm="100000">
                                          <p:val>
                                            <p:strVal val="#ppt_h"/>
                                          </p:val>
                                        </p:tav>
                                      </p:tavLst>
                                    </p:anim>
                                  </p:childTnLst>
                                </p:cTn>
                              </p:par>
                              <p:par>
                                <p:cTn id="380" presetID="23" presetClass="entr" presetSubtype="16" fill="hold" nodeType="withEffect">
                                  <p:stCondLst>
                                    <p:cond delay="200"/>
                                  </p:stCondLst>
                                  <p:childTnLst>
                                    <p:set>
                                      <p:cBhvr>
                                        <p:cTn id="381" dur="1" fill="hold">
                                          <p:stCondLst>
                                            <p:cond delay="0"/>
                                          </p:stCondLst>
                                        </p:cTn>
                                        <p:tgtEl>
                                          <p:spTgt spid="474">
                                            <p:txEl>
                                              <p:pRg st="3" end="3"/>
                                            </p:txEl>
                                          </p:spTgt>
                                        </p:tgtEl>
                                        <p:attrNameLst>
                                          <p:attrName>style.visibility</p:attrName>
                                        </p:attrNameLst>
                                      </p:cBhvr>
                                      <p:to>
                                        <p:strVal val="visible"/>
                                      </p:to>
                                    </p:set>
                                    <p:anim calcmode="lin" valueType="num">
                                      <p:cBhvr additive="base">
                                        <p:cTn id="382" dur="500"/>
                                        <p:tgtEl>
                                          <p:spTgt spid="474">
                                            <p:txEl>
                                              <p:pRg st="3" end="3"/>
                                            </p:txEl>
                                          </p:spTgt>
                                        </p:tgtEl>
                                        <p:attrNameLst>
                                          <p:attrName>ppt_w</p:attrName>
                                        </p:attrNameLst>
                                      </p:cBhvr>
                                      <p:tavLst>
                                        <p:tav tm="0">
                                          <p:val>
                                            <p:strVal val="0"/>
                                          </p:val>
                                        </p:tav>
                                        <p:tav tm="100000">
                                          <p:val>
                                            <p:strVal val="#ppt_w"/>
                                          </p:val>
                                        </p:tav>
                                      </p:tavLst>
                                    </p:anim>
                                    <p:anim calcmode="lin" valueType="num">
                                      <p:cBhvr additive="base">
                                        <p:cTn id="383" dur="500"/>
                                        <p:tgtEl>
                                          <p:spTgt spid="474">
                                            <p:txEl>
                                              <p:pRg st="3" end="3"/>
                                            </p:txEl>
                                          </p:spTgt>
                                        </p:tgtEl>
                                        <p:attrNameLst>
                                          <p:attrName>ppt_h</p:attrName>
                                        </p:attrNameLst>
                                      </p:cBhvr>
                                      <p:tavLst>
                                        <p:tav tm="0">
                                          <p:val>
                                            <p:strVal val="0"/>
                                          </p:val>
                                        </p:tav>
                                        <p:tav tm="100000">
                                          <p:val>
                                            <p:strVal val="#ppt_h"/>
                                          </p:val>
                                        </p:tav>
                                      </p:tavLst>
                                    </p:anim>
                                  </p:childTnLst>
                                </p:cTn>
                              </p:par>
                              <p:par>
                                <p:cTn id="384" presetID="23" presetClass="entr" presetSubtype="16" fill="hold" nodeType="withEffect">
                                  <p:stCondLst>
                                    <p:cond delay="200"/>
                                  </p:stCondLst>
                                  <p:childTnLst>
                                    <p:set>
                                      <p:cBhvr>
                                        <p:cTn id="385" dur="1" fill="hold">
                                          <p:stCondLst>
                                            <p:cond delay="0"/>
                                          </p:stCondLst>
                                        </p:cTn>
                                        <p:tgtEl>
                                          <p:spTgt spid="474">
                                            <p:txEl>
                                              <p:pRg st="4" end="4"/>
                                            </p:txEl>
                                          </p:spTgt>
                                        </p:tgtEl>
                                        <p:attrNameLst>
                                          <p:attrName>style.visibility</p:attrName>
                                        </p:attrNameLst>
                                      </p:cBhvr>
                                      <p:to>
                                        <p:strVal val="visible"/>
                                      </p:to>
                                    </p:set>
                                    <p:anim calcmode="lin" valueType="num">
                                      <p:cBhvr additive="base">
                                        <p:cTn id="386" dur="500"/>
                                        <p:tgtEl>
                                          <p:spTgt spid="474">
                                            <p:txEl>
                                              <p:pRg st="4" end="4"/>
                                            </p:txEl>
                                          </p:spTgt>
                                        </p:tgtEl>
                                        <p:attrNameLst>
                                          <p:attrName>ppt_w</p:attrName>
                                        </p:attrNameLst>
                                      </p:cBhvr>
                                      <p:tavLst>
                                        <p:tav tm="0">
                                          <p:val>
                                            <p:strVal val="0"/>
                                          </p:val>
                                        </p:tav>
                                        <p:tav tm="100000">
                                          <p:val>
                                            <p:strVal val="#ppt_w"/>
                                          </p:val>
                                        </p:tav>
                                      </p:tavLst>
                                    </p:anim>
                                    <p:anim calcmode="lin" valueType="num">
                                      <p:cBhvr additive="base">
                                        <p:cTn id="387" dur="500"/>
                                        <p:tgtEl>
                                          <p:spTgt spid="474">
                                            <p:txEl>
                                              <p:pRg st="4" end="4"/>
                                            </p:txEl>
                                          </p:spTgt>
                                        </p:tgtEl>
                                        <p:attrNameLst>
                                          <p:attrName>ppt_h</p:attrName>
                                        </p:attrNameLst>
                                      </p:cBhvr>
                                      <p:tavLst>
                                        <p:tav tm="0">
                                          <p:val>
                                            <p:strVal val="0"/>
                                          </p:val>
                                        </p:tav>
                                        <p:tav tm="100000">
                                          <p:val>
                                            <p:strVal val="#ppt_h"/>
                                          </p:val>
                                        </p:tav>
                                      </p:tavLst>
                                    </p:anim>
                                  </p:childTnLst>
                                </p:cTn>
                              </p:par>
                              <p:par>
                                <p:cTn id="388" presetID="23" presetClass="entr" presetSubtype="16" fill="hold" nodeType="withEffect">
                                  <p:stCondLst>
                                    <p:cond delay="200"/>
                                  </p:stCondLst>
                                  <p:childTnLst>
                                    <p:set>
                                      <p:cBhvr>
                                        <p:cTn id="389" dur="1" fill="hold">
                                          <p:stCondLst>
                                            <p:cond delay="0"/>
                                          </p:stCondLst>
                                        </p:cTn>
                                        <p:tgtEl>
                                          <p:spTgt spid="474">
                                            <p:txEl>
                                              <p:pRg st="5" end="5"/>
                                            </p:txEl>
                                          </p:spTgt>
                                        </p:tgtEl>
                                        <p:attrNameLst>
                                          <p:attrName>style.visibility</p:attrName>
                                        </p:attrNameLst>
                                      </p:cBhvr>
                                      <p:to>
                                        <p:strVal val="visible"/>
                                      </p:to>
                                    </p:set>
                                    <p:anim calcmode="lin" valueType="num">
                                      <p:cBhvr additive="base">
                                        <p:cTn id="390" dur="500"/>
                                        <p:tgtEl>
                                          <p:spTgt spid="474">
                                            <p:txEl>
                                              <p:pRg st="5" end="5"/>
                                            </p:txEl>
                                          </p:spTgt>
                                        </p:tgtEl>
                                        <p:attrNameLst>
                                          <p:attrName>ppt_w</p:attrName>
                                        </p:attrNameLst>
                                      </p:cBhvr>
                                      <p:tavLst>
                                        <p:tav tm="0">
                                          <p:val>
                                            <p:strVal val="0"/>
                                          </p:val>
                                        </p:tav>
                                        <p:tav tm="100000">
                                          <p:val>
                                            <p:strVal val="#ppt_w"/>
                                          </p:val>
                                        </p:tav>
                                      </p:tavLst>
                                    </p:anim>
                                    <p:anim calcmode="lin" valueType="num">
                                      <p:cBhvr additive="base">
                                        <p:cTn id="391" dur="500"/>
                                        <p:tgtEl>
                                          <p:spTgt spid="474">
                                            <p:txEl>
                                              <p:pRg st="5" end="5"/>
                                            </p:txEl>
                                          </p:spTgt>
                                        </p:tgtEl>
                                        <p:attrNameLst>
                                          <p:attrName>ppt_h</p:attrName>
                                        </p:attrNameLst>
                                      </p:cBhvr>
                                      <p:tavLst>
                                        <p:tav tm="0">
                                          <p:val>
                                            <p:strVal val="0"/>
                                          </p:val>
                                        </p:tav>
                                        <p:tav tm="100000">
                                          <p:val>
                                            <p:strVal val="#ppt_h"/>
                                          </p:val>
                                        </p:tav>
                                      </p:tavLst>
                                    </p:anim>
                                  </p:childTnLst>
                                </p:cTn>
                              </p:par>
                              <p:par>
                                <p:cTn id="392" presetID="23" presetClass="entr" presetSubtype="16" fill="hold" nodeType="withEffect">
                                  <p:stCondLst>
                                    <p:cond delay="200"/>
                                  </p:stCondLst>
                                  <p:childTnLst>
                                    <p:set>
                                      <p:cBhvr>
                                        <p:cTn id="393" dur="1" fill="hold">
                                          <p:stCondLst>
                                            <p:cond delay="0"/>
                                          </p:stCondLst>
                                        </p:cTn>
                                        <p:tgtEl>
                                          <p:spTgt spid="474">
                                            <p:txEl>
                                              <p:pRg st="6" end="6"/>
                                            </p:txEl>
                                          </p:spTgt>
                                        </p:tgtEl>
                                        <p:attrNameLst>
                                          <p:attrName>style.visibility</p:attrName>
                                        </p:attrNameLst>
                                      </p:cBhvr>
                                      <p:to>
                                        <p:strVal val="visible"/>
                                      </p:to>
                                    </p:set>
                                    <p:anim calcmode="lin" valueType="num">
                                      <p:cBhvr additive="base">
                                        <p:cTn id="394" dur="500"/>
                                        <p:tgtEl>
                                          <p:spTgt spid="474">
                                            <p:txEl>
                                              <p:pRg st="6" end="6"/>
                                            </p:txEl>
                                          </p:spTgt>
                                        </p:tgtEl>
                                        <p:attrNameLst>
                                          <p:attrName>ppt_w</p:attrName>
                                        </p:attrNameLst>
                                      </p:cBhvr>
                                      <p:tavLst>
                                        <p:tav tm="0">
                                          <p:val>
                                            <p:strVal val="0"/>
                                          </p:val>
                                        </p:tav>
                                        <p:tav tm="100000">
                                          <p:val>
                                            <p:strVal val="#ppt_w"/>
                                          </p:val>
                                        </p:tav>
                                      </p:tavLst>
                                    </p:anim>
                                    <p:anim calcmode="lin" valueType="num">
                                      <p:cBhvr additive="base">
                                        <p:cTn id="395" dur="500"/>
                                        <p:tgtEl>
                                          <p:spTgt spid="474">
                                            <p:txEl>
                                              <p:pRg st="6" end="6"/>
                                            </p:txEl>
                                          </p:spTgt>
                                        </p:tgtEl>
                                        <p:attrNameLst>
                                          <p:attrName>ppt_h</p:attrName>
                                        </p:attrNameLst>
                                      </p:cBhvr>
                                      <p:tavLst>
                                        <p:tav tm="0">
                                          <p:val>
                                            <p:strVal val="0"/>
                                          </p:val>
                                        </p:tav>
                                        <p:tav tm="100000">
                                          <p:val>
                                            <p:strVal val="#ppt_h"/>
                                          </p:val>
                                        </p:tav>
                                      </p:tavLst>
                                    </p:anim>
                                  </p:childTnLst>
                                </p:cTn>
                              </p:par>
                              <p:par>
                                <p:cTn id="396" presetID="23" presetClass="entr" presetSubtype="16" fill="hold" nodeType="withEffect">
                                  <p:stCondLst>
                                    <p:cond delay="200"/>
                                  </p:stCondLst>
                                  <p:childTnLst>
                                    <p:set>
                                      <p:cBhvr>
                                        <p:cTn id="397" dur="1" fill="hold">
                                          <p:stCondLst>
                                            <p:cond delay="0"/>
                                          </p:stCondLst>
                                        </p:cTn>
                                        <p:tgtEl>
                                          <p:spTgt spid="474">
                                            <p:txEl>
                                              <p:pRg st="7" end="7"/>
                                            </p:txEl>
                                          </p:spTgt>
                                        </p:tgtEl>
                                        <p:attrNameLst>
                                          <p:attrName>style.visibility</p:attrName>
                                        </p:attrNameLst>
                                      </p:cBhvr>
                                      <p:to>
                                        <p:strVal val="visible"/>
                                      </p:to>
                                    </p:set>
                                    <p:anim calcmode="lin" valueType="num">
                                      <p:cBhvr additive="base">
                                        <p:cTn id="398" dur="500"/>
                                        <p:tgtEl>
                                          <p:spTgt spid="474">
                                            <p:txEl>
                                              <p:pRg st="7" end="7"/>
                                            </p:txEl>
                                          </p:spTgt>
                                        </p:tgtEl>
                                        <p:attrNameLst>
                                          <p:attrName>ppt_w</p:attrName>
                                        </p:attrNameLst>
                                      </p:cBhvr>
                                      <p:tavLst>
                                        <p:tav tm="0">
                                          <p:val>
                                            <p:strVal val="0"/>
                                          </p:val>
                                        </p:tav>
                                        <p:tav tm="100000">
                                          <p:val>
                                            <p:strVal val="#ppt_w"/>
                                          </p:val>
                                        </p:tav>
                                      </p:tavLst>
                                    </p:anim>
                                    <p:anim calcmode="lin" valueType="num">
                                      <p:cBhvr additive="base">
                                        <p:cTn id="399" dur="500"/>
                                        <p:tgtEl>
                                          <p:spTgt spid="474">
                                            <p:txEl>
                                              <p:pRg st="7" end="7"/>
                                            </p:txEl>
                                          </p:spTgt>
                                        </p:tgtEl>
                                        <p:attrNameLst>
                                          <p:attrName>ppt_h</p:attrName>
                                        </p:attrNameLst>
                                      </p:cBhvr>
                                      <p:tavLst>
                                        <p:tav tm="0">
                                          <p:val>
                                            <p:strVal val="0"/>
                                          </p:val>
                                        </p:tav>
                                        <p:tav tm="100000">
                                          <p:val>
                                            <p:strVal val="#ppt_h"/>
                                          </p:val>
                                        </p:tav>
                                      </p:tavLst>
                                    </p:anim>
                                  </p:childTnLst>
                                </p:cTn>
                              </p:par>
                              <p:par>
                                <p:cTn id="400" presetID="23" presetClass="entr" presetSubtype="16" fill="hold" nodeType="withEffect">
                                  <p:stCondLst>
                                    <p:cond delay="200"/>
                                  </p:stCondLst>
                                  <p:childTnLst>
                                    <p:set>
                                      <p:cBhvr>
                                        <p:cTn id="401" dur="1" fill="hold">
                                          <p:stCondLst>
                                            <p:cond delay="0"/>
                                          </p:stCondLst>
                                        </p:cTn>
                                        <p:tgtEl>
                                          <p:spTgt spid="474">
                                            <p:txEl>
                                              <p:pRg st="8" end="8"/>
                                            </p:txEl>
                                          </p:spTgt>
                                        </p:tgtEl>
                                        <p:attrNameLst>
                                          <p:attrName>style.visibility</p:attrName>
                                        </p:attrNameLst>
                                      </p:cBhvr>
                                      <p:to>
                                        <p:strVal val="visible"/>
                                      </p:to>
                                    </p:set>
                                    <p:anim calcmode="lin" valueType="num">
                                      <p:cBhvr additive="base">
                                        <p:cTn id="402" dur="500"/>
                                        <p:tgtEl>
                                          <p:spTgt spid="474">
                                            <p:txEl>
                                              <p:pRg st="8" end="8"/>
                                            </p:txEl>
                                          </p:spTgt>
                                        </p:tgtEl>
                                        <p:attrNameLst>
                                          <p:attrName>ppt_w</p:attrName>
                                        </p:attrNameLst>
                                      </p:cBhvr>
                                      <p:tavLst>
                                        <p:tav tm="0">
                                          <p:val>
                                            <p:strVal val="0"/>
                                          </p:val>
                                        </p:tav>
                                        <p:tav tm="100000">
                                          <p:val>
                                            <p:strVal val="#ppt_w"/>
                                          </p:val>
                                        </p:tav>
                                      </p:tavLst>
                                    </p:anim>
                                    <p:anim calcmode="lin" valueType="num">
                                      <p:cBhvr additive="base">
                                        <p:cTn id="403" dur="500"/>
                                        <p:tgtEl>
                                          <p:spTgt spid="474">
                                            <p:txEl>
                                              <p:pRg st="8" end="8"/>
                                            </p:txEl>
                                          </p:spTgt>
                                        </p:tgtEl>
                                        <p:attrNameLst>
                                          <p:attrName>ppt_h</p:attrName>
                                        </p:attrNameLst>
                                      </p:cBhvr>
                                      <p:tavLst>
                                        <p:tav tm="0">
                                          <p:val>
                                            <p:strVal val="0"/>
                                          </p:val>
                                        </p:tav>
                                        <p:tav tm="100000">
                                          <p:val>
                                            <p:strVal val="#ppt_h"/>
                                          </p:val>
                                        </p:tav>
                                      </p:tavLst>
                                    </p:anim>
                                  </p:childTnLst>
                                </p:cTn>
                              </p:par>
                              <p:par>
                                <p:cTn id="404" presetID="23" presetClass="entr" presetSubtype="16" fill="hold" nodeType="withEffect">
                                  <p:stCondLst>
                                    <p:cond delay="200"/>
                                  </p:stCondLst>
                                  <p:childTnLst>
                                    <p:set>
                                      <p:cBhvr>
                                        <p:cTn id="405" dur="1" fill="hold">
                                          <p:stCondLst>
                                            <p:cond delay="0"/>
                                          </p:stCondLst>
                                        </p:cTn>
                                        <p:tgtEl>
                                          <p:spTgt spid="475">
                                            <p:txEl>
                                              <p:pRg st="0" end="0"/>
                                            </p:txEl>
                                          </p:spTgt>
                                        </p:tgtEl>
                                        <p:attrNameLst>
                                          <p:attrName>style.visibility</p:attrName>
                                        </p:attrNameLst>
                                      </p:cBhvr>
                                      <p:to>
                                        <p:strVal val="visible"/>
                                      </p:to>
                                    </p:set>
                                    <p:anim calcmode="lin" valueType="num">
                                      <p:cBhvr additive="base">
                                        <p:cTn id="406" dur="500"/>
                                        <p:tgtEl>
                                          <p:spTgt spid="475">
                                            <p:txEl>
                                              <p:pRg st="0" end="0"/>
                                            </p:txEl>
                                          </p:spTgt>
                                        </p:tgtEl>
                                        <p:attrNameLst>
                                          <p:attrName>ppt_w</p:attrName>
                                        </p:attrNameLst>
                                      </p:cBhvr>
                                      <p:tavLst>
                                        <p:tav tm="0">
                                          <p:val>
                                            <p:strVal val="0"/>
                                          </p:val>
                                        </p:tav>
                                        <p:tav tm="100000">
                                          <p:val>
                                            <p:strVal val="#ppt_w"/>
                                          </p:val>
                                        </p:tav>
                                      </p:tavLst>
                                    </p:anim>
                                    <p:anim calcmode="lin" valueType="num">
                                      <p:cBhvr additive="base">
                                        <p:cTn id="407" dur="500"/>
                                        <p:tgtEl>
                                          <p:spTgt spid="475">
                                            <p:txEl>
                                              <p:pRg st="0" end="0"/>
                                            </p:txEl>
                                          </p:spTgt>
                                        </p:tgtEl>
                                        <p:attrNameLst>
                                          <p:attrName>ppt_h</p:attrName>
                                        </p:attrNameLst>
                                      </p:cBhvr>
                                      <p:tavLst>
                                        <p:tav tm="0">
                                          <p:val>
                                            <p:strVal val="0"/>
                                          </p:val>
                                        </p:tav>
                                        <p:tav tm="100000">
                                          <p:val>
                                            <p:strVal val="#ppt_h"/>
                                          </p:val>
                                        </p:tav>
                                      </p:tavLst>
                                    </p:anim>
                                  </p:childTnLst>
                                </p:cTn>
                              </p:par>
                              <p:par>
                                <p:cTn id="408" presetID="23" presetClass="entr" presetSubtype="16" fill="hold" nodeType="withEffect">
                                  <p:stCondLst>
                                    <p:cond delay="200"/>
                                  </p:stCondLst>
                                  <p:childTnLst>
                                    <p:set>
                                      <p:cBhvr>
                                        <p:cTn id="409" dur="1" fill="hold">
                                          <p:stCondLst>
                                            <p:cond delay="0"/>
                                          </p:stCondLst>
                                        </p:cTn>
                                        <p:tgtEl>
                                          <p:spTgt spid="475">
                                            <p:txEl>
                                              <p:pRg st="1" end="1"/>
                                            </p:txEl>
                                          </p:spTgt>
                                        </p:tgtEl>
                                        <p:attrNameLst>
                                          <p:attrName>style.visibility</p:attrName>
                                        </p:attrNameLst>
                                      </p:cBhvr>
                                      <p:to>
                                        <p:strVal val="visible"/>
                                      </p:to>
                                    </p:set>
                                    <p:anim calcmode="lin" valueType="num">
                                      <p:cBhvr additive="base">
                                        <p:cTn id="410" dur="500"/>
                                        <p:tgtEl>
                                          <p:spTgt spid="475">
                                            <p:txEl>
                                              <p:pRg st="1" end="1"/>
                                            </p:txEl>
                                          </p:spTgt>
                                        </p:tgtEl>
                                        <p:attrNameLst>
                                          <p:attrName>ppt_w</p:attrName>
                                        </p:attrNameLst>
                                      </p:cBhvr>
                                      <p:tavLst>
                                        <p:tav tm="0">
                                          <p:val>
                                            <p:strVal val="0"/>
                                          </p:val>
                                        </p:tav>
                                        <p:tav tm="100000">
                                          <p:val>
                                            <p:strVal val="#ppt_w"/>
                                          </p:val>
                                        </p:tav>
                                      </p:tavLst>
                                    </p:anim>
                                    <p:anim calcmode="lin" valueType="num">
                                      <p:cBhvr additive="base">
                                        <p:cTn id="411" dur="500"/>
                                        <p:tgtEl>
                                          <p:spTgt spid="475">
                                            <p:txEl>
                                              <p:pRg st="1" end="1"/>
                                            </p:txEl>
                                          </p:spTgt>
                                        </p:tgtEl>
                                        <p:attrNameLst>
                                          <p:attrName>ppt_h</p:attrName>
                                        </p:attrNameLst>
                                      </p:cBhvr>
                                      <p:tavLst>
                                        <p:tav tm="0">
                                          <p:val>
                                            <p:strVal val="0"/>
                                          </p:val>
                                        </p:tav>
                                        <p:tav tm="100000">
                                          <p:val>
                                            <p:strVal val="#ppt_h"/>
                                          </p:val>
                                        </p:tav>
                                      </p:tavLst>
                                    </p:anim>
                                  </p:childTnLst>
                                </p:cTn>
                              </p:par>
                              <p:par>
                                <p:cTn id="412" presetID="23" presetClass="entr" presetSubtype="16" fill="hold" nodeType="withEffect">
                                  <p:stCondLst>
                                    <p:cond delay="200"/>
                                  </p:stCondLst>
                                  <p:childTnLst>
                                    <p:set>
                                      <p:cBhvr>
                                        <p:cTn id="413" dur="1" fill="hold">
                                          <p:stCondLst>
                                            <p:cond delay="0"/>
                                          </p:stCondLst>
                                        </p:cTn>
                                        <p:tgtEl>
                                          <p:spTgt spid="475">
                                            <p:txEl>
                                              <p:pRg st="2" end="2"/>
                                            </p:txEl>
                                          </p:spTgt>
                                        </p:tgtEl>
                                        <p:attrNameLst>
                                          <p:attrName>style.visibility</p:attrName>
                                        </p:attrNameLst>
                                      </p:cBhvr>
                                      <p:to>
                                        <p:strVal val="visible"/>
                                      </p:to>
                                    </p:set>
                                    <p:anim calcmode="lin" valueType="num">
                                      <p:cBhvr additive="base">
                                        <p:cTn id="414" dur="500"/>
                                        <p:tgtEl>
                                          <p:spTgt spid="475">
                                            <p:txEl>
                                              <p:pRg st="2" end="2"/>
                                            </p:txEl>
                                          </p:spTgt>
                                        </p:tgtEl>
                                        <p:attrNameLst>
                                          <p:attrName>ppt_w</p:attrName>
                                        </p:attrNameLst>
                                      </p:cBhvr>
                                      <p:tavLst>
                                        <p:tav tm="0">
                                          <p:val>
                                            <p:strVal val="0"/>
                                          </p:val>
                                        </p:tav>
                                        <p:tav tm="100000">
                                          <p:val>
                                            <p:strVal val="#ppt_w"/>
                                          </p:val>
                                        </p:tav>
                                      </p:tavLst>
                                    </p:anim>
                                    <p:anim calcmode="lin" valueType="num">
                                      <p:cBhvr additive="base">
                                        <p:cTn id="415" dur="500"/>
                                        <p:tgtEl>
                                          <p:spTgt spid="475">
                                            <p:txEl>
                                              <p:pRg st="2" end="2"/>
                                            </p:txEl>
                                          </p:spTgt>
                                        </p:tgtEl>
                                        <p:attrNameLst>
                                          <p:attrName>ppt_h</p:attrName>
                                        </p:attrNameLst>
                                      </p:cBhvr>
                                      <p:tavLst>
                                        <p:tav tm="0">
                                          <p:val>
                                            <p:strVal val="0"/>
                                          </p:val>
                                        </p:tav>
                                        <p:tav tm="100000">
                                          <p:val>
                                            <p:strVal val="#ppt_h"/>
                                          </p:val>
                                        </p:tav>
                                      </p:tavLst>
                                    </p:anim>
                                  </p:childTnLst>
                                </p:cTn>
                              </p:par>
                              <p:par>
                                <p:cTn id="416" presetID="23" presetClass="entr" presetSubtype="16" fill="hold" nodeType="withEffect">
                                  <p:stCondLst>
                                    <p:cond delay="200"/>
                                  </p:stCondLst>
                                  <p:childTnLst>
                                    <p:set>
                                      <p:cBhvr>
                                        <p:cTn id="417" dur="1" fill="hold">
                                          <p:stCondLst>
                                            <p:cond delay="0"/>
                                          </p:stCondLst>
                                        </p:cTn>
                                        <p:tgtEl>
                                          <p:spTgt spid="475">
                                            <p:txEl>
                                              <p:pRg st="3" end="3"/>
                                            </p:txEl>
                                          </p:spTgt>
                                        </p:tgtEl>
                                        <p:attrNameLst>
                                          <p:attrName>style.visibility</p:attrName>
                                        </p:attrNameLst>
                                      </p:cBhvr>
                                      <p:to>
                                        <p:strVal val="visible"/>
                                      </p:to>
                                    </p:set>
                                    <p:anim calcmode="lin" valueType="num">
                                      <p:cBhvr additive="base">
                                        <p:cTn id="418" dur="500"/>
                                        <p:tgtEl>
                                          <p:spTgt spid="475">
                                            <p:txEl>
                                              <p:pRg st="3" end="3"/>
                                            </p:txEl>
                                          </p:spTgt>
                                        </p:tgtEl>
                                        <p:attrNameLst>
                                          <p:attrName>ppt_w</p:attrName>
                                        </p:attrNameLst>
                                      </p:cBhvr>
                                      <p:tavLst>
                                        <p:tav tm="0">
                                          <p:val>
                                            <p:strVal val="0"/>
                                          </p:val>
                                        </p:tav>
                                        <p:tav tm="100000">
                                          <p:val>
                                            <p:strVal val="#ppt_w"/>
                                          </p:val>
                                        </p:tav>
                                      </p:tavLst>
                                    </p:anim>
                                    <p:anim calcmode="lin" valueType="num">
                                      <p:cBhvr additive="base">
                                        <p:cTn id="419" dur="500"/>
                                        <p:tgtEl>
                                          <p:spTgt spid="475">
                                            <p:txEl>
                                              <p:pRg st="3" end="3"/>
                                            </p:txEl>
                                          </p:spTgt>
                                        </p:tgtEl>
                                        <p:attrNameLst>
                                          <p:attrName>ppt_h</p:attrName>
                                        </p:attrNameLst>
                                      </p:cBhvr>
                                      <p:tavLst>
                                        <p:tav tm="0">
                                          <p:val>
                                            <p:strVal val="0"/>
                                          </p:val>
                                        </p:tav>
                                        <p:tav tm="100000">
                                          <p:val>
                                            <p:strVal val="#ppt_h"/>
                                          </p:val>
                                        </p:tav>
                                      </p:tavLst>
                                    </p:anim>
                                  </p:childTnLst>
                                </p:cTn>
                              </p:par>
                              <p:par>
                                <p:cTn id="420" presetID="23" presetClass="entr" presetSubtype="16" fill="hold" nodeType="withEffect">
                                  <p:stCondLst>
                                    <p:cond delay="200"/>
                                  </p:stCondLst>
                                  <p:childTnLst>
                                    <p:set>
                                      <p:cBhvr>
                                        <p:cTn id="421" dur="1" fill="hold">
                                          <p:stCondLst>
                                            <p:cond delay="0"/>
                                          </p:stCondLst>
                                        </p:cTn>
                                        <p:tgtEl>
                                          <p:spTgt spid="475">
                                            <p:txEl>
                                              <p:pRg st="4" end="4"/>
                                            </p:txEl>
                                          </p:spTgt>
                                        </p:tgtEl>
                                        <p:attrNameLst>
                                          <p:attrName>style.visibility</p:attrName>
                                        </p:attrNameLst>
                                      </p:cBhvr>
                                      <p:to>
                                        <p:strVal val="visible"/>
                                      </p:to>
                                    </p:set>
                                    <p:anim calcmode="lin" valueType="num">
                                      <p:cBhvr additive="base">
                                        <p:cTn id="422" dur="500"/>
                                        <p:tgtEl>
                                          <p:spTgt spid="475">
                                            <p:txEl>
                                              <p:pRg st="4" end="4"/>
                                            </p:txEl>
                                          </p:spTgt>
                                        </p:tgtEl>
                                        <p:attrNameLst>
                                          <p:attrName>ppt_w</p:attrName>
                                        </p:attrNameLst>
                                      </p:cBhvr>
                                      <p:tavLst>
                                        <p:tav tm="0">
                                          <p:val>
                                            <p:strVal val="0"/>
                                          </p:val>
                                        </p:tav>
                                        <p:tav tm="100000">
                                          <p:val>
                                            <p:strVal val="#ppt_w"/>
                                          </p:val>
                                        </p:tav>
                                      </p:tavLst>
                                    </p:anim>
                                    <p:anim calcmode="lin" valueType="num">
                                      <p:cBhvr additive="base">
                                        <p:cTn id="423" dur="500"/>
                                        <p:tgtEl>
                                          <p:spTgt spid="475">
                                            <p:txEl>
                                              <p:pRg st="4" end="4"/>
                                            </p:txEl>
                                          </p:spTgt>
                                        </p:tgtEl>
                                        <p:attrNameLst>
                                          <p:attrName>ppt_h</p:attrName>
                                        </p:attrNameLst>
                                      </p:cBhvr>
                                      <p:tavLst>
                                        <p:tav tm="0">
                                          <p:val>
                                            <p:strVal val="0"/>
                                          </p:val>
                                        </p:tav>
                                        <p:tav tm="100000">
                                          <p:val>
                                            <p:strVal val="#ppt_h"/>
                                          </p:val>
                                        </p:tav>
                                      </p:tavLst>
                                    </p:anim>
                                  </p:childTnLst>
                                </p:cTn>
                              </p:par>
                              <p:par>
                                <p:cTn id="424" presetID="23" presetClass="entr" presetSubtype="16" fill="hold" nodeType="withEffect">
                                  <p:stCondLst>
                                    <p:cond delay="200"/>
                                  </p:stCondLst>
                                  <p:childTnLst>
                                    <p:set>
                                      <p:cBhvr>
                                        <p:cTn id="425" dur="1" fill="hold">
                                          <p:stCondLst>
                                            <p:cond delay="0"/>
                                          </p:stCondLst>
                                        </p:cTn>
                                        <p:tgtEl>
                                          <p:spTgt spid="475">
                                            <p:txEl>
                                              <p:pRg st="5" end="5"/>
                                            </p:txEl>
                                          </p:spTgt>
                                        </p:tgtEl>
                                        <p:attrNameLst>
                                          <p:attrName>style.visibility</p:attrName>
                                        </p:attrNameLst>
                                      </p:cBhvr>
                                      <p:to>
                                        <p:strVal val="visible"/>
                                      </p:to>
                                    </p:set>
                                    <p:anim calcmode="lin" valueType="num">
                                      <p:cBhvr additive="base">
                                        <p:cTn id="426" dur="500"/>
                                        <p:tgtEl>
                                          <p:spTgt spid="475">
                                            <p:txEl>
                                              <p:pRg st="5" end="5"/>
                                            </p:txEl>
                                          </p:spTgt>
                                        </p:tgtEl>
                                        <p:attrNameLst>
                                          <p:attrName>ppt_w</p:attrName>
                                        </p:attrNameLst>
                                      </p:cBhvr>
                                      <p:tavLst>
                                        <p:tav tm="0">
                                          <p:val>
                                            <p:strVal val="0"/>
                                          </p:val>
                                        </p:tav>
                                        <p:tav tm="100000">
                                          <p:val>
                                            <p:strVal val="#ppt_w"/>
                                          </p:val>
                                        </p:tav>
                                      </p:tavLst>
                                    </p:anim>
                                    <p:anim calcmode="lin" valueType="num">
                                      <p:cBhvr additive="base">
                                        <p:cTn id="427" dur="500"/>
                                        <p:tgtEl>
                                          <p:spTgt spid="475">
                                            <p:txEl>
                                              <p:pRg st="5" end="5"/>
                                            </p:txEl>
                                          </p:spTgt>
                                        </p:tgtEl>
                                        <p:attrNameLst>
                                          <p:attrName>ppt_h</p:attrName>
                                        </p:attrNameLst>
                                      </p:cBhvr>
                                      <p:tavLst>
                                        <p:tav tm="0">
                                          <p:val>
                                            <p:strVal val="0"/>
                                          </p:val>
                                        </p:tav>
                                        <p:tav tm="100000">
                                          <p:val>
                                            <p:strVal val="#ppt_h"/>
                                          </p:val>
                                        </p:tav>
                                      </p:tavLst>
                                    </p:anim>
                                  </p:childTnLst>
                                </p:cTn>
                              </p:par>
                              <p:par>
                                <p:cTn id="428" presetID="23" presetClass="entr" presetSubtype="16" fill="hold" nodeType="withEffect">
                                  <p:stCondLst>
                                    <p:cond delay="200"/>
                                  </p:stCondLst>
                                  <p:childTnLst>
                                    <p:set>
                                      <p:cBhvr>
                                        <p:cTn id="429" dur="1" fill="hold">
                                          <p:stCondLst>
                                            <p:cond delay="0"/>
                                          </p:stCondLst>
                                        </p:cTn>
                                        <p:tgtEl>
                                          <p:spTgt spid="475">
                                            <p:txEl>
                                              <p:pRg st="6" end="6"/>
                                            </p:txEl>
                                          </p:spTgt>
                                        </p:tgtEl>
                                        <p:attrNameLst>
                                          <p:attrName>style.visibility</p:attrName>
                                        </p:attrNameLst>
                                      </p:cBhvr>
                                      <p:to>
                                        <p:strVal val="visible"/>
                                      </p:to>
                                    </p:set>
                                    <p:anim calcmode="lin" valueType="num">
                                      <p:cBhvr additive="base">
                                        <p:cTn id="430" dur="500"/>
                                        <p:tgtEl>
                                          <p:spTgt spid="475">
                                            <p:txEl>
                                              <p:pRg st="6" end="6"/>
                                            </p:txEl>
                                          </p:spTgt>
                                        </p:tgtEl>
                                        <p:attrNameLst>
                                          <p:attrName>ppt_w</p:attrName>
                                        </p:attrNameLst>
                                      </p:cBhvr>
                                      <p:tavLst>
                                        <p:tav tm="0">
                                          <p:val>
                                            <p:strVal val="0"/>
                                          </p:val>
                                        </p:tav>
                                        <p:tav tm="100000">
                                          <p:val>
                                            <p:strVal val="#ppt_w"/>
                                          </p:val>
                                        </p:tav>
                                      </p:tavLst>
                                    </p:anim>
                                    <p:anim calcmode="lin" valueType="num">
                                      <p:cBhvr additive="base">
                                        <p:cTn id="431" dur="500"/>
                                        <p:tgtEl>
                                          <p:spTgt spid="475">
                                            <p:txEl>
                                              <p:pRg st="6" end="6"/>
                                            </p:txEl>
                                          </p:spTgt>
                                        </p:tgtEl>
                                        <p:attrNameLst>
                                          <p:attrName>ppt_h</p:attrName>
                                        </p:attrNameLst>
                                      </p:cBhvr>
                                      <p:tavLst>
                                        <p:tav tm="0">
                                          <p:val>
                                            <p:strVal val="0"/>
                                          </p:val>
                                        </p:tav>
                                        <p:tav tm="100000">
                                          <p:val>
                                            <p:strVal val="#ppt_h"/>
                                          </p:val>
                                        </p:tav>
                                      </p:tavLst>
                                    </p:anim>
                                  </p:childTnLst>
                                </p:cTn>
                              </p:par>
                              <p:par>
                                <p:cTn id="432" presetID="23" presetClass="entr" presetSubtype="16" fill="hold" nodeType="withEffect">
                                  <p:stCondLst>
                                    <p:cond delay="200"/>
                                  </p:stCondLst>
                                  <p:childTnLst>
                                    <p:set>
                                      <p:cBhvr>
                                        <p:cTn id="433" dur="1" fill="hold">
                                          <p:stCondLst>
                                            <p:cond delay="0"/>
                                          </p:stCondLst>
                                        </p:cTn>
                                        <p:tgtEl>
                                          <p:spTgt spid="475">
                                            <p:txEl>
                                              <p:pRg st="7" end="7"/>
                                            </p:txEl>
                                          </p:spTgt>
                                        </p:tgtEl>
                                        <p:attrNameLst>
                                          <p:attrName>style.visibility</p:attrName>
                                        </p:attrNameLst>
                                      </p:cBhvr>
                                      <p:to>
                                        <p:strVal val="visible"/>
                                      </p:to>
                                    </p:set>
                                    <p:anim calcmode="lin" valueType="num">
                                      <p:cBhvr additive="base">
                                        <p:cTn id="434" dur="500"/>
                                        <p:tgtEl>
                                          <p:spTgt spid="475">
                                            <p:txEl>
                                              <p:pRg st="7" end="7"/>
                                            </p:txEl>
                                          </p:spTgt>
                                        </p:tgtEl>
                                        <p:attrNameLst>
                                          <p:attrName>ppt_w</p:attrName>
                                        </p:attrNameLst>
                                      </p:cBhvr>
                                      <p:tavLst>
                                        <p:tav tm="0">
                                          <p:val>
                                            <p:strVal val="0"/>
                                          </p:val>
                                        </p:tav>
                                        <p:tav tm="100000">
                                          <p:val>
                                            <p:strVal val="#ppt_w"/>
                                          </p:val>
                                        </p:tav>
                                      </p:tavLst>
                                    </p:anim>
                                    <p:anim calcmode="lin" valueType="num">
                                      <p:cBhvr additive="base">
                                        <p:cTn id="435" dur="500"/>
                                        <p:tgtEl>
                                          <p:spTgt spid="475">
                                            <p:txEl>
                                              <p:pRg st="7" end="7"/>
                                            </p:txEl>
                                          </p:spTgt>
                                        </p:tgtEl>
                                        <p:attrNameLst>
                                          <p:attrName>ppt_h</p:attrName>
                                        </p:attrNameLst>
                                      </p:cBhvr>
                                      <p:tavLst>
                                        <p:tav tm="0">
                                          <p:val>
                                            <p:strVal val="0"/>
                                          </p:val>
                                        </p:tav>
                                        <p:tav tm="100000">
                                          <p:val>
                                            <p:strVal val="#ppt_h"/>
                                          </p:val>
                                        </p:tav>
                                      </p:tavLst>
                                    </p:anim>
                                  </p:childTnLst>
                                </p:cTn>
                              </p:par>
                              <p:par>
                                <p:cTn id="436" presetID="23" presetClass="entr" presetSubtype="16" fill="hold" nodeType="withEffect">
                                  <p:stCondLst>
                                    <p:cond delay="200"/>
                                  </p:stCondLst>
                                  <p:childTnLst>
                                    <p:set>
                                      <p:cBhvr>
                                        <p:cTn id="437" dur="1" fill="hold">
                                          <p:stCondLst>
                                            <p:cond delay="0"/>
                                          </p:stCondLst>
                                        </p:cTn>
                                        <p:tgtEl>
                                          <p:spTgt spid="475">
                                            <p:txEl>
                                              <p:pRg st="8" end="8"/>
                                            </p:txEl>
                                          </p:spTgt>
                                        </p:tgtEl>
                                        <p:attrNameLst>
                                          <p:attrName>style.visibility</p:attrName>
                                        </p:attrNameLst>
                                      </p:cBhvr>
                                      <p:to>
                                        <p:strVal val="visible"/>
                                      </p:to>
                                    </p:set>
                                    <p:anim calcmode="lin" valueType="num">
                                      <p:cBhvr additive="base">
                                        <p:cTn id="438" dur="500"/>
                                        <p:tgtEl>
                                          <p:spTgt spid="475">
                                            <p:txEl>
                                              <p:pRg st="8" end="8"/>
                                            </p:txEl>
                                          </p:spTgt>
                                        </p:tgtEl>
                                        <p:attrNameLst>
                                          <p:attrName>ppt_w</p:attrName>
                                        </p:attrNameLst>
                                      </p:cBhvr>
                                      <p:tavLst>
                                        <p:tav tm="0">
                                          <p:val>
                                            <p:strVal val="0"/>
                                          </p:val>
                                        </p:tav>
                                        <p:tav tm="100000">
                                          <p:val>
                                            <p:strVal val="#ppt_w"/>
                                          </p:val>
                                        </p:tav>
                                      </p:tavLst>
                                    </p:anim>
                                    <p:anim calcmode="lin" valueType="num">
                                      <p:cBhvr additive="base">
                                        <p:cTn id="439" dur="500"/>
                                        <p:tgtEl>
                                          <p:spTgt spid="475">
                                            <p:txEl>
                                              <p:pRg st="8" end="8"/>
                                            </p:txEl>
                                          </p:spTgt>
                                        </p:tgtEl>
                                        <p:attrNameLst>
                                          <p:attrName>ppt_h</p:attrName>
                                        </p:attrNameLst>
                                      </p:cBhvr>
                                      <p:tavLst>
                                        <p:tav tm="0">
                                          <p:val>
                                            <p:strVal val="0"/>
                                          </p:val>
                                        </p:tav>
                                        <p:tav tm="100000">
                                          <p:val>
                                            <p:strVal val="#ppt_h"/>
                                          </p:val>
                                        </p:tav>
                                      </p:tavLst>
                                    </p:anim>
                                  </p:childTnLst>
                                </p:cTn>
                              </p:par>
                              <p:par>
                                <p:cTn id="440" presetID="23" presetClass="entr" presetSubtype="16" fill="hold" nodeType="withEffect">
                                  <p:stCondLst>
                                    <p:cond delay="200"/>
                                  </p:stCondLst>
                                  <p:childTnLst>
                                    <p:set>
                                      <p:cBhvr>
                                        <p:cTn id="441" dur="1" fill="hold">
                                          <p:stCondLst>
                                            <p:cond delay="0"/>
                                          </p:stCondLst>
                                        </p:cTn>
                                        <p:tgtEl>
                                          <p:spTgt spid="476">
                                            <p:txEl>
                                              <p:pRg st="0" end="0"/>
                                            </p:txEl>
                                          </p:spTgt>
                                        </p:tgtEl>
                                        <p:attrNameLst>
                                          <p:attrName>style.visibility</p:attrName>
                                        </p:attrNameLst>
                                      </p:cBhvr>
                                      <p:to>
                                        <p:strVal val="visible"/>
                                      </p:to>
                                    </p:set>
                                    <p:anim calcmode="lin" valueType="num">
                                      <p:cBhvr additive="base">
                                        <p:cTn id="442" dur="500"/>
                                        <p:tgtEl>
                                          <p:spTgt spid="476">
                                            <p:txEl>
                                              <p:pRg st="0" end="0"/>
                                            </p:txEl>
                                          </p:spTgt>
                                        </p:tgtEl>
                                        <p:attrNameLst>
                                          <p:attrName>ppt_w</p:attrName>
                                        </p:attrNameLst>
                                      </p:cBhvr>
                                      <p:tavLst>
                                        <p:tav tm="0">
                                          <p:val>
                                            <p:strVal val="0"/>
                                          </p:val>
                                        </p:tav>
                                        <p:tav tm="100000">
                                          <p:val>
                                            <p:strVal val="#ppt_w"/>
                                          </p:val>
                                        </p:tav>
                                      </p:tavLst>
                                    </p:anim>
                                    <p:anim calcmode="lin" valueType="num">
                                      <p:cBhvr additive="base">
                                        <p:cTn id="443" dur="500"/>
                                        <p:tgtEl>
                                          <p:spTgt spid="476">
                                            <p:txEl>
                                              <p:pRg st="0" end="0"/>
                                            </p:txEl>
                                          </p:spTgt>
                                        </p:tgtEl>
                                        <p:attrNameLst>
                                          <p:attrName>ppt_h</p:attrName>
                                        </p:attrNameLst>
                                      </p:cBhvr>
                                      <p:tavLst>
                                        <p:tav tm="0">
                                          <p:val>
                                            <p:strVal val="0"/>
                                          </p:val>
                                        </p:tav>
                                        <p:tav tm="100000">
                                          <p:val>
                                            <p:strVal val="#ppt_h"/>
                                          </p:val>
                                        </p:tav>
                                      </p:tavLst>
                                    </p:anim>
                                  </p:childTnLst>
                                </p:cTn>
                              </p:par>
                              <p:par>
                                <p:cTn id="444" presetID="23" presetClass="entr" presetSubtype="16" fill="hold" nodeType="withEffect">
                                  <p:stCondLst>
                                    <p:cond delay="200"/>
                                  </p:stCondLst>
                                  <p:childTnLst>
                                    <p:set>
                                      <p:cBhvr>
                                        <p:cTn id="445" dur="1" fill="hold">
                                          <p:stCondLst>
                                            <p:cond delay="0"/>
                                          </p:stCondLst>
                                        </p:cTn>
                                        <p:tgtEl>
                                          <p:spTgt spid="476">
                                            <p:txEl>
                                              <p:pRg st="1" end="1"/>
                                            </p:txEl>
                                          </p:spTgt>
                                        </p:tgtEl>
                                        <p:attrNameLst>
                                          <p:attrName>style.visibility</p:attrName>
                                        </p:attrNameLst>
                                      </p:cBhvr>
                                      <p:to>
                                        <p:strVal val="visible"/>
                                      </p:to>
                                    </p:set>
                                    <p:anim calcmode="lin" valueType="num">
                                      <p:cBhvr additive="base">
                                        <p:cTn id="446" dur="500"/>
                                        <p:tgtEl>
                                          <p:spTgt spid="476">
                                            <p:txEl>
                                              <p:pRg st="1" end="1"/>
                                            </p:txEl>
                                          </p:spTgt>
                                        </p:tgtEl>
                                        <p:attrNameLst>
                                          <p:attrName>ppt_w</p:attrName>
                                        </p:attrNameLst>
                                      </p:cBhvr>
                                      <p:tavLst>
                                        <p:tav tm="0">
                                          <p:val>
                                            <p:strVal val="0"/>
                                          </p:val>
                                        </p:tav>
                                        <p:tav tm="100000">
                                          <p:val>
                                            <p:strVal val="#ppt_w"/>
                                          </p:val>
                                        </p:tav>
                                      </p:tavLst>
                                    </p:anim>
                                    <p:anim calcmode="lin" valueType="num">
                                      <p:cBhvr additive="base">
                                        <p:cTn id="447" dur="500"/>
                                        <p:tgtEl>
                                          <p:spTgt spid="476">
                                            <p:txEl>
                                              <p:pRg st="1" end="1"/>
                                            </p:txEl>
                                          </p:spTgt>
                                        </p:tgtEl>
                                        <p:attrNameLst>
                                          <p:attrName>ppt_h</p:attrName>
                                        </p:attrNameLst>
                                      </p:cBhvr>
                                      <p:tavLst>
                                        <p:tav tm="0">
                                          <p:val>
                                            <p:strVal val="0"/>
                                          </p:val>
                                        </p:tav>
                                        <p:tav tm="100000">
                                          <p:val>
                                            <p:strVal val="#ppt_h"/>
                                          </p:val>
                                        </p:tav>
                                      </p:tavLst>
                                    </p:anim>
                                  </p:childTnLst>
                                </p:cTn>
                              </p:par>
                              <p:par>
                                <p:cTn id="448" presetID="23" presetClass="entr" presetSubtype="16" fill="hold" nodeType="withEffect">
                                  <p:stCondLst>
                                    <p:cond delay="200"/>
                                  </p:stCondLst>
                                  <p:childTnLst>
                                    <p:set>
                                      <p:cBhvr>
                                        <p:cTn id="449" dur="1" fill="hold">
                                          <p:stCondLst>
                                            <p:cond delay="0"/>
                                          </p:stCondLst>
                                        </p:cTn>
                                        <p:tgtEl>
                                          <p:spTgt spid="476">
                                            <p:txEl>
                                              <p:pRg st="2" end="2"/>
                                            </p:txEl>
                                          </p:spTgt>
                                        </p:tgtEl>
                                        <p:attrNameLst>
                                          <p:attrName>style.visibility</p:attrName>
                                        </p:attrNameLst>
                                      </p:cBhvr>
                                      <p:to>
                                        <p:strVal val="visible"/>
                                      </p:to>
                                    </p:set>
                                    <p:anim calcmode="lin" valueType="num">
                                      <p:cBhvr additive="base">
                                        <p:cTn id="450" dur="500"/>
                                        <p:tgtEl>
                                          <p:spTgt spid="476">
                                            <p:txEl>
                                              <p:pRg st="2" end="2"/>
                                            </p:txEl>
                                          </p:spTgt>
                                        </p:tgtEl>
                                        <p:attrNameLst>
                                          <p:attrName>ppt_w</p:attrName>
                                        </p:attrNameLst>
                                      </p:cBhvr>
                                      <p:tavLst>
                                        <p:tav tm="0">
                                          <p:val>
                                            <p:strVal val="0"/>
                                          </p:val>
                                        </p:tav>
                                        <p:tav tm="100000">
                                          <p:val>
                                            <p:strVal val="#ppt_w"/>
                                          </p:val>
                                        </p:tav>
                                      </p:tavLst>
                                    </p:anim>
                                    <p:anim calcmode="lin" valueType="num">
                                      <p:cBhvr additive="base">
                                        <p:cTn id="451" dur="500"/>
                                        <p:tgtEl>
                                          <p:spTgt spid="476">
                                            <p:txEl>
                                              <p:pRg st="2" end="2"/>
                                            </p:txEl>
                                          </p:spTgt>
                                        </p:tgtEl>
                                        <p:attrNameLst>
                                          <p:attrName>ppt_h</p:attrName>
                                        </p:attrNameLst>
                                      </p:cBhvr>
                                      <p:tavLst>
                                        <p:tav tm="0">
                                          <p:val>
                                            <p:strVal val="0"/>
                                          </p:val>
                                        </p:tav>
                                        <p:tav tm="100000">
                                          <p:val>
                                            <p:strVal val="#ppt_h"/>
                                          </p:val>
                                        </p:tav>
                                      </p:tavLst>
                                    </p:anim>
                                  </p:childTnLst>
                                </p:cTn>
                              </p:par>
                              <p:par>
                                <p:cTn id="452" presetID="23" presetClass="entr" presetSubtype="16" fill="hold" nodeType="withEffect">
                                  <p:stCondLst>
                                    <p:cond delay="200"/>
                                  </p:stCondLst>
                                  <p:childTnLst>
                                    <p:set>
                                      <p:cBhvr>
                                        <p:cTn id="453" dur="1" fill="hold">
                                          <p:stCondLst>
                                            <p:cond delay="0"/>
                                          </p:stCondLst>
                                        </p:cTn>
                                        <p:tgtEl>
                                          <p:spTgt spid="476">
                                            <p:txEl>
                                              <p:pRg st="3" end="3"/>
                                            </p:txEl>
                                          </p:spTgt>
                                        </p:tgtEl>
                                        <p:attrNameLst>
                                          <p:attrName>style.visibility</p:attrName>
                                        </p:attrNameLst>
                                      </p:cBhvr>
                                      <p:to>
                                        <p:strVal val="visible"/>
                                      </p:to>
                                    </p:set>
                                    <p:anim calcmode="lin" valueType="num">
                                      <p:cBhvr additive="base">
                                        <p:cTn id="454" dur="500"/>
                                        <p:tgtEl>
                                          <p:spTgt spid="476">
                                            <p:txEl>
                                              <p:pRg st="3" end="3"/>
                                            </p:txEl>
                                          </p:spTgt>
                                        </p:tgtEl>
                                        <p:attrNameLst>
                                          <p:attrName>ppt_w</p:attrName>
                                        </p:attrNameLst>
                                      </p:cBhvr>
                                      <p:tavLst>
                                        <p:tav tm="0">
                                          <p:val>
                                            <p:strVal val="0"/>
                                          </p:val>
                                        </p:tav>
                                        <p:tav tm="100000">
                                          <p:val>
                                            <p:strVal val="#ppt_w"/>
                                          </p:val>
                                        </p:tav>
                                      </p:tavLst>
                                    </p:anim>
                                    <p:anim calcmode="lin" valueType="num">
                                      <p:cBhvr additive="base">
                                        <p:cTn id="455" dur="500"/>
                                        <p:tgtEl>
                                          <p:spTgt spid="476">
                                            <p:txEl>
                                              <p:pRg st="3" end="3"/>
                                            </p:txEl>
                                          </p:spTgt>
                                        </p:tgtEl>
                                        <p:attrNameLst>
                                          <p:attrName>ppt_h</p:attrName>
                                        </p:attrNameLst>
                                      </p:cBhvr>
                                      <p:tavLst>
                                        <p:tav tm="0">
                                          <p:val>
                                            <p:strVal val="0"/>
                                          </p:val>
                                        </p:tav>
                                        <p:tav tm="100000">
                                          <p:val>
                                            <p:strVal val="#ppt_h"/>
                                          </p:val>
                                        </p:tav>
                                      </p:tavLst>
                                    </p:anim>
                                  </p:childTnLst>
                                </p:cTn>
                              </p:par>
                              <p:par>
                                <p:cTn id="456" presetID="23" presetClass="entr" presetSubtype="16" fill="hold" nodeType="withEffect">
                                  <p:stCondLst>
                                    <p:cond delay="200"/>
                                  </p:stCondLst>
                                  <p:childTnLst>
                                    <p:set>
                                      <p:cBhvr>
                                        <p:cTn id="457" dur="1" fill="hold">
                                          <p:stCondLst>
                                            <p:cond delay="0"/>
                                          </p:stCondLst>
                                        </p:cTn>
                                        <p:tgtEl>
                                          <p:spTgt spid="476">
                                            <p:txEl>
                                              <p:pRg st="4" end="4"/>
                                            </p:txEl>
                                          </p:spTgt>
                                        </p:tgtEl>
                                        <p:attrNameLst>
                                          <p:attrName>style.visibility</p:attrName>
                                        </p:attrNameLst>
                                      </p:cBhvr>
                                      <p:to>
                                        <p:strVal val="visible"/>
                                      </p:to>
                                    </p:set>
                                    <p:anim calcmode="lin" valueType="num">
                                      <p:cBhvr additive="base">
                                        <p:cTn id="458" dur="500"/>
                                        <p:tgtEl>
                                          <p:spTgt spid="476">
                                            <p:txEl>
                                              <p:pRg st="4" end="4"/>
                                            </p:txEl>
                                          </p:spTgt>
                                        </p:tgtEl>
                                        <p:attrNameLst>
                                          <p:attrName>ppt_w</p:attrName>
                                        </p:attrNameLst>
                                      </p:cBhvr>
                                      <p:tavLst>
                                        <p:tav tm="0">
                                          <p:val>
                                            <p:strVal val="0"/>
                                          </p:val>
                                        </p:tav>
                                        <p:tav tm="100000">
                                          <p:val>
                                            <p:strVal val="#ppt_w"/>
                                          </p:val>
                                        </p:tav>
                                      </p:tavLst>
                                    </p:anim>
                                    <p:anim calcmode="lin" valueType="num">
                                      <p:cBhvr additive="base">
                                        <p:cTn id="459" dur="500"/>
                                        <p:tgtEl>
                                          <p:spTgt spid="476">
                                            <p:txEl>
                                              <p:pRg st="4" end="4"/>
                                            </p:txEl>
                                          </p:spTgt>
                                        </p:tgtEl>
                                        <p:attrNameLst>
                                          <p:attrName>ppt_h</p:attrName>
                                        </p:attrNameLst>
                                      </p:cBhvr>
                                      <p:tavLst>
                                        <p:tav tm="0">
                                          <p:val>
                                            <p:strVal val="0"/>
                                          </p:val>
                                        </p:tav>
                                        <p:tav tm="100000">
                                          <p:val>
                                            <p:strVal val="#ppt_h"/>
                                          </p:val>
                                        </p:tav>
                                      </p:tavLst>
                                    </p:anim>
                                  </p:childTnLst>
                                </p:cTn>
                              </p:par>
                              <p:par>
                                <p:cTn id="460" presetID="23" presetClass="entr" presetSubtype="16" fill="hold" nodeType="withEffect">
                                  <p:stCondLst>
                                    <p:cond delay="200"/>
                                  </p:stCondLst>
                                  <p:childTnLst>
                                    <p:set>
                                      <p:cBhvr>
                                        <p:cTn id="461" dur="1" fill="hold">
                                          <p:stCondLst>
                                            <p:cond delay="0"/>
                                          </p:stCondLst>
                                        </p:cTn>
                                        <p:tgtEl>
                                          <p:spTgt spid="476">
                                            <p:txEl>
                                              <p:pRg st="5" end="5"/>
                                            </p:txEl>
                                          </p:spTgt>
                                        </p:tgtEl>
                                        <p:attrNameLst>
                                          <p:attrName>style.visibility</p:attrName>
                                        </p:attrNameLst>
                                      </p:cBhvr>
                                      <p:to>
                                        <p:strVal val="visible"/>
                                      </p:to>
                                    </p:set>
                                    <p:anim calcmode="lin" valueType="num">
                                      <p:cBhvr additive="base">
                                        <p:cTn id="462" dur="500"/>
                                        <p:tgtEl>
                                          <p:spTgt spid="476">
                                            <p:txEl>
                                              <p:pRg st="5" end="5"/>
                                            </p:txEl>
                                          </p:spTgt>
                                        </p:tgtEl>
                                        <p:attrNameLst>
                                          <p:attrName>ppt_w</p:attrName>
                                        </p:attrNameLst>
                                      </p:cBhvr>
                                      <p:tavLst>
                                        <p:tav tm="0">
                                          <p:val>
                                            <p:strVal val="0"/>
                                          </p:val>
                                        </p:tav>
                                        <p:tav tm="100000">
                                          <p:val>
                                            <p:strVal val="#ppt_w"/>
                                          </p:val>
                                        </p:tav>
                                      </p:tavLst>
                                    </p:anim>
                                    <p:anim calcmode="lin" valueType="num">
                                      <p:cBhvr additive="base">
                                        <p:cTn id="463" dur="500"/>
                                        <p:tgtEl>
                                          <p:spTgt spid="476">
                                            <p:txEl>
                                              <p:pRg st="5" end="5"/>
                                            </p:txEl>
                                          </p:spTgt>
                                        </p:tgtEl>
                                        <p:attrNameLst>
                                          <p:attrName>ppt_h</p:attrName>
                                        </p:attrNameLst>
                                      </p:cBhvr>
                                      <p:tavLst>
                                        <p:tav tm="0">
                                          <p:val>
                                            <p:strVal val="0"/>
                                          </p:val>
                                        </p:tav>
                                        <p:tav tm="100000">
                                          <p:val>
                                            <p:strVal val="#ppt_h"/>
                                          </p:val>
                                        </p:tav>
                                      </p:tavLst>
                                    </p:anim>
                                  </p:childTnLst>
                                </p:cTn>
                              </p:par>
                              <p:par>
                                <p:cTn id="464" presetID="23" presetClass="entr" presetSubtype="16" fill="hold" nodeType="withEffect">
                                  <p:stCondLst>
                                    <p:cond delay="200"/>
                                  </p:stCondLst>
                                  <p:childTnLst>
                                    <p:set>
                                      <p:cBhvr>
                                        <p:cTn id="465" dur="1" fill="hold">
                                          <p:stCondLst>
                                            <p:cond delay="0"/>
                                          </p:stCondLst>
                                        </p:cTn>
                                        <p:tgtEl>
                                          <p:spTgt spid="476">
                                            <p:txEl>
                                              <p:pRg st="6" end="6"/>
                                            </p:txEl>
                                          </p:spTgt>
                                        </p:tgtEl>
                                        <p:attrNameLst>
                                          <p:attrName>style.visibility</p:attrName>
                                        </p:attrNameLst>
                                      </p:cBhvr>
                                      <p:to>
                                        <p:strVal val="visible"/>
                                      </p:to>
                                    </p:set>
                                    <p:anim calcmode="lin" valueType="num">
                                      <p:cBhvr additive="base">
                                        <p:cTn id="466" dur="500"/>
                                        <p:tgtEl>
                                          <p:spTgt spid="476">
                                            <p:txEl>
                                              <p:pRg st="6" end="6"/>
                                            </p:txEl>
                                          </p:spTgt>
                                        </p:tgtEl>
                                        <p:attrNameLst>
                                          <p:attrName>ppt_w</p:attrName>
                                        </p:attrNameLst>
                                      </p:cBhvr>
                                      <p:tavLst>
                                        <p:tav tm="0">
                                          <p:val>
                                            <p:strVal val="0"/>
                                          </p:val>
                                        </p:tav>
                                        <p:tav tm="100000">
                                          <p:val>
                                            <p:strVal val="#ppt_w"/>
                                          </p:val>
                                        </p:tav>
                                      </p:tavLst>
                                    </p:anim>
                                    <p:anim calcmode="lin" valueType="num">
                                      <p:cBhvr additive="base">
                                        <p:cTn id="467" dur="500"/>
                                        <p:tgtEl>
                                          <p:spTgt spid="476">
                                            <p:txEl>
                                              <p:pRg st="6" end="6"/>
                                            </p:txEl>
                                          </p:spTgt>
                                        </p:tgtEl>
                                        <p:attrNameLst>
                                          <p:attrName>ppt_h</p:attrName>
                                        </p:attrNameLst>
                                      </p:cBhvr>
                                      <p:tavLst>
                                        <p:tav tm="0">
                                          <p:val>
                                            <p:strVal val="0"/>
                                          </p:val>
                                        </p:tav>
                                        <p:tav tm="100000">
                                          <p:val>
                                            <p:strVal val="#ppt_h"/>
                                          </p:val>
                                        </p:tav>
                                      </p:tavLst>
                                    </p:anim>
                                  </p:childTnLst>
                                </p:cTn>
                              </p:par>
                              <p:par>
                                <p:cTn id="468" presetID="23" presetClass="entr" presetSubtype="16" fill="hold" nodeType="withEffect">
                                  <p:stCondLst>
                                    <p:cond delay="200"/>
                                  </p:stCondLst>
                                  <p:childTnLst>
                                    <p:set>
                                      <p:cBhvr>
                                        <p:cTn id="469" dur="1" fill="hold">
                                          <p:stCondLst>
                                            <p:cond delay="0"/>
                                          </p:stCondLst>
                                        </p:cTn>
                                        <p:tgtEl>
                                          <p:spTgt spid="476">
                                            <p:txEl>
                                              <p:pRg st="7" end="7"/>
                                            </p:txEl>
                                          </p:spTgt>
                                        </p:tgtEl>
                                        <p:attrNameLst>
                                          <p:attrName>style.visibility</p:attrName>
                                        </p:attrNameLst>
                                      </p:cBhvr>
                                      <p:to>
                                        <p:strVal val="visible"/>
                                      </p:to>
                                    </p:set>
                                    <p:anim calcmode="lin" valueType="num">
                                      <p:cBhvr additive="base">
                                        <p:cTn id="470" dur="500"/>
                                        <p:tgtEl>
                                          <p:spTgt spid="476">
                                            <p:txEl>
                                              <p:pRg st="7" end="7"/>
                                            </p:txEl>
                                          </p:spTgt>
                                        </p:tgtEl>
                                        <p:attrNameLst>
                                          <p:attrName>ppt_w</p:attrName>
                                        </p:attrNameLst>
                                      </p:cBhvr>
                                      <p:tavLst>
                                        <p:tav tm="0">
                                          <p:val>
                                            <p:strVal val="0"/>
                                          </p:val>
                                        </p:tav>
                                        <p:tav tm="100000">
                                          <p:val>
                                            <p:strVal val="#ppt_w"/>
                                          </p:val>
                                        </p:tav>
                                      </p:tavLst>
                                    </p:anim>
                                    <p:anim calcmode="lin" valueType="num">
                                      <p:cBhvr additive="base">
                                        <p:cTn id="471" dur="500"/>
                                        <p:tgtEl>
                                          <p:spTgt spid="476">
                                            <p:txEl>
                                              <p:pRg st="7" end="7"/>
                                            </p:txEl>
                                          </p:spTgt>
                                        </p:tgtEl>
                                        <p:attrNameLst>
                                          <p:attrName>ppt_h</p:attrName>
                                        </p:attrNameLst>
                                      </p:cBhvr>
                                      <p:tavLst>
                                        <p:tav tm="0">
                                          <p:val>
                                            <p:strVal val="0"/>
                                          </p:val>
                                        </p:tav>
                                        <p:tav tm="100000">
                                          <p:val>
                                            <p:strVal val="#ppt_h"/>
                                          </p:val>
                                        </p:tav>
                                      </p:tavLst>
                                    </p:anim>
                                  </p:childTnLst>
                                </p:cTn>
                              </p:par>
                              <p:par>
                                <p:cTn id="472" presetID="23" presetClass="entr" presetSubtype="16" fill="hold" nodeType="withEffect">
                                  <p:stCondLst>
                                    <p:cond delay="200"/>
                                  </p:stCondLst>
                                  <p:childTnLst>
                                    <p:set>
                                      <p:cBhvr>
                                        <p:cTn id="473" dur="1" fill="hold">
                                          <p:stCondLst>
                                            <p:cond delay="0"/>
                                          </p:stCondLst>
                                        </p:cTn>
                                        <p:tgtEl>
                                          <p:spTgt spid="476">
                                            <p:txEl>
                                              <p:pRg st="8" end="8"/>
                                            </p:txEl>
                                          </p:spTgt>
                                        </p:tgtEl>
                                        <p:attrNameLst>
                                          <p:attrName>style.visibility</p:attrName>
                                        </p:attrNameLst>
                                      </p:cBhvr>
                                      <p:to>
                                        <p:strVal val="visible"/>
                                      </p:to>
                                    </p:set>
                                    <p:anim calcmode="lin" valueType="num">
                                      <p:cBhvr additive="base">
                                        <p:cTn id="474" dur="500"/>
                                        <p:tgtEl>
                                          <p:spTgt spid="476">
                                            <p:txEl>
                                              <p:pRg st="8" end="8"/>
                                            </p:txEl>
                                          </p:spTgt>
                                        </p:tgtEl>
                                        <p:attrNameLst>
                                          <p:attrName>ppt_w</p:attrName>
                                        </p:attrNameLst>
                                      </p:cBhvr>
                                      <p:tavLst>
                                        <p:tav tm="0">
                                          <p:val>
                                            <p:strVal val="0"/>
                                          </p:val>
                                        </p:tav>
                                        <p:tav tm="100000">
                                          <p:val>
                                            <p:strVal val="#ppt_w"/>
                                          </p:val>
                                        </p:tav>
                                      </p:tavLst>
                                    </p:anim>
                                    <p:anim calcmode="lin" valueType="num">
                                      <p:cBhvr additive="base">
                                        <p:cTn id="475" dur="500"/>
                                        <p:tgtEl>
                                          <p:spTgt spid="476">
                                            <p:txEl>
                                              <p:pRg st="8" end="8"/>
                                            </p:txEl>
                                          </p:spTgt>
                                        </p:tgtEl>
                                        <p:attrNameLst>
                                          <p:attrName>ppt_h</p:attrName>
                                        </p:attrNameLst>
                                      </p:cBhvr>
                                      <p:tavLst>
                                        <p:tav tm="0">
                                          <p:val>
                                            <p:strVal val="0"/>
                                          </p:val>
                                        </p:tav>
                                        <p:tav tm="100000">
                                          <p:val>
                                            <p:strVal val="#ppt_h"/>
                                          </p:val>
                                        </p:tav>
                                      </p:tavLst>
                                    </p:anim>
                                  </p:childTnLst>
                                </p:cTn>
                              </p:par>
                              <p:par>
                                <p:cTn id="476" presetID="23" presetClass="entr" presetSubtype="16" fill="hold" nodeType="withEffect">
                                  <p:stCondLst>
                                    <p:cond delay="200"/>
                                  </p:stCondLst>
                                  <p:childTnLst>
                                    <p:set>
                                      <p:cBhvr>
                                        <p:cTn id="477" dur="1" fill="hold">
                                          <p:stCondLst>
                                            <p:cond delay="0"/>
                                          </p:stCondLst>
                                        </p:cTn>
                                        <p:tgtEl>
                                          <p:spTgt spid="477"/>
                                        </p:tgtEl>
                                        <p:attrNameLst>
                                          <p:attrName>style.visibility</p:attrName>
                                        </p:attrNameLst>
                                      </p:cBhvr>
                                      <p:to>
                                        <p:strVal val="visible"/>
                                      </p:to>
                                    </p:set>
                                    <p:anim calcmode="lin" valueType="num">
                                      <p:cBhvr additive="base">
                                        <p:cTn id="478" dur="500"/>
                                        <p:tgtEl>
                                          <p:spTgt spid="477"/>
                                        </p:tgtEl>
                                        <p:attrNameLst>
                                          <p:attrName>ppt_w</p:attrName>
                                        </p:attrNameLst>
                                      </p:cBhvr>
                                      <p:tavLst>
                                        <p:tav tm="0">
                                          <p:val>
                                            <p:strVal val="0"/>
                                          </p:val>
                                        </p:tav>
                                        <p:tav tm="100000">
                                          <p:val>
                                            <p:strVal val="#ppt_w"/>
                                          </p:val>
                                        </p:tav>
                                      </p:tavLst>
                                    </p:anim>
                                    <p:anim calcmode="lin" valueType="num">
                                      <p:cBhvr additive="base">
                                        <p:cTn id="479" dur="500"/>
                                        <p:tgtEl>
                                          <p:spTgt spid="477"/>
                                        </p:tgtEl>
                                        <p:attrNameLst>
                                          <p:attrName>ppt_h</p:attrName>
                                        </p:attrNameLst>
                                      </p:cBhvr>
                                      <p:tavLst>
                                        <p:tav tm="0">
                                          <p:val>
                                            <p:strVal val="0"/>
                                          </p:val>
                                        </p:tav>
                                        <p:tav tm="100000">
                                          <p:val>
                                            <p:strVal val="#ppt_h"/>
                                          </p:val>
                                        </p:tav>
                                      </p:tavLst>
                                    </p:anim>
                                  </p:childTnLst>
                                </p:cTn>
                              </p:par>
                              <p:par>
                                <p:cTn id="480" presetID="23" presetClass="entr" presetSubtype="16" fill="hold" nodeType="withEffect">
                                  <p:stCondLst>
                                    <p:cond delay="200"/>
                                  </p:stCondLst>
                                  <p:childTnLst>
                                    <p:set>
                                      <p:cBhvr>
                                        <p:cTn id="481" dur="1" fill="hold">
                                          <p:stCondLst>
                                            <p:cond delay="0"/>
                                          </p:stCondLst>
                                        </p:cTn>
                                        <p:tgtEl>
                                          <p:spTgt spid="478">
                                            <p:txEl>
                                              <p:pRg st="0" end="0"/>
                                            </p:txEl>
                                          </p:spTgt>
                                        </p:tgtEl>
                                        <p:attrNameLst>
                                          <p:attrName>style.visibility</p:attrName>
                                        </p:attrNameLst>
                                      </p:cBhvr>
                                      <p:to>
                                        <p:strVal val="visible"/>
                                      </p:to>
                                    </p:set>
                                    <p:anim calcmode="lin" valueType="num">
                                      <p:cBhvr additive="base">
                                        <p:cTn id="482" dur="500"/>
                                        <p:tgtEl>
                                          <p:spTgt spid="478">
                                            <p:txEl>
                                              <p:pRg st="0" end="0"/>
                                            </p:txEl>
                                          </p:spTgt>
                                        </p:tgtEl>
                                        <p:attrNameLst>
                                          <p:attrName>ppt_w</p:attrName>
                                        </p:attrNameLst>
                                      </p:cBhvr>
                                      <p:tavLst>
                                        <p:tav tm="0">
                                          <p:val>
                                            <p:strVal val="0"/>
                                          </p:val>
                                        </p:tav>
                                        <p:tav tm="100000">
                                          <p:val>
                                            <p:strVal val="#ppt_w"/>
                                          </p:val>
                                        </p:tav>
                                      </p:tavLst>
                                    </p:anim>
                                    <p:anim calcmode="lin" valueType="num">
                                      <p:cBhvr additive="base">
                                        <p:cTn id="483" dur="500"/>
                                        <p:tgtEl>
                                          <p:spTgt spid="478">
                                            <p:txEl>
                                              <p:pRg st="0" end="0"/>
                                            </p:txEl>
                                          </p:spTgt>
                                        </p:tgtEl>
                                        <p:attrNameLst>
                                          <p:attrName>ppt_h</p:attrName>
                                        </p:attrNameLst>
                                      </p:cBhvr>
                                      <p:tavLst>
                                        <p:tav tm="0">
                                          <p:val>
                                            <p:strVal val="0"/>
                                          </p:val>
                                        </p:tav>
                                        <p:tav tm="100000">
                                          <p:val>
                                            <p:strVal val="#ppt_h"/>
                                          </p:val>
                                        </p:tav>
                                      </p:tavLst>
                                    </p:anim>
                                  </p:childTnLst>
                                </p:cTn>
                              </p:par>
                              <p:par>
                                <p:cTn id="484" presetID="23" presetClass="entr" presetSubtype="16" fill="hold" nodeType="withEffect">
                                  <p:stCondLst>
                                    <p:cond delay="200"/>
                                  </p:stCondLst>
                                  <p:childTnLst>
                                    <p:set>
                                      <p:cBhvr>
                                        <p:cTn id="485" dur="1" fill="hold">
                                          <p:stCondLst>
                                            <p:cond delay="0"/>
                                          </p:stCondLst>
                                        </p:cTn>
                                        <p:tgtEl>
                                          <p:spTgt spid="478">
                                            <p:txEl>
                                              <p:pRg st="1" end="1"/>
                                            </p:txEl>
                                          </p:spTgt>
                                        </p:tgtEl>
                                        <p:attrNameLst>
                                          <p:attrName>style.visibility</p:attrName>
                                        </p:attrNameLst>
                                      </p:cBhvr>
                                      <p:to>
                                        <p:strVal val="visible"/>
                                      </p:to>
                                    </p:set>
                                    <p:anim calcmode="lin" valueType="num">
                                      <p:cBhvr additive="base">
                                        <p:cTn id="486" dur="500"/>
                                        <p:tgtEl>
                                          <p:spTgt spid="478">
                                            <p:txEl>
                                              <p:pRg st="1" end="1"/>
                                            </p:txEl>
                                          </p:spTgt>
                                        </p:tgtEl>
                                        <p:attrNameLst>
                                          <p:attrName>ppt_w</p:attrName>
                                        </p:attrNameLst>
                                      </p:cBhvr>
                                      <p:tavLst>
                                        <p:tav tm="0">
                                          <p:val>
                                            <p:strVal val="0"/>
                                          </p:val>
                                        </p:tav>
                                        <p:tav tm="100000">
                                          <p:val>
                                            <p:strVal val="#ppt_w"/>
                                          </p:val>
                                        </p:tav>
                                      </p:tavLst>
                                    </p:anim>
                                    <p:anim calcmode="lin" valueType="num">
                                      <p:cBhvr additive="base">
                                        <p:cTn id="487" dur="500"/>
                                        <p:tgtEl>
                                          <p:spTgt spid="478">
                                            <p:txEl>
                                              <p:pRg st="1" end="1"/>
                                            </p:txEl>
                                          </p:spTgt>
                                        </p:tgtEl>
                                        <p:attrNameLst>
                                          <p:attrName>ppt_h</p:attrName>
                                        </p:attrNameLst>
                                      </p:cBhvr>
                                      <p:tavLst>
                                        <p:tav tm="0">
                                          <p:val>
                                            <p:strVal val="0"/>
                                          </p:val>
                                        </p:tav>
                                        <p:tav tm="100000">
                                          <p:val>
                                            <p:strVal val="#ppt_h"/>
                                          </p:val>
                                        </p:tav>
                                      </p:tavLst>
                                    </p:anim>
                                  </p:childTnLst>
                                </p:cTn>
                              </p:par>
                              <p:par>
                                <p:cTn id="488" presetID="23" presetClass="entr" presetSubtype="16" fill="hold" nodeType="withEffect">
                                  <p:stCondLst>
                                    <p:cond delay="200"/>
                                  </p:stCondLst>
                                  <p:childTnLst>
                                    <p:set>
                                      <p:cBhvr>
                                        <p:cTn id="489" dur="1" fill="hold">
                                          <p:stCondLst>
                                            <p:cond delay="0"/>
                                          </p:stCondLst>
                                        </p:cTn>
                                        <p:tgtEl>
                                          <p:spTgt spid="478">
                                            <p:txEl>
                                              <p:pRg st="2" end="2"/>
                                            </p:txEl>
                                          </p:spTgt>
                                        </p:tgtEl>
                                        <p:attrNameLst>
                                          <p:attrName>style.visibility</p:attrName>
                                        </p:attrNameLst>
                                      </p:cBhvr>
                                      <p:to>
                                        <p:strVal val="visible"/>
                                      </p:to>
                                    </p:set>
                                    <p:anim calcmode="lin" valueType="num">
                                      <p:cBhvr additive="base">
                                        <p:cTn id="490" dur="500"/>
                                        <p:tgtEl>
                                          <p:spTgt spid="478">
                                            <p:txEl>
                                              <p:pRg st="2" end="2"/>
                                            </p:txEl>
                                          </p:spTgt>
                                        </p:tgtEl>
                                        <p:attrNameLst>
                                          <p:attrName>ppt_w</p:attrName>
                                        </p:attrNameLst>
                                      </p:cBhvr>
                                      <p:tavLst>
                                        <p:tav tm="0">
                                          <p:val>
                                            <p:strVal val="0"/>
                                          </p:val>
                                        </p:tav>
                                        <p:tav tm="100000">
                                          <p:val>
                                            <p:strVal val="#ppt_w"/>
                                          </p:val>
                                        </p:tav>
                                      </p:tavLst>
                                    </p:anim>
                                    <p:anim calcmode="lin" valueType="num">
                                      <p:cBhvr additive="base">
                                        <p:cTn id="491" dur="500"/>
                                        <p:tgtEl>
                                          <p:spTgt spid="478">
                                            <p:txEl>
                                              <p:pRg st="2" end="2"/>
                                            </p:txEl>
                                          </p:spTgt>
                                        </p:tgtEl>
                                        <p:attrNameLst>
                                          <p:attrName>ppt_h</p:attrName>
                                        </p:attrNameLst>
                                      </p:cBhvr>
                                      <p:tavLst>
                                        <p:tav tm="0">
                                          <p:val>
                                            <p:strVal val="0"/>
                                          </p:val>
                                        </p:tav>
                                        <p:tav tm="100000">
                                          <p:val>
                                            <p:strVal val="#ppt_h"/>
                                          </p:val>
                                        </p:tav>
                                      </p:tavLst>
                                    </p:anim>
                                  </p:childTnLst>
                                </p:cTn>
                              </p:par>
                              <p:par>
                                <p:cTn id="492" presetID="23" presetClass="entr" presetSubtype="16" fill="hold" nodeType="withEffect">
                                  <p:stCondLst>
                                    <p:cond delay="200"/>
                                  </p:stCondLst>
                                  <p:childTnLst>
                                    <p:set>
                                      <p:cBhvr>
                                        <p:cTn id="493" dur="1" fill="hold">
                                          <p:stCondLst>
                                            <p:cond delay="0"/>
                                          </p:stCondLst>
                                        </p:cTn>
                                        <p:tgtEl>
                                          <p:spTgt spid="478">
                                            <p:txEl>
                                              <p:pRg st="3" end="3"/>
                                            </p:txEl>
                                          </p:spTgt>
                                        </p:tgtEl>
                                        <p:attrNameLst>
                                          <p:attrName>style.visibility</p:attrName>
                                        </p:attrNameLst>
                                      </p:cBhvr>
                                      <p:to>
                                        <p:strVal val="visible"/>
                                      </p:to>
                                    </p:set>
                                    <p:anim calcmode="lin" valueType="num">
                                      <p:cBhvr additive="base">
                                        <p:cTn id="494" dur="500"/>
                                        <p:tgtEl>
                                          <p:spTgt spid="478">
                                            <p:txEl>
                                              <p:pRg st="3" end="3"/>
                                            </p:txEl>
                                          </p:spTgt>
                                        </p:tgtEl>
                                        <p:attrNameLst>
                                          <p:attrName>ppt_w</p:attrName>
                                        </p:attrNameLst>
                                      </p:cBhvr>
                                      <p:tavLst>
                                        <p:tav tm="0">
                                          <p:val>
                                            <p:strVal val="0"/>
                                          </p:val>
                                        </p:tav>
                                        <p:tav tm="100000">
                                          <p:val>
                                            <p:strVal val="#ppt_w"/>
                                          </p:val>
                                        </p:tav>
                                      </p:tavLst>
                                    </p:anim>
                                    <p:anim calcmode="lin" valueType="num">
                                      <p:cBhvr additive="base">
                                        <p:cTn id="495" dur="500"/>
                                        <p:tgtEl>
                                          <p:spTgt spid="478">
                                            <p:txEl>
                                              <p:pRg st="3" end="3"/>
                                            </p:txEl>
                                          </p:spTgt>
                                        </p:tgtEl>
                                        <p:attrNameLst>
                                          <p:attrName>ppt_h</p:attrName>
                                        </p:attrNameLst>
                                      </p:cBhvr>
                                      <p:tavLst>
                                        <p:tav tm="0">
                                          <p:val>
                                            <p:strVal val="0"/>
                                          </p:val>
                                        </p:tav>
                                        <p:tav tm="100000">
                                          <p:val>
                                            <p:strVal val="#ppt_h"/>
                                          </p:val>
                                        </p:tav>
                                      </p:tavLst>
                                    </p:anim>
                                  </p:childTnLst>
                                </p:cTn>
                              </p:par>
                              <p:par>
                                <p:cTn id="496" presetID="23" presetClass="entr" presetSubtype="16" fill="hold" nodeType="withEffect">
                                  <p:stCondLst>
                                    <p:cond delay="200"/>
                                  </p:stCondLst>
                                  <p:childTnLst>
                                    <p:set>
                                      <p:cBhvr>
                                        <p:cTn id="497" dur="1" fill="hold">
                                          <p:stCondLst>
                                            <p:cond delay="0"/>
                                          </p:stCondLst>
                                        </p:cTn>
                                        <p:tgtEl>
                                          <p:spTgt spid="478">
                                            <p:txEl>
                                              <p:pRg st="4" end="4"/>
                                            </p:txEl>
                                          </p:spTgt>
                                        </p:tgtEl>
                                        <p:attrNameLst>
                                          <p:attrName>style.visibility</p:attrName>
                                        </p:attrNameLst>
                                      </p:cBhvr>
                                      <p:to>
                                        <p:strVal val="visible"/>
                                      </p:to>
                                    </p:set>
                                    <p:anim calcmode="lin" valueType="num">
                                      <p:cBhvr additive="base">
                                        <p:cTn id="498" dur="500"/>
                                        <p:tgtEl>
                                          <p:spTgt spid="478">
                                            <p:txEl>
                                              <p:pRg st="4" end="4"/>
                                            </p:txEl>
                                          </p:spTgt>
                                        </p:tgtEl>
                                        <p:attrNameLst>
                                          <p:attrName>ppt_w</p:attrName>
                                        </p:attrNameLst>
                                      </p:cBhvr>
                                      <p:tavLst>
                                        <p:tav tm="0">
                                          <p:val>
                                            <p:strVal val="0"/>
                                          </p:val>
                                        </p:tav>
                                        <p:tav tm="100000">
                                          <p:val>
                                            <p:strVal val="#ppt_w"/>
                                          </p:val>
                                        </p:tav>
                                      </p:tavLst>
                                    </p:anim>
                                    <p:anim calcmode="lin" valueType="num">
                                      <p:cBhvr additive="base">
                                        <p:cTn id="499" dur="500"/>
                                        <p:tgtEl>
                                          <p:spTgt spid="478">
                                            <p:txEl>
                                              <p:pRg st="4" end="4"/>
                                            </p:txEl>
                                          </p:spTgt>
                                        </p:tgtEl>
                                        <p:attrNameLst>
                                          <p:attrName>ppt_h</p:attrName>
                                        </p:attrNameLst>
                                      </p:cBhvr>
                                      <p:tavLst>
                                        <p:tav tm="0">
                                          <p:val>
                                            <p:strVal val="0"/>
                                          </p:val>
                                        </p:tav>
                                        <p:tav tm="100000">
                                          <p:val>
                                            <p:strVal val="#ppt_h"/>
                                          </p:val>
                                        </p:tav>
                                      </p:tavLst>
                                    </p:anim>
                                  </p:childTnLst>
                                </p:cTn>
                              </p:par>
                              <p:par>
                                <p:cTn id="500" presetID="23" presetClass="entr" presetSubtype="16" fill="hold" nodeType="withEffect">
                                  <p:stCondLst>
                                    <p:cond delay="200"/>
                                  </p:stCondLst>
                                  <p:childTnLst>
                                    <p:set>
                                      <p:cBhvr>
                                        <p:cTn id="501" dur="1" fill="hold">
                                          <p:stCondLst>
                                            <p:cond delay="0"/>
                                          </p:stCondLst>
                                        </p:cTn>
                                        <p:tgtEl>
                                          <p:spTgt spid="478">
                                            <p:txEl>
                                              <p:pRg st="5" end="5"/>
                                            </p:txEl>
                                          </p:spTgt>
                                        </p:tgtEl>
                                        <p:attrNameLst>
                                          <p:attrName>style.visibility</p:attrName>
                                        </p:attrNameLst>
                                      </p:cBhvr>
                                      <p:to>
                                        <p:strVal val="visible"/>
                                      </p:to>
                                    </p:set>
                                    <p:anim calcmode="lin" valueType="num">
                                      <p:cBhvr additive="base">
                                        <p:cTn id="502" dur="500"/>
                                        <p:tgtEl>
                                          <p:spTgt spid="478">
                                            <p:txEl>
                                              <p:pRg st="5" end="5"/>
                                            </p:txEl>
                                          </p:spTgt>
                                        </p:tgtEl>
                                        <p:attrNameLst>
                                          <p:attrName>ppt_w</p:attrName>
                                        </p:attrNameLst>
                                      </p:cBhvr>
                                      <p:tavLst>
                                        <p:tav tm="0">
                                          <p:val>
                                            <p:strVal val="0"/>
                                          </p:val>
                                        </p:tav>
                                        <p:tav tm="100000">
                                          <p:val>
                                            <p:strVal val="#ppt_w"/>
                                          </p:val>
                                        </p:tav>
                                      </p:tavLst>
                                    </p:anim>
                                    <p:anim calcmode="lin" valueType="num">
                                      <p:cBhvr additive="base">
                                        <p:cTn id="503" dur="500"/>
                                        <p:tgtEl>
                                          <p:spTgt spid="478">
                                            <p:txEl>
                                              <p:pRg st="5" end="5"/>
                                            </p:txEl>
                                          </p:spTgt>
                                        </p:tgtEl>
                                        <p:attrNameLst>
                                          <p:attrName>ppt_h</p:attrName>
                                        </p:attrNameLst>
                                      </p:cBhvr>
                                      <p:tavLst>
                                        <p:tav tm="0">
                                          <p:val>
                                            <p:strVal val="0"/>
                                          </p:val>
                                        </p:tav>
                                        <p:tav tm="100000">
                                          <p:val>
                                            <p:strVal val="#ppt_h"/>
                                          </p:val>
                                        </p:tav>
                                      </p:tavLst>
                                    </p:anim>
                                  </p:childTnLst>
                                </p:cTn>
                              </p:par>
                              <p:par>
                                <p:cTn id="504" presetID="23" presetClass="entr" presetSubtype="16" fill="hold" nodeType="withEffect">
                                  <p:stCondLst>
                                    <p:cond delay="200"/>
                                  </p:stCondLst>
                                  <p:childTnLst>
                                    <p:set>
                                      <p:cBhvr>
                                        <p:cTn id="505" dur="1" fill="hold">
                                          <p:stCondLst>
                                            <p:cond delay="0"/>
                                          </p:stCondLst>
                                        </p:cTn>
                                        <p:tgtEl>
                                          <p:spTgt spid="478">
                                            <p:txEl>
                                              <p:pRg st="6" end="6"/>
                                            </p:txEl>
                                          </p:spTgt>
                                        </p:tgtEl>
                                        <p:attrNameLst>
                                          <p:attrName>style.visibility</p:attrName>
                                        </p:attrNameLst>
                                      </p:cBhvr>
                                      <p:to>
                                        <p:strVal val="visible"/>
                                      </p:to>
                                    </p:set>
                                    <p:anim calcmode="lin" valueType="num">
                                      <p:cBhvr additive="base">
                                        <p:cTn id="506" dur="500"/>
                                        <p:tgtEl>
                                          <p:spTgt spid="478">
                                            <p:txEl>
                                              <p:pRg st="6" end="6"/>
                                            </p:txEl>
                                          </p:spTgt>
                                        </p:tgtEl>
                                        <p:attrNameLst>
                                          <p:attrName>ppt_w</p:attrName>
                                        </p:attrNameLst>
                                      </p:cBhvr>
                                      <p:tavLst>
                                        <p:tav tm="0">
                                          <p:val>
                                            <p:strVal val="0"/>
                                          </p:val>
                                        </p:tav>
                                        <p:tav tm="100000">
                                          <p:val>
                                            <p:strVal val="#ppt_w"/>
                                          </p:val>
                                        </p:tav>
                                      </p:tavLst>
                                    </p:anim>
                                    <p:anim calcmode="lin" valueType="num">
                                      <p:cBhvr additive="base">
                                        <p:cTn id="507" dur="500"/>
                                        <p:tgtEl>
                                          <p:spTgt spid="478">
                                            <p:txEl>
                                              <p:pRg st="6" end="6"/>
                                            </p:txEl>
                                          </p:spTgt>
                                        </p:tgtEl>
                                        <p:attrNameLst>
                                          <p:attrName>ppt_h</p:attrName>
                                        </p:attrNameLst>
                                      </p:cBhvr>
                                      <p:tavLst>
                                        <p:tav tm="0">
                                          <p:val>
                                            <p:strVal val="0"/>
                                          </p:val>
                                        </p:tav>
                                        <p:tav tm="100000">
                                          <p:val>
                                            <p:strVal val="#ppt_h"/>
                                          </p:val>
                                        </p:tav>
                                      </p:tavLst>
                                    </p:anim>
                                  </p:childTnLst>
                                </p:cTn>
                              </p:par>
                              <p:par>
                                <p:cTn id="508" presetID="23" presetClass="entr" presetSubtype="16" fill="hold" nodeType="withEffect">
                                  <p:stCondLst>
                                    <p:cond delay="200"/>
                                  </p:stCondLst>
                                  <p:childTnLst>
                                    <p:set>
                                      <p:cBhvr>
                                        <p:cTn id="509" dur="1" fill="hold">
                                          <p:stCondLst>
                                            <p:cond delay="0"/>
                                          </p:stCondLst>
                                        </p:cTn>
                                        <p:tgtEl>
                                          <p:spTgt spid="478">
                                            <p:txEl>
                                              <p:pRg st="7" end="7"/>
                                            </p:txEl>
                                          </p:spTgt>
                                        </p:tgtEl>
                                        <p:attrNameLst>
                                          <p:attrName>style.visibility</p:attrName>
                                        </p:attrNameLst>
                                      </p:cBhvr>
                                      <p:to>
                                        <p:strVal val="visible"/>
                                      </p:to>
                                    </p:set>
                                    <p:anim calcmode="lin" valueType="num">
                                      <p:cBhvr additive="base">
                                        <p:cTn id="510" dur="500"/>
                                        <p:tgtEl>
                                          <p:spTgt spid="478">
                                            <p:txEl>
                                              <p:pRg st="7" end="7"/>
                                            </p:txEl>
                                          </p:spTgt>
                                        </p:tgtEl>
                                        <p:attrNameLst>
                                          <p:attrName>ppt_w</p:attrName>
                                        </p:attrNameLst>
                                      </p:cBhvr>
                                      <p:tavLst>
                                        <p:tav tm="0">
                                          <p:val>
                                            <p:strVal val="0"/>
                                          </p:val>
                                        </p:tav>
                                        <p:tav tm="100000">
                                          <p:val>
                                            <p:strVal val="#ppt_w"/>
                                          </p:val>
                                        </p:tav>
                                      </p:tavLst>
                                    </p:anim>
                                    <p:anim calcmode="lin" valueType="num">
                                      <p:cBhvr additive="base">
                                        <p:cTn id="511" dur="500"/>
                                        <p:tgtEl>
                                          <p:spTgt spid="478">
                                            <p:txEl>
                                              <p:pRg st="7" end="7"/>
                                            </p:txEl>
                                          </p:spTgt>
                                        </p:tgtEl>
                                        <p:attrNameLst>
                                          <p:attrName>ppt_h</p:attrName>
                                        </p:attrNameLst>
                                      </p:cBhvr>
                                      <p:tavLst>
                                        <p:tav tm="0">
                                          <p:val>
                                            <p:strVal val="0"/>
                                          </p:val>
                                        </p:tav>
                                        <p:tav tm="100000">
                                          <p:val>
                                            <p:strVal val="#ppt_h"/>
                                          </p:val>
                                        </p:tav>
                                      </p:tavLst>
                                    </p:anim>
                                  </p:childTnLst>
                                </p:cTn>
                              </p:par>
                              <p:par>
                                <p:cTn id="512" presetID="23" presetClass="entr" presetSubtype="16" fill="hold" nodeType="withEffect">
                                  <p:stCondLst>
                                    <p:cond delay="200"/>
                                  </p:stCondLst>
                                  <p:childTnLst>
                                    <p:set>
                                      <p:cBhvr>
                                        <p:cTn id="513" dur="1" fill="hold">
                                          <p:stCondLst>
                                            <p:cond delay="0"/>
                                          </p:stCondLst>
                                        </p:cTn>
                                        <p:tgtEl>
                                          <p:spTgt spid="478">
                                            <p:txEl>
                                              <p:pRg st="8" end="8"/>
                                            </p:txEl>
                                          </p:spTgt>
                                        </p:tgtEl>
                                        <p:attrNameLst>
                                          <p:attrName>style.visibility</p:attrName>
                                        </p:attrNameLst>
                                      </p:cBhvr>
                                      <p:to>
                                        <p:strVal val="visible"/>
                                      </p:to>
                                    </p:set>
                                    <p:anim calcmode="lin" valueType="num">
                                      <p:cBhvr additive="base">
                                        <p:cTn id="514" dur="500"/>
                                        <p:tgtEl>
                                          <p:spTgt spid="478">
                                            <p:txEl>
                                              <p:pRg st="8" end="8"/>
                                            </p:txEl>
                                          </p:spTgt>
                                        </p:tgtEl>
                                        <p:attrNameLst>
                                          <p:attrName>ppt_w</p:attrName>
                                        </p:attrNameLst>
                                      </p:cBhvr>
                                      <p:tavLst>
                                        <p:tav tm="0">
                                          <p:val>
                                            <p:strVal val="0"/>
                                          </p:val>
                                        </p:tav>
                                        <p:tav tm="100000">
                                          <p:val>
                                            <p:strVal val="#ppt_w"/>
                                          </p:val>
                                        </p:tav>
                                      </p:tavLst>
                                    </p:anim>
                                    <p:anim calcmode="lin" valueType="num">
                                      <p:cBhvr additive="base">
                                        <p:cTn id="515" dur="500"/>
                                        <p:tgtEl>
                                          <p:spTgt spid="478">
                                            <p:txEl>
                                              <p:pRg st="8" end="8"/>
                                            </p:txEl>
                                          </p:spTgt>
                                        </p:tgtEl>
                                        <p:attrNameLst>
                                          <p:attrName>ppt_h</p:attrName>
                                        </p:attrNameLst>
                                      </p:cBhvr>
                                      <p:tavLst>
                                        <p:tav tm="0">
                                          <p:val>
                                            <p:strVal val="0"/>
                                          </p:val>
                                        </p:tav>
                                        <p:tav tm="100000">
                                          <p:val>
                                            <p:strVal val="#ppt_h"/>
                                          </p:val>
                                        </p:tav>
                                      </p:tavLst>
                                    </p:anim>
                                  </p:childTnLst>
                                </p:cTn>
                              </p:par>
                              <p:par>
                                <p:cTn id="516" presetID="23" presetClass="entr" presetSubtype="16" fill="hold" nodeType="withEffect">
                                  <p:stCondLst>
                                    <p:cond delay="200"/>
                                  </p:stCondLst>
                                  <p:childTnLst>
                                    <p:set>
                                      <p:cBhvr>
                                        <p:cTn id="517" dur="1" fill="hold">
                                          <p:stCondLst>
                                            <p:cond delay="0"/>
                                          </p:stCondLst>
                                        </p:cTn>
                                        <p:tgtEl>
                                          <p:spTgt spid="479">
                                            <p:txEl>
                                              <p:pRg st="0" end="0"/>
                                            </p:txEl>
                                          </p:spTgt>
                                        </p:tgtEl>
                                        <p:attrNameLst>
                                          <p:attrName>style.visibility</p:attrName>
                                        </p:attrNameLst>
                                      </p:cBhvr>
                                      <p:to>
                                        <p:strVal val="visible"/>
                                      </p:to>
                                    </p:set>
                                    <p:anim calcmode="lin" valueType="num">
                                      <p:cBhvr additive="base">
                                        <p:cTn id="518" dur="500"/>
                                        <p:tgtEl>
                                          <p:spTgt spid="479">
                                            <p:txEl>
                                              <p:pRg st="0" end="0"/>
                                            </p:txEl>
                                          </p:spTgt>
                                        </p:tgtEl>
                                        <p:attrNameLst>
                                          <p:attrName>ppt_w</p:attrName>
                                        </p:attrNameLst>
                                      </p:cBhvr>
                                      <p:tavLst>
                                        <p:tav tm="0">
                                          <p:val>
                                            <p:strVal val="0"/>
                                          </p:val>
                                        </p:tav>
                                        <p:tav tm="100000">
                                          <p:val>
                                            <p:strVal val="#ppt_w"/>
                                          </p:val>
                                        </p:tav>
                                      </p:tavLst>
                                    </p:anim>
                                    <p:anim calcmode="lin" valueType="num">
                                      <p:cBhvr additive="base">
                                        <p:cTn id="519" dur="500"/>
                                        <p:tgtEl>
                                          <p:spTgt spid="479">
                                            <p:txEl>
                                              <p:pRg st="0" end="0"/>
                                            </p:txEl>
                                          </p:spTgt>
                                        </p:tgtEl>
                                        <p:attrNameLst>
                                          <p:attrName>ppt_h</p:attrName>
                                        </p:attrNameLst>
                                      </p:cBhvr>
                                      <p:tavLst>
                                        <p:tav tm="0">
                                          <p:val>
                                            <p:strVal val="0"/>
                                          </p:val>
                                        </p:tav>
                                        <p:tav tm="100000">
                                          <p:val>
                                            <p:strVal val="#ppt_h"/>
                                          </p:val>
                                        </p:tav>
                                      </p:tavLst>
                                    </p:anim>
                                  </p:childTnLst>
                                </p:cTn>
                              </p:par>
                              <p:par>
                                <p:cTn id="520" presetID="23" presetClass="entr" presetSubtype="16" fill="hold" nodeType="withEffect">
                                  <p:stCondLst>
                                    <p:cond delay="200"/>
                                  </p:stCondLst>
                                  <p:childTnLst>
                                    <p:set>
                                      <p:cBhvr>
                                        <p:cTn id="521" dur="1" fill="hold">
                                          <p:stCondLst>
                                            <p:cond delay="0"/>
                                          </p:stCondLst>
                                        </p:cTn>
                                        <p:tgtEl>
                                          <p:spTgt spid="479">
                                            <p:txEl>
                                              <p:pRg st="1" end="1"/>
                                            </p:txEl>
                                          </p:spTgt>
                                        </p:tgtEl>
                                        <p:attrNameLst>
                                          <p:attrName>style.visibility</p:attrName>
                                        </p:attrNameLst>
                                      </p:cBhvr>
                                      <p:to>
                                        <p:strVal val="visible"/>
                                      </p:to>
                                    </p:set>
                                    <p:anim calcmode="lin" valueType="num">
                                      <p:cBhvr additive="base">
                                        <p:cTn id="522" dur="500"/>
                                        <p:tgtEl>
                                          <p:spTgt spid="479">
                                            <p:txEl>
                                              <p:pRg st="1" end="1"/>
                                            </p:txEl>
                                          </p:spTgt>
                                        </p:tgtEl>
                                        <p:attrNameLst>
                                          <p:attrName>ppt_w</p:attrName>
                                        </p:attrNameLst>
                                      </p:cBhvr>
                                      <p:tavLst>
                                        <p:tav tm="0">
                                          <p:val>
                                            <p:strVal val="0"/>
                                          </p:val>
                                        </p:tav>
                                        <p:tav tm="100000">
                                          <p:val>
                                            <p:strVal val="#ppt_w"/>
                                          </p:val>
                                        </p:tav>
                                      </p:tavLst>
                                    </p:anim>
                                    <p:anim calcmode="lin" valueType="num">
                                      <p:cBhvr additive="base">
                                        <p:cTn id="523" dur="500"/>
                                        <p:tgtEl>
                                          <p:spTgt spid="479">
                                            <p:txEl>
                                              <p:pRg st="1" end="1"/>
                                            </p:txEl>
                                          </p:spTgt>
                                        </p:tgtEl>
                                        <p:attrNameLst>
                                          <p:attrName>ppt_h</p:attrName>
                                        </p:attrNameLst>
                                      </p:cBhvr>
                                      <p:tavLst>
                                        <p:tav tm="0">
                                          <p:val>
                                            <p:strVal val="0"/>
                                          </p:val>
                                        </p:tav>
                                        <p:tav tm="100000">
                                          <p:val>
                                            <p:strVal val="#ppt_h"/>
                                          </p:val>
                                        </p:tav>
                                      </p:tavLst>
                                    </p:anim>
                                  </p:childTnLst>
                                </p:cTn>
                              </p:par>
                              <p:par>
                                <p:cTn id="524" presetID="23" presetClass="entr" presetSubtype="16" fill="hold" nodeType="withEffect">
                                  <p:stCondLst>
                                    <p:cond delay="200"/>
                                  </p:stCondLst>
                                  <p:childTnLst>
                                    <p:set>
                                      <p:cBhvr>
                                        <p:cTn id="525" dur="1" fill="hold">
                                          <p:stCondLst>
                                            <p:cond delay="0"/>
                                          </p:stCondLst>
                                        </p:cTn>
                                        <p:tgtEl>
                                          <p:spTgt spid="479">
                                            <p:txEl>
                                              <p:pRg st="2" end="2"/>
                                            </p:txEl>
                                          </p:spTgt>
                                        </p:tgtEl>
                                        <p:attrNameLst>
                                          <p:attrName>style.visibility</p:attrName>
                                        </p:attrNameLst>
                                      </p:cBhvr>
                                      <p:to>
                                        <p:strVal val="visible"/>
                                      </p:to>
                                    </p:set>
                                    <p:anim calcmode="lin" valueType="num">
                                      <p:cBhvr additive="base">
                                        <p:cTn id="526" dur="500"/>
                                        <p:tgtEl>
                                          <p:spTgt spid="479">
                                            <p:txEl>
                                              <p:pRg st="2" end="2"/>
                                            </p:txEl>
                                          </p:spTgt>
                                        </p:tgtEl>
                                        <p:attrNameLst>
                                          <p:attrName>ppt_w</p:attrName>
                                        </p:attrNameLst>
                                      </p:cBhvr>
                                      <p:tavLst>
                                        <p:tav tm="0">
                                          <p:val>
                                            <p:strVal val="0"/>
                                          </p:val>
                                        </p:tav>
                                        <p:tav tm="100000">
                                          <p:val>
                                            <p:strVal val="#ppt_w"/>
                                          </p:val>
                                        </p:tav>
                                      </p:tavLst>
                                    </p:anim>
                                    <p:anim calcmode="lin" valueType="num">
                                      <p:cBhvr additive="base">
                                        <p:cTn id="527" dur="500"/>
                                        <p:tgtEl>
                                          <p:spTgt spid="479">
                                            <p:txEl>
                                              <p:pRg st="2" end="2"/>
                                            </p:txEl>
                                          </p:spTgt>
                                        </p:tgtEl>
                                        <p:attrNameLst>
                                          <p:attrName>ppt_h</p:attrName>
                                        </p:attrNameLst>
                                      </p:cBhvr>
                                      <p:tavLst>
                                        <p:tav tm="0">
                                          <p:val>
                                            <p:strVal val="0"/>
                                          </p:val>
                                        </p:tav>
                                        <p:tav tm="100000">
                                          <p:val>
                                            <p:strVal val="#ppt_h"/>
                                          </p:val>
                                        </p:tav>
                                      </p:tavLst>
                                    </p:anim>
                                  </p:childTnLst>
                                </p:cTn>
                              </p:par>
                              <p:par>
                                <p:cTn id="528" presetID="23" presetClass="entr" presetSubtype="16" fill="hold" nodeType="withEffect">
                                  <p:stCondLst>
                                    <p:cond delay="200"/>
                                  </p:stCondLst>
                                  <p:childTnLst>
                                    <p:set>
                                      <p:cBhvr>
                                        <p:cTn id="529" dur="1" fill="hold">
                                          <p:stCondLst>
                                            <p:cond delay="0"/>
                                          </p:stCondLst>
                                        </p:cTn>
                                        <p:tgtEl>
                                          <p:spTgt spid="479">
                                            <p:txEl>
                                              <p:pRg st="3" end="3"/>
                                            </p:txEl>
                                          </p:spTgt>
                                        </p:tgtEl>
                                        <p:attrNameLst>
                                          <p:attrName>style.visibility</p:attrName>
                                        </p:attrNameLst>
                                      </p:cBhvr>
                                      <p:to>
                                        <p:strVal val="visible"/>
                                      </p:to>
                                    </p:set>
                                    <p:anim calcmode="lin" valueType="num">
                                      <p:cBhvr additive="base">
                                        <p:cTn id="530" dur="500"/>
                                        <p:tgtEl>
                                          <p:spTgt spid="479">
                                            <p:txEl>
                                              <p:pRg st="3" end="3"/>
                                            </p:txEl>
                                          </p:spTgt>
                                        </p:tgtEl>
                                        <p:attrNameLst>
                                          <p:attrName>ppt_w</p:attrName>
                                        </p:attrNameLst>
                                      </p:cBhvr>
                                      <p:tavLst>
                                        <p:tav tm="0">
                                          <p:val>
                                            <p:strVal val="0"/>
                                          </p:val>
                                        </p:tav>
                                        <p:tav tm="100000">
                                          <p:val>
                                            <p:strVal val="#ppt_w"/>
                                          </p:val>
                                        </p:tav>
                                      </p:tavLst>
                                    </p:anim>
                                    <p:anim calcmode="lin" valueType="num">
                                      <p:cBhvr additive="base">
                                        <p:cTn id="531" dur="500"/>
                                        <p:tgtEl>
                                          <p:spTgt spid="479">
                                            <p:txEl>
                                              <p:pRg st="3" end="3"/>
                                            </p:txEl>
                                          </p:spTgt>
                                        </p:tgtEl>
                                        <p:attrNameLst>
                                          <p:attrName>ppt_h</p:attrName>
                                        </p:attrNameLst>
                                      </p:cBhvr>
                                      <p:tavLst>
                                        <p:tav tm="0">
                                          <p:val>
                                            <p:strVal val="0"/>
                                          </p:val>
                                        </p:tav>
                                        <p:tav tm="100000">
                                          <p:val>
                                            <p:strVal val="#ppt_h"/>
                                          </p:val>
                                        </p:tav>
                                      </p:tavLst>
                                    </p:anim>
                                  </p:childTnLst>
                                </p:cTn>
                              </p:par>
                              <p:par>
                                <p:cTn id="532" presetID="23" presetClass="entr" presetSubtype="16" fill="hold" nodeType="withEffect">
                                  <p:stCondLst>
                                    <p:cond delay="200"/>
                                  </p:stCondLst>
                                  <p:childTnLst>
                                    <p:set>
                                      <p:cBhvr>
                                        <p:cTn id="533" dur="1" fill="hold">
                                          <p:stCondLst>
                                            <p:cond delay="0"/>
                                          </p:stCondLst>
                                        </p:cTn>
                                        <p:tgtEl>
                                          <p:spTgt spid="479">
                                            <p:txEl>
                                              <p:pRg st="4" end="4"/>
                                            </p:txEl>
                                          </p:spTgt>
                                        </p:tgtEl>
                                        <p:attrNameLst>
                                          <p:attrName>style.visibility</p:attrName>
                                        </p:attrNameLst>
                                      </p:cBhvr>
                                      <p:to>
                                        <p:strVal val="visible"/>
                                      </p:to>
                                    </p:set>
                                    <p:anim calcmode="lin" valueType="num">
                                      <p:cBhvr additive="base">
                                        <p:cTn id="534" dur="500"/>
                                        <p:tgtEl>
                                          <p:spTgt spid="479">
                                            <p:txEl>
                                              <p:pRg st="4" end="4"/>
                                            </p:txEl>
                                          </p:spTgt>
                                        </p:tgtEl>
                                        <p:attrNameLst>
                                          <p:attrName>ppt_w</p:attrName>
                                        </p:attrNameLst>
                                      </p:cBhvr>
                                      <p:tavLst>
                                        <p:tav tm="0">
                                          <p:val>
                                            <p:strVal val="0"/>
                                          </p:val>
                                        </p:tav>
                                        <p:tav tm="100000">
                                          <p:val>
                                            <p:strVal val="#ppt_w"/>
                                          </p:val>
                                        </p:tav>
                                      </p:tavLst>
                                    </p:anim>
                                    <p:anim calcmode="lin" valueType="num">
                                      <p:cBhvr additive="base">
                                        <p:cTn id="535" dur="500"/>
                                        <p:tgtEl>
                                          <p:spTgt spid="479">
                                            <p:txEl>
                                              <p:pRg st="4" end="4"/>
                                            </p:txEl>
                                          </p:spTgt>
                                        </p:tgtEl>
                                        <p:attrNameLst>
                                          <p:attrName>ppt_h</p:attrName>
                                        </p:attrNameLst>
                                      </p:cBhvr>
                                      <p:tavLst>
                                        <p:tav tm="0">
                                          <p:val>
                                            <p:strVal val="0"/>
                                          </p:val>
                                        </p:tav>
                                        <p:tav tm="100000">
                                          <p:val>
                                            <p:strVal val="#ppt_h"/>
                                          </p:val>
                                        </p:tav>
                                      </p:tavLst>
                                    </p:anim>
                                  </p:childTnLst>
                                </p:cTn>
                              </p:par>
                              <p:par>
                                <p:cTn id="536" presetID="23" presetClass="entr" presetSubtype="16" fill="hold" nodeType="withEffect">
                                  <p:stCondLst>
                                    <p:cond delay="200"/>
                                  </p:stCondLst>
                                  <p:childTnLst>
                                    <p:set>
                                      <p:cBhvr>
                                        <p:cTn id="537" dur="1" fill="hold">
                                          <p:stCondLst>
                                            <p:cond delay="0"/>
                                          </p:stCondLst>
                                        </p:cTn>
                                        <p:tgtEl>
                                          <p:spTgt spid="479">
                                            <p:txEl>
                                              <p:pRg st="5" end="5"/>
                                            </p:txEl>
                                          </p:spTgt>
                                        </p:tgtEl>
                                        <p:attrNameLst>
                                          <p:attrName>style.visibility</p:attrName>
                                        </p:attrNameLst>
                                      </p:cBhvr>
                                      <p:to>
                                        <p:strVal val="visible"/>
                                      </p:to>
                                    </p:set>
                                    <p:anim calcmode="lin" valueType="num">
                                      <p:cBhvr additive="base">
                                        <p:cTn id="538" dur="500"/>
                                        <p:tgtEl>
                                          <p:spTgt spid="479">
                                            <p:txEl>
                                              <p:pRg st="5" end="5"/>
                                            </p:txEl>
                                          </p:spTgt>
                                        </p:tgtEl>
                                        <p:attrNameLst>
                                          <p:attrName>ppt_w</p:attrName>
                                        </p:attrNameLst>
                                      </p:cBhvr>
                                      <p:tavLst>
                                        <p:tav tm="0">
                                          <p:val>
                                            <p:strVal val="0"/>
                                          </p:val>
                                        </p:tav>
                                        <p:tav tm="100000">
                                          <p:val>
                                            <p:strVal val="#ppt_w"/>
                                          </p:val>
                                        </p:tav>
                                      </p:tavLst>
                                    </p:anim>
                                    <p:anim calcmode="lin" valueType="num">
                                      <p:cBhvr additive="base">
                                        <p:cTn id="539" dur="500"/>
                                        <p:tgtEl>
                                          <p:spTgt spid="479">
                                            <p:txEl>
                                              <p:pRg st="5" end="5"/>
                                            </p:txEl>
                                          </p:spTgt>
                                        </p:tgtEl>
                                        <p:attrNameLst>
                                          <p:attrName>ppt_h</p:attrName>
                                        </p:attrNameLst>
                                      </p:cBhvr>
                                      <p:tavLst>
                                        <p:tav tm="0">
                                          <p:val>
                                            <p:strVal val="0"/>
                                          </p:val>
                                        </p:tav>
                                        <p:tav tm="100000">
                                          <p:val>
                                            <p:strVal val="#ppt_h"/>
                                          </p:val>
                                        </p:tav>
                                      </p:tavLst>
                                    </p:anim>
                                  </p:childTnLst>
                                </p:cTn>
                              </p:par>
                              <p:par>
                                <p:cTn id="540" presetID="23" presetClass="entr" presetSubtype="16" fill="hold" nodeType="withEffect">
                                  <p:stCondLst>
                                    <p:cond delay="200"/>
                                  </p:stCondLst>
                                  <p:childTnLst>
                                    <p:set>
                                      <p:cBhvr>
                                        <p:cTn id="541" dur="1" fill="hold">
                                          <p:stCondLst>
                                            <p:cond delay="0"/>
                                          </p:stCondLst>
                                        </p:cTn>
                                        <p:tgtEl>
                                          <p:spTgt spid="479">
                                            <p:txEl>
                                              <p:pRg st="6" end="6"/>
                                            </p:txEl>
                                          </p:spTgt>
                                        </p:tgtEl>
                                        <p:attrNameLst>
                                          <p:attrName>style.visibility</p:attrName>
                                        </p:attrNameLst>
                                      </p:cBhvr>
                                      <p:to>
                                        <p:strVal val="visible"/>
                                      </p:to>
                                    </p:set>
                                    <p:anim calcmode="lin" valueType="num">
                                      <p:cBhvr additive="base">
                                        <p:cTn id="542" dur="500"/>
                                        <p:tgtEl>
                                          <p:spTgt spid="479">
                                            <p:txEl>
                                              <p:pRg st="6" end="6"/>
                                            </p:txEl>
                                          </p:spTgt>
                                        </p:tgtEl>
                                        <p:attrNameLst>
                                          <p:attrName>ppt_w</p:attrName>
                                        </p:attrNameLst>
                                      </p:cBhvr>
                                      <p:tavLst>
                                        <p:tav tm="0">
                                          <p:val>
                                            <p:strVal val="0"/>
                                          </p:val>
                                        </p:tav>
                                        <p:tav tm="100000">
                                          <p:val>
                                            <p:strVal val="#ppt_w"/>
                                          </p:val>
                                        </p:tav>
                                      </p:tavLst>
                                    </p:anim>
                                    <p:anim calcmode="lin" valueType="num">
                                      <p:cBhvr additive="base">
                                        <p:cTn id="543" dur="500"/>
                                        <p:tgtEl>
                                          <p:spTgt spid="479">
                                            <p:txEl>
                                              <p:pRg st="6" end="6"/>
                                            </p:txEl>
                                          </p:spTgt>
                                        </p:tgtEl>
                                        <p:attrNameLst>
                                          <p:attrName>ppt_h</p:attrName>
                                        </p:attrNameLst>
                                      </p:cBhvr>
                                      <p:tavLst>
                                        <p:tav tm="0">
                                          <p:val>
                                            <p:strVal val="0"/>
                                          </p:val>
                                        </p:tav>
                                        <p:tav tm="100000">
                                          <p:val>
                                            <p:strVal val="#ppt_h"/>
                                          </p:val>
                                        </p:tav>
                                      </p:tavLst>
                                    </p:anim>
                                  </p:childTnLst>
                                </p:cTn>
                              </p:par>
                              <p:par>
                                <p:cTn id="544" presetID="23" presetClass="entr" presetSubtype="16" fill="hold" nodeType="withEffect">
                                  <p:stCondLst>
                                    <p:cond delay="200"/>
                                  </p:stCondLst>
                                  <p:childTnLst>
                                    <p:set>
                                      <p:cBhvr>
                                        <p:cTn id="545" dur="1" fill="hold">
                                          <p:stCondLst>
                                            <p:cond delay="0"/>
                                          </p:stCondLst>
                                        </p:cTn>
                                        <p:tgtEl>
                                          <p:spTgt spid="479">
                                            <p:txEl>
                                              <p:pRg st="7" end="7"/>
                                            </p:txEl>
                                          </p:spTgt>
                                        </p:tgtEl>
                                        <p:attrNameLst>
                                          <p:attrName>style.visibility</p:attrName>
                                        </p:attrNameLst>
                                      </p:cBhvr>
                                      <p:to>
                                        <p:strVal val="visible"/>
                                      </p:to>
                                    </p:set>
                                    <p:anim calcmode="lin" valueType="num">
                                      <p:cBhvr additive="base">
                                        <p:cTn id="546" dur="500"/>
                                        <p:tgtEl>
                                          <p:spTgt spid="479">
                                            <p:txEl>
                                              <p:pRg st="7" end="7"/>
                                            </p:txEl>
                                          </p:spTgt>
                                        </p:tgtEl>
                                        <p:attrNameLst>
                                          <p:attrName>ppt_w</p:attrName>
                                        </p:attrNameLst>
                                      </p:cBhvr>
                                      <p:tavLst>
                                        <p:tav tm="0">
                                          <p:val>
                                            <p:strVal val="0"/>
                                          </p:val>
                                        </p:tav>
                                        <p:tav tm="100000">
                                          <p:val>
                                            <p:strVal val="#ppt_w"/>
                                          </p:val>
                                        </p:tav>
                                      </p:tavLst>
                                    </p:anim>
                                    <p:anim calcmode="lin" valueType="num">
                                      <p:cBhvr additive="base">
                                        <p:cTn id="547" dur="500"/>
                                        <p:tgtEl>
                                          <p:spTgt spid="479">
                                            <p:txEl>
                                              <p:pRg st="7" end="7"/>
                                            </p:txEl>
                                          </p:spTgt>
                                        </p:tgtEl>
                                        <p:attrNameLst>
                                          <p:attrName>ppt_h</p:attrName>
                                        </p:attrNameLst>
                                      </p:cBhvr>
                                      <p:tavLst>
                                        <p:tav tm="0">
                                          <p:val>
                                            <p:strVal val="0"/>
                                          </p:val>
                                        </p:tav>
                                        <p:tav tm="100000">
                                          <p:val>
                                            <p:strVal val="#ppt_h"/>
                                          </p:val>
                                        </p:tav>
                                      </p:tavLst>
                                    </p:anim>
                                  </p:childTnLst>
                                </p:cTn>
                              </p:par>
                              <p:par>
                                <p:cTn id="548" presetID="23" presetClass="entr" presetSubtype="16" fill="hold" nodeType="withEffect">
                                  <p:stCondLst>
                                    <p:cond delay="200"/>
                                  </p:stCondLst>
                                  <p:childTnLst>
                                    <p:set>
                                      <p:cBhvr>
                                        <p:cTn id="549" dur="1" fill="hold">
                                          <p:stCondLst>
                                            <p:cond delay="0"/>
                                          </p:stCondLst>
                                        </p:cTn>
                                        <p:tgtEl>
                                          <p:spTgt spid="479">
                                            <p:txEl>
                                              <p:pRg st="8" end="8"/>
                                            </p:txEl>
                                          </p:spTgt>
                                        </p:tgtEl>
                                        <p:attrNameLst>
                                          <p:attrName>style.visibility</p:attrName>
                                        </p:attrNameLst>
                                      </p:cBhvr>
                                      <p:to>
                                        <p:strVal val="visible"/>
                                      </p:to>
                                    </p:set>
                                    <p:anim calcmode="lin" valueType="num">
                                      <p:cBhvr additive="base">
                                        <p:cTn id="550" dur="500"/>
                                        <p:tgtEl>
                                          <p:spTgt spid="479">
                                            <p:txEl>
                                              <p:pRg st="8" end="8"/>
                                            </p:txEl>
                                          </p:spTgt>
                                        </p:tgtEl>
                                        <p:attrNameLst>
                                          <p:attrName>ppt_w</p:attrName>
                                        </p:attrNameLst>
                                      </p:cBhvr>
                                      <p:tavLst>
                                        <p:tav tm="0">
                                          <p:val>
                                            <p:strVal val="0"/>
                                          </p:val>
                                        </p:tav>
                                        <p:tav tm="100000">
                                          <p:val>
                                            <p:strVal val="#ppt_w"/>
                                          </p:val>
                                        </p:tav>
                                      </p:tavLst>
                                    </p:anim>
                                    <p:anim calcmode="lin" valueType="num">
                                      <p:cBhvr additive="base">
                                        <p:cTn id="551" dur="500"/>
                                        <p:tgtEl>
                                          <p:spTgt spid="479">
                                            <p:txEl>
                                              <p:pRg st="8" end="8"/>
                                            </p:txEl>
                                          </p:spTgt>
                                        </p:tgtEl>
                                        <p:attrNameLst>
                                          <p:attrName>ppt_h</p:attrName>
                                        </p:attrNameLst>
                                      </p:cBhvr>
                                      <p:tavLst>
                                        <p:tav tm="0">
                                          <p:val>
                                            <p:strVal val="0"/>
                                          </p:val>
                                        </p:tav>
                                        <p:tav tm="100000">
                                          <p:val>
                                            <p:strVal val="#ppt_h"/>
                                          </p:val>
                                        </p:tav>
                                      </p:tavLst>
                                    </p:anim>
                                  </p:childTnLst>
                                </p:cTn>
                              </p:par>
                            </p:childTnLst>
                          </p:cTn>
                        </p:par>
                        <p:par>
                          <p:cTn id="552" fill="hold">
                            <p:stCondLst>
                              <p:cond delay="500"/>
                            </p:stCondLst>
                            <p:childTnLst>
                              <p:par>
                                <p:cTn id="553" presetID="23" presetClass="entr" presetSubtype="16" fill="hold" nodeType="afterEffect">
                                  <p:stCondLst>
                                    <p:cond delay="0"/>
                                  </p:stCondLst>
                                  <p:childTnLst>
                                    <p:set>
                                      <p:cBhvr>
                                        <p:cTn id="554" dur="1" fill="hold">
                                          <p:stCondLst>
                                            <p:cond delay="0"/>
                                          </p:stCondLst>
                                        </p:cTn>
                                        <p:tgtEl>
                                          <p:spTgt spid="480">
                                            <p:txEl>
                                              <p:pRg st="0" end="0"/>
                                            </p:txEl>
                                          </p:spTgt>
                                        </p:tgtEl>
                                        <p:attrNameLst>
                                          <p:attrName>style.visibility</p:attrName>
                                        </p:attrNameLst>
                                      </p:cBhvr>
                                      <p:to>
                                        <p:strVal val="visible"/>
                                      </p:to>
                                    </p:set>
                                    <p:anim calcmode="lin" valueType="num">
                                      <p:cBhvr additive="base">
                                        <p:cTn id="555" dur="500"/>
                                        <p:tgtEl>
                                          <p:spTgt spid="480">
                                            <p:txEl>
                                              <p:pRg st="0" end="0"/>
                                            </p:txEl>
                                          </p:spTgt>
                                        </p:tgtEl>
                                        <p:attrNameLst>
                                          <p:attrName>ppt_w</p:attrName>
                                        </p:attrNameLst>
                                      </p:cBhvr>
                                      <p:tavLst>
                                        <p:tav tm="0">
                                          <p:val>
                                            <p:strVal val="0"/>
                                          </p:val>
                                        </p:tav>
                                        <p:tav tm="100000">
                                          <p:val>
                                            <p:strVal val="#ppt_w"/>
                                          </p:val>
                                        </p:tav>
                                      </p:tavLst>
                                    </p:anim>
                                    <p:anim calcmode="lin" valueType="num">
                                      <p:cBhvr additive="base">
                                        <p:cTn id="556" dur="500"/>
                                        <p:tgtEl>
                                          <p:spTgt spid="480">
                                            <p:txEl>
                                              <p:pRg st="0" end="0"/>
                                            </p:txEl>
                                          </p:spTgt>
                                        </p:tgtEl>
                                        <p:attrNameLst>
                                          <p:attrName>ppt_h</p:attrName>
                                        </p:attrNameLst>
                                      </p:cBhvr>
                                      <p:tavLst>
                                        <p:tav tm="0">
                                          <p:val>
                                            <p:strVal val="0"/>
                                          </p:val>
                                        </p:tav>
                                        <p:tav tm="100000">
                                          <p:val>
                                            <p:strVal val="#ppt_h"/>
                                          </p:val>
                                        </p:tav>
                                      </p:tavLst>
                                    </p:anim>
                                  </p:childTnLst>
                                </p:cTn>
                              </p:par>
                            </p:childTnLst>
                          </p:cTn>
                        </p:par>
                        <p:par>
                          <p:cTn id="557" fill="hold">
                            <p:stCondLst>
                              <p:cond delay="1000"/>
                            </p:stCondLst>
                            <p:childTnLst>
                              <p:par>
                                <p:cTn id="558" presetID="23" presetClass="entr" presetSubtype="16" fill="hold" nodeType="afterEffect">
                                  <p:stCondLst>
                                    <p:cond delay="0"/>
                                  </p:stCondLst>
                                  <p:childTnLst>
                                    <p:set>
                                      <p:cBhvr>
                                        <p:cTn id="559" dur="1" fill="hold">
                                          <p:stCondLst>
                                            <p:cond delay="0"/>
                                          </p:stCondLst>
                                        </p:cTn>
                                        <p:tgtEl>
                                          <p:spTgt spid="480">
                                            <p:txEl>
                                              <p:pRg st="1" end="1"/>
                                            </p:txEl>
                                          </p:spTgt>
                                        </p:tgtEl>
                                        <p:attrNameLst>
                                          <p:attrName>style.visibility</p:attrName>
                                        </p:attrNameLst>
                                      </p:cBhvr>
                                      <p:to>
                                        <p:strVal val="visible"/>
                                      </p:to>
                                    </p:set>
                                    <p:anim calcmode="lin" valueType="num">
                                      <p:cBhvr additive="base">
                                        <p:cTn id="560" dur="500"/>
                                        <p:tgtEl>
                                          <p:spTgt spid="480">
                                            <p:txEl>
                                              <p:pRg st="1" end="1"/>
                                            </p:txEl>
                                          </p:spTgt>
                                        </p:tgtEl>
                                        <p:attrNameLst>
                                          <p:attrName>ppt_w</p:attrName>
                                        </p:attrNameLst>
                                      </p:cBhvr>
                                      <p:tavLst>
                                        <p:tav tm="0">
                                          <p:val>
                                            <p:strVal val="0"/>
                                          </p:val>
                                        </p:tav>
                                        <p:tav tm="100000">
                                          <p:val>
                                            <p:strVal val="#ppt_w"/>
                                          </p:val>
                                        </p:tav>
                                      </p:tavLst>
                                    </p:anim>
                                    <p:anim calcmode="lin" valueType="num">
                                      <p:cBhvr additive="base">
                                        <p:cTn id="561" dur="500"/>
                                        <p:tgtEl>
                                          <p:spTgt spid="480">
                                            <p:txEl>
                                              <p:pRg st="1" end="1"/>
                                            </p:txEl>
                                          </p:spTgt>
                                        </p:tgtEl>
                                        <p:attrNameLst>
                                          <p:attrName>ppt_h</p:attrName>
                                        </p:attrNameLst>
                                      </p:cBhvr>
                                      <p:tavLst>
                                        <p:tav tm="0">
                                          <p:val>
                                            <p:strVal val="0"/>
                                          </p:val>
                                        </p:tav>
                                        <p:tav tm="100000">
                                          <p:val>
                                            <p:strVal val="#ppt_h"/>
                                          </p:val>
                                        </p:tav>
                                      </p:tavLst>
                                    </p:anim>
                                  </p:childTnLst>
                                </p:cTn>
                              </p:par>
                            </p:childTnLst>
                          </p:cTn>
                        </p:par>
                        <p:par>
                          <p:cTn id="562" fill="hold">
                            <p:stCondLst>
                              <p:cond delay="1500"/>
                            </p:stCondLst>
                            <p:childTnLst>
                              <p:par>
                                <p:cTn id="563" presetID="23" presetClass="entr" presetSubtype="16" fill="hold" nodeType="afterEffect">
                                  <p:stCondLst>
                                    <p:cond delay="0"/>
                                  </p:stCondLst>
                                  <p:childTnLst>
                                    <p:set>
                                      <p:cBhvr>
                                        <p:cTn id="564" dur="1" fill="hold">
                                          <p:stCondLst>
                                            <p:cond delay="0"/>
                                          </p:stCondLst>
                                        </p:cTn>
                                        <p:tgtEl>
                                          <p:spTgt spid="480">
                                            <p:txEl>
                                              <p:pRg st="2" end="2"/>
                                            </p:txEl>
                                          </p:spTgt>
                                        </p:tgtEl>
                                        <p:attrNameLst>
                                          <p:attrName>style.visibility</p:attrName>
                                        </p:attrNameLst>
                                      </p:cBhvr>
                                      <p:to>
                                        <p:strVal val="visible"/>
                                      </p:to>
                                    </p:set>
                                    <p:anim calcmode="lin" valueType="num">
                                      <p:cBhvr additive="base">
                                        <p:cTn id="565" dur="500"/>
                                        <p:tgtEl>
                                          <p:spTgt spid="480">
                                            <p:txEl>
                                              <p:pRg st="2" end="2"/>
                                            </p:txEl>
                                          </p:spTgt>
                                        </p:tgtEl>
                                        <p:attrNameLst>
                                          <p:attrName>ppt_w</p:attrName>
                                        </p:attrNameLst>
                                      </p:cBhvr>
                                      <p:tavLst>
                                        <p:tav tm="0">
                                          <p:val>
                                            <p:strVal val="0"/>
                                          </p:val>
                                        </p:tav>
                                        <p:tav tm="100000">
                                          <p:val>
                                            <p:strVal val="#ppt_w"/>
                                          </p:val>
                                        </p:tav>
                                      </p:tavLst>
                                    </p:anim>
                                    <p:anim calcmode="lin" valueType="num">
                                      <p:cBhvr additive="base">
                                        <p:cTn id="566" dur="500"/>
                                        <p:tgtEl>
                                          <p:spTgt spid="480">
                                            <p:txEl>
                                              <p:pRg st="2" end="2"/>
                                            </p:txEl>
                                          </p:spTgt>
                                        </p:tgtEl>
                                        <p:attrNameLst>
                                          <p:attrName>ppt_h</p:attrName>
                                        </p:attrNameLst>
                                      </p:cBhvr>
                                      <p:tavLst>
                                        <p:tav tm="0">
                                          <p:val>
                                            <p:strVal val="0"/>
                                          </p:val>
                                        </p:tav>
                                        <p:tav tm="100000">
                                          <p:val>
                                            <p:strVal val="#ppt_h"/>
                                          </p:val>
                                        </p:tav>
                                      </p:tavLst>
                                    </p:anim>
                                  </p:childTnLst>
                                </p:cTn>
                              </p:par>
                            </p:childTnLst>
                          </p:cTn>
                        </p:par>
                        <p:par>
                          <p:cTn id="567" fill="hold">
                            <p:stCondLst>
                              <p:cond delay="2000"/>
                            </p:stCondLst>
                            <p:childTnLst>
                              <p:par>
                                <p:cTn id="568" presetID="23" presetClass="entr" presetSubtype="16" fill="hold" nodeType="afterEffect">
                                  <p:stCondLst>
                                    <p:cond delay="0"/>
                                  </p:stCondLst>
                                  <p:childTnLst>
                                    <p:set>
                                      <p:cBhvr>
                                        <p:cTn id="569" dur="1" fill="hold">
                                          <p:stCondLst>
                                            <p:cond delay="0"/>
                                          </p:stCondLst>
                                        </p:cTn>
                                        <p:tgtEl>
                                          <p:spTgt spid="480">
                                            <p:txEl>
                                              <p:pRg st="3" end="3"/>
                                            </p:txEl>
                                          </p:spTgt>
                                        </p:tgtEl>
                                        <p:attrNameLst>
                                          <p:attrName>style.visibility</p:attrName>
                                        </p:attrNameLst>
                                      </p:cBhvr>
                                      <p:to>
                                        <p:strVal val="visible"/>
                                      </p:to>
                                    </p:set>
                                    <p:anim calcmode="lin" valueType="num">
                                      <p:cBhvr additive="base">
                                        <p:cTn id="570" dur="500"/>
                                        <p:tgtEl>
                                          <p:spTgt spid="480">
                                            <p:txEl>
                                              <p:pRg st="3" end="3"/>
                                            </p:txEl>
                                          </p:spTgt>
                                        </p:tgtEl>
                                        <p:attrNameLst>
                                          <p:attrName>ppt_w</p:attrName>
                                        </p:attrNameLst>
                                      </p:cBhvr>
                                      <p:tavLst>
                                        <p:tav tm="0">
                                          <p:val>
                                            <p:strVal val="0"/>
                                          </p:val>
                                        </p:tav>
                                        <p:tav tm="100000">
                                          <p:val>
                                            <p:strVal val="#ppt_w"/>
                                          </p:val>
                                        </p:tav>
                                      </p:tavLst>
                                    </p:anim>
                                    <p:anim calcmode="lin" valueType="num">
                                      <p:cBhvr additive="base">
                                        <p:cTn id="571" dur="500"/>
                                        <p:tgtEl>
                                          <p:spTgt spid="480">
                                            <p:txEl>
                                              <p:pRg st="3" end="3"/>
                                            </p:txEl>
                                          </p:spTgt>
                                        </p:tgtEl>
                                        <p:attrNameLst>
                                          <p:attrName>ppt_h</p:attrName>
                                        </p:attrNameLst>
                                      </p:cBhvr>
                                      <p:tavLst>
                                        <p:tav tm="0">
                                          <p:val>
                                            <p:strVal val="0"/>
                                          </p:val>
                                        </p:tav>
                                        <p:tav tm="100000">
                                          <p:val>
                                            <p:strVal val="#ppt_h"/>
                                          </p:val>
                                        </p:tav>
                                      </p:tavLst>
                                    </p:anim>
                                  </p:childTnLst>
                                </p:cTn>
                              </p:par>
                            </p:childTnLst>
                          </p:cTn>
                        </p:par>
                        <p:par>
                          <p:cTn id="572" fill="hold">
                            <p:stCondLst>
                              <p:cond delay="2500"/>
                            </p:stCondLst>
                            <p:childTnLst>
                              <p:par>
                                <p:cTn id="573" presetID="23" presetClass="entr" presetSubtype="16" fill="hold" nodeType="afterEffect">
                                  <p:stCondLst>
                                    <p:cond delay="0"/>
                                  </p:stCondLst>
                                  <p:childTnLst>
                                    <p:set>
                                      <p:cBhvr>
                                        <p:cTn id="574" dur="1" fill="hold">
                                          <p:stCondLst>
                                            <p:cond delay="0"/>
                                          </p:stCondLst>
                                        </p:cTn>
                                        <p:tgtEl>
                                          <p:spTgt spid="480">
                                            <p:txEl>
                                              <p:pRg st="4" end="4"/>
                                            </p:txEl>
                                          </p:spTgt>
                                        </p:tgtEl>
                                        <p:attrNameLst>
                                          <p:attrName>style.visibility</p:attrName>
                                        </p:attrNameLst>
                                      </p:cBhvr>
                                      <p:to>
                                        <p:strVal val="visible"/>
                                      </p:to>
                                    </p:set>
                                    <p:anim calcmode="lin" valueType="num">
                                      <p:cBhvr additive="base">
                                        <p:cTn id="575" dur="500"/>
                                        <p:tgtEl>
                                          <p:spTgt spid="480">
                                            <p:txEl>
                                              <p:pRg st="4" end="4"/>
                                            </p:txEl>
                                          </p:spTgt>
                                        </p:tgtEl>
                                        <p:attrNameLst>
                                          <p:attrName>ppt_w</p:attrName>
                                        </p:attrNameLst>
                                      </p:cBhvr>
                                      <p:tavLst>
                                        <p:tav tm="0">
                                          <p:val>
                                            <p:strVal val="0"/>
                                          </p:val>
                                        </p:tav>
                                        <p:tav tm="100000">
                                          <p:val>
                                            <p:strVal val="#ppt_w"/>
                                          </p:val>
                                        </p:tav>
                                      </p:tavLst>
                                    </p:anim>
                                    <p:anim calcmode="lin" valueType="num">
                                      <p:cBhvr additive="base">
                                        <p:cTn id="576" dur="500"/>
                                        <p:tgtEl>
                                          <p:spTgt spid="480">
                                            <p:txEl>
                                              <p:pRg st="4" end="4"/>
                                            </p:txEl>
                                          </p:spTgt>
                                        </p:tgtEl>
                                        <p:attrNameLst>
                                          <p:attrName>ppt_h</p:attrName>
                                        </p:attrNameLst>
                                      </p:cBhvr>
                                      <p:tavLst>
                                        <p:tav tm="0">
                                          <p:val>
                                            <p:strVal val="0"/>
                                          </p:val>
                                        </p:tav>
                                        <p:tav tm="100000">
                                          <p:val>
                                            <p:strVal val="#ppt_h"/>
                                          </p:val>
                                        </p:tav>
                                      </p:tavLst>
                                    </p:anim>
                                  </p:childTnLst>
                                </p:cTn>
                              </p:par>
                            </p:childTnLst>
                          </p:cTn>
                        </p:par>
                        <p:par>
                          <p:cTn id="577" fill="hold">
                            <p:stCondLst>
                              <p:cond delay="3000"/>
                            </p:stCondLst>
                            <p:childTnLst>
                              <p:par>
                                <p:cTn id="578" presetID="23" presetClass="entr" presetSubtype="16" fill="hold" nodeType="afterEffect">
                                  <p:stCondLst>
                                    <p:cond delay="0"/>
                                  </p:stCondLst>
                                  <p:childTnLst>
                                    <p:set>
                                      <p:cBhvr>
                                        <p:cTn id="579" dur="1" fill="hold">
                                          <p:stCondLst>
                                            <p:cond delay="0"/>
                                          </p:stCondLst>
                                        </p:cTn>
                                        <p:tgtEl>
                                          <p:spTgt spid="480">
                                            <p:txEl>
                                              <p:pRg st="5" end="5"/>
                                            </p:txEl>
                                          </p:spTgt>
                                        </p:tgtEl>
                                        <p:attrNameLst>
                                          <p:attrName>style.visibility</p:attrName>
                                        </p:attrNameLst>
                                      </p:cBhvr>
                                      <p:to>
                                        <p:strVal val="visible"/>
                                      </p:to>
                                    </p:set>
                                    <p:anim calcmode="lin" valueType="num">
                                      <p:cBhvr additive="base">
                                        <p:cTn id="580" dur="500"/>
                                        <p:tgtEl>
                                          <p:spTgt spid="480">
                                            <p:txEl>
                                              <p:pRg st="5" end="5"/>
                                            </p:txEl>
                                          </p:spTgt>
                                        </p:tgtEl>
                                        <p:attrNameLst>
                                          <p:attrName>ppt_w</p:attrName>
                                        </p:attrNameLst>
                                      </p:cBhvr>
                                      <p:tavLst>
                                        <p:tav tm="0">
                                          <p:val>
                                            <p:strVal val="0"/>
                                          </p:val>
                                        </p:tav>
                                        <p:tav tm="100000">
                                          <p:val>
                                            <p:strVal val="#ppt_w"/>
                                          </p:val>
                                        </p:tav>
                                      </p:tavLst>
                                    </p:anim>
                                    <p:anim calcmode="lin" valueType="num">
                                      <p:cBhvr additive="base">
                                        <p:cTn id="581" dur="500"/>
                                        <p:tgtEl>
                                          <p:spTgt spid="480">
                                            <p:txEl>
                                              <p:pRg st="5" end="5"/>
                                            </p:txEl>
                                          </p:spTgt>
                                        </p:tgtEl>
                                        <p:attrNameLst>
                                          <p:attrName>ppt_h</p:attrName>
                                        </p:attrNameLst>
                                      </p:cBhvr>
                                      <p:tavLst>
                                        <p:tav tm="0">
                                          <p:val>
                                            <p:strVal val="0"/>
                                          </p:val>
                                        </p:tav>
                                        <p:tav tm="100000">
                                          <p:val>
                                            <p:strVal val="#ppt_h"/>
                                          </p:val>
                                        </p:tav>
                                      </p:tavLst>
                                    </p:anim>
                                  </p:childTnLst>
                                </p:cTn>
                              </p:par>
                            </p:childTnLst>
                          </p:cTn>
                        </p:par>
                        <p:par>
                          <p:cTn id="582" fill="hold">
                            <p:stCondLst>
                              <p:cond delay="3500"/>
                            </p:stCondLst>
                            <p:childTnLst>
                              <p:par>
                                <p:cTn id="583" presetID="23" presetClass="entr" presetSubtype="16" fill="hold" nodeType="afterEffect">
                                  <p:stCondLst>
                                    <p:cond delay="0"/>
                                  </p:stCondLst>
                                  <p:childTnLst>
                                    <p:set>
                                      <p:cBhvr>
                                        <p:cTn id="584" dur="1" fill="hold">
                                          <p:stCondLst>
                                            <p:cond delay="0"/>
                                          </p:stCondLst>
                                        </p:cTn>
                                        <p:tgtEl>
                                          <p:spTgt spid="480">
                                            <p:txEl>
                                              <p:pRg st="6" end="6"/>
                                            </p:txEl>
                                          </p:spTgt>
                                        </p:tgtEl>
                                        <p:attrNameLst>
                                          <p:attrName>style.visibility</p:attrName>
                                        </p:attrNameLst>
                                      </p:cBhvr>
                                      <p:to>
                                        <p:strVal val="visible"/>
                                      </p:to>
                                    </p:set>
                                    <p:anim calcmode="lin" valueType="num">
                                      <p:cBhvr additive="base">
                                        <p:cTn id="585" dur="500"/>
                                        <p:tgtEl>
                                          <p:spTgt spid="480">
                                            <p:txEl>
                                              <p:pRg st="6" end="6"/>
                                            </p:txEl>
                                          </p:spTgt>
                                        </p:tgtEl>
                                        <p:attrNameLst>
                                          <p:attrName>ppt_w</p:attrName>
                                        </p:attrNameLst>
                                      </p:cBhvr>
                                      <p:tavLst>
                                        <p:tav tm="0">
                                          <p:val>
                                            <p:strVal val="0"/>
                                          </p:val>
                                        </p:tav>
                                        <p:tav tm="100000">
                                          <p:val>
                                            <p:strVal val="#ppt_w"/>
                                          </p:val>
                                        </p:tav>
                                      </p:tavLst>
                                    </p:anim>
                                    <p:anim calcmode="lin" valueType="num">
                                      <p:cBhvr additive="base">
                                        <p:cTn id="586" dur="500"/>
                                        <p:tgtEl>
                                          <p:spTgt spid="480">
                                            <p:txEl>
                                              <p:pRg st="6" end="6"/>
                                            </p:txEl>
                                          </p:spTgt>
                                        </p:tgtEl>
                                        <p:attrNameLst>
                                          <p:attrName>ppt_h</p:attrName>
                                        </p:attrNameLst>
                                      </p:cBhvr>
                                      <p:tavLst>
                                        <p:tav tm="0">
                                          <p:val>
                                            <p:strVal val="0"/>
                                          </p:val>
                                        </p:tav>
                                        <p:tav tm="100000">
                                          <p:val>
                                            <p:strVal val="#ppt_h"/>
                                          </p:val>
                                        </p:tav>
                                      </p:tavLst>
                                    </p:anim>
                                  </p:childTnLst>
                                </p:cTn>
                              </p:par>
                            </p:childTnLst>
                          </p:cTn>
                        </p:par>
                        <p:par>
                          <p:cTn id="587" fill="hold">
                            <p:stCondLst>
                              <p:cond delay="4000"/>
                            </p:stCondLst>
                            <p:childTnLst>
                              <p:par>
                                <p:cTn id="588" presetID="23" presetClass="entr" presetSubtype="16" fill="hold" nodeType="afterEffect">
                                  <p:stCondLst>
                                    <p:cond delay="0"/>
                                  </p:stCondLst>
                                  <p:childTnLst>
                                    <p:set>
                                      <p:cBhvr>
                                        <p:cTn id="589" dur="1" fill="hold">
                                          <p:stCondLst>
                                            <p:cond delay="0"/>
                                          </p:stCondLst>
                                        </p:cTn>
                                        <p:tgtEl>
                                          <p:spTgt spid="480">
                                            <p:txEl>
                                              <p:pRg st="7" end="7"/>
                                            </p:txEl>
                                          </p:spTgt>
                                        </p:tgtEl>
                                        <p:attrNameLst>
                                          <p:attrName>style.visibility</p:attrName>
                                        </p:attrNameLst>
                                      </p:cBhvr>
                                      <p:to>
                                        <p:strVal val="visible"/>
                                      </p:to>
                                    </p:set>
                                    <p:anim calcmode="lin" valueType="num">
                                      <p:cBhvr additive="base">
                                        <p:cTn id="590" dur="500"/>
                                        <p:tgtEl>
                                          <p:spTgt spid="480">
                                            <p:txEl>
                                              <p:pRg st="7" end="7"/>
                                            </p:txEl>
                                          </p:spTgt>
                                        </p:tgtEl>
                                        <p:attrNameLst>
                                          <p:attrName>ppt_w</p:attrName>
                                        </p:attrNameLst>
                                      </p:cBhvr>
                                      <p:tavLst>
                                        <p:tav tm="0">
                                          <p:val>
                                            <p:strVal val="0"/>
                                          </p:val>
                                        </p:tav>
                                        <p:tav tm="100000">
                                          <p:val>
                                            <p:strVal val="#ppt_w"/>
                                          </p:val>
                                        </p:tav>
                                      </p:tavLst>
                                    </p:anim>
                                    <p:anim calcmode="lin" valueType="num">
                                      <p:cBhvr additive="base">
                                        <p:cTn id="591" dur="500"/>
                                        <p:tgtEl>
                                          <p:spTgt spid="480">
                                            <p:txEl>
                                              <p:pRg st="7" end="7"/>
                                            </p:txEl>
                                          </p:spTgt>
                                        </p:tgtEl>
                                        <p:attrNameLst>
                                          <p:attrName>ppt_h</p:attrName>
                                        </p:attrNameLst>
                                      </p:cBhvr>
                                      <p:tavLst>
                                        <p:tav tm="0">
                                          <p:val>
                                            <p:strVal val="0"/>
                                          </p:val>
                                        </p:tav>
                                        <p:tav tm="100000">
                                          <p:val>
                                            <p:strVal val="#ppt_h"/>
                                          </p:val>
                                        </p:tav>
                                      </p:tavLst>
                                    </p:anim>
                                  </p:childTnLst>
                                </p:cTn>
                              </p:par>
                            </p:childTnLst>
                          </p:cTn>
                        </p:par>
                        <p:par>
                          <p:cTn id="592" fill="hold">
                            <p:stCondLst>
                              <p:cond delay="4500"/>
                            </p:stCondLst>
                            <p:childTnLst>
                              <p:par>
                                <p:cTn id="593" presetID="23" presetClass="entr" presetSubtype="16" fill="hold" nodeType="afterEffect">
                                  <p:stCondLst>
                                    <p:cond delay="0"/>
                                  </p:stCondLst>
                                  <p:childTnLst>
                                    <p:set>
                                      <p:cBhvr>
                                        <p:cTn id="594" dur="1" fill="hold">
                                          <p:stCondLst>
                                            <p:cond delay="0"/>
                                          </p:stCondLst>
                                        </p:cTn>
                                        <p:tgtEl>
                                          <p:spTgt spid="480">
                                            <p:txEl>
                                              <p:pRg st="8" end="8"/>
                                            </p:txEl>
                                          </p:spTgt>
                                        </p:tgtEl>
                                        <p:attrNameLst>
                                          <p:attrName>style.visibility</p:attrName>
                                        </p:attrNameLst>
                                      </p:cBhvr>
                                      <p:to>
                                        <p:strVal val="visible"/>
                                      </p:to>
                                    </p:set>
                                    <p:anim calcmode="lin" valueType="num">
                                      <p:cBhvr additive="base">
                                        <p:cTn id="595" dur="500"/>
                                        <p:tgtEl>
                                          <p:spTgt spid="480">
                                            <p:txEl>
                                              <p:pRg st="8" end="8"/>
                                            </p:txEl>
                                          </p:spTgt>
                                        </p:tgtEl>
                                        <p:attrNameLst>
                                          <p:attrName>ppt_w</p:attrName>
                                        </p:attrNameLst>
                                      </p:cBhvr>
                                      <p:tavLst>
                                        <p:tav tm="0">
                                          <p:val>
                                            <p:strVal val="0"/>
                                          </p:val>
                                        </p:tav>
                                        <p:tav tm="100000">
                                          <p:val>
                                            <p:strVal val="#ppt_w"/>
                                          </p:val>
                                        </p:tav>
                                      </p:tavLst>
                                    </p:anim>
                                    <p:anim calcmode="lin" valueType="num">
                                      <p:cBhvr additive="base">
                                        <p:cTn id="596" dur="500"/>
                                        <p:tgtEl>
                                          <p:spTgt spid="480">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conic List">
  <p:cSld name="Iconic List">
    <p:spTree>
      <p:nvGrpSpPr>
        <p:cNvPr id="1" name="Shape 25"/>
        <p:cNvGrpSpPr/>
        <p:nvPr/>
      </p:nvGrpSpPr>
      <p:grpSpPr>
        <a:xfrm>
          <a:off x="0" y="0"/>
          <a:ext cx="0" cy="0"/>
          <a:chOff x="0" y="0"/>
          <a:chExt cx="0" cy="0"/>
        </a:xfrm>
      </p:grpSpPr>
      <p:cxnSp>
        <p:nvCxnSpPr>
          <p:cNvPr id="26" name="Google Shape;26;p4"/>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27" name="Google Shape;27;p4"/>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29" name="Google Shape;29;p4"/>
          <p:cNvSpPr/>
          <p:nvPr/>
        </p:nvSpPr>
        <p:spPr>
          <a:xfrm>
            <a:off x="1946996" y="4279573"/>
            <a:ext cx="1440190" cy="1440000"/>
          </a:xfrm>
          <a:prstGeom prst="roundRect">
            <a:avLst>
              <a:gd name="adj" fmla="val 50000"/>
            </a:avLst>
          </a:prstGeom>
          <a:solidFill>
            <a:schemeClr val="accent1"/>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30" name="Google Shape;30;p4"/>
          <p:cNvSpPr txBox="1">
            <a:spLocks noGrp="1"/>
          </p:cNvSpPr>
          <p:nvPr>
            <p:ph type="body" idx="3"/>
          </p:nvPr>
        </p:nvSpPr>
        <p:spPr>
          <a:xfrm>
            <a:off x="2051311" y="4493359"/>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body" idx="4"/>
          </p:nvPr>
        </p:nvSpPr>
        <p:spPr>
          <a:xfrm>
            <a:off x="3658165" y="4111727"/>
            <a:ext cx="8546756"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body" idx="5"/>
          </p:nvPr>
        </p:nvSpPr>
        <p:spPr>
          <a:xfrm>
            <a:off x="3658166" y="4918523"/>
            <a:ext cx="8567252"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3" name="Google Shape;33;p4"/>
          <p:cNvSpPr/>
          <p:nvPr/>
        </p:nvSpPr>
        <p:spPr>
          <a:xfrm>
            <a:off x="12622143" y="4279573"/>
            <a:ext cx="1440190" cy="1440000"/>
          </a:xfrm>
          <a:prstGeom prst="roundRect">
            <a:avLst>
              <a:gd name="adj" fmla="val 50000"/>
            </a:avLst>
          </a:prstGeom>
          <a:solidFill>
            <a:schemeClr val="accent2"/>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34" name="Google Shape;34;p4"/>
          <p:cNvSpPr txBox="1">
            <a:spLocks noGrp="1"/>
          </p:cNvSpPr>
          <p:nvPr>
            <p:ph type="body" idx="6"/>
          </p:nvPr>
        </p:nvSpPr>
        <p:spPr>
          <a:xfrm>
            <a:off x="12726458" y="4493359"/>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body" idx="7"/>
          </p:nvPr>
        </p:nvSpPr>
        <p:spPr>
          <a:xfrm>
            <a:off x="14333312" y="4111727"/>
            <a:ext cx="8546756"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body" idx="8"/>
          </p:nvPr>
        </p:nvSpPr>
        <p:spPr>
          <a:xfrm>
            <a:off x="14333313" y="4918523"/>
            <a:ext cx="8567252"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7" name="Google Shape;37;p4"/>
          <p:cNvSpPr/>
          <p:nvPr/>
        </p:nvSpPr>
        <p:spPr>
          <a:xfrm>
            <a:off x="1946996" y="7259837"/>
            <a:ext cx="1440190" cy="1440000"/>
          </a:xfrm>
          <a:prstGeom prst="roundRect">
            <a:avLst>
              <a:gd name="adj" fmla="val 50000"/>
            </a:avLst>
          </a:prstGeom>
          <a:solidFill>
            <a:schemeClr val="accent3"/>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38" name="Google Shape;38;p4"/>
          <p:cNvSpPr txBox="1">
            <a:spLocks noGrp="1"/>
          </p:cNvSpPr>
          <p:nvPr>
            <p:ph type="body" idx="9"/>
          </p:nvPr>
        </p:nvSpPr>
        <p:spPr>
          <a:xfrm>
            <a:off x="2051311" y="7473626"/>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body" idx="13"/>
          </p:nvPr>
        </p:nvSpPr>
        <p:spPr>
          <a:xfrm>
            <a:off x="3658165" y="7091996"/>
            <a:ext cx="8546756"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body" idx="14"/>
          </p:nvPr>
        </p:nvSpPr>
        <p:spPr>
          <a:xfrm>
            <a:off x="3658166" y="7898790"/>
            <a:ext cx="8567252"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1" name="Google Shape;41;p4"/>
          <p:cNvSpPr/>
          <p:nvPr/>
        </p:nvSpPr>
        <p:spPr>
          <a:xfrm>
            <a:off x="12622143" y="7259837"/>
            <a:ext cx="1440190" cy="1440000"/>
          </a:xfrm>
          <a:prstGeom prst="roundRect">
            <a:avLst>
              <a:gd name="adj" fmla="val 50000"/>
            </a:avLst>
          </a:prstGeom>
          <a:solidFill>
            <a:schemeClr val="accent4"/>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42" name="Google Shape;42;p4"/>
          <p:cNvSpPr txBox="1">
            <a:spLocks noGrp="1"/>
          </p:cNvSpPr>
          <p:nvPr>
            <p:ph type="body" idx="15"/>
          </p:nvPr>
        </p:nvSpPr>
        <p:spPr>
          <a:xfrm>
            <a:off x="12726458" y="7473626"/>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3" name="Google Shape;43;p4"/>
          <p:cNvSpPr txBox="1">
            <a:spLocks noGrp="1"/>
          </p:cNvSpPr>
          <p:nvPr>
            <p:ph type="body" idx="16"/>
          </p:nvPr>
        </p:nvSpPr>
        <p:spPr>
          <a:xfrm>
            <a:off x="14333312" y="7091996"/>
            <a:ext cx="8546756"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4" name="Google Shape;44;p4"/>
          <p:cNvSpPr txBox="1">
            <a:spLocks noGrp="1"/>
          </p:cNvSpPr>
          <p:nvPr>
            <p:ph type="body" idx="17"/>
          </p:nvPr>
        </p:nvSpPr>
        <p:spPr>
          <a:xfrm>
            <a:off x="14333313" y="7898790"/>
            <a:ext cx="8567252"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5" name="Google Shape;45;p4"/>
          <p:cNvSpPr/>
          <p:nvPr/>
        </p:nvSpPr>
        <p:spPr>
          <a:xfrm>
            <a:off x="1924417" y="10217525"/>
            <a:ext cx="1440190" cy="1440000"/>
          </a:xfrm>
          <a:prstGeom prst="roundRect">
            <a:avLst>
              <a:gd name="adj" fmla="val 50000"/>
            </a:avLst>
          </a:prstGeom>
          <a:solidFill>
            <a:schemeClr val="accent5"/>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46" name="Google Shape;46;p4"/>
          <p:cNvSpPr txBox="1">
            <a:spLocks noGrp="1"/>
          </p:cNvSpPr>
          <p:nvPr>
            <p:ph type="body" idx="18"/>
          </p:nvPr>
        </p:nvSpPr>
        <p:spPr>
          <a:xfrm>
            <a:off x="2028730" y="10431314"/>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7" name="Google Shape;47;p4"/>
          <p:cNvSpPr txBox="1">
            <a:spLocks noGrp="1"/>
          </p:cNvSpPr>
          <p:nvPr>
            <p:ph type="body" idx="19"/>
          </p:nvPr>
        </p:nvSpPr>
        <p:spPr>
          <a:xfrm>
            <a:off x="3635586" y="10049684"/>
            <a:ext cx="8546756"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8" name="Google Shape;48;p4"/>
          <p:cNvSpPr txBox="1">
            <a:spLocks noGrp="1"/>
          </p:cNvSpPr>
          <p:nvPr>
            <p:ph type="body" idx="20"/>
          </p:nvPr>
        </p:nvSpPr>
        <p:spPr>
          <a:xfrm>
            <a:off x="3635587" y="10856478"/>
            <a:ext cx="8567252"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 name="Google Shape;49;p4"/>
          <p:cNvSpPr/>
          <p:nvPr/>
        </p:nvSpPr>
        <p:spPr>
          <a:xfrm>
            <a:off x="12622143" y="10217525"/>
            <a:ext cx="1440190" cy="1440000"/>
          </a:xfrm>
          <a:prstGeom prst="roundRect">
            <a:avLst>
              <a:gd name="adj" fmla="val 50000"/>
            </a:avLst>
          </a:prstGeom>
          <a:solidFill>
            <a:schemeClr val="accent6"/>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50" name="Google Shape;50;p4"/>
          <p:cNvSpPr txBox="1">
            <a:spLocks noGrp="1"/>
          </p:cNvSpPr>
          <p:nvPr>
            <p:ph type="body" idx="21"/>
          </p:nvPr>
        </p:nvSpPr>
        <p:spPr>
          <a:xfrm>
            <a:off x="12726458" y="10431314"/>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700"/>
              <a:buFont typeface="Arial"/>
              <a:buNone/>
              <a:defRPr sz="37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1" name="Google Shape;51;p4"/>
          <p:cNvSpPr txBox="1">
            <a:spLocks noGrp="1"/>
          </p:cNvSpPr>
          <p:nvPr>
            <p:ph type="body" idx="22"/>
          </p:nvPr>
        </p:nvSpPr>
        <p:spPr>
          <a:xfrm>
            <a:off x="14333312" y="10049684"/>
            <a:ext cx="8546756"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2" name="Google Shape;52;p4"/>
          <p:cNvSpPr txBox="1">
            <a:spLocks noGrp="1"/>
          </p:cNvSpPr>
          <p:nvPr>
            <p:ph type="body" idx="23"/>
          </p:nvPr>
        </p:nvSpPr>
        <p:spPr>
          <a:xfrm>
            <a:off x="14333313" y="10856478"/>
            <a:ext cx="8567252"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20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fade">
                                      <p:cBhvr>
                                        <p:cTn id="10" dur="400"/>
                                        <p:tgtEl>
                                          <p:spTgt spid="27">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27">
                                            <p:txEl>
                                              <p:pRg st="1" end="1"/>
                                            </p:txEl>
                                          </p:spTgt>
                                        </p:tgtEl>
                                        <p:attrNameLst>
                                          <p:attrName>style.visibility</p:attrName>
                                        </p:attrNameLst>
                                      </p:cBhvr>
                                      <p:to>
                                        <p:strVal val="visible"/>
                                      </p:to>
                                    </p:set>
                                    <p:animEffect transition="in" filter="fade">
                                      <p:cBhvr>
                                        <p:cTn id="13" dur="400"/>
                                        <p:tgtEl>
                                          <p:spTgt spid="27">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27">
                                            <p:txEl>
                                              <p:pRg st="2" end="2"/>
                                            </p:txEl>
                                          </p:spTgt>
                                        </p:tgtEl>
                                        <p:attrNameLst>
                                          <p:attrName>style.visibility</p:attrName>
                                        </p:attrNameLst>
                                      </p:cBhvr>
                                      <p:to>
                                        <p:strVal val="visible"/>
                                      </p:to>
                                    </p:set>
                                    <p:animEffect transition="in" filter="fade">
                                      <p:cBhvr>
                                        <p:cTn id="16" dur="400"/>
                                        <p:tgtEl>
                                          <p:spTgt spid="27">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fade">
                                      <p:cBhvr>
                                        <p:cTn id="19" dur="400"/>
                                        <p:tgtEl>
                                          <p:spTgt spid="27">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27">
                                            <p:txEl>
                                              <p:pRg st="4" end="4"/>
                                            </p:txEl>
                                          </p:spTgt>
                                        </p:tgtEl>
                                        <p:attrNameLst>
                                          <p:attrName>style.visibility</p:attrName>
                                        </p:attrNameLst>
                                      </p:cBhvr>
                                      <p:to>
                                        <p:strVal val="visible"/>
                                      </p:to>
                                    </p:set>
                                    <p:animEffect transition="in" filter="fade">
                                      <p:cBhvr>
                                        <p:cTn id="22" dur="400"/>
                                        <p:tgtEl>
                                          <p:spTgt spid="27">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27">
                                            <p:txEl>
                                              <p:pRg st="5" end="5"/>
                                            </p:txEl>
                                          </p:spTgt>
                                        </p:tgtEl>
                                        <p:attrNameLst>
                                          <p:attrName>style.visibility</p:attrName>
                                        </p:attrNameLst>
                                      </p:cBhvr>
                                      <p:to>
                                        <p:strVal val="visible"/>
                                      </p:to>
                                    </p:set>
                                    <p:animEffect transition="in" filter="fade">
                                      <p:cBhvr>
                                        <p:cTn id="25" dur="400"/>
                                        <p:tgtEl>
                                          <p:spTgt spid="27">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27">
                                            <p:txEl>
                                              <p:pRg st="6" end="6"/>
                                            </p:txEl>
                                          </p:spTgt>
                                        </p:tgtEl>
                                        <p:attrNameLst>
                                          <p:attrName>style.visibility</p:attrName>
                                        </p:attrNameLst>
                                      </p:cBhvr>
                                      <p:to>
                                        <p:strVal val="visible"/>
                                      </p:to>
                                    </p:set>
                                    <p:animEffect transition="in" filter="fade">
                                      <p:cBhvr>
                                        <p:cTn id="28" dur="400"/>
                                        <p:tgtEl>
                                          <p:spTgt spid="27">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27">
                                            <p:txEl>
                                              <p:pRg st="7" end="7"/>
                                            </p:txEl>
                                          </p:spTgt>
                                        </p:tgtEl>
                                        <p:attrNameLst>
                                          <p:attrName>style.visibility</p:attrName>
                                        </p:attrNameLst>
                                      </p:cBhvr>
                                      <p:to>
                                        <p:strVal val="visible"/>
                                      </p:to>
                                    </p:set>
                                    <p:animEffect transition="in" filter="fade">
                                      <p:cBhvr>
                                        <p:cTn id="31" dur="400"/>
                                        <p:tgtEl>
                                          <p:spTgt spid="27">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27">
                                            <p:txEl>
                                              <p:pRg st="8" end="8"/>
                                            </p:txEl>
                                          </p:spTgt>
                                        </p:tgtEl>
                                        <p:attrNameLst>
                                          <p:attrName>style.visibility</p:attrName>
                                        </p:attrNameLst>
                                      </p:cBhvr>
                                      <p:to>
                                        <p:strVal val="visible"/>
                                      </p:to>
                                    </p:set>
                                    <p:animEffect transition="in" filter="fade">
                                      <p:cBhvr>
                                        <p:cTn id="34" dur="400"/>
                                        <p:tgtEl>
                                          <p:spTgt spid="27">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28">
                                            <p:txEl>
                                              <p:pRg st="0" end="0"/>
                                            </p:txEl>
                                          </p:spTgt>
                                        </p:tgtEl>
                                        <p:attrNameLst>
                                          <p:attrName>style.visibility</p:attrName>
                                        </p:attrNameLst>
                                      </p:cBhvr>
                                      <p:to>
                                        <p:strVal val="visible"/>
                                      </p:to>
                                    </p:set>
                                    <p:anim calcmode="lin" valueType="num">
                                      <p:cBhvr additive="base">
                                        <p:cTn id="37" dur="500"/>
                                        <p:tgtEl>
                                          <p:spTgt spid="28">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28">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28">
                                            <p:txEl>
                                              <p:pRg st="1" end="1"/>
                                            </p:txEl>
                                          </p:spTgt>
                                        </p:tgtEl>
                                        <p:attrNameLst>
                                          <p:attrName>style.visibility</p:attrName>
                                        </p:attrNameLst>
                                      </p:cBhvr>
                                      <p:to>
                                        <p:strVal val="visible"/>
                                      </p:to>
                                    </p:set>
                                    <p:anim calcmode="lin" valueType="num">
                                      <p:cBhvr additive="base">
                                        <p:cTn id="41" dur="500"/>
                                        <p:tgtEl>
                                          <p:spTgt spid="28">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28">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28">
                                            <p:txEl>
                                              <p:pRg st="2" end="2"/>
                                            </p:txEl>
                                          </p:spTgt>
                                        </p:tgtEl>
                                        <p:attrNameLst>
                                          <p:attrName>style.visibility</p:attrName>
                                        </p:attrNameLst>
                                      </p:cBhvr>
                                      <p:to>
                                        <p:strVal val="visible"/>
                                      </p:to>
                                    </p:set>
                                    <p:anim calcmode="lin" valueType="num">
                                      <p:cBhvr additive="base">
                                        <p:cTn id="45" dur="500"/>
                                        <p:tgtEl>
                                          <p:spTgt spid="28">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28">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28">
                                            <p:txEl>
                                              <p:pRg st="3" end="3"/>
                                            </p:txEl>
                                          </p:spTgt>
                                        </p:tgtEl>
                                        <p:attrNameLst>
                                          <p:attrName>style.visibility</p:attrName>
                                        </p:attrNameLst>
                                      </p:cBhvr>
                                      <p:to>
                                        <p:strVal val="visible"/>
                                      </p:to>
                                    </p:set>
                                    <p:anim calcmode="lin" valueType="num">
                                      <p:cBhvr additive="base">
                                        <p:cTn id="49" dur="500"/>
                                        <p:tgtEl>
                                          <p:spTgt spid="28">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28">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28">
                                            <p:txEl>
                                              <p:pRg st="4" end="4"/>
                                            </p:txEl>
                                          </p:spTgt>
                                        </p:tgtEl>
                                        <p:attrNameLst>
                                          <p:attrName>style.visibility</p:attrName>
                                        </p:attrNameLst>
                                      </p:cBhvr>
                                      <p:to>
                                        <p:strVal val="visible"/>
                                      </p:to>
                                    </p:set>
                                    <p:anim calcmode="lin" valueType="num">
                                      <p:cBhvr additive="base">
                                        <p:cTn id="53" dur="500"/>
                                        <p:tgtEl>
                                          <p:spTgt spid="28">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28">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28">
                                            <p:txEl>
                                              <p:pRg st="5" end="5"/>
                                            </p:txEl>
                                          </p:spTgt>
                                        </p:tgtEl>
                                        <p:attrNameLst>
                                          <p:attrName>style.visibility</p:attrName>
                                        </p:attrNameLst>
                                      </p:cBhvr>
                                      <p:to>
                                        <p:strVal val="visible"/>
                                      </p:to>
                                    </p:set>
                                    <p:anim calcmode="lin" valueType="num">
                                      <p:cBhvr additive="base">
                                        <p:cTn id="57" dur="500"/>
                                        <p:tgtEl>
                                          <p:spTgt spid="28">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28">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28">
                                            <p:txEl>
                                              <p:pRg st="6" end="6"/>
                                            </p:txEl>
                                          </p:spTgt>
                                        </p:tgtEl>
                                        <p:attrNameLst>
                                          <p:attrName>style.visibility</p:attrName>
                                        </p:attrNameLst>
                                      </p:cBhvr>
                                      <p:to>
                                        <p:strVal val="visible"/>
                                      </p:to>
                                    </p:set>
                                    <p:anim calcmode="lin" valueType="num">
                                      <p:cBhvr additive="base">
                                        <p:cTn id="61" dur="500"/>
                                        <p:tgtEl>
                                          <p:spTgt spid="28">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28">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28">
                                            <p:txEl>
                                              <p:pRg st="7" end="7"/>
                                            </p:txEl>
                                          </p:spTgt>
                                        </p:tgtEl>
                                        <p:attrNameLst>
                                          <p:attrName>style.visibility</p:attrName>
                                        </p:attrNameLst>
                                      </p:cBhvr>
                                      <p:to>
                                        <p:strVal val="visible"/>
                                      </p:to>
                                    </p:set>
                                    <p:anim calcmode="lin" valueType="num">
                                      <p:cBhvr additive="base">
                                        <p:cTn id="65" dur="500"/>
                                        <p:tgtEl>
                                          <p:spTgt spid="28">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28">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28">
                                            <p:txEl>
                                              <p:pRg st="8" end="8"/>
                                            </p:txEl>
                                          </p:spTgt>
                                        </p:tgtEl>
                                        <p:attrNameLst>
                                          <p:attrName>style.visibility</p:attrName>
                                        </p:attrNameLst>
                                      </p:cBhvr>
                                      <p:to>
                                        <p:strVal val="visible"/>
                                      </p:to>
                                    </p:set>
                                    <p:anim calcmode="lin" valueType="num">
                                      <p:cBhvr additive="base">
                                        <p:cTn id="69" dur="500"/>
                                        <p:tgtEl>
                                          <p:spTgt spid="28">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28">
                                            <p:txEl>
                                              <p:pRg st="8" end="8"/>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20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p:tgtEl>
                                          <p:spTgt spid="29"/>
                                        </p:tgtEl>
                                        <p:attrNameLst>
                                          <p:attrName>ppt_w</p:attrName>
                                        </p:attrNameLst>
                                      </p:cBhvr>
                                      <p:tavLst>
                                        <p:tav tm="0">
                                          <p:val>
                                            <p:strVal val="0"/>
                                          </p:val>
                                        </p:tav>
                                        <p:tav tm="100000">
                                          <p:val>
                                            <p:strVal val="#ppt_w"/>
                                          </p:val>
                                        </p:tav>
                                      </p:tavLst>
                                    </p:anim>
                                    <p:anim calcmode="lin" valueType="num">
                                      <p:cBhvr additive="base">
                                        <p:cTn id="74" dur="500"/>
                                        <p:tgtEl>
                                          <p:spTgt spid="29"/>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200"/>
                                  </p:stCondLst>
                                  <p:childTnLst>
                                    <p:set>
                                      <p:cBhvr>
                                        <p:cTn id="76" dur="1" fill="hold">
                                          <p:stCondLst>
                                            <p:cond delay="0"/>
                                          </p:stCondLst>
                                        </p:cTn>
                                        <p:tgtEl>
                                          <p:spTgt spid="30">
                                            <p:txEl>
                                              <p:pRg st="0" end="0"/>
                                            </p:txEl>
                                          </p:spTgt>
                                        </p:tgtEl>
                                        <p:attrNameLst>
                                          <p:attrName>style.visibility</p:attrName>
                                        </p:attrNameLst>
                                      </p:cBhvr>
                                      <p:to>
                                        <p:strVal val="visible"/>
                                      </p:to>
                                    </p:set>
                                    <p:anim calcmode="lin" valueType="num">
                                      <p:cBhvr additive="base">
                                        <p:cTn id="77" dur="500"/>
                                        <p:tgtEl>
                                          <p:spTgt spid="30">
                                            <p:txEl>
                                              <p:pRg st="0" end="0"/>
                                            </p:txEl>
                                          </p:spTgt>
                                        </p:tgtEl>
                                        <p:attrNameLst>
                                          <p:attrName>ppt_w</p:attrName>
                                        </p:attrNameLst>
                                      </p:cBhvr>
                                      <p:tavLst>
                                        <p:tav tm="0">
                                          <p:val>
                                            <p:strVal val="0"/>
                                          </p:val>
                                        </p:tav>
                                        <p:tav tm="100000">
                                          <p:val>
                                            <p:strVal val="#ppt_w"/>
                                          </p:val>
                                        </p:tav>
                                      </p:tavLst>
                                    </p:anim>
                                    <p:anim calcmode="lin" valueType="num">
                                      <p:cBhvr additive="base">
                                        <p:cTn id="78" dur="500"/>
                                        <p:tgtEl>
                                          <p:spTgt spid="30">
                                            <p:txEl>
                                              <p:pRg st="0" end="0"/>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30">
                                            <p:txEl>
                                              <p:pRg st="1" end="1"/>
                                            </p:txEl>
                                          </p:spTgt>
                                        </p:tgtEl>
                                        <p:attrNameLst>
                                          <p:attrName>style.visibility</p:attrName>
                                        </p:attrNameLst>
                                      </p:cBhvr>
                                      <p:to>
                                        <p:strVal val="visible"/>
                                      </p:to>
                                    </p:set>
                                    <p:anim calcmode="lin" valueType="num">
                                      <p:cBhvr additive="base">
                                        <p:cTn id="81" dur="500"/>
                                        <p:tgtEl>
                                          <p:spTgt spid="30">
                                            <p:txEl>
                                              <p:pRg st="1" end="1"/>
                                            </p:txEl>
                                          </p:spTgt>
                                        </p:tgtEl>
                                        <p:attrNameLst>
                                          <p:attrName>ppt_w</p:attrName>
                                        </p:attrNameLst>
                                      </p:cBhvr>
                                      <p:tavLst>
                                        <p:tav tm="0">
                                          <p:val>
                                            <p:strVal val="0"/>
                                          </p:val>
                                        </p:tav>
                                        <p:tav tm="100000">
                                          <p:val>
                                            <p:strVal val="#ppt_w"/>
                                          </p:val>
                                        </p:tav>
                                      </p:tavLst>
                                    </p:anim>
                                    <p:anim calcmode="lin" valueType="num">
                                      <p:cBhvr additive="base">
                                        <p:cTn id="82" dur="500"/>
                                        <p:tgtEl>
                                          <p:spTgt spid="30">
                                            <p:txEl>
                                              <p:pRg st="1" end="1"/>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30">
                                            <p:txEl>
                                              <p:pRg st="2" end="2"/>
                                            </p:txEl>
                                          </p:spTgt>
                                        </p:tgtEl>
                                        <p:attrNameLst>
                                          <p:attrName>style.visibility</p:attrName>
                                        </p:attrNameLst>
                                      </p:cBhvr>
                                      <p:to>
                                        <p:strVal val="visible"/>
                                      </p:to>
                                    </p:set>
                                    <p:anim calcmode="lin" valueType="num">
                                      <p:cBhvr additive="base">
                                        <p:cTn id="85" dur="500"/>
                                        <p:tgtEl>
                                          <p:spTgt spid="30">
                                            <p:txEl>
                                              <p:pRg st="2" end="2"/>
                                            </p:txEl>
                                          </p:spTgt>
                                        </p:tgtEl>
                                        <p:attrNameLst>
                                          <p:attrName>ppt_w</p:attrName>
                                        </p:attrNameLst>
                                      </p:cBhvr>
                                      <p:tavLst>
                                        <p:tav tm="0">
                                          <p:val>
                                            <p:strVal val="0"/>
                                          </p:val>
                                        </p:tav>
                                        <p:tav tm="100000">
                                          <p:val>
                                            <p:strVal val="#ppt_w"/>
                                          </p:val>
                                        </p:tav>
                                      </p:tavLst>
                                    </p:anim>
                                    <p:anim calcmode="lin" valueType="num">
                                      <p:cBhvr additive="base">
                                        <p:cTn id="86" dur="500"/>
                                        <p:tgtEl>
                                          <p:spTgt spid="30">
                                            <p:txEl>
                                              <p:pRg st="2" end="2"/>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30">
                                            <p:txEl>
                                              <p:pRg st="3" end="3"/>
                                            </p:txEl>
                                          </p:spTgt>
                                        </p:tgtEl>
                                        <p:attrNameLst>
                                          <p:attrName>style.visibility</p:attrName>
                                        </p:attrNameLst>
                                      </p:cBhvr>
                                      <p:to>
                                        <p:strVal val="visible"/>
                                      </p:to>
                                    </p:set>
                                    <p:anim calcmode="lin" valueType="num">
                                      <p:cBhvr additive="base">
                                        <p:cTn id="89" dur="500"/>
                                        <p:tgtEl>
                                          <p:spTgt spid="30">
                                            <p:txEl>
                                              <p:pRg st="3" end="3"/>
                                            </p:txEl>
                                          </p:spTgt>
                                        </p:tgtEl>
                                        <p:attrNameLst>
                                          <p:attrName>ppt_w</p:attrName>
                                        </p:attrNameLst>
                                      </p:cBhvr>
                                      <p:tavLst>
                                        <p:tav tm="0">
                                          <p:val>
                                            <p:strVal val="0"/>
                                          </p:val>
                                        </p:tav>
                                        <p:tav tm="100000">
                                          <p:val>
                                            <p:strVal val="#ppt_w"/>
                                          </p:val>
                                        </p:tav>
                                      </p:tavLst>
                                    </p:anim>
                                    <p:anim calcmode="lin" valueType="num">
                                      <p:cBhvr additive="base">
                                        <p:cTn id="90" dur="500"/>
                                        <p:tgtEl>
                                          <p:spTgt spid="30">
                                            <p:txEl>
                                              <p:pRg st="3" end="3"/>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30">
                                            <p:txEl>
                                              <p:pRg st="4" end="4"/>
                                            </p:txEl>
                                          </p:spTgt>
                                        </p:tgtEl>
                                        <p:attrNameLst>
                                          <p:attrName>style.visibility</p:attrName>
                                        </p:attrNameLst>
                                      </p:cBhvr>
                                      <p:to>
                                        <p:strVal val="visible"/>
                                      </p:to>
                                    </p:set>
                                    <p:anim calcmode="lin" valueType="num">
                                      <p:cBhvr additive="base">
                                        <p:cTn id="93" dur="500"/>
                                        <p:tgtEl>
                                          <p:spTgt spid="30">
                                            <p:txEl>
                                              <p:pRg st="4" end="4"/>
                                            </p:txEl>
                                          </p:spTgt>
                                        </p:tgtEl>
                                        <p:attrNameLst>
                                          <p:attrName>ppt_w</p:attrName>
                                        </p:attrNameLst>
                                      </p:cBhvr>
                                      <p:tavLst>
                                        <p:tav tm="0">
                                          <p:val>
                                            <p:strVal val="0"/>
                                          </p:val>
                                        </p:tav>
                                        <p:tav tm="100000">
                                          <p:val>
                                            <p:strVal val="#ppt_w"/>
                                          </p:val>
                                        </p:tav>
                                      </p:tavLst>
                                    </p:anim>
                                    <p:anim calcmode="lin" valueType="num">
                                      <p:cBhvr additive="base">
                                        <p:cTn id="94" dur="500"/>
                                        <p:tgtEl>
                                          <p:spTgt spid="30">
                                            <p:txEl>
                                              <p:pRg st="4" end="4"/>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30">
                                            <p:txEl>
                                              <p:pRg st="5" end="5"/>
                                            </p:txEl>
                                          </p:spTgt>
                                        </p:tgtEl>
                                        <p:attrNameLst>
                                          <p:attrName>style.visibility</p:attrName>
                                        </p:attrNameLst>
                                      </p:cBhvr>
                                      <p:to>
                                        <p:strVal val="visible"/>
                                      </p:to>
                                    </p:set>
                                    <p:anim calcmode="lin" valueType="num">
                                      <p:cBhvr additive="base">
                                        <p:cTn id="97" dur="500"/>
                                        <p:tgtEl>
                                          <p:spTgt spid="30">
                                            <p:txEl>
                                              <p:pRg st="5" end="5"/>
                                            </p:txEl>
                                          </p:spTgt>
                                        </p:tgtEl>
                                        <p:attrNameLst>
                                          <p:attrName>ppt_w</p:attrName>
                                        </p:attrNameLst>
                                      </p:cBhvr>
                                      <p:tavLst>
                                        <p:tav tm="0">
                                          <p:val>
                                            <p:strVal val="0"/>
                                          </p:val>
                                        </p:tav>
                                        <p:tav tm="100000">
                                          <p:val>
                                            <p:strVal val="#ppt_w"/>
                                          </p:val>
                                        </p:tav>
                                      </p:tavLst>
                                    </p:anim>
                                    <p:anim calcmode="lin" valueType="num">
                                      <p:cBhvr additive="base">
                                        <p:cTn id="98" dur="500"/>
                                        <p:tgtEl>
                                          <p:spTgt spid="30">
                                            <p:txEl>
                                              <p:pRg st="5" end="5"/>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30">
                                            <p:txEl>
                                              <p:pRg st="6" end="6"/>
                                            </p:txEl>
                                          </p:spTgt>
                                        </p:tgtEl>
                                        <p:attrNameLst>
                                          <p:attrName>style.visibility</p:attrName>
                                        </p:attrNameLst>
                                      </p:cBhvr>
                                      <p:to>
                                        <p:strVal val="visible"/>
                                      </p:to>
                                    </p:set>
                                    <p:anim calcmode="lin" valueType="num">
                                      <p:cBhvr additive="base">
                                        <p:cTn id="101" dur="500"/>
                                        <p:tgtEl>
                                          <p:spTgt spid="30">
                                            <p:txEl>
                                              <p:pRg st="6" end="6"/>
                                            </p:txEl>
                                          </p:spTgt>
                                        </p:tgtEl>
                                        <p:attrNameLst>
                                          <p:attrName>ppt_w</p:attrName>
                                        </p:attrNameLst>
                                      </p:cBhvr>
                                      <p:tavLst>
                                        <p:tav tm="0">
                                          <p:val>
                                            <p:strVal val="0"/>
                                          </p:val>
                                        </p:tav>
                                        <p:tav tm="100000">
                                          <p:val>
                                            <p:strVal val="#ppt_w"/>
                                          </p:val>
                                        </p:tav>
                                      </p:tavLst>
                                    </p:anim>
                                    <p:anim calcmode="lin" valueType="num">
                                      <p:cBhvr additive="base">
                                        <p:cTn id="102" dur="500"/>
                                        <p:tgtEl>
                                          <p:spTgt spid="30">
                                            <p:txEl>
                                              <p:pRg st="6" end="6"/>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30">
                                            <p:txEl>
                                              <p:pRg st="7" end="7"/>
                                            </p:txEl>
                                          </p:spTgt>
                                        </p:tgtEl>
                                        <p:attrNameLst>
                                          <p:attrName>style.visibility</p:attrName>
                                        </p:attrNameLst>
                                      </p:cBhvr>
                                      <p:to>
                                        <p:strVal val="visible"/>
                                      </p:to>
                                    </p:set>
                                    <p:anim calcmode="lin" valueType="num">
                                      <p:cBhvr additive="base">
                                        <p:cTn id="105" dur="500"/>
                                        <p:tgtEl>
                                          <p:spTgt spid="30">
                                            <p:txEl>
                                              <p:pRg st="7" end="7"/>
                                            </p:txEl>
                                          </p:spTgt>
                                        </p:tgtEl>
                                        <p:attrNameLst>
                                          <p:attrName>ppt_w</p:attrName>
                                        </p:attrNameLst>
                                      </p:cBhvr>
                                      <p:tavLst>
                                        <p:tav tm="0">
                                          <p:val>
                                            <p:strVal val="0"/>
                                          </p:val>
                                        </p:tav>
                                        <p:tav tm="100000">
                                          <p:val>
                                            <p:strVal val="#ppt_w"/>
                                          </p:val>
                                        </p:tav>
                                      </p:tavLst>
                                    </p:anim>
                                    <p:anim calcmode="lin" valueType="num">
                                      <p:cBhvr additive="base">
                                        <p:cTn id="106" dur="500"/>
                                        <p:tgtEl>
                                          <p:spTgt spid="30">
                                            <p:txEl>
                                              <p:pRg st="7" end="7"/>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30">
                                            <p:txEl>
                                              <p:pRg st="8" end="8"/>
                                            </p:txEl>
                                          </p:spTgt>
                                        </p:tgtEl>
                                        <p:attrNameLst>
                                          <p:attrName>style.visibility</p:attrName>
                                        </p:attrNameLst>
                                      </p:cBhvr>
                                      <p:to>
                                        <p:strVal val="visible"/>
                                      </p:to>
                                    </p:set>
                                    <p:anim calcmode="lin" valueType="num">
                                      <p:cBhvr additive="base">
                                        <p:cTn id="109" dur="500"/>
                                        <p:tgtEl>
                                          <p:spTgt spid="30">
                                            <p:txEl>
                                              <p:pRg st="8" end="8"/>
                                            </p:txEl>
                                          </p:spTgt>
                                        </p:tgtEl>
                                        <p:attrNameLst>
                                          <p:attrName>ppt_w</p:attrName>
                                        </p:attrNameLst>
                                      </p:cBhvr>
                                      <p:tavLst>
                                        <p:tav tm="0">
                                          <p:val>
                                            <p:strVal val="0"/>
                                          </p:val>
                                        </p:tav>
                                        <p:tav tm="100000">
                                          <p:val>
                                            <p:strVal val="#ppt_w"/>
                                          </p:val>
                                        </p:tav>
                                      </p:tavLst>
                                    </p:anim>
                                    <p:anim calcmode="lin" valueType="num">
                                      <p:cBhvr additive="base">
                                        <p:cTn id="110" dur="500"/>
                                        <p:tgtEl>
                                          <p:spTgt spid="30">
                                            <p:txEl>
                                              <p:pRg st="8" end="8"/>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31">
                                            <p:txEl>
                                              <p:pRg st="0" end="0"/>
                                            </p:txEl>
                                          </p:spTgt>
                                        </p:tgtEl>
                                        <p:attrNameLst>
                                          <p:attrName>style.visibility</p:attrName>
                                        </p:attrNameLst>
                                      </p:cBhvr>
                                      <p:to>
                                        <p:strVal val="visible"/>
                                      </p:to>
                                    </p:set>
                                    <p:anim calcmode="lin" valueType="num">
                                      <p:cBhvr additive="base">
                                        <p:cTn id="113" dur="500"/>
                                        <p:tgtEl>
                                          <p:spTgt spid="31">
                                            <p:txEl>
                                              <p:pRg st="0" end="0"/>
                                            </p:txEl>
                                          </p:spTgt>
                                        </p:tgtEl>
                                        <p:attrNameLst>
                                          <p:attrName>ppt_w</p:attrName>
                                        </p:attrNameLst>
                                      </p:cBhvr>
                                      <p:tavLst>
                                        <p:tav tm="0">
                                          <p:val>
                                            <p:strVal val="0"/>
                                          </p:val>
                                        </p:tav>
                                        <p:tav tm="100000">
                                          <p:val>
                                            <p:strVal val="#ppt_w"/>
                                          </p:val>
                                        </p:tav>
                                      </p:tavLst>
                                    </p:anim>
                                    <p:anim calcmode="lin" valueType="num">
                                      <p:cBhvr additive="base">
                                        <p:cTn id="114" dur="500"/>
                                        <p:tgtEl>
                                          <p:spTgt spid="31">
                                            <p:txEl>
                                              <p:pRg st="0" end="0"/>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31">
                                            <p:txEl>
                                              <p:pRg st="1" end="1"/>
                                            </p:txEl>
                                          </p:spTgt>
                                        </p:tgtEl>
                                        <p:attrNameLst>
                                          <p:attrName>style.visibility</p:attrName>
                                        </p:attrNameLst>
                                      </p:cBhvr>
                                      <p:to>
                                        <p:strVal val="visible"/>
                                      </p:to>
                                    </p:set>
                                    <p:anim calcmode="lin" valueType="num">
                                      <p:cBhvr additive="base">
                                        <p:cTn id="117" dur="500"/>
                                        <p:tgtEl>
                                          <p:spTgt spid="31">
                                            <p:txEl>
                                              <p:pRg st="1" end="1"/>
                                            </p:txEl>
                                          </p:spTgt>
                                        </p:tgtEl>
                                        <p:attrNameLst>
                                          <p:attrName>ppt_w</p:attrName>
                                        </p:attrNameLst>
                                      </p:cBhvr>
                                      <p:tavLst>
                                        <p:tav tm="0">
                                          <p:val>
                                            <p:strVal val="0"/>
                                          </p:val>
                                        </p:tav>
                                        <p:tav tm="100000">
                                          <p:val>
                                            <p:strVal val="#ppt_w"/>
                                          </p:val>
                                        </p:tav>
                                      </p:tavLst>
                                    </p:anim>
                                    <p:anim calcmode="lin" valueType="num">
                                      <p:cBhvr additive="base">
                                        <p:cTn id="118" dur="500"/>
                                        <p:tgtEl>
                                          <p:spTgt spid="31">
                                            <p:txEl>
                                              <p:pRg st="1" end="1"/>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31">
                                            <p:txEl>
                                              <p:pRg st="2" end="2"/>
                                            </p:txEl>
                                          </p:spTgt>
                                        </p:tgtEl>
                                        <p:attrNameLst>
                                          <p:attrName>style.visibility</p:attrName>
                                        </p:attrNameLst>
                                      </p:cBhvr>
                                      <p:to>
                                        <p:strVal val="visible"/>
                                      </p:to>
                                    </p:set>
                                    <p:anim calcmode="lin" valueType="num">
                                      <p:cBhvr additive="base">
                                        <p:cTn id="121" dur="500"/>
                                        <p:tgtEl>
                                          <p:spTgt spid="31">
                                            <p:txEl>
                                              <p:pRg st="2" end="2"/>
                                            </p:txEl>
                                          </p:spTgt>
                                        </p:tgtEl>
                                        <p:attrNameLst>
                                          <p:attrName>ppt_w</p:attrName>
                                        </p:attrNameLst>
                                      </p:cBhvr>
                                      <p:tavLst>
                                        <p:tav tm="0">
                                          <p:val>
                                            <p:strVal val="0"/>
                                          </p:val>
                                        </p:tav>
                                        <p:tav tm="100000">
                                          <p:val>
                                            <p:strVal val="#ppt_w"/>
                                          </p:val>
                                        </p:tav>
                                      </p:tavLst>
                                    </p:anim>
                                    <p:anim calcmode="lin" valueType="num">
                                      <p:cBhvr additive="base">
                                        <p:cTn id="122" dur="500"/>
                                        <p:tgtEl>
                                          <p:spTgt spid="31">
                                            <p:txEl>
                                              <p:pRg st="2" end="2"/>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31">
                                            <p:txEl>
                                              <p:pRg st="3" end="3"/>
                                            </p:txEl>
                                          </p:spTgt>
                                        </p:tgtEl>
                                        <p:attrNameLst>
                                          <p:attrName>style.visibility</p:attrName>
                                        </p:attrNameLst>
                                      </p:cBhvr>
                                      <p:to>
                                        <p:strVal val="visible"/>
                                      </p:to>
                                    </p:set>
                                    <p:anim calcmode="lin" valueType="num">
                                      <p:cBhvr additive="base">
                                        <p:cTn id="125" dur="500"/>
                                        <p:tgtEl>
                                          <p:spTgt spid="31">
                                            <p:txEl>
                                              <p:pRg st="3" end="3"/>
                                            </p:txEl>
                                          </p:spTgt>
                                        </p:tgtEl>
                                        <p:attrNameLst>
                                          <p:attrName>ppt_w</p:attrName>
                                        </p:attrNameLst>
                                      </p:cBhvr>
                                      <p:tavLst>
                                        <p:tav tm="0">
                                          <p:val>
                                            <p:strVal val="0"/>
                                          </p:val>
                                        </p:tav>
                                        <p:tav tm="100000">
                                          <p:val>
                                            <p:strVal val="#ppt_w"/>
                                          </p:val>
                                        </p:tav>
                                      </p:tavLst>
                                    </p:anim>
                                    <p:anim calcmode="lin" valueType="num">
                                      <p:cBhvr additive="base">
                                        <p:cTn id="126" dur="500"/>
                                        <p:tgtEl>
                                          <p:spTgt spid="31">
                                            <p:txEl>
                                              <p:pRg st="3" end="3"/>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31">
                                            <p:txEl>
                                              <p:pRg st="4" end="4"/>
                                            </p:txEl>
                                          </p:spTgt>
                                        </p:tgtEl>
                                        <p:attrNameLst>
                                          <p:attrName>style.visibility</p:attrName>
                                        </p:attrNameLst>
                                      </p:cBhvr>
                                      <p:to>
                                        <p:strVal val="visible"/>
                                      </p:to>
                                    </p:set>
                                    <p:anim calcmode="lin" valueType="num">
                                      <p:cBhvr additive="base">
                                        <p:cTn id="129" dur="500"/>
                                        <p:tgtEl>
                                          <p:spTgt spid="31">
                                            <p:txEl>
                                              <p:pRg st="4" end="4"/>
                                            </p:txEl>
                                          </p:spTgt>
                                        </p:tgtEl>
                                        <p:attrNameLst>
                                          <p:attrName>ppt_w</p:attrName>
                                        </p:attrNameLst>
                                      </p:cBhvr>
                                      <p:tavLst>
                                        <p:tav tm="0">
                                          <p:val>
                                            <p:strVal val="0"/>
                                          </p:val>
                                        </p:tav>
                                        <p:tav tm="100000">
                                          <p:val>
                                            <p:strVal val="#ppt_w"/>
                                          </p:val>
                                        </p:tav>
                                      </p:tavLst>
                                    </p:anim>
                                    <p:anim calcmode="lin" valueType="num">
                                      <p:cBhvr additive="base">
                                        <p:cTn id="130" dur="500"/>
                                        <p:tgtEl>
                                          <p:spTgt spid="31">
                                            <p:txEl>
                                              <p:pRg st="4" end="4"/>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31">
                                            <p:txEl>
                                              <p:pRg st="5" end="5"/>
                                            </p:txEl>
                                          </p:spTgt>
                                        </p:tgtEl>
                                        <p:attrNameLst>
                                          <p:attrName>style.visibility</p:attrName>
                                        </p:attrNameLst>
                                      </p:cBhvr>
                                      <p:to>
                                        <p:strVal val="visible"/>
                                      </p:to>
                                    </p:set>
                                    <p:anim calcmode="lin" valueType="num">
                                      <p:cBhvr additive="base">
                                        <p:cTn id="133" dur="500"/>
                                        <p:tgtEl>
                                          <p:spTgt spid="31">
                                            <p:txEl>
                                              <p:pRg st="5" end="5"/>
                                            </p:txEl>
                                          </p:spTgt>
                                        </p:tgtEl>
                                        <p:attrNameLst>
                                          <p:attrName>ppt_w</p:attrName>
                                        </p:attrNameLst>
                                      </p:cBhvr>
                                      <p:tavLst>
                                        <p:tav tm="0">
                                          <p:val>
                                            <p:strVal val="0"/>
                                          </p:val>
                                        </p:tav>
                                        <p:tav tm="100000">
                                          <p:val>
                                            <p:strVal val="#ppt_w"/>
                                          </p:val>
                                        </p:tav>
                                      </p:tavLst>
                                    </p:anim>
                                    <p:anim calcmode="lin" valueType="num">
                                      <p:cBhvr additive="base">
                                        <p:cTn id="134" dur="500"/>
                                        <p:tgtEl>
                                          <p:spTgt spid="31">
                                            <p:txEl>
                                              <p:pRg st="5" end="5"/>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31">
                                            <p:txEl>
                                              <p:pRg st="6" end="6"/>
                                            </p:txEl>
                                          </p:spTgt>
                                        </p:tgtEl>
                                        <p:attrNameLst>
                                          <p:attrName>style.visibility</p:attrName>
                                        </p:attrNameLst>
                                      </p:cBhvr>
                                      <p:to>
                                        <p:strVal val="visible"/>
                                      </p:to>
                                    </p:set>
                                    <p:anim calcmode="lin" valueType="num">
                                      <p:cBhvr additive="base">
                                        <p:cTn id="137" dur="500"/>
                                        <p:tgtEl>
                                          <p:spTgt spid="31">
                                            <p:txEl>
                                              <p:pRg st="6" end="6"/>
                                            </p:txEl>
                                          </p:spTgt>
                                        </p:tgtEl>
                                        <p:attrNameLst>
                                          <p:attrName>ppt_w</p:attrName>
                                        </p:attrNameLst>
                                      </p:cBhvr>
                                      <p:tavLst>
                                        <p:tav tm="0">
                                          <p:val>
                                            <p:strVal val="0"/>
                                          </p:val>
                                        </p:tav>
                                        <p:tav tm="100000">
                                          <p:val>
                                            <p:strVal val="#ppt_w"/>
                                          </p:val>
                                        </p:tav>
                                      </p:tavLst>
                                    </p:anim>
                                    <p:anim calcmode="lin" valueType="num">
                                      <p:cBhvr additive="base">
                                        <p:cTn id="138" dur="500"/>
                                        <p:tgtEl>
                                          <p:spTgt spid="31">
                                            <p:txEl>
                                              <p:pRg st="6" end="6"/>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31">
                                            <p:txEl>
                                              <p:pRg st="7" end="7"/>
                                            </p:txEl>
                                          </p:spTgt>
                                        </p:tgtEl>
                                        <p:attrNameLst>
                                          <p:attrName>style.visibility</p:attrName>
                                        </p:attrNameLst>
                                      </p:cBhvr>
                                      <p:to>
                                        <p:strVal val="visible"/>
                                      </p:to>
                                    </p:set>
                                    <p:anim calcmode="lin" valueType="num">
                                      <p:cBhvr additive="base">
                                        <p:cTn id="141" dur="500"/>
                                        <p:tgtEl>
                                          <p:spTgt spid="31">
                                            <p:txEl>
                                              <p:pRg st="7" end="7"/>
                                            </p:txEl>
                                          </p:spTgt>
                                        </p:tgtEl>
                                        <p:attrNameLst>
                                          <p:attrName>ppt_w</p:attrName>
                                        </p:attrNameLst>
                                      </p:cBhvr>
                                      <p:tavLst>
                                        <p:tav tm="0">
                                          <p:val>
                                            <p:strVal val="0"/>
                                          </p:val>
                                        </p:tav>
                                        <p:tav tm="100000">
                                          <p:val>
                                            <p:strVal val="#ppt_w"/>
                                          </p:val>
                                        </p:tav>
                                      </p:tavLst>
                                    </p:anim>
                                    <p:anim calcmode="lin" valueType="num">
                                      <p:cBhvr additive="base">
                                        <p:cTn id="142" dur="500"/>
                                        <p:tgtEl>
                                          <p:spTgt spid="31">
                                            <p:txEl>
                                              <p:pRg st="7" end="7"/>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31">
                                            <p:txEl>
                                              <p:pRg st="8" end="8"/>
                                            </p:txEl>
                                          </p:spTgt>
                                        </p:tgtEl>
                                        <p:attrNameLst>
                                          <p:attrName>style.visibility</p:attrName>
                                        </p:attrNameLst>
                                      </p:cBhvr>
                                      <p:to>
                                        <p:strVal val="visible"/>
                                      </p:to>
                                    </p:set>
                                    <p:anim calcmode="lin" valueType="num">
                                      <p:cBhvr additive="base">
                                        <p:cTn id="145" dur="500"/>
                                        <p:tgtEl>
                                          <p:spTgt spid="31">
                                            <p:txEl>
                                              <p:pRg st="8" end="8"/>
                                            </p:txEl>
                                          </p:spTgt>
                                        </p:tgtEl>
                                        <p:attrNameLst>
                                          <p:attrName>ppt_w</p:attrName>
                                        </p:attrNameLst>
                                      </p:cBhvr>
                                      <p:tavLst>
                                        <p:tav tm="0">
                                          <p:val>
                                            <p:strVal val="0"/>
                                          </p:val>
                                        </p:tav>
                                        <p:tav tm="100000">
                                          <p:val>
                                            <p:strVal val="#ppt_w"/>
                                          </p:val>
                                        </p:tav>
                                      </p:tavLst>
                                    </p:anim>
                                    <p:anim calcmode="lin" valueType="num">
                                      <p:cBhvr additive="base">
                                        <p:cTn id="146" dur="500"/>
                                        <p:tgtEl>
                                          <p:spTgt spid="31">
                                            <p:txEl>
                                              <p:pRg st="8" end="8"/>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32">
                                            <p:txEl>
                                              <p:pRg st="0" end="0"/>
                                            </p:txEl>
                                          </p:spTgt>
                                        </p:tgtEl>
                                        <p:attrNameLst>
                                          <p:attrName>style.visibility</p:attrName>
                                        </p:attrNameLst>
                                      </p:cBhvr>
                                      <p:to>
                                        <p:strVal val="visible"/>
                                      </p:to>
                                    </p:set>
                                    <p:anim calcmode="lin" valueType="num">
                                      <p:cBhvr additive="base">
                                        <p:cTn id="149" dur="500"/>
                                        <p:tgtEl>
                                          <p:spTgt spid="32">
                                            <p:txEl>
                                              <p:pRg st="0" end="0"/>
                                            </p:txEl>
                                          </p:spTgt>
                                        </p:tgtEl>
                                        <p:attrNameLst>
                                          <p:attrName>ppt_w</p:attrName>
                                        </p:attrNameLst>
                                      </p:cBhvr>
                                      <p:tavLst>
                                        <p:tav tm="0">
                                          <p:val>
                                            <p:strVal val="0"/>
                                          </p:val>
                                        </p:tav>
                                        <p:tav tm="100000">
                                          <p:val>
                                            <p:strVal val="#ppt_w"/>
                                          </p:val>
                                        </p:tav>
                                      </p:tavLst>
                                    </p:anim>
                                    <p:anim calcmode="lin" valueType="num">
                                      <p:cBhvr additive="base">
                                        <p:cTn id="150" dur="500"/>
                                        <p:tgtEl>
                                          <p:spTgt spid="32">
                                            <p:txEl>
                                              <p:pRg st="0" end="0"/>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32">
                                            <p:txEl>
                                              <p:pRg st="1" end="1"/>
                                            </p:txEl>
                                          </p:spTgt>
                                        </p:tgtEl>
                                        <p:attrNameLst>
                                          <p:attrName>style.visibility</p:attrName>
                                        </p:attrNameLst>
                                      </p:cBhvr>
                                      <p:to>
                                        <p:strVal val="visible"/>
                                      </p:to>
                                    </p:set>
                                    <p:anim calcmode="lin" valueType="num">
                                      <p:cBhvr additive="base">
                                        <p:cTn id="153" dur="500"/>
                                        <p:tgtEl>
                                          <p:spTgt spid="32">
                                            <p:txEl>
                                              <p:pRg st="1" end="1"/>
                                            </p:txEl>
                                          </p:spTgt>
                                        </p:tgtEl>
                                        <p:attrNameLst>
                                          <p:attrName>ppt_w</p:attrName>
                                        </p:attrNameLst>
                                      </p:cBhvr>
                                      <p:tavLst>
                                        <p:tav tm="0">
                                          <p:val>
                                            <p:strVal val="0"/>
                                          </p:val>
                                        </p:tav>
                                        <p:tav tm="100000">
                                          <p:val>
                                            <p:strVal val="#ppt_w"/>
                                          </p:val>
                                        </p:tav>
                                      </p:tavLst>
                                    </p:anim>
                                    <p:anim calcmode="lin" valueType="num">
                                      <p:cBhvr additive="base">
                                        <p:cTn id="154" dur="500"/>
                                        <p:tgtEl>
                                          <p:spTgt spid="32">
                                            <p:txEl>
                                              <p:pRg st="1" end="1"/>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32">
                                            <p:txEl>
                                              <p:pRg st="2" end="2"/>
                                            </p:txEl>
                                          </p:spTgt>
                                        </p:tgtEl>
                                        <p:attrNameLst>
                                          <p:attrName>style.visibility</p:attrName>
                                        </p:attrNameLst>
                                      </p:cBhvr>
                                      <p:to>
                                        <p:strVal val="visible"/>
                                      </p:to>
                                    </p:set>
                                    <p:anim calcmode="lin" valueType="num">
                                      <p:cBhvr additive="base">
                                        <p:cTn id="157" dur="500"/>
                                        <p:tgtEl>
                                          <p:spTgt spid="32">
                                            <p:txEl>
                                              <p:pRg st="2" end="2"/>
                                            </p:txEl>
                                          </p:spTgt>
                                        </p:tgtEl>
                                        <p:attrNameLst>
                                          <p:attrName>ppt_w</p:attrName>
                                        </p:attrNameLst>
                                      </p:cBhvr>
                                      <p:tavLst>
                                        <p:tav tm="0">
                                          <p:val>
                                            <p:strVal val="0"/>
                                          </p:val>
                                        </p:tav>
                                        <p:tav tm="100000">
                                          <p:val>
                                            <p:strVal val="#ppt_w"/>
                                          </p:val>
                                        </p:tav>
                                      </p:tavLst>
                                    </p:anim>
                                    <p:anim calcmode="lin" valueType="num">
                                      <p:cBhvr additive="base">
                                        <p:cTn id="158" dur="500"/>
                                        <p:tgtEl>
                                          <p:spTgt spid="32">
                                            <p:txEl>
                                              <p:pRg st="2" end="2"/>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32">
                                            <p:txEl>
                                              <p:pRg st="3" end="3"/>
                                            </p:txEl>
                                          </p:spTgt>
                                        </p:tgtEl>
                                        <p:attrNameLst>
                                          <p:attrName>style.visibility</p:attrName>
                                        </p:attrNameLst>
                                      </p:cBhvr>
                                      <p:to>
                                        <p:strVal val="visible"/>
                                      </p:to>
                                    </p:set>
                                    <p:anim calcmode="lin" valueType="num">
                                      <p:cBhvr additive="base">
                                        <p:cTn id="161" dur="500"/>
                                        <p:tgtEl>
                                          <p:spTgt spid="32">
                                            <p:txEl>
                                              <p:pRg st="3" end="3"/>
                                            </p:txEl>
                                          </p:spTgt>
                                        </p:tgtEl>
                                        <p:attrNameLst>
                                          <p:attrName>ppt_w</p:attrName>
                                        </p:attrNameLst>
                                      </p:cBhvr>
                                      <p:tavLst>
                                        <p:tav tm="0">
                                          <p:val>
                                            <p:strVal val="0"/>
                                          </p:val>
                                        </p:tav>
                                        <p:tav tm="100000">
                                          <p:val>
                                            <p:strVal val="#ppt_w"/>
                                          </p:val>
                                        </p:tav>
                                      </p:tavLst>
                                    </p:anim>
                                    <p:anim calcmode="lin" valueType="num">
                                      <p:cBhvr additive="base">
                                        <p:cTn id="162" dur="500"/>
                                        <p:tgtEl>
                                          <p:spTgt spid="32">
                                            <p:txEl>
                                              <p:pRg st="3" end="3"/>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32">
                                            <p:txEl>
                                              <p:pRg st="4" end="4"/>
                                            </p:txEl>
                                          </p:spTgt>
                                        </p:tgtEl>
                                        <p:attrNameLst>
                                          <p:attrName>style.visibility</p:attrName>
                                        </p:attrNameLst>
                                      </p:cBhvr>
                                      <p:to>
                                        <p:strVal val="visible"/>
                                      </p:to>
                                    </p:set>
                                    <p:anim calcmode="lin" valueType="num">
                                      <p:cBhvr additive="base">
                                        <p:cTn id="165" dur="500"/>
                                        <p:tgtEl>
                                          <p:spTgt spid="32">
                                            <p:txEl>
                                              <p:pRg st="4" end="4"/>
                                            </p:txEl>
                                          </p:spTgt>
                                        </p:tgtEl>
                                        <p:attrNameLst>
                                          <p:attrName>ppt_w</p:attrName>
                                        </p:attrNameLst>
                                      </p:cBhvr>
                                      <p:tavLst>
                                        <p:tav tm="0">
                                          <p:val>
                                            <p:strVal val="0"/>
                                          </p:val>
                                        </p:tav>
                                        <p:tav tm="100000">
                                          <p:val>
                                            <p:strVal val="#ppt_w"/>
                                          </p:val>
                                        </p:tav>
                                      </p:tavLst>
                                    </p:anim>
                                    <p:anim calcmode="lin" valueType="num">
                                      <p:cBhvr additive="base">
                                        <p:cTn id="166" dur="500"/>
                                        <p:tgtEl>
                                          <p:spTgt spid="32">
                                            <p:txEl>
                                              <p:pRg st="4" end="4"/>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32">
                                            <p:txEl>
                                              <p:pRg st="5" end="5"/>
                                            </p:txEl>
                                          </p:spTgt>
                                        </p:tgtEl>
                                        <p:attrNameLst>
                                          <p:attrName>style.visibility</p:attrName>
                                        </p:attrNameLst>
                                      </p:cBhvr>
                                      <p:to>
                                        <p:strVal val="visible"/>
                                      </p:to>
                                    </p:set>
                                    <p:anim calcmode="lin" valueType="num">
                                      <p:cBhvr additive="base">
                                        <p:cTn id="169" dur="500"/>
                                        <p:tgtEl>
                                          <p:spTgt spid="32">
                                            <p:txEl>
                                              <p:pRg st="5" end="5"/>
                                            </p:txEl>
                                          </p:spTgt>
                                        </p:tgtEl>
                                        <p:attrNameLst>
                                          <p:attrName>ppt_w</p:attrName>
                                        </p:attrNameLst>
                                      </p:cBhvr>
                                      <p:tavLst>
                                        <p:tav tm="0">
                                          <p:val>
                                            <p:strVal val="0"/>
                                          </p:val>
                                        </p:tav>
                                        <p:tav tm="100000">
                                          <p:val>
                                            <p:strVal val="#ppt_w"/>
                                          </p:val>
                                        </p:tav>
                                      </p:tavLst>
                                    </p:anim>
                                    <p:anim calcmode="lin" valueType="num">
                                      <p:cBhvr additive="base">
                                        <p:cTn id="170" dur="500"/>
                                        <p:tgtEl>
                                          <p:spTgt spid="32">
                                            <p:txEl>
                                              <p:pRg st="5" end="5"/>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32">
                                            <p:txEl>
                                              <p:pRg st="6" end="6"/>
                                            </p:txEl>
                                          </p:spTgt>
                                        </p:tgtEl>
                                        <p:attrNameLst>
                                          <p:attrName>style.visibility</p:attrName>
                                        </p:attrNameLst>
                                      </p:cBhvr>
                                      <p:to>
                                        <p:strVal val="visible"/>
                                      </p:to>
                                    </p:set>
                                    <p:anim calcmode="lin" valueType="num">
                                      <p:cBhvr additive="base">
                                        <p:cTn id="173" dur="500"/>
                                        <p:tgtEl>
                                          <p:spTgt spid="32">
                                            <p:txEl>
                                              <p:pRg st="6" end="6"/>
                                            </p:txEl>
                                          </p:spTgt>
                                        </p:tgtEl>
                                        <p:attrNameLst>
                                          <p:attrName>ppt_w</p:attrName>
                                        </p:attrNameLst>
                                      </p:cBhvr>
                                      <p:tavLst>
                                        <p:tav tm="0">
                                          <p:val>
                                            <p:strVal val="0"/>
                                          </p:val>
                                        </p:tav>
                                        <p:tav tm="100000">
                                          <p:val>
                                            <p:strVal val="#ppt_w"/>
                                          </p:val>
                                        </p:tav>
                                      </p:tavLst>
                                    </p:anim>
                                    <p:anim calcmode="lin" valueType="num">
                                      <p:cBhvr additive="base">
                                        <p:cTn id="174" dur="500"/>
                                        <p:tgtEl>
                                          <p:spTgt spid="32">
                                            <p:txEl>
                                              <p:pRg st="6" end="6"/>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32">
                                            <p:txEl>
                                              <p:pRg st="7" end="7"/>
                                            </p:txEl>
                                          </p:spTgt>
                                        </p:tgtEl>
                                        <p:attrNameLst>
                                          <p:attrName>style.visibility</p:attrName>
                                        </p:attrNameLst>
                                      </p:cBhvr>
                                      <p:to>
                                        <p:strVal val="visible"/>
                                      </p:to>
                                    </p:set>
                                    <p:anim calcmode="lin" valueType="num">
                                      <p:cBhvr additive="base">
                                        <p:cTn id="177" dur="500"/>
                                        <p:tgtEl>
                                          <p:spTgt spid="32">
                                            <p:txEl>
                                              <p:pRg st="7" end="7"/>
                                            </p:txEl>
                                          </p:spTgt>
                                        </p:tgtEl>
                                        <p:attrNameLst>
                                          <p:attrName>ppt_w</p:attrName>
                                        </p:attrNameLst>
                                      </p:cBhvr>
                                      <p:tavLst>
                                        <p:tav tm="0">
                                          <p:val>
                                            <p:strVal val="0"/>
                                          </p:val>
                                        </p:tav>
                                        <p:tav tm="100000">
                                          <p:val>
                                            <p:strVal val="#ppt_w"/>
                                          </p:val>
                                        </p:tav>
                                      </p:tavLst>
                                    </p:anim>
                                    <p:anim calcmode="lin" valueType="num">
                                      <p:cBhvr additive="base">
                                        <p:cTn id="178" dur="500"/>
                                        <p:tgtEl>
                                          <p:spTgt spid="32">
                                            <p:txEl>
                                              <p:pRg st="7" end="7"/>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32">
                                            <p:txEl>
                                              <p:pRg st="8" end="8"/>
                                            </p:txEl>
                                          </p:spTgt>
                                        </p:tgtEl>
                                        <p:attrNameLst>
                                          <p:attrName>style.visibility</p:attrName>
                                        </p:attrNameLst>
                                      </p:cBhvr>
                                      <p:to>
                                        <p:strVal val="visible"/>
                                      </p:to>
                                    </p:set>
                                    <p:anim calcmode="lin" valueType="num">
                                      <p:cBhvr additive="base">
                                        <p:cTn id="181" dur="500"/>
                                        <p:tgtEl>
                                          <p:spTgt spid="32">
                                            <p:txEl>
                                              <p:pRg st="8" end="8"/>
                                            </p:txEl>
                                          </p:spTgt>
                                        </p:tgtEl>
                                        <p:attrNameLst>
                                          <p:attrName>ppt_w</p:attrName>
                                        </p:attrNameLst>
                                      </p:cBhvr>
                                      <p:tavLst>
                                        <p:tav tm="0">
                                          <p:val>
                                            <p:strVal val="0"/>
                                          </p:val>
                                        </p:tav>
                                        <p:tav tm="100000">
                                          <p:val>
                                            <p:strVal val="#ppt_w"/>
                                          </p:val>
                                        </p:tav>
                                      </p:tavLst>
                                    </p:anim>
                                    <p:anim calcmode="lin" valueType="num">
                                      <p:cBhvr additive="base">
                                        <p:cTn id="182" dur="500"/>
                                        <p:tgtEl>
                                          <p:spTgt spid="32">
                                            <p:txEl>
                                              <p:pRg st="8" end="8"/>
                                            </p:txEl>
                                          </p:spTgt>
                                        </p:tgtEl>
                                        <p:attrNameLst>
                                          <p:attrName>ppt_h</p:attrName>
                                        </p:attrNameLst>
                                      </p:cBhvr>
                                      <p:tavLst>
                                        <p:tav tm="0">
                                          <p:val>
                                            <p:strVal val="0"/>
                                          </p:val>
                                        </p:tav>
                                        <p:tav tm="100000">
                                          <p:val>
                                            <p:strVal val="#ppt_h"/>
                                          </p:val>
                                        </p:tav>
                                      </p:tavLst>
                                    </p:anim>
                                  </p:childTnLst>
                                </p:cTn>
                              </p:par>
                            </p:childTnLst>
                          </p:cTn>
                        </p:par>
                        <p:par>
                          <p:cTn id="183" fill="hold">
                            <p:stCondLst>
                              <p:cond delay="500"/>
                            </p:stCondLst>
                            <p:childTnLst>
                              <p:par>
                                <p:cTn id="184" presetID="23" presetClass="entr" presetSubtype="16" fill="hold" nodeType="afterEffect">
                                  <p:stCondLst>
                                    <p:cond delay="0"/>
                                  </p:stCondLst>
                                  <p:childTnLst>
                                    <p:set>
                                      <p:cBhvr>
                                        <p:cTn id="185" dur="1" fill="hold">
                                          <p:stCondLst>
                                            <p:cond delay="0"/>
                                          </p:stCondLst>
                                        </p:cTn>
                                        <p:tgtEl>
                                          <p:spTgt spid="33"/>
                                        </p:tgtEl>
                                        <p:attrNameLst>
                                          <p:attrName>style.visibility</p:attrName>
                                        </p:attrNameLst>
                                      </p:cBhvr>
                                      <p:to>
                                        <p:strVal val="visible"/>
                                      </p:to>
                                    </p:set>
                                    <p:anim calcmode="lin" valueType="num">
                                      <p:cBhvr additive="base">
                                        <p:cTn id="186" dur="500"/>
                                        <p:tgtEl>
                                          <p:spTgt spid="33"/>
                                        </p:tgtEl>
                                        <p:attrNameLst>
                                          <p:attrName>ppt_w</p:attrName>
                                        </p:attrNameLst>
                                      </p:cBhvr>
                                      <p:tavLst>
                                        <p:tav tm="0">
                                          <p:val>
                                            <p:strVal val="0"/>
                                          </p:val>
                                        </p:tav>
                                        <p:tav tm="100000">
                                          <p:val>
                                            <p:strVal val="#ppt_w"/>
                                          </p:val>
                                        </p:tav>
                                      </p:tavLst>
                                    </p:anim>
                                    <p:anim calcmode="lin" valueType="num">
                                      <p:cBhvr additive="base">
                                        <p:cTn id="187" dur="500"/>
                                        <p:tgtEl>
                                          <p:spTgt spid="33"/>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34">
                                            <p:txEl>
                                              <p:pRg st="0" end="0"/>
                                            </p:txEl>
                                          </p:spTgt>
                                        </p:tgtEl>
                                        <p:attrNameLst>
                                          <p:attrName>style.visibility</p:attrName>
                                        </p:attrNameLst>
                                      </p:cBhvr>
                                      <p:to>
                                        <p:strVal val="visible"/>
                                      </p:to>
                                    </p:set>
                                    <p:anim calcmode="lin" valueType="num">
                                      <p:cBhvr additive="base">
                                        <p:cTn id="190" dur="500"/>
                                        <p:tgtEl>
                                          <p:spTgt spid="34">
                                            <p:txEl>
                                              <p:pRg st="0" end="0"/>
                                            </p:txEl>
                                          </p:spTgt>
                                        </p:tgtEl>
                                        <p:attrNameLst>
                                          <p:attrName>ppt_w</p:attrName>
                                        </p:attrNameLst>
                                      </p:cBhvr>
                                      <p:tavLst>
                                        <p:tav tm="0">
                                          <p:val>
                                            <p:strVal val="0"/>
                                          </p:val>
                                        </p:tav>
                                        <p:tav tm="100000">
                                          <p:val>
                                            <p:strVal val="#ppt_w"/>
                                          </p:val>
                                        </p:tav>
                                      </p:tavLst>
                                    </p:anim>
                                    <p:anim calcmode="lin" valueType="num">
                                      <p:cBhvr additive="base">
                                        <p:cTn id="191" dur="500"/>
                                        <p:tgtEl>
                                          <p:spTgt spid="34">
                                            <p:txEl>
                                              <p:pRg st="0" end="0"/>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34">
                                            <p:txEl>
                                              <p:pRg st="1" end="1"/>
                                            </p:txEl>
                                          </p:spTgt>
                                        </p:tgtEl>
                                        <p:attrNameLst>
                                          <p:attrName>style.visibility</p:attrName>
                                        </p:attrNameLst>
                                      </p:cBhvr>
                                      <p:to>
                                        <p:strVal val="visible"/>
                                      </p:to>
                                    </p:set>
                                    <p:anim calcmode="lin" valueType="num">
                                      <p:cBhvr additive="base">
                                        <p:cTn id="194" dur="500"/>
                                        <p:tgtEl>
                                          <p:spTgt spid="34">
                                            <p:txEl>
                                              <p:pRg st="1" end="1"/>
                                            </p:txEl>
                                          </p:spTgt>
                                        </p:tgtEl>
                                        <p:attrNameLst>
                                          <p:attrName>ppt_w</p:attrName>
                                        </p:attrNameLst>
                                      </p:cBhvr>
                                      <p:tavLst>
                                        <p:tav tm="0">
                                          <p:val>
                                            <p:strVal val="0"/>
                                          </p:val>
                                        </p:tav>
                                        <p:tav tm="100000">
                                          <p:val>
                                            <p:strVal val="#ppt_w"/>
                                          </p:val>
                                        </p:tav>
                                      </p:tavLst>
                                    </p:anim>
                                    <p:anim calcmode="lin" valueType="num">
                                      <p:cBhvr additive="base">
                                        <p:cTn id="195" dur="500"/>
                                        <p:tgtEl>
                                          <p:spTgt spid="34">
                                            <p:txEl>
                                              <p:pRg st="1" end="1"/>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34">
                                            <p:txEl>
                                              <p:pRg st="2" end="2"/>
                                            </p:txEl>
                                          </p:spTgt>
                                        </p:tgtEl>
                                        <p:attrNameLst>
                                          <p:attrName>style.visibility</p:attrName>
                                        </p:attrNameLst>
                                      </p:cBhvr>
                                      <p:to>
                                        <p:strVal val="visible"/>
                                      </p:to>
                                    </p:set>
                                    <p:anim calcmode="lin" valueType="num">
                                      <p:cBhvr additive="base">
                                        <p:cTn id="198" dur="500"/>
                                        <p:tgtEl>
                                          <p:spTgt spid="34">
                                            <p:txEl>
                                              <p:pRg st="2" end="2"/>
                                            </p:txEl>
                                          </p:spTgt>
                                        </p:tgtEl>
                                        <p:attrNameLst>
                                          <p:attrName>ppt_w</p:attrName>
                                        </p:attrNameLst>
                                      </p:cBhvr>
                                      <p:tavLst>
                                        <p:tav tm="0">
                                          <p:val>
                                            <p:strVal val="0"/>
                                          </p:val>
                                        </p:tav>
                                        <p:tav tm="100000">
                                          <p:val>
                                            <p:strVal val="#ppt_w"/>
                                          </p:val>
                                        </p:tav>
                                      </p:tavLst>
                                    </p:anim>
                                    <p:anim calcmode="lin" valueType="num">
                                      <p:cBhvr additive="base">
                                        <p:cTn id="199" dur="500"/>
                                        <p:tgtEl>
                                          <p:spTgt spid="34">
                                            <p:txEl>
                                              <p:pRg st="2" end="2"/>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34">
                                            <p:txEl>
                                              <p:pRg st="3" end="3"/>
                                            </p:txEl>
                                          </p:spTgt>
                                        </p:tgtEl>
                                        <p:attrNameLst>
                                          <p:attrName>style.visibility</p:attrName>
                                        </p:attrNameLst>
                                      </p:cBhvr>
                                      <p:to>
                                        <p:strVal val="visible"/>
                                      </p:to>
                                    </p:set>
                                    <p:anim calcmode="lin" valueType="num">
                                      <p:cBhvr additive="base">
                                        <p:cTn id="202" dur="500"/>
                                        <p:tgtEl>
                                          <p:spTgt spid="34">
                                            <p:txEl>
                                              <p:pRg st="3" end="3"/>
                                            </p:txEl>
                                          </p:spTgt>
                                        </p:tgtEl>
                                        <p:attrNameLst>
                                          <p:attrName>ppt_w</p:attrName>
                                        </p:attrNameLst>
                                      </p:cBhvr>
                                      <p:tavLst>
                                        <p:tav tm="0">
                                          <p:val>
                                            <p:strVal val="0"/>
                                          </p:val>
                                        </p:tav>
                                        <p:tav tm="100000">
                                          <p:val>
                                            <p:strVal val="#ppt_w"/>
                                          </p:val>
                                        </p:tav>
                                      </p:tavLst>
                                    </p:anim>
                                    <p:anim calcmode="lin" valueType="num">
                                      <p:cBhvr additive="base">
                                        <p:cTn id="203" dur="500"/>
                                        <p:tgtEl>
                                          <p:spTgt spid="34">
                                            <p:txEl>
                                              <p:pRg st="3" end="3"/>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34">
                                            <p:txEl>
                                              <p:pRg st="4" end="4"/>
                                            </p:txEl>
                                          </p:spTgt>
                                        </p:tgtEl>
                                        <p:attrNameLst>
                                          <p:attrName>style.visibility</p:attrName>
                                        </p:attrNameLst>
                                      </p:cBhvr>
                                      <p:to>
                                        <p:strVal val="visible"/>
                                      </p:to>
                                    </p:set>
                                    <p:anim calcmode="lin" valueType="num">
                                      <p:cBhvr additive="base">
                                        <p:cTn id="206" dur="500"/>
                                        <p:tgtEl>
                                          <p:spTgt spid="34">
                                            <p:txEl>
                                              <p:pRg st="4" end="4"/>
                                            </p:txEl>
                                          </p:spTgt>
                                        </p:tgtEl>
                                        <p:attrNameLst>
                                          <p:attrName>ppt_w</p:attrName>
                                        </p:attrNameLst>
                                      </p:cBhvr>
                                      <p:tavLst>
                                        <p:tav tm="0">
                                          <p:val>
                                            <p:strVal val="0"/>
                                          </p:val>
                                        </p:tav>
                                        <p:tav tm="100000">
                                          <p:val>
                                            <p:strVal val="#ppt_w"/>
                                          </p:val>
                                        </p:tav>
                                      </p:tavLst>
                                    </p:anim>
                                    <p:anim calcmode="lin" valueType="num">
                                      <p:cBhvr additive="base">
                                        <p:cTn id="207" dur="500"/>
                                        <p:tgtEl>
                                          <p:spTgt spid="34">
                                            <p:txEl>
                                              <p:pRg st="4" end="4"/>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34">
                                            <p:txEl>
                                              <p:pRg st="5" end="5"/>
                                            </p:txEl>
                                          </p:spTgt>
                                        </p:tgtEl>
                                        <p:attrNameLst>
                                          <p:attrName>style.visibility</p:attrName>
                                        </p:attrNameLst>
                                      </p:cBhvr>
                                      <p:to>
                                        <p:strVal val="visible"/>
                                      </p:to>
                                    </p:set>
                                    <p:anim calcmode="lin" valueType="num">
                                      <p:cBhvr additive="base">
                                        <p:cTn id="210" dur="500"/>
                                        <p:tgtEl>
                                          <p:spTgt spid="34">
                                            <p:txEl>
                                              <p:pRg st="5" end="5"/>
                                            </p:txEl>
                                          </p:spTgt>
                                        </p:tgtEl>
                                        <p:attrNameLst>
                                          <p:attrName>ppt_w</p:attrName>
                                        </p:attrNameLst>
                                      </p:cBhvr>
                                      <p:tavLst>
                                        <p:tav tm="0">
                                          <p:val>
                                            <p:strVal val="0"/>
                                          </p:val>
                                        </p:tav>
                                        <p:tav tm="100000">
                                          <p:val>
                                            <p:strVal val="#ppt_w"/>
                                          </p:val>
                                        </p:tav>
                                      </p:tavLst>
                                    </p:anim>
                                    <p:anim calcmode="lin" valueType="num">
                                      <p:cBhvr additive="base">
                                        <p:cTn id="211" dur="500"/>
                                        <p:tgtEl>
                                          <p:spTgt spid="34">
                                            <p:txEl>
                                              <p:pRg st="5" end="5"/>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34">
                                            <p:txEl>
                                              <p:pRg st="6" end="6"/>
                                            </p:txEl>
                                          </p:spTgt>
                                        </p:tgtEl>
                                        <p:attrNameLst>
                                          <p:attrName>style.visibility</p:attrName>
                                        </p:attrNameLst>
                                      </p:cBhvr>
                                      <p:to>
                                        <p:strVal val="visible"/>
                                      </p:to>
                                    </p:set>
                                    <p:anim calcmode="lin" valueType="num">
                                      <p:cBhvr additive="base">
                                        <p:cTn id="214" dur="500"/>
                                        <p:tgtEl>
                                          <p:spTgt spid="34">
                                            <p:txEl>
                                              <p:pRg st="6" end="6"/>
                                            </p:txEl>
                                          </p:spTgt>
                                        </p:tgtEl>
                                        <p:attrNameLst>
                                          <p:attrName>ppt_w</p:attrName>
                                        </p:attrNameLst>
                                      </p:cBhvr>
                                      <p:tavLst>
                                        <p:tav tm="0">
                                          <p:val>
                                            <p:strVal val="0"/>
                                          </p:val>
                                        </p:tav>
                                        <p:tav tm="100000">
                                          <p:val>
                                            <p:strVal val="#ppt_w"/>
                                          </p:val>
                                        </p:tav>
                                      </p:tavLst>
                                    </p:anim>
                                    <p:anim calcmode="lin" valueType="num">
                                      <p:cBhvr additive="base">
                                        <p:cTn id="215" dur="500"/>
                                        <p:tgtEl>
                                          <p:spTgt spid="34">
                                            <p:txEl>
                                              <p:pRg st="6" end="6"/>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34">
                                            <p:txEl>
                                              <p:pRg st="7" end="7"/>
                                            </p:txEl>
                                          </p:spTgt>
                                        </p:tgtEl>
                                        <p:attrNameLst>
                                          <p:attrName>style.visibility</p:attrName>
                                        </p:attrNameLst>
                                      </p:cBhvr>
                                      <p:to>
                                        <p:strVal val="visible"/>
                                      </p:to>
                                    </p:set>
                                    <p:anim calcmode="lin" valueType="num">
                                      <p:cBhvr additive="base">
                                        <p:cTn id="218" dur="500"/>
                                        <p:tgtEl>
                                          <p:spTgt spid="34">
                                            <p:txEl>
                                              <p:pRg st="7" end="7"/>
                                            </p:txEl>
                                          </p:spTgt>
                                        </p:tgtEl>
                                        <p:attrNameLst>
                                          <p:attrName>ppt_w</p:attrName>
                                        </p:attrNameLst>
                                      </p:cBhvr>
                                      <p:tavLst>
                                        <p:tav tm="0">
                                          <p:val>
                                            <p:strVal val="0"/>
                                          </p:val>
                                        </p:tav>
                                        <p:tav tm="100000">
                                          <p:val>
                                            <p:strVal val="#ppt_w"/>
                                          </p:val>
                                        </p:tav>
                                      </p:tavLst>
                                    </p:anim>
                                    <p:anim calcmode="lin" valueType="num">
                                      <p:cBhvr additive="base">
                                        <p:cTn id="219" dur="500"/>
                                        <p:tgtEl>
                                          <p:spTgt spid="34">
                                            <p:txEl>
                                              <p:pRg st="7" end="7"/>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34">
                                            <p:txEl>
                                              <p:pRg st="8" end="8"/>
                                            </p:txEl>
                                          </p:spTgt>
                                        </p:tgtEl>
                                        <p:attrNameLst>
                                          <p:attrName>style.visibility</p:attrName>
                                        </p:attrNameLst>
                                      </p:cBhvr>
                                      <p:to>
                                        <p:strVal val="visible"/>
                                      </p:to>
                                    </p:set>
                                    <p:anim calcmode="lin" valueType="num">
                                      <p:cBhvr additive="base">
                                        <p:cTn id="222" dur="500"/>
                                        <p:tgtEl>
                                          <p:spTgt spid="34">
                                            <p:txEl>
                                              <p:pRg st="8" end="8"/>
                                            </p:txEl>
                                          </p:spTgt>
                                        </p:tgtEl>
                                        <p:attrNameLst>
                                          <p:attrName>ppt_w</p:attrName>
                                        </p:attrNameLst>
                                      </p:cBhvr>
                                      <p:tavLst>
                                        <p:tav tm="0">
                                          <p:val>
                                            <p:strVal val="0"/>
                                          </p:val>
                                        </p:tav>
                                        <p:tav tm="100000">
                                          <p:val>
                                            <p:strVal val="#ppt_w"/>
                                          </p:val>
                                        </p:tav>
                                      </p:tavLst>
                                    </p:anim>
                                    <p:anim calcmode="lin" valueType="num">
                                      <p:cBhvr additive="base">
                                        <p:cTn id="223" dur="500"/>
                                        <p:tgtEl>
                                          <p:spTgt spid="34">
                                            <p:txEl>
                                              <p:pRg st="8" end="8"/>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35">
                                            <p:txEl>
                                              <p:pRg st="0" end="0"/>
                                            </p:txEl>
                                          </p:spTgt>
                                        </p:tgtEl>
                                        <p:attrNameLst>
                                          <p:attrName>style.visibility</p:attrName>
                                        </p:attrNameLst>
                                      </p:cBhvr>
                                      <p:to>
                                        <p:strVal val="visible"/>
                                      </p:to>
                                    </p:set>
                                    <p:anim calcmode="lin" valueType="num">
                                      <p:cBhvr additive="base">
                                        <p:cTn id="226" dur="500"/>
                                        <p:tgtEl>
                                          <p:spTgt spid="35">
                                            <p:txEl>
                                              <p:pRg st="0" end="0"/>
                                            </p:txEl>
                                          </p:spTgt>
                                        </p:tgtEl>
                                        <p:attrNameLst>
                                          <p:attrName>ppt_w</p:attrName>
                                        </p:attrNameLst>
                                      </p:cBhvr>
                                      <p:tavLst>
                                        <p:tav tm="0">
                                          <p:val>
                                            <p:strVal val="0"/>
                                          </p:val>
                                        </p:tav>
                                        <p:tav tm="100000">
                                          <p:val>
                                            <p:strVal val="#ppt_w"/>
                                          </p:val>
                                        </p:tav>
                                      </p:tavLst>
                                    </p:anim>
                                    <p:anim calcmode="lin" valueType="num">
                                      <p:cBhvr additive="base">
                                        <p:cTn id="227" dur="500"/>
                                        <p:tgtEl>
                                          <p:spTgt spid="35">
                                            <p:txEl>
                                              <p:pRg st="0" end="0"/>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35">
                                            <p:txEl>
                                              <p:pRg st="1" end="1"/>
                                            </p:txEl>
                                          </p:spTgt>
                                        </p:tgtEl>
                                        <p:attrNameLst>
                                          <p:attrName>style.visibility</p:attrName>
                                        </p:attrNameLst>
                                      </p:cBhvr>
                                      <p:to>
                                        <p:strVal val="visible"/>
                                      </p:to>
                                    </p:set>
                                    <p:anim calcmode="lin" valueType="num">
                                      <p:cBhvr additive="base">
                                        <p:cTn id="230" dur="500"/>
                                        <p:tgtEl>
                                          <p:spTgt spid="35">
                                            <p:txEl>
                                              <p:pRg st="1" end="1"/>
                                            </p:txEl>
                                          </p:spTgt>
                                        </p:tgtEl>
                                        <p:attrNameLst>
                                          <p:attrName>ppt_w</p:attrName>
                                        </p:attrNameLst>
                                      </p:cBhvr>
                                      <p:tavLst>
                                        <p:tav tm="0">
                                          <p:val>
                                            <p:strVal val="0"/>
                                          </p:val>
                                        </p:tav>
                                        <p:tav tm="100000">
                                          <p:val>
                                            <p:strVal val="#ppt_w"/>
                                          </p:val>
                                        </p:tav>
                                      </p:tavLst>
                                    </p:anim>
                                    <p:anim calcmode="lin" valueType="num">
                                      <p:cBhvr additive="base">
                                        <p:cTn id="231" dur="500"/>
                                        <p:tgtEl>
                                          <p:spTgt spid="35">
                                            <p:txEl>
                                              <p:pRg st="1" end="1"/>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35">
                                            <p:txEl>
                                              <p:pRg st="2" end="2"/>
                                            </p:txEl>
                                          </p:spTgt>
                                        </p:tgtEl>
                                        <p:attrNameLst>
                                          <p:attrName>style.visibility</p:attrName>
                                        </p:attrNameLst>
                                      </p:cBhvr>
                                      <p:to>
                                        <p:strVal val="visible"/>
                                      </p:to>
                                    </p:set>
                                    <p:anim calcmode="lin" valueType="num">
                                      <p:cBhvr additive="base">
                                        <p:cTn id="234" dur="500"/>
                                        <p:tgtEl>
                                          <p:spTgt spid="35">
                                            <p:txEl>
                                              <p:pRg st="2" end="2"/>
                                            </p:txEl>
                                          </p:spTgt>
                                        </p:tgtEl>
                                        <p:attrNameLst>
                                          <p:attrName>ppt_w</p:attrName>
                                        </p:attrNameLst>
                                      </p:cBhvr>
                                      <p:tavLst>
                                        <p:tav tm="0">
                                          <p:val>
                                            <p:strVal val="0"/>
                                          </p:val>
                                        </p:tav>
                                        <p:tav tm="100000">
                                          <p:val>
                                            <p:strVal val="#ppt_w"/>
                                          </p:val>
                                        </p:tav>
                                      </p:tavLst>
                                    </p:anim>
                                    <p:anim calcmode="lin" valueType="num">
                                      <p:cBhvr additive="base">
                                        <p:cTn id="235" dur="500"/>
                                        <p:tgtEl>
                                          <p:spTgt spid="35">
                                            <p:txEl>
                                              <p:pRg st="2" end="2"/>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35">
                                            <p:txEl>
                                              <p:pRg st="3" end="3"/>
                                            </p:txEl>
                                          </p:spTgt>
                                        </p:tgtEl>
                                        <p:attrNameLst>
                                          <p:attrName>style.visibility</p:attrName>
                                        </p:attrNameLst>
                                      </p:cBhvr>
                                      <p:to>
                                        <p:strVal val="visible"/>
                                      </p:to>
                                    </p:set>
                                    <p:anim calcmode="lin" valueType="num">
                                      <p:cBhvr additive="base">
                                        <p:cTn id="238" dur="500"/>
                                        <p:tgtEl>
                                          <p:spTgt spid="35">
                                            <p:txEl>
                                              <p:pRg st="3" end="3"/>
                                            </p:txEl>
                                          </p:spTgt>
                                        </p:tgtEl>
                                        <p:attrNameLst>
                                          <p:attrName>ppt_w</p:attrName>
                                        </p:attrNameLst>
                                      </p:cBhvr>
                                      <p:tavLst>
                                        <p:tav tm="0">
                                          <p:val>
                                            <p:strVal val="0"/>
                                          </p:val>
                                        </p:tav>
                                        <p:tav tm="100000">
                                          <p:val>
                                            <p:strVal val="#ppt_w"/>
                                          </p:val>
                                        </p:tav>
                                      </p:tavLst>
                                    </p:anim>
                                    <p:anim calcmode="lin" valueType="num">
                                      <p:cBhvr additive="base">
                                        <p:cTn id="239" dur="500"/>
                                        <p:tgtEl>
                                          <p:spTgt spid="35">
                                            <p:txEl>
                                              <p:pRg st="3" end="3"/>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35">
                                            <p:txEl>
                                              <p:pRg st="4" end="4"/>
                                            </p:txEl>
                                          </p:spTgt>
                                        </p:tgtEl>
                                        <p:attrNameLst>
                                          <p:attrName>style.visibility</p:attrName>
                                        </p:attrNameLst>
                                      </p:cBhvr>
                                      <p:to>
                                        <p:strVal val="visible"/>
                                      </p:to>
                                    </p:set>
                                    <p:anim calcmode="lin" valueType="num">
                                      <p:cBhvr additive="base">
                                        <p:cTn id="242" dur="500"/>
                                        <p:tgtEl>
                                          <p:spTgt spid="35">
                                            <p:txEl>
                                              <p:pRg st="4" end="4"/>
                                            </p:txEl>
                                          </p:spTgt>
                                        </p:tgtEl>
                                        <p:attrNameLst>
                                          <p:attrName>ppt_w</p:attrName>
                                        </p:attrNameLst>
                                      </p:cBhvr>
                                      <p:tavLst>
                                        <p:tav tm="0">
                                          <p:val>
                                            <p:strVal val="0"/>
                                          </p:val>
                                        </p:tav>
                                        <p:tav tm="100000">
                                          <p:val>
                                            <p:strVal val="#ppt_w"/>
                                          </p:val>
                                        </p:tav>
                                      </p:tavLst>
                                    </p:anim>
                                    <p:anim calcmode="lin" valueType="num">
                                      <p:cBhvr additive="base">
                                        <p:cTn id="243" dur="500"/>
                                        <p:tgtEl>
                                          <p:spTgt spid="35">
                                            <p:txEl>
                                              <p:pRg st="4" end="4"/>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35">
                                            <p:txEl>
                                              <p:pRg st="5" end="5"/>
                                            </p:txEl>
                                          </p:spTgt>
                                        </p:tgtEl>
                                        <p:attrNameLst>
                                          <p:attrName>style.visibility</p:attrName>
                                        </p:attrNameLst>
                                      </p:cBhvr>
                                      <p:to>
                                        <p:strVal val="visible"/>
                                      </p:to>
                                    </p:set>
                                    <p:anim calcmode="lin" valueType="num">
                                      <p:cBhvr additive="base">
                                        <p:cTn id="246" dur="500"/>
                                        <p:tgtEl>
                                          <p:spTgt spid="35">
                                            <p:txEl>
                                              <p:pRg st="5" end="5"/>
                                            </p:txEl>
                                          </p:spTgt>
                                        </p:tgtEl>
                                        <p:attrNameLst>
                                          <p:attrName>ppt_w</p:attrName>
                                        </p:attrNameLst>
                                      </p:cBhvr>
                                      <p:tavLst>
                                        <p:tav tm="0">
                                          <p:val>
                                            <p:strVal val="0"/>
                                          </p:val>
                                        </p:tav>
                                        <p:tav tm="100000">
                                          <p:val>
                                            <p:strVal val="#ppt_w"/>
                                          </p:val>
                                        </p:tav>
                                      </p:tavLst>
                                    </p:anim>
                                    <p:anim calcmode="lin" valueType="num">
                                      <p:cBhvr additive="base">
                                        <p:cTn id="247" dur="500"/>
                                        <p:tgtEl>
                                          <p:spTgt spid="35">
                                            <p:txEl>
                                              <p:pRg st="5" end="5"/>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35">
                                            <p:txEl>
                                              <p:pRg st="6" end="6"/>
                                            </p:txEl>
                                          </p:spTgt>
                                        </p:tgtEl>
                                        <p:attrNameLst>
                                          <p:attrName>style.visibility</p:attrName>
                                        </p:attrNameLst>
                                      </p:cBhvr>
                                      <p:to>
                                        <p:strVal val="visible"/>
                                      </p:to>
                                    </p:set>
                                    <p:anim calcmode="lin" valueType="num">
                                      <p:cBhvr additive="base">
                                        <p:cTn id="250" dur="500"/>
                                        <p:tgtEl>
                                          <p:spTgt spid="35">
                                            <p:txEl>
                                              <p:pRg st="6" end="6"/>
                                            </p:txEl>
                                          </p:spTgt>
                                        </p:tgtEl>
                                        <p:attrNameLst>
                                          <p:attrName>ppt_w</p:attrName>
                                        </p:attrNameLst>
                                      </p:cBhvr>
                                      <p:tavLst>
                                        <p:tav tm="0">
                                          <p:val>
                                            <p:strVal val="0"/>
                                          </p:val>
                                        </p:tav>
                                        <p:tav tm="100000">
                                          <p:val>
                                            <p:strVal val="#ppt_w"/>
                                          </p:val>
                                        </p:tav>
                                      </p:tavLst>
                                    </p:anim>
                                    <p:anim calcmode="lin" valueType="num">
                                      <p:cBhvr additive="base">
                                        <p:cTn id="251" dur="500"/>
                                        <p:tgtEl>
                                          <p:spTgt spid="35">
                                            <p:txEl>
                                              <p:pRg st="6" end="6"/>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35">
                                            <p:txEl>
                                              <p:pRg st="7" end="7"/>
                                            </p:txEl>
                                          </p:spTgt>
                                        </p:tgtEl>
                                        <p:attrNameLst>
                                          <p:attrName>style.visibility</p:attrName>
                                        </p:attrNameLst>
                                      </p:cBhvr>
                                      <p:to>
                                        <p:strVal val="visible"/>
                                      </p:to>
                                    </p:set>
                                    <p:anim calcmode="lin" valueType="num">
                                      <p:cBhvr additive="base">
                                        <p:cTn id="254" dur="500"/>
                                        <p:tgtEl>
                                          <p:spTgt spid="35">
                                            <p:txEl>
                                              <p:pRg st="7" end="7"/>
                                            </p:txEl>
                                          </p:spTgt>
                                        </p:tgtEl>
                                        <p:attrNameLst>
                                          <p:attrName>ppt_w</p:attrName>
                                        </p:attrNameLst>
                                      </p:cBhvr>
                                      <p:tavLst>
                                        <p:tav tm="0">
                                          <p:val>
                                            <p:strVal val="0"/>
                                          </p:val>
                                        </p:tav>
                                        <p:tav tm="100000">
                                          <p:val>
                                            <p:strVal val="#ppt_w"/>
                                          </p:val>
                                        </p:tav>
                                      </p:tavLst>
                                    </p:anim>
                                    <p:anim calcmode="lin" valueType="num">
                                      <p:cBhvr additive="base">
                                        <p:cTn id="255" dur="500"/>
                                        <p:tgtEl>
                                          <p:spTgt spid="35">
                                            <p:txEl>
                                              <p:pRg st="7" end="7"/>
                                            </p:txEl>
                                          </p:spTgt>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35">
                                            <p:txEl>
                                              <p:pRg st="8" end="8"/>
                                            </p:txEl>
                                          </p:spTgt>
                                        </p:tgtEl>
                                        <p:attrNameLst>
                                          <p:attrName>style.visibility</p:attrName>
                                        </p:attrNameLst>
                                      </p:cBhvr>
                                      <p:to>
                                        <p:strVal val="visible"/>
                                      </p:to>
                                    </p:set>
                                    <p:anim calcmode="lin" valueType="num">
                                      <p:cBhvr additive="base">
                                        <p:cTn id="258" dur="500"/>
                                        <p:tgtEl>
                                          <p:spTgt spid="35">
                                            <p:txEl>
                                              <p:pRg st="8" end="8"/>
                                            </p:txEl>
                                          </p:spTgt>
                                        </p:tgtEl>
                                        <p:attrNameLst>
                                          <p:attrName>ppt_w</p:attrName>
                                        </p:attrNameLst>
                                      </p:cBhvr>
                                      <p:tavLst>
                                        <p:tav tm="0">
                                          <p:val>
                                            <p:strVal val="0"/>
                                          </p:val>
                                        </p:tav>
                                        <p:tav tm="100000">
                                          <p:val>
                                            <p:strVal val="#ppt_w"/>
                                          </p:val>
                                        </p:tav>
                                      </p:tavLst>
                                    </p:anim>
                                    <p:anim calcmode="lin" valueType="num">
                                      <p:cBhvr additive="base">
                                        <p:cTn id="259" dur="500"/>
                                        <p:tgtEl>
                                          <p:spTgt spid="35">
                                            <p:txEl>
                                              <p:pRg st="8" end="8"/>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36">
                                            <p:txEl>
                                              <p:pRg st="0" end="0"/>
                                            </p:txEl>
                                          </p:spTgt>
                                        </p:tgtEl>
                                        <p:attrNameLst>
                                          <p:attrName>style.visibility</p:attrName>
                                        </p:attrNameLst>
                                      </p:cBhvr>
                                      <p:to>
                                        <p:strVal val="visible"/>
                                      </p:to>
                                    </p:set>
                                    <p:anim calcmode="lin" valueType="num">
                                      <p:cBhvr additive="base">
                                        <p:cTn id="262" dur="500"/>
                                        <p:tgtEl>
                                          <p:spTgt spid="36">
                                            <p:txEl>
                                              <p:pRg st="0" end="0"/>
                                            </p:txEl>
                                          </p:spTgt>
                                        </p:tgtEl>
                                        <p:attrNameLst>
                                          <p:attrName>ppt_w</p:attrName>
                                        </p:attrNameLst>
                                      </p:cBhvr>
                                      <p:tavLst>
                                        <p:tav tm="0">
                                          <p:val>
                                            <p:strVal val="0"/>
                                          </p:val>
                                        </p:tav>
                                        <p:tav tm="100000">
                                          <p:val>
                                            <p:strVal val="#ppt_w"/>
                                          </p:val>
                                        </p:tav>
                                      </p:tavLst>
                                    </p:anim>
                                    <p:anim calcmode="lin" valueType="num">
                                      <p:cBhvr additive="base">
                                        <p:cTn id="263" dur="500"/>
                                        <p:tgtEl>
                                          <p:spTgt spid="36">
                                            <p:txEl>
                                              <p:pRg st="0" end="0"/>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36">
                                            <p:txEl>
                                              <p:pRg st="1" end="1"/>
                                            </p:txEl>
                                          </p:spTgt>
                                        </p:tgtEl>
                                        <p:attrNameLst>
                                          <p:attrName>style.visibility</p:attrName>
                                        </p:attrNameLst>
                                      </p:cBhvr>
                                      <p:to>
                                        <p:strVal val="visible"/>
                                      </p:to>
                                    </p:set>
                                    <p:anim calcmode="lin" valueType="num">
                                      <p:cBhvr additive="base">
                                        <p:cTn id="266" dur="500"/>
                                        <p:tgtEl>
                                          <p:spTgt spid="36">
                                            <p:txEl>
                                              <p:pRg st="1" end="1"/>
                                            </p:txEl>
                                          </p:spTgt>
                                        </p:tgtEl>
                                        <p:attrNameLst>
                                          <p:attrName>ppt_w</p:attrName>
                                        </p:attrNameLst>
                                      </p:cBhvr>
                                      <p:tavLst>
                                        <p:tav tm="0">
                                          <p:val>
                                            <p:strVal val="0"/>
                                          </p:val>
                                        </p:tav>
                                        <p:tav tm="100000">
                                          <p:val>
                                            <p:strVal val="#ppt_w"/>
                                          </p:val>
                                        </p:tav>
                                      </p:tavLst>
                                    </p:anim>
                                    <p:anim calcmode="lin" valueType="num">
                                      <p:cBhvr additive="base">
                                        <p:cTn id="267" dur="500"/>
                                        <p:tgtEl>
                                          <p:spTgt spid="36">
                                            <p:txEl>
                                              <p:pRg st="1" end="1"/>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36">
                                            <p:txEl>
                                              <p:pRg st="2" end="2"/>
                                            </p:txEl>
                                          </p:spTgt>
                                        </p:tgtEl>
                                        <p:attrNameLst>
                                          <p:attrName>style.visibility</p:attrName>
                                        </p:attrNameLst>
                                      </p:cBhvr>
                                      <p:to>
                                        <p:strVal val="visible"/>
                                      </p:to>
                                    </p:set>
                                    <p:anim calcmode="lin" valueType="num">
                                      <p:cBhvr additive="base">
                                        <p:cTn id="270" dur="500"/>
                                        <p:tgtEl>
                                          <p:spTgt spid="36">
                                            <p:txEl>
                                              <p:pRg st="2" end="2"/>
                                            </p:txEl>
                                          </p:spTgt>
                                        </p:tgtEl>
                                        <p:attrNameLst>
                                          <p:attrName>ppt_w</p:attrName>
                                        </p:attrNameLst>
                                      </p:cBhvr>
                                      <p:tavLst>
                                        <p:tav tm="0">
                                          <p:val>
                                            <p:strVal val="0"/>
                                          </p:val>
                                        </p:tav>
                                        <p:tav tm="100000">
                                          <p:val>
                                            <p:strVal val="#ppt_w"/>
                                          </p:val>
                                        </p:tav>
                                      </p:tavLst>
                                    </p:anim>
                                    <p:anim calcmode="lin" valueType="num">
                                      <p:cBhvr additive="base">
                                        <p:cTn id="271" dur="500"/>
                                        <p:tgtEl>
                                          <p:spTgt spid="36">
                                            <p:txEl>
                                              <p:pRg st="2" end="2"/>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36">
                                            <p:txEl>
                                              <p:pRg st="3" end="3"/>
                                            </p:txEl>
                                          </p:spTgt>
                                        </p:tgtEl>
                                        <p:attrNameLst>
                                          <p:attrName>style.visibility</p:attrName>
                                        </p:attrNameLst>
                                      </p:cBhvr>
                                      <p:to>
                                        <p:strVal val="visible"/>
                                      </p:to>
                                    </p:set>
                                    <p:anim calcmode="lin" valueType="num">
                                      <p:cBhvr additive="base">
                                        <p:cTn id="274" dur="500"/>
                                        <p:tgtEl>
                                          <p:spTgt spid="36">
                                            <p:txEl>
                                              <p:pRg st="3" end="3"/>
                                            </p:txEl>
                                          </p:spTgt>
                                        </p:tgtEl>
                                        <p:attrNameLst>
                                          <p:attrName>ppt_w</p:attrName>
                                        </p:attrNameLst>
                                      </p:cBhvr>
                                      <p:tavLst>
                                        <p:tav tm="0">
                                          <p:val>
                                            <p:strVal val="0"/>
                                          </p:val>
                                        </p:tav>
                                        <p:tav tm="100000">
                                          <p:val>
                                            <p:strVal val="#ppt_w"/>
                                          </p:val>
                                        </p:tav>
                                      </p:tavLst>
                                    </p:anim>
                                    <p:anim calcmode="lin" valueType="num">
                                      <p:cBhvr additive="base">
                                        <p:cTn id="275" dur="500"/>
                                        <p:tgtEl>
                                          <p:spTgt spid="36">
                                            <p:txEl>
                                              <p:pRg st="3" end="3"/>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36">
                                            <p:txEl>
                                              <p:pRg st="4" end="4"/>
                                            </p:txEl>
                                          </p:spTgt>
                                        </p:tgtEl>
                                        <p:attrNameLst>
                                          <p:attrName>style.visibility</p:attrName>
                                        </p:attrNameLst>
                                      </p:cBhvr>
                                      <p:to>
                                        <p:strVal val="visible"/>
                                      </p:to>
                                    </p:set>
                                    <p:anim calcmode="lin" valueType="num">
                                      <p:cBhvr additive="base">
                                        <p:cTn id="278" dur="500"/>
                                        <p:tgtEl>
                                          <p:spTgt spid="36">
                                            <p:txEl>
                                              <p:pRg st="4" end="4"/>
                                            </p:txEl>
                                          </p:spTgt>
                                        </p:tgtEl>
                                        <p:attrNameLst>
                                          <p:attrName>ppt_w</p:attrName>
                                        </p:attrNameLst>
                                      </p:cBhvr>
                                      <p:tavLst>
                                        <p:tav tm="0">
                                          <p:val>
                                            <p:strVal val="0"/>
                                          </p:val>
                                        </p:tav>
                                        <p:tav tm="100000">
                                          <p:val>
                                            <p:strVal val="#ppt_w"/>
                                          </p:val>
                                        </p:tav>
                                      </p:tavLst>
                                    </p:anim>
                                    <p:anim calcmode="lin" valueType="num">
                                      <p:cBhvr additive="base">
                                        <p:cTn id="279" dur="500"/>
                                        <p:tgtEl>
                                          <p:spTgt spid="36">
                                            <p:txEl>
                                              <p:pRg st="4" end="4"/>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36">
                                            <p:txEl>
                                              <p:pRg st="5" end="5"/>
                                            </p:txEl>
                                          </p:spTgt>
                                        </p:tgtEl>
                                        <p:attrNameLst>
                                          <p:attrName>style.visibility</p:attrName>
                                        </p:attrNameLst>
                                      </p:cBhvr>
                                      <p:to>
                                        <p:strVal val="visible"/>
                                      </p:to>
                                    </p:set>
                                    <p:anim calcmode="lin" valueType="num">
                                      <p:cBhvr additive="base">
                                        <p:cTn id="282" dur="500"/>
                                        <p:tgtEl>
                                          <p:spTgt spid="36">
                                            <p:txEl>
                                              <p:pRg st="5" end="5"/>
                                            </p:txEl>
                                          </p:spTgt>
                                        </p:tgtEl>
                                        <p:attrNameLst>
                                          <p:attrName>ppt_w</p:attrName>
                                        </p:attrNameLst>
                                      </p:cBhvr>
                                      <p:tavLst>
                                        <p:tav tm="0">
                                          <p:val>
                                            <p:strVal val="0"/>
                                          </p:val>
                                        </p:tav>
                                        <p:tav tm="100000">
                                          <p:val>
                                            <p:strVal val="#ppt_w"/>
                                          </p:val>
                                        </p:tav>
                                      </p:tavLst>
                                    </p:anim>
                                    <p:anim calcmode="lin" valueType="num">
                                      <p:cBhvr additive="base">
                                        <p:cTn id="283" dur="500"/>
                                        <p:tgtEl>
                                          <p:spTgt spid="36">
                                            <p:txEl>
                                              <p:pRg st="5" end="5"/>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36">
                                            <p:txEl>
                                              <p:pRg st="6" end="6"/>
                                            </p:txEl>
                                          </p:spTgt>
                                        </p:tgtEl>
                                        <p:attrNameLst>
                                          <p:attrName>style.visibility</p:attrName>
                                        </p:attrNameLst>
                                      </p:cBhvr>
                                      <p:to>
                                        <p:strVal val="visible"/>
                                      </p:to>
                                    </p:set>
                                    <p:anim calcmode="lin" valueType="num">
                                      <p:cBhvr additive="base">
                                        <p:cTn id="286" dur="500"/>
                                        <p:tgtEl>
                                          <p:spTgt spid="36">
                                            <p:txEl>
                                              <p:pRg st="6" end="6"/>
                                            </p:txEl>
                                          </p:spTgt>
                                        </p:tgtEl>
                                        <p:attrNameLst>
                                          <p:attrName>ppt_w</p:attrName>
                                        </p:attrNameLst>
                                      </p:cBhvr>
                                      <p:tavLst>
                                        <p:tav tm="0">
                                          <p:val>
                                            <p:strVal val="0"/>
                                          </p:val>
                                        </p:tav>
                                        <p:tav tm="100000">
                                          <p:val>
                                            <p:strVal val="#ppt_w"/>
                                          </p:val>
                                        </p:tav>
                                      </p:tavLst>
                                    </p:anim>
                                    <p:anim calcmode="lin" valueType="num">
                                      <p:cBhvr additive="base">
                                        <p:cTn id="287" dur="500"/>
                                        <p:tgtEl>
                                          <p:spTgt spid="36">
                                            <p:txEl>
                                              <p:pRg st="6" end="6"/>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36">
                                            <p:txEl>
                                              <p:pRg st="7" end="7"/>
                                            </p:txEl>
                                          </p:spTgt>
                                        </p:tgtEl>
                                        <p:attrNameLst>
                                          <p:attrName>style.visibility</p:attrName>
                                        </p:attrNameLst>
                                      </p:cBhvr>
                                      <p:to>
                                        <p:strVal val="visible"/>
                                      </p:to>
                                    </p:set>
                                    <p:anim calcmode="lin" valueType="num">
                                      <p:cBhvr additive="base">
                                        <p:cTn id="290" dur="500"/>
                                        <p:tgtEl>
                                          <p:spTgt spid="36">
                                            <p:txEl>
                                              <p:pRg st="7" end="7"/>
                                            </p:txEl>
                                          </p:spTgt>
                                        </p:tgtEl>
                                        <p:attrNameLst>
                                          <p:attrName>ppt_w</p:attrName>
                                        </p:attrNameLst>
                                      </p:cBhvr>
                                      <p:tavLst>
                                        <p:tav tm="0">
                                          <p:val>
                                            <p:strVal val="0"/>
                                          </p:val>
                                        </p:tav>
                                        <p:tav tm="100000">
                                          <p:val>
                                            <p:strVal val="#ppt_w"/>
                                          </p:val>
                                        </p:tav>
                                      </p:tavLst>
                                    </p:anim>
                                    <p:anim calcmode="lin" valueType="num">
                                      <p:cBhvr additive="base">
                                        <p:cTn id="291" dur="500"/>
                                        <p:tgtEl>
                                          <p:spTgt spid="36">
                                            <p:txEl>
                                              <p:pRg st="7" end="7"/>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36">
                                            <p:txEl>
                                              <p:pRg st="8" end="8"/>
                                            </p:txEl>
                                          </p:spTgt>
                                        </p:tgtEl>
                                        <p:attrNameLst>
                                          <p:attrName>style.visibility</p:attrName>
                                        </p:attrNameLst>
                                      </p:cBhvr>
                                      <p:to>
                                        <p:strVal val="visible"/>
                                      </p:to>
                                    </p:set>
                                    <p:anim calcmode="lin" valueType="num">
                                      <p:cBhvr additive="base">
                                        <p:cTn id="294" dur="500"/>
                                        <p:tgtEl>
                                          <p:spTgt spid="36">
                                            <p:txEl>
                                              <p:pRg st="8" end="8"/>
                                            </p:txEl>
                                          </p:spTgt>
                                        </p:tgtEl>
                                        <p:attrNameLst>
                                          <p:attrName>ppt_w</p:attrName>
                                        </p:attrNameLst>
                                      </p:cBhvr>
                                      <p:tavLst>
                                        <p:tav tm="0">
                                          <p:val>
                                            <p:strVal val="0"/>
                                          </p:val>
                                        </p:tav>
                                        <p:tav tm="100000">
                                          <p:val>
                                            <p:strVal val="#ppt_w"/>
                                          </p:val>
                                        </p:tav>
                                      </p:tavLst>
                                    </p:anim>
                                    <p:anim calcmode="lin" valueType="num">
                                      <p:cBhvr additive="base">
                                        <p:cTn id="295" dur="500"/>
                                        <p:tgtEl>
                                          <p:spTgt spid="36">
                                            <p:txEl>
                                              <p:pRg st="8" end="8"/>
                                            </p:txEl>
                                          </p:spTgt>
                                        </p:tgtEl>
                                        <p:attrNameLst>
                                          <p:attrName>ppt_h</p:attrName>
                                        </p:attrNameLst>
                                      </p:cBhvr>
                                      <p:tavLst>
                                        <p:tav tm="0">
                                          <p:val>
                                            <p:strVal val="0"/>
                                          </p:val>
                                        </p:tav>
                                        <p:tav tm="100000">
                                          <p:val>
                                            <p:strVal val="#ppt_h"/>
                                          </p:val>
                                        </p:tav>
                                      </p:tavLst>
                                    </p:anim>
                                  </p:childTnLst>
                                </p:cTn>
                              </p:par>
                            </p:childTnLst>
                          </p:cTn>
                        </p:par>
                        <p:par>
                          <p:cTn id="296" fill="hold">
                            <p:stCondLst>
                              <p:cond delay="1000"/>
                            </p:stCondLst>
                            <p:childTnLst>
                              <p:par>
                                <p:cTn id="297" presetID="23" presetClass="entr" presetSubtype="16" fill="hold" nodeType="afterEffect">
                                  <p:stCondLst>
                                    <p:cond delay="0"/>
                                  </p:stCondLst>
                                  <p:childTnLst>
                                    <p:set>
                                      <p:cBhvr>
                                        <p:cTn id="298" dur="1" fill="hold">
                                          <p:stCondLst>
                                            <p:cond delay="0"/>
                                          </p:stCondLst>
                                        </p:cTn>
                                        <p:tgtEl>
                                          <p:spTgt spid="37"/>
                                        </p:tgtEl>
                                        <p:attrNameLst>
                                          <p:attrName>style.visibility</p:attrName>
                                        </p:attrNameLst>
                                      </p:cBhvr>
                                      <p:to>
                                        <p:strVal val="visible"/>
                                      </p:to>
                                    </p:set>
                                    <p:anim calcmode="lin" valueType="num">
                                      <p:cBhvr additive="base">
                                        <p:cTn id="299" dur="500"/>
                                        <p:tgtEl>
                                          <p:spTgt spid="37"/>
                                        </p:tgtEl>
                                        <p:attrNameLst>
                                          <p:attrName>ppt_w</p:attrName>
                                        </p:attrNameLst>
                                      </p:cBhvr>
                                      <p:tavLst>
                                        <p:tav tm="0">
                                          <p:val>
                                            <p:strVal val="0"/>
                                          </p:val>
                                        </p:tav>
                                        <p:tav tm="100000">
                                          <p:val>
                                            <p:strVal val="#ppt_w"/>
                                          </p:val>
                                        </p:tav>
                                      </p:tavLst>
                                    </p:anim>
                                    <p:anim calcmode="lin" valueType="num">
                                      <p:cBhvr additive="base">
                                        <p:cTn id="300" dur="500"/>
                                        <p:tgtEl>
                                          <p:spTgt spid="37"/>
                                        </p:tgtEl>
                                        <p:attrNameLst>
                                          <p:attrName>ppt_h</p:attrName>
                                        </p:attrNameLst>
                                      </p:cBhvr>
                                      <p:tavLst>
                                        <p:tav tm="0">
                                          <p:val>
                                            <p:strVal val="0"/>
                                          </p:val>
                                        </p:tav>
                                        <p:tav tm="100000">
                                          <p:val>
                                            <p:strVal val="#ppt_h"/>
                                          </p:val>
                                        </p:tav>
                                      </p:tavLst>
                                    </p:anim>
                                  </p:childTnLst>
                                </p:cTn>
                              </p:par>
                              <p:par>
                                <p:cTn id="301" presetID="23" presetClass="entr" presetSubtype="16" fill="hold" nodeType="withEffect">
                                  <p:stCondLst>
                                    <p:cond delay="200"/>
                                  </p:stCondLst>
                                  <p:childTnLst>
                                    <p:set>
                                      <p:cBhvr>
                                        <p:cTn id="302" dur="1" fill="hold">
                                          <p:stCondLst>
                                            <p:cond delay="0"/>
                                          </p:stCondLst>
                                        </p:cTn>
                                        <p:tgtEl>
                                          <p:spTgt spid="38">
                                            <p:txEl>
                                              <p:pRg st="0" end="0"/>
                                            </p:txEl>
                                          </p:spTgt>
                                        </p:tgtEl>
                                        <p:attrNameLst>
                                          <p:attrName>style.visibility</p:attrName>
                                        </p:attrNameLst>
                                      </p:cBhvr>
                                      <p:to>
                                        <p:strVal val="visible"/>
                                      </p:to>
                                    </p:set>
                                    <p:anim calcmode="lin" valueType="num">
                                      <p:cBhvr additive="base">
                                        <p:cTn id="303" dur="500"/>
                                        <p:tgtEl>
                                          <p:spTgt spid="38">
                                            <p:txEl>
                                              <p:pRg st="0" end="0"/>
                                            </p:txEl>
                                          </p:spTgt>
                                        </p:tgtEl>
                                        <p:attrNameLst>
                                          <p:attrName>ppt_w</p:attrName>
                                        </p:attrNameLst>
                                      </p:cBhvr>
                                      <p:tavLst>
                                        <p:tav tm="0">
                                          <p:val>
                                            <p:strVal val="0"/>
                                          </p:val>
                                        </p:tav>
                                        <p:tav tm="100000">
                                          <p:val>
                                            <p:strVal val="#ppt_w"/>
                                          </p:val>
                                        </p:tav>
                                      </p:tavLst>
                                    </p:anim>
                                    <p:anim calcmode="lin" valueType="num">
                                      <p:cBhvr additive="base">
                                        <p:cTn id="304" dur="500"/>
                                        <p:tgtEl>
                                          <p:spTgt spid="38">
                                            <p:txEl>
                                              <p:pRg st="0" end="0"/>
                                            </p:txEl>
                                          </p:spTgt>
                                        </p:tgtEl>
                                        <p:attrNameLst>
                                          <p:attrName>ppt_h</p:attrName>
                                        </p:attrNameLst>
                                      </p:cBhvr>
                                      <p:tavLst>
                                        <p:tav tm="0">
                                          <p:val>
                                            <p:strVal val="0"/>
                                          </p:val>
                                        </p:tav>
                                        <p:tav tm="100000">
                                          <p:val>
                                            <p:strVal val="#ppt_h"/>
                                          </p:val>
                                        </p:tav>
                                      </p:tavLst>
                                    </p:anim>
                                  </p:childTnLst>
                                </p:cTn>
                              </p:par>
                              <p:par>
                                <p:cTn id="305" presetID="23" presetClass="entr" presetSubtype="16" fill="hold" nodeType="withEffect">
                                  <p:stCondLst>
                                    <p:cond delay="200"/>
                                  </p:stCondLst>
                                  <p:childTnLst>
                                    <p:set>
                                      <p:cBhvr>
                                        <p:cTn id="306" dur="1" fill="hold">
                                          <p:stCondLst>
                                            <p:cond delay="0"/>
                                          </p:stCondLst>
                                        </p:cTn>
                                        <p:tgtEl>
                                          <p:spTgt spid="38">
                                            <p:txEl>
                                              <p:pRg st="1" end="1"/>
                                            </p:txEl>
                                          </p:spTgt>
                                        </p:tgtEl>
                                        <p:attrNameLst>
                                          <p:attrName>style.visibility</p:attrName>
                                        </p:attrNameLst>
                                      </p:cBhvr>
                                      <p:to>
                                        <p:strVal val="visible"/>
                                      </p:to>
                                    </p:set>
                                    <p:anim calcmode="lin" valueType="num">
                                      <p:cBhvr additive="base">
                                        <p:cTn id="307" dur="500"/>
                                        <p:tgtEl>
                                          <p:spTgt spid="38">
                                            <p:txEl>
                                              <p:pRg st="1" end="1"/>
                                            </p:txEl>
                                          </p:spTgt>
                                        </p:tgtEl>
                                        <p:attrNameLst>
                                          <p:attrName>ppt_w</p:attrName>
                                        </p:attrNameLst>
                                      </p:cBhvr>
                                      <p:tavLst>
                                        <p:tav tm="0">
                                          <p:val>
                                            <p:strVal val="0"/>
                                          </p:val>
                                        </p:tav>
                                        <p:tav tm="100000">
                                          <p:val>
                                            <p:strVal val="#ppt_w"/>
                                          </p:val>
                                        </p:tav>
                                      </p:tavLst>
                                    </p:anim>
                                    <p:anim calcmode="lin" valueType="num">
                                      <p:cBhvr additive="base">
                                        <p:cTn id="308" dur="500"/>
                                        <p:tgtEl>
                                          <p:spTgt spid="38">
                                            <p:txEl>
                                              <p:pRg st="1" end="1"/>
                                            </p:txEl>
                                          </p:spTgt>
                                        </p:tgtEl>
                                        <p:attrNameLst>
                                          <p:attrName>ppt_h</p:attrName>
                                        </p:attrNameLst>
                                      </p:cBhvr>
                                      <p:tavLst>
                                        <p:tav tm="0">
                                          <p:val>
                                            <p:strVal val="0"/>
                                          </p:val>
                                        </p:tav>
                                        <p:tav tm="100000">
                                          <p:val>
                                            <p:strVal val="#ppt_h"/>
                                          </p:val>
                                        </p:tav>
                                      </p:tavLst>
                                    </p:anim>
                                  </p:childTnLst>
                                </p:cTn>
                              </p:par>
                              <p:par>
                                <p:cTn id="309" presetID="23" presetClass="entr" presetSubtype="16" fill="hold" nodeType="withEffect">
                                  <p:stCondLst>
                                    <p:cond delay="200"/>
                                  </p:stCondLst>
                                  <p:childTnLst>
                                    <p:set>
                                      <p:cBhvr>
                                        <p:cTn id="310" dur="1" fill="hold">
                                          <p:stCondLst>
                                            <p:cond delay="0"/>
                                          </p:stCondLst>
                                        </p:cTn>
                                        <p:tgtEl>
                                          <p:spTgt spid="38">
                                            <p:txEl>
                                              <p:pRg st="2" end="2"/>
                                            </p:txEl>
                                          </p:spTgt>
                                        </p:tgtEl>
                                        <p:attrNameLst>
                                          <p:attrName>style.visibility</p:attrName>
                                        </p:attrNameLst>
                                      </p:cBhvr>
                                      <p:to>
                                        <p:strVal val="visible"/>
                                      </p:to>
                                    </p:set>
                                    <p:anim calcmode="lin" valueType="num">
                                      <p:cBhvr additive="base">
                                        <p:cTn id="311" dur="500"/>
                                        <p:tgtEl>
                                          <p:spTgt spid="38">
                                            <p:txEl>
                                              <p:pRg st="2" end="2"/>
                                            </p:txEl>
                                          </p:spTgt>
                                        </p:tgtEl>
                                        <p:attrNameLst>
                                          <p:attrName>ppt_w</p:attrName>
                                        </p:attrNameLst>
                                      </p:cBhvr>
                                      <p:tavLst>
                                        <p:tav tm="0">
                                          <p:val>
                                            <p:strVal val="0"/>
                                          </p:val>
                                        </p:tav>
                                        <p:tav tm="100000">
                                          <p:val>
                                            <p:strVal val="#ppt_w"/>
                                          </p:val>
                                        </p:tav>
                                      </p:tavLst>
                                    </p:anim>
                                    <p:anim calcmode="lin" valueType="num">
                                      <p:cBhvr additive="base">
                                        <p:cTn id="312" dur="500"/>
                                        <p:tgtEl>
                                          <p:spTgt spid="38">
                                            <p:txEl>
                                              <p:pRg st="2" end="2"/>
                                            </p:txEl>
                                          </p:spTgt>
                                        </p:tgtEl>
                                        <p:attrNameLst>
                                          <p:attrName>ppt_h</p:attrName>
                                        </p:attrNameLst>
                                      </p:cBhvr>
                                      <p:tavLst>
                                        <p:tav tm="0">
                                          <p:val>
                                            <p:strVal val="0"/>
                                          </p:val>
                                        </p:tav>
                                        <p:tav tm="100000">
                                          <p:val>
                                            <p:strVal val="#ppt_h"/>
                                          </p:val>
                                        </p:tav>
                                      </p:tavLst>
                                    </p:anim>
                                  </p:childTnLst>
                                </p:cTn>
                              </p:par>
                              <p:par>
                                <p:cTn id="313" presetID="23" presetClass="entr" presetSubtype="16" fill="hold" nodeType="withEffect">
                                  <p:stCondLst>
                                    <p:cond delay="200"/>
                                  </p:stCondLst>
                                  <p:childTnLst>
                                    <p:set>
                                      <p:cBhvr>
                                        <p:cTn id="314" dur="1" fill="hold">
                                          <p:stCondLst>
                                            <p:cond delay="0"/>
                                          </p:stCondLst>
                                        </p:cTn>
                                        <p:tgtEl>
                                          <p:spTgt spid="38">
                                            <p:txEl>
                                              <p:pRg st="3" end="3"/>
                                            </p:txEl>
                                          </p:spTgt>
                                        </p:tgtEl>
                                        <p:attrNameLst>
                                          <p:attrName>style.visibility</p:attrName>
                                        </p:attrNameLst>
                                      </p:cBhvr>
                                      <p:to>
                                        <p:strVal val="visible"/>
                                      </p:to>
                                    </p:set>
                                    <p:anim calcmode="lin" valueType="num">
                                      <p:cBhvr additive="base">
                                        <p:cTn id="315" dur="500"/>
                                        <p:tgtEl>
                                          <p:spTgt spid="38">
                                            <p:txEl>
                                              <p:pRg st="3" end="3"/>
                                            </p:txEl>
                                          </p:spTgt>
                                        </p:tgtEl>
                                        <p:attrNameLst>
                                          <p:attrName>ppt_w</p:attrName>
                                        </p:attrNameLst>
                                      </p:cBhvr>
                                      <p:tavLst>
                                        <p:tav tm="0">
                                          <p:val>
                                            <p:strVal val="0"/>
                                          </p:val>
                                        </p:tav>
                                        <p:tav tm="100000">
                                          <p:val>
                                            <p:strVal val="#ppt_w"/>
                                          </p:val>
                                        </p:tav>
                                      </p:tavLst>
                                    </p:anim>
                                    <p:anim calcmode="lin" valueType="num">
                                      <p:cBhvr additive="base">
                                        <p:cTn id="316" dur="500"/>
                                        <p:tgtEl>
                                          <p:spTgt spid="38">
                                            <p:txEl>
                                              <p:pRg st="3" end="3"/>
                                            </p:txEl>
                                          </p:spTgt>
                                        </p:tgtEl>
                                        <p:attrNameLst>
                                          <p:attrName>ppt_h</p:attrName>
                                        </p:attrNameLst>
                                      </p:cBhvr>
                                      <p:tavLst>
                                        <p:tav tm="0">
                                          <p:val>
                                            <p:strVal val="0"/>
                                          </p:val>
                                        </p:tav>
                                        <p:tav tm="100000">
                                          <p:val>
                                            <p:strVal val="#ppt_h"/>
                                          </p:val>
                                        </p:tav>
                                      </p:tavLst>
                                    </p:anim>
                                  </p:childTnLst>
                                </p:cTn>
                              </p:par>
                              <p:par>
                                <p:cTn id="317" presetID="23" presetClass="entr" presetSubtype="16" fill="hold" nodeType="withEffect">
                                  <p:stCondLst>
                                    <p:cond delay="200"/>
                                  </p:stCondLst>
                                  <p:childTnLst>
                                    <p:set>
                                      <p:cBhvr>
                                        <p:cTn id="318" dur="1" fill="hold">
                                          <p:stCondLst>
                                            <p:cond delay="0"/>
                                          </p:stCondLst>
                                        </p:cTn>
                                        <p:tgtEl>
                                          <p:spTgt spid="38">
                                            <p:txEl>
                                              <p:pRg st="4" end="4"/>
                                            </p:txEl>
                                          </p:spTgt>
                                        </p:tgtEl>
                                        <p:attrNameLst>
                                          <p:attrName>style.visibility</p:attrName>
                                        </p:attrNameLst>
                                      </p:cBhvr>
                                      <p:to>
                                        <p:strVal val="visible"/>
                                      </p:to>
                                    </p:set>
                                    <p:anim calcmode="lin" valueType="num">
                                      <p:cBhvr additive="base">
                                        <p:cTn id="319" dur="500"/>
                                        <p:tgtEl>
                                          <p:spTgt spid="38">
                                            <p:txEl>
                                              <p:pRg st="4" end="4"/>
                                            </p:txEl>
                                          </p:spTgt>
                                        </p:tgtEl>
                                        <p:attrNameLst>
                                          <p:attrName>ppt_w</p:attrName>
                                        </p:attrNameLst>
                                      </p:cBhvr>
                                      <p:tavLst>
                                        <p:tav tm="0">
                                          <p:val>
                                            <p:strVal val="0"/>
                                          </p:val>
                                        </p:tav>
                                        <p:tav tm="100000">
                                          <p:val>
                                            <p:strVal val="#ppt_w"/>
                                          </p:val>
                                        </p:tav>
                                      </p:tavLst>
                                    </p:anim>
                                    <p:anim calcmode="lin" valueType="num">
                                      <p:cBhvr additive="base">
                                        <p:cTn id="320" dur="500"/>
                                        <p:tgtEl>
                                          <p:spTgt spid="38">
                                            <p:txEl>
                                              <p:pRg st="4" end="4"/>
                                            </p:txEl>
                                          </p:spTgt>
                                        </p:tgtEl>
                                        <p:attrNameLst>
                                          <p:attrName>ppt_h</p:attrName>
                                        </p:attrNameLst>
                                      </p:cBhvr>
                                      <p:tavLst>
                                        <p:tav tm="0">
                                          <p:val>
                                            <p:strVal val="0"/>
                                          </p:val>
                                        </p:tav>
                                        <p:tav tm="100000">
                                          <p:val>
                                            <p:strVal val="#ppt_h"/>
                                          </p:val>
                                        </p:tav>
                                      </p:tavLst>
                                    </p:anim>
                                  </p:childTnLst>
                                </p:cTn>
                              </p:par>
                              <p:par>
                                <p:cTn id="321" presetID="23" presetClass="entr" presetSubtype="16" fill="hold" nodeType="withEffect">
                                  <p:stCondLst>
                                    <p:cond delay="200"/>
                                  </p:stCondLst>
                                  <p:childTnLst>
                                    <p:set>
                                      <p:cBhvr>
                                        <p:cTn id="322" dur="1" fill="hold">
                                          <p:stCondLst>
                                            <p:cond delay="0"/>
                                          </p:stCondLst>
                                        </p:cTn>
                                        <p:tgtEl>
                                          <p:spTgt spid="38">
                                            <p:txEl>
                                              <p:pRg st="5" end="5"/>
                                            </p:txEl>
                                          </p:spTgt>
                                        </p:tgtEl>
                                        <p:attrNameLst>
                                          <p:attrName>style.visibility</p:attrName>
                                        </p:attrNameLst>
                                      </p:cBhvr>
                                      <p:to>
                                        <p:strVal val="visible"/>
                                      </p:to>
                                    </p:set>
                                    <p:anim calcmode="lin" valueType="num">
                                      <p:cBhvr additive="base">
                                        <p:cTn id="323" dur="500"/>
                                        <p:tgtEl>
                                          <p:spTgt spid="38">
                                            <p:txEl>
                                              <p:pRg st="5" end="5"/>
                                            </p:txEl>
                                          </p:spTgt>
                                        </p:tgtEl>
                                        <p:attrNameLst>
                                          <p:attrName>ppt_w</p:attrName>
                                        </p:attrNameLst>
                                      </p:cBhvr>
                                      <p:tavLst>
                                        <p:tav tm="0">
                                          <p:val>
                                            <p:strVal val="0"/>
                                          </p:val>
                                        </p:tav>
                                        <p:tav tm="100000">
                                          <p:val>
                                            <p:strVal val="#ppt_w"/>
                                          </p:val>
                                        </p:tav>
                                      </p:tavLst>
                                    </p:anim>
                                    <p:anim calcmode="lin" valueType="num">
                                      <p:cBhvr additive="base">
                                        <p:cTn id="324" dur="500"/>
                                        <p:tgtEl>
                                          <p:spTgt spid="38">
                                            <p:txEl>
                                              <p:pRg st="5" end="5"/>
                                            </p:txEl>
                                          </p:spTgt>
                                        </p:tgtEl>
                                        <p:attrNameLst>
                                          <p:attrName>ppt_h</p:attrName>
                                        </p:attrNameLst>
                                      </p:cBhvr>
                                      <p:tavLst>
                                        <p:tav tm="0">
                                          <p:val>
                                            <p:strVal val="0"/>
                                          </p:val>
                                        </p:tav>
                                        <p:tav tm="100000">
                                          <p:val>
                                            <p:strVal val="#ppt_h"/>
                                          </p:val>
                                        </p:tav>
                                      </p:tavLst>
                                    </p:anim>
                                  </p:childTnLst>
                                </p:cTn>
                              </p:par>
                              <p:par>
                                <p:cTn id="325" presetID="23" presetClass="entr" presetSubtype="16" fill="hold" nodeType="withEffect">
                                  <p:stCondLst>
                                    <p:cond delay="200"/>
                                  </p:stCondLst>
                                  <p:childTnLst>
                                    <p:set>
                                      <p:cBhvr>
                                        <p:cTn id="326" dur="1" fill="hold">
                                          <p:stCondLst>
                                            <p:cond delay="0"/>
                                          </p:stCondLst>
                                        </p:cTn>
                                        <p:tgtEl>
                                          <p:spTgt spid="38">
                                            <p:txEl>
                                              <p:pRg st="6" end="6"/>
                                            </p:txEl>
                                          </p:spTgt>
                                        </p:tgtEl>
                                        <p:attrNameLst>
                                          <p:attrName>style.visibility</p:attrName>
                                        </p:attrNameLst>
                                      </p:cBhvr>
                                      <p:to>
                                        <p:strVal val="visible"/>
                                      </p:to>
                                    </p:set>
                                    <p:anim calcmode="lin" valueType="num">
                                      <p:cBhvr additive="base">
                                        <p:cTn id="327" dur="500"/>
                                        <p:tgtEl>
                                          <p:spTgt spid="38">
                                            <p:txEl>
                                              <p:pRg st="6" end="6"/>
                                            </p:txEl>
                                          </p:spTgt>
                                        </p:tgtEl>
                                        <p:attrNameLst>
                                          <p:attrName>ppt_w</p:attrName>
                                        </p:attrNameLst>
                                      </p:cBhvr>
                                      <p:tavLst>
                                        <p:tav tm="0">
                                          <p:val>
                                            <p:strVal val="0"/>
                                          </p:val>
                                        </p:tav>
                                        <p:tav tm="100000">
                                          <p:val>
                                            <p:strVal val="#ppt_w"/>
                                          </p:val>
                                        </p:tav>
                                      </p:tavLst>
                                    </p:anim>
                                    <p:anim calcmode="lin" valueType="num">
                                      <p:cBhvr additive="base">
                                        <p:cTn id="328" dur="500"/>
                                        <p:tgtEl>
                                          <p:spTgt spid="38">
                                            <p:txEl>
                                              <p:pRg st="6" end="6"/>
                                            </p:txEl>
                                          </p:spTgt>
                                        </p:tgtEl>
                                        <p:attrNameLst>
                                          <p:attrName>ppt_h</p:attrName>
                                        </p:attrNameLst>
                                      </p:cBhvr>
                                      <p:tavLst>
                                        <p:tav tm="0">
                                          <p:val>
                                            <p:strVal val="0"/>
                                          </p:val>
                                        </p:tav>
                                        <p:tav tm="100000">
                                          <p:val>
                                            <p:strVal val="#ppt_h"/>
                                          </p:val>
                                        </p:tav>
                                      </p:tavLst>
                                    </p:anim>
                                  </p:childTnLst>
                                </p:cTn>
                              </p:par>
                              <p:par>
                                <p:cTn id="329" presetID="23" presetClass="entr" presetSubtype="16" fill="hold" nodeType="withEffect">
                                  <p:stCondLst>
                                    <p:cond delay="200"/>
                                  </p:stCondLst>
                                  <p:childTnLst>
                                    <p:set>
                                      <p:cBhvr>
                                        <p:cTn id="330" dur="1" fill="hold">
                                          <p:stCondLst>
                                            <p:cond delay="0"/>
                                          </p:stCondLst>
                                        </p:cTn>
                                        <p:tgtEl>
                                          <p:spTgt spid="38">
                                            <p:txEl>
                                              <p:pRg st="7" end="7"/>
                                            </p:txEl>
                                          </p:spTgt>
                                        </p:tgtEl>
                                        <p:attrNameLst>
                                          <p:attrName>style.visibility</p:attrName>
                                        </p:attrNameLst>
                                      </p:cBhvr>
                                      <p:to>
                                        <p:strVal val="visible"/>
                                      </p:to>
                                    </p:set>
                                    <p:anim calcmode="lin" valueType="num">
                                      <p:cBhvr additive="base">
                                        <p:cTn id="331" dur="500"/>
                                        <p:tgtEl>
                                          <p:spTgt spid="38">
                                            <p:txEl>
                                              <p:pRg st="7" end="7"/>
                                            </p:txEl>
                                          </p:spTgt>
                                        </p:tgtEl>
                                        <p:attrNameLst>
                                          <p:attrName>ppt_w</p:attrName>
                                        </p:attrNameLst>
                                      </p:cBhvr>
                                      <p:tavLst>
                                        <p:tav tm="0">
                                          <p:val>
                                            <p:strVal val="0"/>
                                          </p:val>
                                        </p:tav>
                                        <p:tav tm="100000">
                                          <p:val>
                                            <p:strVal val="#ppt_w"/>
                                          </p:val>
                                        </p:tav>
                                      </p:tavLst>
                                    </p:anim>
                                    <p:anim calcmode="lin" valueType="num">
                                      <p:cBhvr additive="base">
                                        <p:cTn id="332" dur="500"/>
                                        <p:tgtEl>
                                          <p:spTgt spid="38">
                                            <p:txEl>
                                              <p:pRg st="7" end="7"/>
                                            </p:txEl>
                                          </p:spTgt>
                                        </p:tgtEl>
                                        <p:attrNameLst>
                                          <p:attrName>ppt_h</p:attrName>
                                        </p:attrNameLst>
                                      </p:cBhvr>
                                      <p:tavLst>
                                        <p:tav tm="0">
                                          <p:val>
                                            <p:strVal val="0"/>
                                          </p:val>
                                        </p:tav>
                                        <p:tav tm="100000">
                                          <p:val>
                                            <p:strVal val="#ppt_h"/>
                                          </p:val>
                                        </p:tav>
                                      </p:tavLst>
                                    </p:anim>
                                  </p:childTnLst>
                                </p:cTn>
                              </p:par>
                              <p:par>
                                <p:cTn id="333" presetID="23" presetClass="entr" presetSubtype="16" fill="hold" nodeType="withEffect">
                                  <p:stCondLst>
                                    <p:cond delay="200"/>
                                  </p:stCondLst>
                                  <p:childTnLst>
                                    <p:set>
                                      <p:cBhvr>
                                        <p:cTn id="334" dur="1" fill="hold">
                                          <p:stCondLst>
                                            <p:cond delay="0"/>
                                          </p:stCondLst>
                                        </p:cTn>
                                        <p:tgtEl>
                                          <p:spTgt spid="38">
                                            <p:txEl>
                                              <p:pRg st="8" end="8"/>
                                            </p:txEl>
                                          </p:spTgt>
                                        </p:tgtEl>
                                        <p:attrNameLst>
                                          <p:attrName>style.visibility</p:attrName>
                                        </p:attrNameLst>
                                      </p:cBhvr>
                                      <p:to>
                                        <p:strVal val="visible"/>
                                      </p:to>
                                    </p:set>
                                    <p:anim calcmode="lin" valueType="num">
                                      <p:cBhvr additive="base">
                                        <p:cTn id="335" dur="500"/>
                                        <p:tgtEl>
                                          <p:spTgt spid="38">
                                            <p:txEl>
                                              <p:pRg st="8" end="8"/>
                                            </p:txEl>
                                          </p:spTgt>
                                        </p:tgtEl>
                                        <p:attrNameLst>
                                          <p:attrName>ppt_w</p:attrName>
                                        </p:attrNameLst>
                                      </p:cBhvr>
                                      <p:tavLst>
                                        <p:tav tm="0">
                                          <p:val>
                                            <p:strVal val="0"/>
                                          </p:val>
                                        </p:tav>
                                        <p:tav tm="100000">
                                          <p:val>
                                            <p:strVal val="#ppt_w"/>
                                          </p:val>
                                        </p:tav>
                                      </p:tavLst>
                                    </p:anim>
                                    <p:anim calcmode="lin" valueType="num">
                                      <p:cBhvr additive="base">
                                        <p:cTn id="336" dur="500"/>
                                        <p:tgtEl>
                                          <p:spTgt spid="38">
                                            <p:txEl>
                                              <p:pRg st="8" end="8"/>
                                            </p:txEl>
                                          </p:spTgt>
                                        </p:tgtEl>
                                        <p:attrNameLst>
                                          <p:attrName>ppt_h</p:attrName>
                                        </p:attrNameLst>
                                      </p:cBhvr>
                                      <p:tavLst>
                                        <p:tav tm="0">
                                          <p:val>
                                            <p:strVal val="0"/>
                                          </p:val>
                                        </p:tav>
                                        <p:tav tm="100000">
                                          <p:val>
                                            <p:strVal val="#ppt_h"/>
                                          </p:val>
                                        </p:tav>
                                      </p:tavLst>
                                    </p:anim>
                                  </p:childTnLst>
                                </p:cTn>
                              </p:par>
                              <p:par>
                                <p:cTn id="337" presetID="23" presetClass="entr" presetSubtype="16" fill="hold" nodeType="withEffect">
                                  <p:stCondLst>
                                    <p:cond delay="200"/>
                                  </p:stCondLst>
                                  <p:childTnLst>
                                    <p:set>
                                      <p:cBhvr>
                                        <p:cTn id="338" dur="1" fill="hold">
                                          <p:stCondLst>
                                            <p:cond delay="0"/>
                                          </p:stCondLst>
                                        </p:cTn>
                                        <p:tgtEl>
                                          <p:spTgt spid="39">
                                            <p:txEl>
                                              <p:pRg st="0" end="0"/>
                                            </p:txEl>
                                          </p:spTgt>
                                        </p:tgtEl>
                                        <p:attrNameLst>
                                          <p:attrName>style.visibility</p:attrName>
                                        </p:attrNameLst>
                                      </p:cBhvr>
                                      <p:to>
                                        <p:strVal val="visible"/>
                                      </p:to>
                                    </p:set>
                                    <p:anim calcmode="lin" valueType="num">
                                      <p:cBhvr additive="base">
                                        <p:cTn id="339" dur="500"/>
                                        <p:tgtEl>
                                          <p:spTgt spid="39">
                                            <p:txEl>
                                              <p:pRg st="0" end="0"/>
                                            </p:txEl>
                                          </p:spTgt>
                                        </p:tgtEl>
                                        <p:attrNameLst>
                                          <p:attrName>ppt_w</p:attrName>
                                        </p:attrNameLst>
                                      </p:cBhvr>
                                      <p:tavLst>
                                        <p:tav tm="0">
                                          <p:val>
                                            <p:strVal val="0"/>
                                          </p:val>
                                        </p:tav>
                                        <p:tav tm="100000">
                                          <p:val>
                                            <p:strVal val="#ppt_w"/>
                                          </p:val>
                                        </p:tav>
                                      </p:tavLst>
                                    </p:anim>
                                    <p:anim calcmode="lin" valueType="num">
                                      <p:cBhvr additive="base">
                                        <p:cTn id="340" dur="500"/>
                                        <p:tgtEl>
                                          <p:spTgt spid="39">
                                            <p:txEl>
                                              <p:pRg st="0" end="0"/>
                                            </p:txEl>
                                          </p:spTgt>
                                        </p:tgtEl>
                                        <p:attrNameLst>
                                          <p:attrName>ppt_h</p:attrName>
                                        </p:attrNameLst>
                                      </p:cBhvr>
                                      <p:tavLst>
                                        <p:tav tm="0">
                                          <p:val>
                                            <p:strVal val="0"/>
                                          </p:val>
                                        </p:tav>
                                        <p:tav tm="100000">
                                          <p:val>
                                            <p:strVal val="#ppt_h"/>
                                          </p:val>
                                        </p:tav>
                                      </p:tavLst>
                                    </p:anim>
                                  </p:childTnLst>
                                </p:cTn>
                              </p:par>
                              <p:par>
                                <p:cTn id="341" presetID="23" presetClass="entr" presetSubtype="16" fill="hold" nodeType="withEffect">
                                  <p:stCondLst>
                                    <p:cond delay="200"/>
                                  </p:stCondLst>
                                  <p:childTnLst>
                                    <p:set>
                                      <p:cBhvr>
                                        <p:cTn id="342" dur="1" fill="hold">
                                          <p:stCondLst>
                                            <p:cond delay="0"/>
                                          </p:stCondLst>
                                        </p:cTn>
                                        <p:tgtEl>
                                          <p:spTgt spid="39">
                                            <p:txEl>
                                              <p:pRg st="1" end="1"/>
                                            </p:txEl>
                                          </p:spTgt>
                                        </p:tgtEl>
                                        <p:attrNameLst>
                                          <p:attrName>style.visibility</p:attrName>
                                        </p:attrNameLst>
                                      </p:cBhvr>
                                      <p:to>
                                        <p:strVal val="visible"/>
                                      </p:to>
                                    </p:set>
                                    <p:anim calcmode="lin" valueType="num">
                                      <p:cBhvr additive="base">
                                        <p:cTn id="343" dur="500"/>
                                        <p:tgtEl>
                                          <p:spTgt spid="39">
                                            <p:txEl>
                                              <p:pRg st="1" end="1"/>
                                            </p:txEl>
                                          </p:spTgt>
                                        </p:tgtEl>
                                        <p:attrNameLst>
                                          <p:attrName>ppt_w</p:attrName>
                                        </p:attrNameLst>
                                      </p:cBhvr>
                                      <p:tavLst>
                                        <p:tav tm="0">
                                          <p:val>
                                            <p:strVal val="0"/>
                                          </p:val>
                                        </p:tav>
                                        <p:tav tm="100000">
                                          <p:val>
                                            <p:strVal val="#ppt_w"/>
                                          </p:val>
                                        </p:tav>
                                      </p:tavLst>
                                    </p:anim>
                                    <p:anim calcmode="lin" valueType="num">
                                      <p:cBhvr additive="base">
                                        <p:cTn id="344" dur="500"/>
                                        <p:tgtEl>
                                          <p:spTgt spid="39">
                                            <p:txEl>
                                              <p:pRg st="1" end="1"/>
                                            </p:txEl>
                                          </p:spTgt>
                                        </p:tgtEl>
                                        <p:attrNameLst>
                                          <p:attrName>ppt_h</p:attrName>
                                        </p:attrNameLst>
                                      </p:cBhvr>
                                      <p:tavLst>
                                        <p:tav tm="0">
                                          <p:val>
                                            <p:strVal val="0"/>
                                          </p:val>
                                        </p:tav>
                                        <p:tav tm="100000">
                                          <p:val>
                                            <p:strVal val="#ppt_h"/>
                                          </p:val>
                                        </p:tav>
                                      </p:tavLst>
                                    </p:anim>
                                  </p:childTnLst>
                                </p:cTn>
                              </p:par>
                              <p:par>
                                <p:cTn id="345" presetID="23" presetClass="entr" presetSubtype="16" fill="hold" nodeType="withEffect">
                                  <p:stCondLst>
                                    <p:cond delay="200"/>
                                  </p:stCondLst>
                                  <p:childTnLst>
                                    <p:set>
                                      <p:cBhvr>
                                        <p:cTn id="346" dur="1" fill="hold">
                                          <p:stCondLst>
                                            <p:cond delay="0"/>
                                          </p:stCondLst>
                                        </p:cTn>
                                        <p:tgtEl>
                                          <p:spTgt spid="39">
                                            <p:txEl>
                                              <p:pRg st="2" end="2"/>
                                            </p:txEl>
                                          </p:spTgt>
                                        </p:tgtEl>
                                        <p:attrNameLst>
                                          <p:attrName>style.visibility</p:attrName>
                                        </p:attrNameLst>
                                      </p:cBhvr>
                                      <p:to>
                                        <p:strVal val="visible"/>
                                      </p:to>
                                    </p:set>
                                    <p:anim calcmode="lin" valueType="num">
                                      <p:cBhvr additive="base">
                                        <p:cTn id="347" dur="500"/>
                                        <p:tgtEl>
                                          <p:spTgt spid="39">
                                            <p:txEl>
                                              <p:pRg st="2" end="2"/>
                                            </p:txEl>
                                          </p:spTgt>
                                        </p:tgtEl>
                                        <p:attrNameLst>
                                          <p:attrName>ppt_w</p:attrName>
                                        </p:attrNameLst>
                                      </p:cBhvr>
                                      <p:tavLst>
                                        <p:tav tm="0">
                                          <p:val>
                                            <p:strVal val="0"/>
                                          </p:val>
                                        </p:tav>
                                        <p:tav tm="100000">
                                          <p:val>
                                            <p:strVal val="#ppt_w"/>
                                          </p:val>
                                        </p:tav>
                                      </p:tavLst>
                                    </p:anim>
                                    <p:anim calcmode="lin" valueType="num">
                                      <p:cBhvr additive="base">
                                        <p:cTn id="348" dur="500"/>
                                        <p:tgtEl>
                                          <p:spTgt spid="39">
                                            <p:txEl>
                                              <p:pRg st="2" end="2"/>
                                            </p:txEl>
                                          </p:spTgt>
                                        </p:tgtEl>
                                        <p:attrNameLst>
                                          <p:attrName>ppt_h</p:attrName>
                                        </p:attrNameLst>
                                      </p:cBhvr>
                                      <p:tavLst>
                                        <p:tav tm="0">
                                          <p:val>
                                            <p:strVal val="0"/>
                                          </p:val>
                                        </p:tav>
                                        <p:tav tm="100000">
                                          <p:val>
                                            <p:strVal val="#ppt_h"/>
                                          </p:val>
                                        </p:tav>
                                      </p:tavLst>
                                    </p:anim>
                                  </p:childTnLst>
                                </p:cTn>
                              </p:par>
                              <p:par>
                                <p:cTn id="349" presetID="23" presetClass="entr" presetSubtype="16" fill="hold" nodeType="withEffect">
                                  <p:stCondLst>
                                    <p:cond delay="200"/>
                                  </p:stCondLst>
                                  <p:childTnLst>
                                    <p:set>
                                      <p:cBhvr>
                                        <p:cTn id="350" dur="1" fill="hold">
                                          <p:stCondLst>
                                            <p:cond delay="0"/>
                                          </p:stCondLst>
                                        </p:cTn>
                                        <p:tgtEl>
                                          <p:spTgt spid="39">
                                            <p:txEl>
                                              <p:pRg st="3" end="3"/>
                                            </p:txEl>
                                          </p:spTgt>
                                        </p:tgtEl>
                                        <p:attrNameLst>
                                          <p:attrName>style.visibility</p:attrName>
                                        </p:attrNameLst>
                                      </p:cBhvr>
                                      <p:to>
                                        <p:strVal val="visible"/>
                                      </p:to>
                                    </p:set>
                                    <p:anim calcmode="lin" valueType="num">
                                      <p:cBhvr additive="base">
                                        <p:cTn id="351" dur="500"/>
                                        <p:tgtEl>
                                          <p:spTgt spid="39">
                                            <p:txEl>
                                              <p:pRg st="3" end="3"/>
                                            </p:txEl>
                                          </p:spTgt>
                                        </p:tgtEl>
                                        <p:attrNameLst>
                                          <p:attrName>ppt_w</p:attrName>
                                        </p:attrNameLst>
                                      </p:cBhvr>
                                      <p:tavLst>
                                        <p:tav tm="0">
                                          <p:val>
                                            <p:strVal val="0"/>
                                          </p:val>
                                        </p:tav>
                                        <p:tav tm="100000">
                                          <p:val>
                                            <p:strVal val="#ppt_w"/>
                                          </p:val>
                                        </p:tav>
                                      </p:tavLst>
                                    </p:anim>
                                    <p:anim calcmode="lin" valueType="num">
                                      <p:cBhvr additive="base">
                                        <p:cTn id="352" dur="500"/>
                                        <p:tgtEl>
                                          <p:spTgt spid="39">
                                            <p:txEl>
                                              <p:pRg st="3" end="3"/>
                                            </p:txEl>
                                          </p:spTgt>
                                        </p:tgtEl>
                                        <p:attrNameLst>
                                          <p:attrName>ppt_h</p:attrName>
                                        </p:attrNameLst>
                                      </p:cBhvr>
                                      <p:tavLst>
                                        <p:tav tm="0">
                                          <p:val>
                                            <p:strVal val="0"/>
                                          </p:val>
                                        </p:tav>
                                        <p:tav tm="100000">
                                          <p:val>
                                            <p:strVal val="#ppt_h"/>
                                          </p:val>
                                        </p:tav>
                                      </p:tavLst>
                                    </p:anim>
                                  </p:childTnLst>
                                </p:cTn>
                              </p:par>
                              <p:par>
                                <p:cTn id="353" presetID="23" presetClass="entr" presetSubtype="16" fill="hold" nodeType="withEffect">
                                  <p:stCondLst>
                                    <p:cond delay="200"/>
                                  </p:stCondLst>
                                  <p:childTnLst>
                                    <p:set>
                                      <p:cBhvr>
                                        <p:cTn id="354" dur="1" fill="hold">
                                          <p:stCondLst>
                                            <p:cond delay="0"/>
                                          </p:stCondLst>
                                        </p:cTn>
                                        <p:tgtEl>
                                          <p:spTgt spid="39">
                                            <p:txEl>
                                              <p:pRg st="4" end="4"/>
                                            </p:txEl>
                                          </p:spTgt>
                                        </p:tgtEl>
                                        <p:attrNameLst>
                                          <p:attrName>style.visibility</p:attrName>
                                        </p:attrNameLst>
                                      </p:cBhvr>
                                      <p:to>
                                        <p:strVal val="visible"/>
                                      </p:to>
                                    </p:set>
                                    <p:anim calcmode="lin" valueType="num">
                                      <p:cBhvr additive="base">
                                        <p:cTn id="355" dur="500"/>
                                        <p:tgtEl>
                                          <p:spTgt spid="39">
                                            <p:txEl>
                                              <p:pRg st="4" end="4"/>
                                            </p:txEl>
                                          </p:spTgt>
                                        </p:tgtEl>
                                        <p:attrNameLst>
                                          <p:attrName>ppt_w</p:attrName>
                                        </p:attrNameLst>
                                      </p:cBhvr>
                                      <p:tavLst>
                                        <p:tav tm="0">
                                          <p:val>
                                            <p:strVal val="0"/>
                                          </p:val>
                                        </p:tav>
                                        <p:tav tm="100000">
                                          <p:val>
                                            <p:strVal val="#ppt_w"/>
                                          </p:val>
                                        </p:tav>
                                      </p:tavLst>
                                    </p:anim>
                                    <p:anim calcmode="lin" valueType="num">
                                      <p:cBhvr additive="base">
                                        <p:cTn id="356" dur="500"/>
                                        <p:tgtEl>
                                          <p:spTgt spid="39">
                                            <p:txEl>
                                              <p:pRg st="4" end="4"/>
                                            </p:txEl>
                                          </p:spTgt>
                                        </p:tgtEl>
                                        <p:attrNameLst>
                                          <p:attrName>ppt_h</p:attrName>
                                        </p:attrNameLst>
                                      </p:cBhvr>
                                      <p:tavLst>
                                        <p:tav tm="0">
                                          <p:val>
                                            <p:strVal val="0"/>
                                          </p:val>
                                        </p:tav>
                                        <p:tav tm="100000">
                                          <p:val>
                                            <p:strVal val="#ppt_h"/>
                                          </p:val>
                                        </p:tav>
                                      </p:tavLst>
                                    </p:anim>
                                  </p:childTnLst>
                                </p:cTn>
                              </p:par>
                              <p:par>
                                <p:cTn id="357" presetID="23" presetClass="entr" presetSubtype="16" fill="hold" nodeType="withEffect">
                                  <p:stCondLst>
                                    <p:cond delay="200"/>
                                  </p:stCondLst>
                                  <p:childTnLst>
                                    <p:set>
                                      <p:cBhvr>
                                        <p:cTn id="358" dur="1" fill="hold">
                                          <p:stCondLst>
                                            <p:cond delay="0"/>
                                          </p:stCondLst>
                                        </p:cTn>
                                        <p:tgtEl>
                                          <p:spTgt spid="39">
                                            <p:txEl>
                                              <p:pRg st="5" end="5"/>
                                            </p:txEl>
                                          </p:spTgt>
                                        </p:tgtEl>
                                        <p:attrNameLst>
                                          <p:attrName>style.visibility</p:attrName>
                                        </p:attrNameLst>
                                      </p:cBhvr>
                                      <p:to>
                                        <p:strVal val="visible"/>
                                      </p:to>
                                    </p:set>
                                    <p:anim calcmode="lin" valueType="num">
                                      <p:cBhvr additive="base">
                                        <p:cTn id="359" dur="500"/>
                                        <p:tgtEl>
                                          <p:spTgt spid="39">
                                            <p:txEl>
                                              <p:pRg st="5" end="5"/>
                                            </p:txEl>
                                          </p:spTgt>
                                        </p:tgtEl>
                                        <p:attrNameLst>
                                          <p:attrName>ppt_w</p:attrName>
                                        </p:attrNameLst>
                                      </p:cBhvr>
                                      <p:tavLst>
                                        <p:tav tm="0">
                                          <p:val>
                                            <p:strVal val="0"/>
                                          </p:val>
                                        </p:tav>
                                        <p:tav tm="100000">
                                          <p:val>
                                            <p:strVal val="#ppt_w"/>
                                          </p:val>
                                        </p:tav>
                                      </p:tavLst>
                                    </p:anim>
                                    <p:anim calcmode="lin" valueType="num">
                                      <p:cBhvr additive="base">
                                        <p:cTn id="360" dur="500"/>
                                        <p:tgtEl>
                                          <p:spTgt spid="39">
                                            <p:txEl>
                                              <p:pRg st="5" end="5"/>
                                            </p:txEl>
                                          </p:spTgt>
                                        </p:tgtEl>
                                        <p:attrNameLst>
                                          <p:attrName>ppt_h</p:attrName>
                                        </p:attrNameLst>
                                      </p:cBhvr>
                                      <p:tavLst>
                                        <p:tav tm="0">
                                          <p:val>
                                            <p:strVal val="0"/>
                                          </p:val>
                                        </p:tav>
                                        <p:tav tm="100000">
                                          <p:val>
                                            <p:strVal val="#ppt_h"/>
                                          </p:val>
                                        </p:tav>
                                      </p:tavLst>
                                    </p:anim>
                                  </p:childTnLst>
                                </p:cTn>
                              </p:par>
                              <p:par>
                                <p:cTn id="361" presetID="23" presetClass="entr" presetSubtype="16" fill="hold" nodeType="withEffect">
                                  <p:stCondLst>
                                    <p:cond delay="200"/>
                                  </p:stCondLst>
                                  <p:childTnLst>
                                    <p:set>
                                      <p:cBhvr>
                                        <p:cTn id="362" dur="1" fill="hold">
                                          <p:stCondLst>
                                            <p:cond delay="0"/>
                                          </p:stCondLst>
                                        </p:cTn>
                                        <p:tgtEl>
                                          <p:spTgt spid="39">
                                            <p:txEl>
                                              <p:pRg st="6" end="6"/>
                                            </p:txEl>
                                          </p:spTgt>
                                        </p:tgtEl>
                                        <p:attrNameLst>
                                          <p:attrName>style.visibility</p:attrName>
                                        </p:attrNameLst>
                                      </p:cBhvr>
                                      <p:to>
                                        <p:strVal val="visible"/>
                                      </p:to>
                                    </p:set>
                                    <p:anim calcmode="lin" valueType="num">
                                      <p:cBhvr additive="base">
                                        <p:cTn id="363" dur="500"/>
                                        <p:tgtEl>
                                          <p:spTgt spid="39">
                                            <p:txEl>
                                              <p:pRg st="6" end="6"/>
                                            </p:txEl>
                                          </p:spTgt>
                                        </p:tgtEl>
                                        <p:attrNameLst>
                                          <p:attrName>ppt_w</p:attrName>
                                        </p:attrNameLst>
                                      </p:cBhvr>
                                      <p:tavLst>
                                        <p:tav tm="0">
                                          <p:val>
                                            <p:strVal val="0"/>
                                          </p:val>
                                        </p:tav>
                                        <p:tav tm="100000">
                                          <p:val>
                                            <p:strVal val="#ppt_w"/>
                                          </p:val>
                                        </p:tav>
                                      </p:tavLst>
                                    </p:anim>
                                    <p:anim calcmode="lin" valueType="num">
                                      <p:cBhvr additive="base">
                                        <p:cTn id="364" dur="500"/>
                                        <p:tgtEl>
                                          <p:spTgt spid="39">
                                            <p:txEl>
                                              <p:pRg st="6" end="6"/>
                                            </p:txEl>
                                          </p:spTgt>
                                        </p:tgtEl>
                                        <p:attrNameLst>
                                          <p:attrName>ppt_h</p:attrName>
                                        </p:attrNameLst>
                                      </p:cBhvr>
                                      <p:tavLst>
                                        <p:tav tm="0">
                                          <p:val>
                                            <p:strVal val="0"/>
                                          </p:val>
                                        </p:tav>
                                        <p:tav tm="100000">
                                          <p:val>
                                            <p:strVal val="#ppt_h"/>
                                          </p:val>
                                        </p:tav>
                                      </p:tavLst>
                                    </p:anim>
                                  </p:childTnLst>
                                </p:cTn>
                              </p:par>
                              <p:par>
                                <p:cTn id="365" presetID="23" presetClass="entr" presetSubtype="16" fill="hold" nodeType="withEffect">
                                  <p:stCondLst>
                                    <p:cond delay="200"/>
                                  </p:stCondLst>
                                  <p:childTnLst>
                                    <p:set>
                                      <p:cBhvr>
                                        <p:cTn id="366" dur="1" fill="hold">
                                          <p:stCondLst>
                                            <p:cond delay="0"/>
                                          </p:stCondLst>
                                        </p:cTn>
                                        <p:tgtEl>
                                          <p:spTgt spid="39">
                                            <p:txEl>
                                              <p:pRg st="7" end="7"/>
                                            </p:txEl>
                                          </p:spTgt>
                                        </p:tgtEl>
                                        <p:attrNameLst>
                                          <p:attrName>style.visibility</p:attrName>
                                        </p:attrNameLst>
                                      </p:cBhvr>
                                      <p:to>
                                        <p:strVal val="visible"/>
                                      </p:to>
                                    </p:set>
                                    <p:anim calcmode="lin" valueType="num">
                                      <p:cBhvr additive="base">
                                        <p:cTn id="367" dur="500"/>
                                        <p:tgtEl>
                                          <p:spTgt spid="39">
                                            <p:txEl>
                                              <p:pRg st="7" end="7"/>
                                            </p:txEl>
                                          </p:spTgt>
                                        </p:tgtEl>
                                        <p:attrNameLst>
                                          <p:attrName>ppt_w</p:attrName>
                                        </p:attrNameLst>
                                      </p:cBhvr>
                                      <p:tavLst>
                                        <p:tav tm="0">
                                          <p:val>
                                            <p:strVal val="0"/>
                                          </p:val>
                                        </p:tav>
                                        <p:tav tm="100000">
                                          <p:val>
                                            <p:strVal val="#ppt_w"/>
                                          </p:val>
                                        </p:tav>
                                      </p:tavLst>
                                    </p:anim>
                                    <p:anim calcmode="lin" valueType="num">
                                      <p:cBhvr additive="base">
                                        <p:cTn id="368" dur="500"/>
                                        <p:tgtEl>
                                          <p:spTgt spid="39">
                                            <p:txEl>
                                              <p:pRg st="7" end="7"/>
                                            </p:txEl>
                                          </p:spTgt>
                                        </p:tgtEl>
                                        <p:attrNameLst>
                                          <p:attrName>ppt_h</p:attrName>
                                        </p:attrNameLst>
                                      </p:cBhvr>
                                      <p:tavLst>
                                        <p:tav tm="0">
                                          <p:val>
                                            <p:strVal val="0"/>
                                          </p:val>
                                        </p:tav>
                                        <p:tav tm="100000">
                                          <p:val>
                                            <p:strVal val="#ppt_h"/>
                                          </p:val>
                                        </p:tav>
                                      </p:tavLst>
                                    </p:anim>
                                  </p:childTnLst>
                                </p:cTn>
                              </p:par>
                              <p:par>
                                <p:cTn id="369" presetID="23" presetClass="entr" presetSubtype="16" fill="hold" nodeType="withEffect">
                                  <p:stCondLst>
                                    <p:cond delay="200"/>
                                  </p:stCondLst>
                                  <p:childTnLst>
                                    <p:set>
                                      <p:cBhvr>
                                        <p:cTn id="370" dur="1" fill="hold">
                                          <p:stCondLst>
                                            <p:cond delay="0"/>
                                          </p:stCondLst>
                                        </p:cTn>
                                        <p:tgtEl>
                                          <p:spTgt spid="39">
                                            <p:txEl>
                                              <p:pRg st="8" end="8"/>
                                            </p:txEl>
                                          </p:spTgt>
                                        </p:tgtEl>
                                        <p:attrNameLst>
                                          <p:attrName>style.visibility</p:attrName>
                                        </p:attrNameLst>
                                      </p:cBhvr>
                                      <p:to>
                                        <p:strVal val="visible"/>
                                      </p:to>
                                    </p:set>
                                    <p:anim calcmode="lin" valueType="num">
                                      <p:cBhvr additive="base">
                                        <p:cTn id="371" dur="500"/>
                                        <p:tgtEl>
                                          <p:spTgt spid="39">
                                            <p:txEl>
                                              <p:pRg st="8" end="8"/>
                                            </p:txEl>
                                          </p:spTgt>
                                        </p:tgtEl>
                                        <p:attrNameLst>
                                          <p:attrName>ppt_w</p:attrName>
                                        </p:attrNameLst>
                                      </p:cBhvr>
                                      <p:tavLst>
                                        <p:tav tm="0">
                                          <p:val>
                                            <p:strVal val="0"/>
                                          </p:val>
                                        </p:tav>
                                        <p:tav tm="100000">
                                          <p:val>
                                            <p:strVal val="#ppt_w"/>
                                          </p:val>
                                        </p:tav>
                                      </p:tavLst>
                                    </p:anim>
                                    <p:anim calcmode="lin" valueType="num">
                                      <p:cBhvr additive="base">
                                        <p:cTn id="372" dur="500"/>
                                        <p:tgtEl>
                                          <p:spTgt spid="39">
                                            <p:txEl>
                                              <p:pRg st="8" end="8"/>
                                            </p:txEl>
                                          </p:spTgt>
                                        </p:tgtEl>
                                        <p:attrNameLst>
                                          <p:attrName>ppt_h</p:attrName>
                                        </p:attrNameLst>
                                      </p:cBhvr>
                                      <p:tavLst>
                                        <p:tav tm="0">
                                          <p:val>
                                            <p:strVal val="0"/>
                                          </p:val>
                                        </p:tav>
                                        <p:tav tm="100000">
                                          <p:val>
                                            <p:strVal val="#ppt_h"/>
                                          </p:val>
                                        </p:tav>
                                      </p:tavLst>
                                    </p:anim>
                                  </p:childTnLst>
                                </p:cTn>
                              </p:par>
                              <p:par>
                                <p:cTn id="373" presetID="23" presetClass="entr" presetSubtype="16" fill="hold" nodeType="withEffect">
                                  <p:stCondLst>
                                    <p:cond delay="200"/>
                                  </p:stCondLst>
                                  <p:childTnLst>
                                    <p:set>
                                      <p:cBhvr>
                                        <p:cTn id="374" dur="1" fill="hold">
                                          <p:stCondLst>
                                            <p:cond delay="0"/>
                                          </p:stCondLst>
                                        </p:cTn>
                                        <p:tgtEl>
                                          <p:spTgt spid="40">
                                            <p:txEl>
                                              <p:pRg st="0" end="0"/>
                                            </p:txEl>
                                          </p:spTgt>
                                        </p:tgtEl>
                                        <p:attrNameLst>
                                          <p:attrName>style.visibility</p:attrName>
                                        </p:attrNameLst>
                                      </p:cBhvr>
                                      <p:to>
                                        <p:strVal val="visible"/>
                                      </p:to>
                                    </p:set>
                                    <p:anim calcmode="lin" valueType="num">
                                      <p:cBhvr additive="base">
                                        <p:cTn id="375" dur="500"/>
                                        <p:tgtEl>
                                          <p:spTgt spid="40">
                                            <p:txEl>
                                              <p:pRg st="0" end="0"/>
                                            </p:txEl>
                                          </p:spTgt>
                                        </p:tgtEl>
                                        <p:attrNameLst>
                                          <p:attrName>ppt_w</p:attrName>
                                        </p:attrNameLst>
                                      </p:cBhvr>
                                      <p:tavLst>
                                        <p:tav tm="0">
                                          <p:val>
                                            <p:strVal val="0"/>
                                          </p:val>
                                        </p:tav>
                                        <p:tav tm="100000">
                                          <p:val>
                                            <p:strVal val="#ppt_w"/>
                                          </p:val>
                                        </p:tav>
                                      </p:tavLst>
                                    </p:anim>
                                    <p:anim calcmode="lin" valueType="num">
                                      <p:cBhvr additive="base">
                                        <p:cTn id="376" dur="500"/>
                                        <p:tgtEl>
                                          <p:spTgt spid="40">
                                            <p:txEl>
                                              <p:pRg st="0" end="0"/>
                                            </p:txEl>
                                          </p:spTgt>
                                        </p:tgtEl>
                                        <p:attrNameLst>
                                          <p:attrName>ppt_h</p:attrName>
                                        </p:attrNameLst>
                                      </p:cBhvr>
                                      <p:tavLst>
                                        <p:tav tm="0">
                                          <p:val>
                                            <p:strVal val="0"/>
                                          </p:val>
                                        </p:tav>
                                        <p:tav tm="100000">
                                          <p:val>
                                            <p:strVal val="#ppt_h"/>
                                          </p:val>
                                        </p:tav>
                                      </p:tavLst>
                                    </p:anim>
                                  </p:childTnLst>
                                </p:cTn>
                              </p:par>
                              <p:par>
                                <p:cTn id="377" presetID="23" presetClass="entr" presetSubtype="16" fill="hold" nodeType="withEffect">
                                  <p:stCondLst>
                                    <p:cond delay="200"/>
                                  </p:stCondLst>
                                  <p:childTnLst>
                                    <p:set>
                                      <p:cBhvr>
                                        <p:cTn id="378" dur="1" fill="hold">
                                          <p:stCondLst>
                                            <p:cond delay="0"/>
                                          </p:stCondLst>
                                        </p:cTn>
                                        <p:tgtEl>
                                          <p:spTgt spid="40">
                                            <p:txEl>
                                              <p:pRg st="1" end="1"/>
                                            </p:txEl>
                                          </p:spTgt>
                                        </p:tgtEl>
                                        <p:attrNameLst>
                                          <p:attrName>style.visibility</p:attrName>
                                        </p:attrNameLst>
                                      </p:cBhvr>
                                      <p:to>
                                        <p:strVal val="visible"/>
                                      </p:to>
                                    </p:set>
                                    <p:anim calcmode="lin" valueType="num">
                                      <p:cBhvr additive="base">
                                        <p:cTn id="379" dur="500"/>
                                        <p:tgtEl>
                                          <p:spTgt spid="40">
                                            <p:txEl>
                                              <p:pRg st="1" end="1"/>
                                            </p:txEl>
                                          </p:spTgt>
                                        </p:tgtEl>
                                        <p:attrNameLst>
                                          <p:attrName>ppt_w</p:attrName>
                                        </p:attrNameLst>
                                      </p:cBhvr>
                                      <p:tavLst>
                                        <p:tav tm="0">
                                          <p:val>
                                            <p:strVal val="0"/>
                                          </p:val>
                                        </p:tav>
                                        <p:tav tm="100000">
                                          <p:val>
                                            <p:strVal val="#ppt_w"/>
                                          </p:val>
                                        </p:tav>
                                      </p:tavLst>
                                    </p:anim>
                                    <p:anim calcmode="lin" valueType="num">
                                      <p:cBhvr additive="base">
                                        <p:cTn id="380" dur="500"/>
                                        <p:tgtEl>
                                          <p:spTgt spid="40">
                                            <p:txEl>
                                              <p:pRg st="1" end="1"/>
                                            </p:txEl>
                                          </p:spTgt>
                                        </p:tgtEl>
                                        <p:attrNameLst>
                                          <p:attrName>ppt_h</p:attrName>
                                        </p:attrNameLst>
                                      </p:cBhvr>
                                      <p:tavLst>
                                        <p:tav tm="0">
                                          <p:val>
                                            <p:strVal val="0"/>
                                          </p:val>
                                        </p:tav>
                                        <p:tav tm="100000">
                                          <p:val>
                                            <p:strVal val="#ppt_h"/>
                                          </p:val>
                                        </p:tav>
                                      </p:tavLst>
                                    </p:anim>
                                  </p:childTnLst>
                                </p:cTn>
                              </p:par>
                              <p:par>
                                <p:cTn id="381" presetID="23" presetClass="entr" presetSubtype="16" fill="hold" nodeType="withEffect">
                                  <p:stCondLst>
                                    <p:cond delay="200"/>
                                  </p:stCondLst>
                                  <p:childTnLst>
                                    <p:set>
                                      <p:cBhvr>
                                        <p:cTn id="382" dur="1" fill="hold">
                                          <p:stCondLst>
                                            <p:cond delay="0"/>
                                          </p:stCondLst>
                                        </p:cTn>
                                        <p:tgtEl>
                                          <p:spTgt spid="40">
                                            <p:txEl>
                                              <p:pRg st="2" end="2"/>
                                            </p:txEl>
                                          </p:spTgt>
                                        </p:tgtEl>
                                        <p:attrNameLst>
                                          <p:attrName>style.visibility</p:attrName>
                                        </p:attrNameLst>
                                      </p:cBhvr>
                                      <p:to>
                                        <p:strVal val="visible"/>
                                      </p:to>
                                    </p:set>
                                    <p:anim calcmode="lin" valueType="num">
                                      <p:cBhvr additive="base">
                                        <p:cTn id="383" dur="500"/>
                                        <p:tgtEl>
                                          <p:spTgt spid="40">
                                            <p:txEl>
                                              <p:pRg st="2" end="2"/>
                                            </p:txEl>
                                          </p:spTgt>
                                        </p:tgtEl>
                                        <p:attrNameLst>
                                          <p:attrName>ppt_w</p:attrName>
                                        </p:attrNameLst>
                                      </p:cBhvr>
                                      <p:tavLst>
                                        <p:tav tm="0">
                                          <p:val>
                                            <p:strVal val="0"/>
                                          </p:val>
                                        </p:tav>
                                        <p:tav tm="100000">
                                          <p:val>
                                            <p:strVal val="#ppt_w"/>
                                          </p:val>
                                        </p:tav>
                                      </p:tavLst>
                                    </p:anim>
                                    <p:anim calcmode="lin" valueType="num">
                                      <p:cBhvr additive="base">
                                        <p:cTn id="384" dur="500"/>
                                        <p:tgtEl>
                                          <p:spTgt spid="40">
                                            <p:txEl>
                                              <p:pRg st="2" end="2"/>
                                            </p:txEl>
                                          </p:spTgt>
                                        </p:tgtEl>
                                        <p:attrNameLst>
                                          <p:attrName>ppt_h</p:attrName>
                                        </p:attrNameLst>
                                      </p:cBhvr>
                                      <p:tavLst>
                                        <p:tav tm="0">
                                          <p:val>
                                            <p:strVal val="0"/>
                                          </p:val>
                                        </p:tav>
                                        <p:tav tm="100000">
                                          <p:val>
                                            <p:strVal val="#ppt_h"/>
                                          </p:val>
                                        </p:tav>
                                      </p:tavLst>
                                    </p:anim>
                                  </p:childTnLst>
                                </p:cTn>
                              </p:par>
                              <p:par>
                                <p:cTn id="385" presetID="23" presetClass="entr" presetSubtype="16" fill="hold" nodeType="withEffect">
                                  <p:stCondLst>
                                    <p:cond delay="200"/>
                                  </p:stCondLst>
                                  <p:childTnLst>
                                    <p:set>
                                      <p:cBhvr>
                                        <p:cTn id="386" dur="1" fill="hold">
                                          <p:stCondLst>
                                            <p:cond delay="0"/>
                                          </p:stCondLst>
                                        </p:cTn>
                                        <p:tgtEl>
                                          <p:spTgt spid="40">
                                            <p:txEl>
                                              <p:pRg st="3" end="3"/>
                                            </p:txEl>
                                          </p:spTgt>
                                        </p:tgtEl>
                                        <p:attrNameLst>
                                          <p:attrName>style.visibility</p:attrName>
                                        </p:attrNameLst>
                                      </p:cBhvr>
                                      <p:to>
                                        <p:strVal val="visible"/>
                                      </p:to>
                                    </p:set>
                                    <p:anim calcmode="lin" valueType="num">
                                      <p:cBhvr additive="base">
                                        <p:cTn id="387" dur="500"/>
                                        <p:tgtEl>
                                          <p:spTgt spid="40">
                                            <p:txEl>
                                              <p:pRg st="3" end="3"/>
                                            </p:txEl>
                                          </p:spTgt>
                                        </p:tgtEl>
                                        <p:attrNameLst>
                                          <p:attrName>ppt_w</p:attrName>
                                        </p:attrNameLst>
                                      </p:cBhvr>
                                      <p:tavLst>
                                        <p:tav tm="0">
                                          <p:val>
                                            <p:strVal val="0"/>
                                          </p:val>
                                        </p:tav>
                                        <p:tav tm="100000">
                                          <p:val>
                                            <p:strVal val="#ppt_w"/>
                                          </p:val>
                                        </p:tav>
                                      </p:tavLst>
                                    </p:anim>
                                    <p:anim calcmode="lin" valueType="num">
                                      <p:cBhvr additive="base">
                                        <p:cTn id="388" dur="500"/>
                                        <p:tgtEl>
                                          <p:spTgt spid="40">
                                            <p:txEl>
                                              <p:pRg st="3" end="3"/>
                                            </p:txEl>
                                          </p:spTgt>
                                        </p:tgtEl>
                                        <p:attrNameLst>
                                          <p:attrName>ppt_h</p:attrName>
                                        </p:attrNameLst>
                                      </p:cBhvr>
                                      <p:tavLst>
                                        <p:tav tm="0">
                                          <p:val>
                                            <p:strVal val="0"/>
                                          </p:val>
                                        </p:tav>
                                        <p:tav tm="100000">
                                          <p:val>
                                            <p:strVal val="#ppt_h"/>
                                          </p:val>
                                        </p:tav>
                                      </p:tavLst>
                                    </p:anim>
                                  </p:childTnLst>
                                </p:cTn>
                              </p:par>
                              <p:par>
                                <p:cTn id="389" presetID="23" presetClass="entr" presetSubtype="16" fill="hold" nodeType="withEffect">
                                  <p:stCondLst>
                                    <p:cond delay="200"/>
                                  </p:stCondLst>
                                  <p:childTnLst>
                                    <p:set>
                                      <p:cBhvr>
                                        <p:cTn id="390" dur="1" fill="hold">
                                          <p:stCondLst>
                                            <p:cond delay="0"/>
                                          </p:stCondLst>
                                        </p:cTn>
                                        <p:tgtEl>
                                          <p:spTgt spid="40">
                                            <p:txEl>
                                              <p:pRg st="4" end="4"/>
                                            </p:txEl>
                                          </p:spTgt>
                                        </p:tgtEl>
                                        <p:attrNameLst>
                                          <p:attrName>style.visibility</p:attrName>
                                        </p:attrNameLst>
                                      </p:cBhvr>
                                      <p:to>
                                        <p:strVal val="visible"/>
                                      </p:to>
                                    </p:set>
                                    <p:anim calcmode="lin" valueType="num">
                                      <p:cBhvr additive="base">
                                        <p:cTn id="391" dur="500"/>
                                        <p:tgtEl>
                                          <p:spTgt spid="40">
                                            <p:txEl>
                                              <p:pRg st="4" end="4"/>
                                            </p:txEl>
                                          </p:spTgt>
                                        </p:tgtEl>
                                        <p:attrNameLst>
                                          <p:attrName>ppt_w</p:attrName>
                                        </p:attrNameLst>
                                      </p:cBhvr>
                                      <p:tavLst>
                                        <p:tav tm="0">
                                          <p:val>
                                            <p:strVal val="0"/>
                                          </p:val>
                                        </p:tav>
                                        <p:tav tm="100000">
                                          <p:val>
                                            <p:strVal val="#ppt_w"/>
                                          </p:val>
                                        </p:tav>
                                      </p:tavLst>
                                    </p:anim>
                                    <p:anim calcmode="lin" valueType="num">
                                      <p:cBhvr additive="base">
                                        <p:cTn id="392" dur="500"/>
                                        <p:tgtEl>
                                          <p:spTgt spid="40">
                                            <p:txEl>
                                              <p:pRg st="4" end="4"/>
                                            </p:txEl>
                                          </p:spTgt>
                                        </p:tgtEl>
                                        <p:attrNameLst>
                                          <p:attrName>ppt_h</p:attrName>
                                        </p:attrNameLst>
                                      </p:cBhvr>
                                      <p:tavLst>
                                        <p:tav tm="0">
                                          <p:val>
                                            <p:strVal val="0"/>
                                          </p:val>
                                        </p:tav>
                                        <p:tav tm="100000">
                                          <p:val>
                                            <p:strVal val="#ppt_h"/>
                                          </p:val>
                                        </p:tav>
                                      </p:tavLst>
                                    </p:anim>
                                  </p:childTnLst>
                                </p:cTn>
                              </p:par>
                              <p:par>
                                <p:cTn id="393" presetID="23" presetClass="entr" presetSubtype="16" fill="hold" nodeType="withEffect">
                                  <p:stCondLst>
                                    <p:cond delay="200"/>
                                  </p:stCondLst>
                                  <p:childTnLst>
                                    <p:set>
                                      <p:cBhvr>
                                        <p:cTn id="394" dur="1" fill="hold">
                                          <p:stCondLst>
                                            <p:cond delay="0"/>
                                          </p:stCondLst>
                                        </p:cTn>
                                        <p:tgtEl>
                                          <p:spTgt spid="40">
                                            <p:txEl>
                                              <p:pRg st="5" end="5"/>
                                            </p:txEl>
                                          </p:spTgt>
                                        </p:tgtEl>
                                        <p:attrNameLst>
                                          <p:attrName>style.visibility</p:attrName>
                                        </p:attrNameLst>
                                      </p:cBhvr>
                                      <p:to>
                                        <p:strVal val="visible"/>
                                      </p:to>
                                    </p:set>
                                    <p:anim calcmode="lin" valueType="num">
                                      <p:cBhvr additive="base">
                                        <p:cTn id="395" dur="500"/>
                                        <p:tgtEl>
                                          <p:spTgt spid="40">
                                            <p:txEl>
                                              <p:pRg st="5" end="5"/>
                                            </p:txEl>
                                          </p:spTgt>
                                        </p:tgtEl>
                                        <p:attrNameLst>
                                          <p:attrName>ppt_w</p:attrName>
                                        </p:attrNameLst>
                                      </p:cBhvr>
                                      <p:tavLst>
                                        <p:tav tm="0">
                                          <p:val>
                                            <p:strVal val="0"/>
                                          </p:val>
                                        </p:tav>
                                        <p:tav tm="100000">
                                          <p:val>
                                            <p:strVal val="#ppt_w"/>
                                          </p:val>
                                        </p:tav>
                                      </p:tavLst>
                                    </p:anim>
                                    <p:anim calcmode="lin" valueType="num">
                                      <p:cBhvr additive="base">
                                        <p:cTn id="396" dur="500"/>
                                        <p:tgtEl>
                                          <p:spTgt spid="40">
                                            <p:txEl>
                                              <p:pRg st="5" end="5"/>
                                            </p:txEl>
                                          </p:spTgt>
                                        </p:tgtEl>
                                        <p:attrNameLst>
                                          <p:attrName>ppt_h</p:attrName>
                                        </p:attrNameLst>
                                      </p:cBhvr>
                                      <p:tavLst>
                                        <p:tav tm="0">
                                          <p:val>
                                            <p:strVal val="0"/>
                                          </p:val>
                                        </p:tav>
                                        <p:tav tm="100000">
                                          <p:val>
                                            <p:strVal val="#ppt_h"/>
                                          </p:val>
                                        </p:tav>
                                      </p:tavLst>
                                    </p:anim>
                                  </p:childTnLst>
                                </p:cTn>
                              </p:par>
                              <p:par>
                                <p:cTn id="397" presetID="23" presetClass="entr" presetSubtype="16" fill="hold" nodeType="withEffect">
                                  <p:stCondLst>
                                    <p:cond delay="200"/>
                                  </p:stCondLst>
                                  <p:childTnLst>
                                    <p:set>
                                      <p:cBhvr>
                                        <p:cTn id="398" dur="1" fill="hold">
                                          <p:stCondLst>
                                            <p:cond delay="0"/>
                                          </p:stCondLst>
                                        </p:cTn>
                                        <p:tgtEl>
                                          <p:spTgt spid="40">
                                            <p:txEl>
                                              <p:pRg st="6" end="6"/>
                                            </p:txEl>
                                          </p:spTgt>
                                        </p:tgtEl>
                                        <p:attrNameLst>
                                          <p:attrName>style.visibility</p:attrName>
                                        </p:attrNameLst>
                                      </p:cBhvr>
                                      <p:to>
                                        <p:strVal val="visible"/>
                                      </p:to>
                                    </p:set>
                                    <p:anim calcmode="lin" valueType="num">
                                      <p:cBhvr additive="base">
                                        <p:cTn id="399" dur="500"/>
                                        <p:tgtEl>
                                          <p:spTgt spid="40">
                                            <p:txEl>
                                              <p:pRg st="6" end="6"/>
                                            </p:txEl>
                                          </p:spTgt>
                                        </p:tgtEl>
                                        <p:attrNameLst>
                                          <p:attrName>ppt_w</p:attrName>
                                        </p:attrNameLst>
                                      </p:cBhvr>
                                      <p:tavLst>
                                        <p:tav tm="0">
                                          <p:val>
                                            <p:strVal val="0"/>
                                          </p:val>
                                        </p:tav>
                                        <p:tav tm="100000">
                                          <p:val>
                                            <p:strVal val="#ppt_w"/>
                                          </p:val>
                                        </p:tav>
                                      </p:tavLst>
                                    </p:anim>
                                    <p:anim calcmode="lin" valueType="num">
                                      <p:cBhvr additive="base">
                                        <p:cTn id="400" dur="500"/>
                                        <p:tgtEl>
                                          <p:spTgt spid="40">
                                            <p:txEl>
                                              <p:pRg st="6" end="6"/>
                                            </p:txEl>
                                          </p:spTgt>
                                        </p:tgtEl>
                                        <p:attrNameLst>
                                          <p:attrName>ppt_h</p:attrName>
                                        </p:attrNameLst>
                                      </p:cBhvr>
                                      <p:tavLst>
                                        <p:tav tm="0">
                                          <p:val>
                                            <p:strVal val="0"/>
                                          </p:val>
                                        </p:tav>
                                        <p:tav tm="100000">
                                          <p:val>
                                            <p:strVal val="#ppt_h"/>
                                          </p:val>
                                        </p:tav>
                                      </p:tavLst>
                                    </p:anim>
                                  </p:childTnLst>
                                </p:cTn>
                              </p:par>
                              <p:par>
                                <p:cTn id="401" presetID="23" presetClass="entr" presetSubtype="16" fill="hold" nodeType="withEffect">
                                  <p:stCondLst>
                                    <p:cond delay="200"/>
                                  </p:stCondLst>
                                  <p:childTnLst>
                                    <p:set>
                                      <p:cBhvr>
                                        <p:cTn id="402" dur="1" fill="hold">
                                          <p:stCondLst>
                                            <p:cond delay="0"/>
                                          </p:stCondLst>
                                        </p:cTn>
                                        <p:tgtEl>
                                          <p:spTgt spid="40">
                                            <p:txEl>
                                              <p:pRg st="7" end="7"/>
                                            </p:txEl>
                                          </p:spTgt>
                                        </p:tgtEl>
                                        <p:attrNameLst>
                                          <p:attrName>style.visibility</p:attrName>
                                        </p:attrNameLst>
                                      </p:cBhvr>
                                      <p:to>
                                        <p:strVal val="visible"/>
                                      </p:to>
                                    </p:set>
                                    <p:anim calcmode="lin" valueType="num">
                                      <p:cBhvr additive="base">
                                        <p:cTn id="403" dur="500"/>
                                        <p:tgtEl>
                                          <p:spTgt spid="40">
                                            <p:txEl>
                                              <p:pRg st="7" end="7"/>
                                            </p:txEl>
                                          </p:spTgt>
                                        </p:tgtEl>
                                        <p:attrNameLst>
                                          <p:attrName>ppt_w</p:attrName>
                                        </p:attrNameLst>
                                      </p:cBhvr>
                                      <p:tavLst>
                                        <p:tav tm="0">
                                          <p:val>
                                            <p:strVal val="0"/>
                                          </p:val>
                                        </p:tav>
                                        <p:tav tm="100000">
                                          <p:val>
                                            <p:strVal val="#ppt_w"/>
                                          </p:val>
                                        </p:tav>
                                      </p:tavLst>
                                    </p:anim>
                                    <p:anim calcmode="lin" valueType="num">
                                      <p:cBhvr additive="base">
                                        <p:cTn id="404" dur="500"/>
                                        <p:tgtEl>
                                          <p:spTgt spid="40">
                                            <p:txEl>
                                              <p:pRg st="7" end="7"/>
                                            </p:txEl>
                                          </p:spTgt>
                                        </p:tgtEl>
                                        <p:attrNameLst>
                                          <p:attrName>ppt_h</p:attrName>
                                        </p:attrNameLst>
                                      </p:cBhvr>
                                      <p:tavLst>
                                        <p:tav tm="0">
                                          <p:val>
                                            <p:strVal val="0"/>
                                          </p:val>
                                        </p:tav>
                                        <p:tav tm="100000">
                                          <p:val>
                                            <p:strVal val="#ppt_h"/>
                                          </p:val>
                                        </p:tav>
                                      </p:tavLst>
                                    </p:anim>
                                  </p:childTnLst>
                                </p:cTn>
                              </p:par>
                              <p:par>
                                <p:cTn id="405" presetID="23" presetClass="entr" presetSubtype="16" fill="hold" nodeType="withEffect">
                                  <p:stCondLst>
                                    <p:cond delay="200"/>
                                  </p:stCondLst>
                                  <p:childTnLst>
                                    <p:set>
                                      <p:cBhvr>
                                        <p:cTn id="406" dur="1" fill="hold">
                                          <p:stCondLst>
                                            <p:cond delay="0"/>
                                          </p:stCondLst>
                                        </p:cTn>
                                        <p:tgtEl>
                                          <p:spTgt spid="40">
                                            <p:txEl>
                                              <p:pRg st="8" end="8"/>
                                            </p:txEl>
                                          </p:spTgt>
                                        </p:tgtEl>
                                        <p:attrNameLst>
                                          <p:attrName>style.visibility</p:attrName>
                                        </p:attrNameLst>
                                      </p:cBhvr>
                                      <p:to>
                                        <p:strVal val="visible"/>
                                      </p:to>
                                    </p:set>
                                    <p:anim calcmode="lin" valueType="num">
                                      <p:cBhvr additive="base">
                                        <p:cTn id="407" dur="500"/>
                                        <p:tgtEl>
                                          <p:spTgt spid="40">
                                            <p:txEl>
                                              <p:pRg st="8" end="8"/>
                                            </p:txEl>
                                          </p:spTgt>
                                        </p:tgtEl>
                                        <p:attrNameLst>
                                          <p:attrName>ppt_w</p:attrName>
                                        </p:attrNameLst>
                                      </p:cBhvr>
                                      <p:tavLst>
                                        <p:tav tm="0">
                                          <p:val>
                                            <p:strVal val="0"/>
                                          </p:val>
                                        </p:tav>
                                        <p:tav tm="100000">
                                          <p:val>
                                            <p:strVal val="#ppt_w"/>
                                          </p:val>
                                        </p:tav>
                                      </p:tavLst>
                                    </p:anim>
                                    <p:anim calcmode="lin" valueType="num">
                                      <p:cBhvr additive="base">
                                        <p:cTn id="408" dur="500"/>
                                        <p:tgtEl>
                                          <p:spTgt spid="40">
                                            <p:txEl>
                                              <p:pRg st="8" end="8"/>
                                            </p:txEl>
                                          </p:spTgt>
                                        </p:tgtEl>
                                        <p:attrNameLst>
                                          <p:attrName>ppt_h</p:attrName>
                                        </p:attrNameLst>
                                      </p:cBhvr>
                                      <p:tavLst>
                                        <p:tav tm="0">
                                          <p:val>
                                            <p:strVal val="0"/>
                                          </p:val>
                                        </p:tav>
                                        <p:tav tm="100000">
                                          <p:val>
                                            <p:strVal val="#ppt_h"/>
                                          </p:val>
                                        </p:tav>
                                      </p:tavLst>
                                    </p:anim>
                                  </p:childTnLst>
                                </p:cTn>
                              </p:par>
                            </p:childTnLst>
                          </p:cTn>
                        </p:par>
                        <p:par>
                          <p:cTn id="409" fill="hold">
                            <p:stCondLst>
                              <p:cond delay="1500"/>
                            </p:stCondLst>
                            <p:childTnLst>
                              <p:par>
                                <p:cTn id="410" presetID="23" presetClass="entr" presetSubtype="16" fill="hold" nodeType="afterEffect">
                                  <p:stCondLst>
                                    <p:cond delay="0"/>
                                  </p:stCondLst>
                                  <p:childTnLst>
                                    <p:set>
                                      <p:cBhvr>
                                        <p:cTn id="411" dur="1" fill="hold">
                                          <p:stCondLst>
                                            <p:cond delay="0"/>
                                          </p:stCondLst>
                                        </p:cTn>
                                        <p:tgtEl>
                                          <p:spTgt spid="41"/>
                                        </p:tgtEl>
                                        <p:attrNameLst>
                                          <p:attrName>style.visibility</p:attrName>
                                        </p:attrNameLst>
                                      </p:cBhvr>
                                      <p:to>
                                        <p:strVal val="visible"/>
                                      </p:to>
                                    </p:set>
                                    <p:anim calcmode="lin" valueType="num">
                                      <p:cBhvr additive="base">
                                        <p:cTn id="412" dur="500"/>
                                        <p:tgtEl>
                                          <p:spTgt spid="41"/>
                                        </p:tgtEl>
                                        <p:attrNameLst>
                                          <p:attrName>ppt_w</p:attrName>
                                        </p:attrNameLst>
                                      </p:cBhvr>
                                      <p:tavLst>
                                        <p:tav tm="0">
                                          <p:val>
                                            <p:strVal val="0"/>
                                          </p:val>
                                        </p:tav>
                                        <p:tav tm="100000">
                                          <p:val>
                                            <p:strVal val="#ppt_w"/>
                                          </p:val>
                                        </p:tav>
                                      </p:tavLst>
                                    </p:anim>
                                    <p:anim calcmode="lin" valueType="num">
                                      <p:cBhvr additive="base">
                                        <p:cTn id="413" dur="500"/>
                                        <p:tgtEl>
                                          <p:spTgt spid="41"/>
                                        </p:tgtEl>
                                        <p:attrNameLst>
                                          <p:attrName>ppt_h</p:attrName>
                                        </p:attrNameLst>
                                      </p:cBhvr>
                                      <p:tavLst>
                                        <p:tav tm="0">
                                          <p:val>
                                            <p:strVal val="0"/>
                                          </p:val>
                                        </p:tav>
                                        <p:tav tm="100000">
                                          <p:val>
                                            <p:strVal val="#ppt_h"/>
                                          </p:val>
                                        </p:tav>
                                      </p:tavLst>
                                    </p:anim>
                                  </p:childTnLst>
                                </p:cTn>
                              </p:par>
                              <p:par>
                                <p:cTn id="414" presetID="23" presetClass="entr" presetSubtype="16" fill="hold" nodeType="withEffect">
                                  <p:stCondLst>
                                    <p:cond delay="200"/>
                                  </p:stCondLst>
                                  <p:childTnLst>
                                    <p:set>
                                      <p:cBhvr>
                                        <p:cTn id="415" dur="1" fill="hold">
                                          <p:stCondLst>
                                            <p:cond delay="0"/>
                                          </p:stCondLst>
                                        </p:cTn>
                                        <p:tgtEl>
                                          <p:spTgt spid="42">
                                            <p:txEl>
                                              <p:pRg st="0" end="0"/>
                                            </p:txEl>
                                          </p:spTgt>
                                        </p:tgtEl>
                                        <p:attrNameLst>
                                          <p:attrName>style.visibility</p:attrName>
                                        </p:attrNameLst>
                                      </p:cBhvr>
                                      <p:to>
                                        <p:strVal val="visible"/>
                                      </p:to>
                                    </p:set>
                                    <p:anim calcmode="lin" valueType="num">
                                      <p:cBhvr additive="base">
                                        <p:cTn id="416" dur="500"/>
                                        <p:tgtEl>
                                          <p:spTgt spid="42">
                                            <p:txEl>
                                              <p:pRg st="0" end="0"/>
                                            </p:txEl>
                                          </p:spTgt>
                                        </p:tgtEl>
                                        <p:attrNameLst>
                                          <p:attrName>ppt_w</p:attrName>
                                        </p:attrNameLst>
                                      </p:cBhvr>
                                      <p:tavLst>
                                        <p:tav tm="0">
                                          <p:val>
                                            <p:strVal val="0"/>
                                          </p:val>
                                        </p:tav>
                                        <p:tav tm="100000">
                                          <p:val>
                                            <p:strVal val="#ppt_w"/>
                                          </p:val>
                                        </p:tav>
                                      </p:tavLst>
                                    </p:anim>
                                    <p:anim calcmode="lin" valueType="num">
                                      <p:cBhvr additive="base">
                                        <p:cTn id="417" dur="500"/>
                                        <p:tgtEl>
                                          <p:spTgt spid="42">
                                            <p:txEl>
                                              <p:pRg st="0" end="0"/>
                                            </p:txEl>
                                          </p:spTgt>
                                        </p:tgtEl>
                                        <p:attrNameLst>
                                          <p:attrName>ppt_h</p:attrName>
                                        </p:attrNameLst>
                                      </p:cBhvr>
                                      <p:tavLst>
                                        <p:tav tm="0">
                                          <p:val>
                                            <p:strVal val="0"/>
                                          </p:val>
                                        </p:tav>
                                        <p:tav tm="100000">
                                          <p:val>
                                            <p:strVal val="#ppt_h"/>
                                          </p:val>
                                        </p:tav>
                                      </p:tavLst>
                                    </p:anim>
                                  </p:childTnLst>
                                </p:cTn>
                              </p:par>
                              <p:par>
                                <p:cTn id="418" presetID="23" presetClass="entr" presetSubtype="16" fill="hold" nodeType="withEffect">
                                  <p:stCondLst>
                                    <p:cond delay="200"/>
                                  </p:stCondLst>
                                  <p:childTnLst>
                                    <p:set>
                                      <p:cBhvr>
                                        <p:cTn id="419" dur="1" fill="hold">
                                          <p:stCondLst>
                                            <p:cond delay="0"/>
                                          </p:stCondLst>
                                        </p:cTn>
                                        <p:tgtEl>
                                          <p:spTgt spid="42">
                                            <p:txEl>
                                              <p:pRg st="1" end="1"/>
                                            </p:txEl>
                                          </p:spTgt>
                                        </p:tgtEl>
                                        <p:attrNameLst>
                                          <p:attrName>style.visibility</p:attrName>
                                        </p:attrNameLst>
                                      </p:cBhvr>
                                      <p:to>
                                        <p:strVal val="visible"/>
                                      </p:to>
                                    </p:set>
                                    <p:anim calcmode="lin" valueType="num">
                                      <p:cBhvr additive="base">
                                        <p:cTn id="420" dur="500"/>
                                        <p:tgtEl>
                                          <p:spTgt spid="42">
                                            <p:txEl>
                                              <p:pRg st="1" end="1"/>
                                            </p:txEl>
                                          </p:spTgt>
                                        </p:tgtEl>
                                        <p:attrNameLst>
                                          <p:attrName>ppt_w</p:attrName>
                                        </p:attrNameLst>
                                      </p:cBhvr>
                                      <p:tavLst>
                                        <p:tav tm="0">
                                          <p:val>
                                            <p:strVal val="0"/>
                                          </p:val>
                                        </p:tav>
                                        <p:tav tm="100000">
                                          <p:val>
                                            <p:strVal val="#ppt_w"/>
                                          </p:val>
                                        </p:tav>
                                      </p:tavLst>
                                    </p:anim>
                                    <p:anim calcmode="lin" valueType="num">
                                      <p:cBhvr additive="base">
                                        <p:cTn id="421" dur="500"/>
                                        <p:tgtEl>
                                          <p:spTgt spid="42">
                                            <p:txEl>
                                              <p:pRg st="1" end="1"/>
                                            </p:txEl>
                                          </p:spTgt>
                                        </p:tgtEl>
                                        <p:attrNameLst>
                                          <p:attrName>ppt_h</p:attrName>
                                        </p:attrNameLst>
                                      </p:cBhvr>
                                      <p:tavLst>
                                        <p:tav tm="0">
                                          <p:val>
                                            <p:strVal val="0"/>
                                          </p:val>
                                        </p:tav>
                                        <p:tav tm="100000">
                                          <p:val>
                                            <p:strVal val="#ppt_h"/>
                                          </p:val>
                                        </p:tav>
                                      </p:tavLst>
                                    </p:anim>
                                  </p:childTnLst>
                                </p:cTn>
                              </p:par>
                              <p:par>
                                <p:cTn id="422" presetID="23" presetClass="entr" presetSubtype="16" fill="hold" nodeType="withEffect">
                                  <p:stCondLst>
                                    <p:cond delay="200"/>
                                  </p:stCondLst>
                                  <p:childTnLst>
                                    <p:set>
                                      <p:cBhvr>
                                        <p:cTn id="423" dur="1" fill="hold">
                                          <p:stCondLst>
                                            <p:cond delay="0"/>
                                          </p:stCondLst>
                                        </p:cTn>
                                        <p:tgtEl>
                                          <p:spTgt spid="42">
                                            <p:txEl>
                                              <p:pRg st="2" end="2"/>
                                            </p:txEl>
                                          </p:spTgt>
                                        </p:tgtEl>
                                        <p:attrNameLst>
                                          <p:attrName>style.visibility</p:attrName>
                                        </p:attrNameLst>
                                      </p:cBhvr>
                                      <p:to>
                                        <p:strVal val="visible"/>
                                      </p:to>
                                    </p:set>
                                    <p:anim calcmode="lin" valueType="num">
                                      <p:cBhvr additive="base">
                                        <p:cTn id="424" dur="500"/>
                                        <p:tgtEl>
                                          <p:spTgt spid="42">
                                            <p:txEl>
                                              <p:pRg st="2" end="2"/>
                                            </p:txEl>
                                          </p:spTgt>
                                        </p:tgtEl>
                                        <p:attrNameLst>
                                          <p:attrName>ppt_w</p:attrName>
                                        </p:attrNameLst>
                                      </p:cBhvr>
                                      <p:tavLst>
                                        <p:tav tm="0">
                                          <p:val>
                                            <p:strVal val="0"/>
                                          </p:val>
                                        </p:tav>
                                        <p:tav tm="100000">
                                          <p:val>
                                            <p:strVal val="#ppt_w"/>
                                          </p:val>
                                        </p:tav>
                                      </p:tavLst>
                                    </p:anim>
                                    <p:anim calcmode="lin" valueType="num">
                                      <p:cBhvr additive="base">
                                        <p:cTn id="425" dur="500"/>
                                        <p:tgtEl>
                                          <p:spTgt spid="42">
                                            <p:txEl>
                                              <p:pRg st="2" end="2"/>
                                            </p:txEl>
                                          </p:spTgt>
                                        </p:tgtEl>
                                        <p:attrNameLst>
                                          <p:attrName>ppt_h</p:attrName>
                                        </p:attrNameLst>
                                      </p:cBhvr>
                                      <p:tavLst>
                                        <p:tav tm="0">
                                          <p:val>
                                            <p:strVal val="0"/>
                                          </p:val>
                                        </p:tav>
                                        <p:tav tm="100000">
                                          <p:val>
                                            <p:strVal val="#ppt_h"/>
                                          </p:val>
                                        </p:tav>
                                      </p:tavLst>
                                    </p:anim>
                                  </p:childTnLst>
                                </p:cTn>
                              </p:par>
                              <p:par>
                                <p:cTn id="426" presetID="23" presetClass="entr" presetSubtype="16" fill="hold" nodeType="withEffect">
                                  <p:stCondLst>
                                    <p:cond delay="200"/>
                                  </p:stCondLst>
                                  <p:childTnLst>
                                    <p:set>
                                      <p:cBhvr>
                                        <p:cTn id="427" dur="1" fill="hold">
                                          <p:stCondLst>
                                            <p:cond delay="0"/>
                                          </p:stCondLst>
                                        </p:cTn>
                                        <p:tgtEl>
                                          <p:spTgt spid="42">
                                            <p:txEl>
                                              <p:pRg st="3" end="3"/>
                                            </p:txEl>
                                          </p:spTgt>
                                        </p:tgtEl>
                                        <p:attrNameLst>
                                          <p:attrName>style.visibility</p:attrName>
                                        </p:attrNameLst>
                                      </p:cBhvr>
                                      <p:to>
                                        <p:strVal val="visible"/>
                                      </p:to>
                                    </p:set>
                                    <p:anim calcmode="lin" valueType="num">
                                      <p:cBhvr additive="base">
                                        <p:cTn id="428" dur="500"/>
                                        <p:tgtEl>
                                          <p:spTgt spid="42">
                                            <p:txEl>
                                              <p:pRg st="3" end="3"/>
                                            </p:txEl>
                                          </p:spTgt>
                                        </p:tgtEl>
                                        <p:attrNameLst>
                                          <p:attrName>ppt_w</p:attrName>
                                        </p:attrNameLst>
                                      </p:cBhvr>
                                      <p:tavLst>
                                        <p:tav tm="0">
                                          <p:val>
                                            <p:strVal val="0"/>
                                          </p:val>
                                        </p:tav>
                                        <p:tav tm="100000">
                                          <p:val>
                                            <p:strVal val="#ppt_w"/>
                                          </p:val>
                                        </p:tav>
                                      </p:tavLst>
                                    </p:anim>
                                    <p:anim calcmode="lin" valueType="num">
                                      <p:cBhvr additive="base">
                                        <p:cTn id="429" dur="500"/>
                                        <p:tgtEl>
                                          <p:spTgt spid="42">
                                            <p:txEl>
                                              <p:pRg st="3" end="3"/>
                                            </p:txEl>
                                          </p:spTgt>
                                        </p:tgtEl>
                                        <p:attrNameLst>
                                          <p:attrName>ppt_h</p:attrName>
                                        </p:attrNameLst>
                                      </p:cBhvr>
                                      <p:tavLst>
                                        <p:tav tm="0">
                                          <p:val>
                                            <p:strVal val="0"/>
                                          </p:val>
                                        </p:tav>
                                        <p:tav tm="100000">
                                          <p:val>
                                            <p:strVal val="#ppt_h"/>
                                          </p:val>
                                        </p:tav>
                                      </p:tavLst>
                                    </p:anim>
                                  </p:childTnLst>
                                </p:cTn>
                              </p:par>
                              <p:par>
                                <p:cTn id="430" presetID="23" presetClass="entr" presetSubtype="16" fill="hold" nodeType="withEffect">
                                  <p:stCondLst>
                                    <p:cond delay="200"/>
                                  </p:stCondLst>
                                  <p:childTnLst>
                                    <p:set>
                                      <p:cBhvr>
                                        <p:cTn id="431" dur="1" fill="hold">
                                          <p:stCondLst>
                                            <p:cond delay="0"/>
                                          </p:stCondLst>
                                        </p:cTn>
                                        <p:tgtEl>
                                          <p:spTgt spid="42">
                                            <p:txEl>
                                              <p:pRg st="4" end="4"/>
                                            </p:txEl>
                                          </p:spTgt>
                                        </p:tgtEl>
                                        <p:attrNameLst>
                                          <p:attrName>style.visibility</p:attrName>
                                        </p:attrNameLst>
                                      </p:cBhvr>
                                      <p:to>
                                        <p:strVal val="visible"/>
                                      </p:to>
                                    </p:set>
                                    <p:anim calcmode="lin" valueType="num">
                                      <p:cBhvr additive="base">
                                        <p:cTn id="432" dur="500"/>
                                        <p:tgtEl>
                                          <p:spTgt spid="42">
                                            <p:txEl>
                                              <p:pRg st="4" end="4"/>
                                            </p:txEl>
                                          </p:spTgt>
                                        </p:tgtEl>
                                        <p:attrNameLst>
                                          <p:attrName>ppt_w</p:attrName>
                                        </p:attrNameLst>
                                      </p:cBhvr>
                                      <p:tavLst>
                                        <p:tav tm="0">
                                          <p:val>
                                            <p:strVal val="0"/>
                                          </p:val>
                                        </p:tav>
                                        <p:tav tm="100000">
                                          <p:val>
                                            <p:strVal val="#ppt_w"/>
                                          </p:val>
                                        </p:tav>
                                      </p:tavLst>
                                    </p:anim>
                                    <p:anim calcmode="lin" valueType="num">
                                      <p:cBhvr additive="base">
                                        <p:cTn id="433" dur="500"/>
                                        <p:tgtEl>
                                          <p:spTgt spid="42">
                                            <p:txEl>
                                              <p:pRg st="4" end="4"/>
                                            </p:txEl>
                                          </p:spTgt>
                                        </p:tgtEl>
                                        <p:attrNameLst>
                                          <p:attrName>ppt_h</p:attrName>
                                        </p:attrNameLst>
                                      </p:cBhvr>
                                      <p:tavLst>
                                        <p:tav tm="0">
                                          <p:val>
                                            <p:strVal val="0"/>
                                          </p:val>
                                        </p:tav>
                                        <p:tav tm="100000">
                                          <p:val>
                                            <p:strVal val="#ppt_h"/>
                                          </p:val>
                                        </p:tav>
                                      </p:tavLst>
                                    </p:anim>
                                  </p:childTnLst>
                                </p:cTn>
                              </p:par>
                              <p:par>
                                <p:cTn id="434" presetID="23" presetClass="entr" presetSubtype="16" fill="hold" nodeType="withEffect">
                                  <p:stCondLst>
                                    <p:cond delay="200"/>
                                  </p:stCondLst>
                                  <p:childTnLst>
                                    <p:set>
                                      <p:cBhvr>
                                        <p:cTn id="435" dur="1" fill="hold">
                                          <p:stCondLst>
                                            <p:cond delay="0"/>
                                          </p:stCondLst>
                                        </p:cTn>
                                        <p:tgtEl>
                                          <p:spTgt spid="42">
                                            <p:txEl>
                                              <p:pRg st="5" end="5"/>
                                            </p:txEl>
                                          </p:spTgt>
                                        </p:tgtEl>
                                        <p:attrNameLst>
                                          <p:attrName>style.visibility</p:attrName>
                                        </p:attrNameLst>
                                      </p:cBhvr>
                                      <p:to>
                                        <p:strVal val="visible"/>
                                      </p:to>
                                    </p:set>
                                    <p:anim calcmode="lin" valueType="num">
                                      <p:cBhvr additive="base">
                                        <p:cTn id="436" dur="500"/>
                                        <p:tgtEl>
                                          <p:spTgt spid="42">
                                            <p:txEl>
                                              <p:pRg st="5" end="5"/>
                                            </p:txEl>
                                          </p:spTgt>
                                        </p:tgtEl>
                                        <p:attrNameLst>
                                          <p:attrName>ppt_w</p:attrName>
                                        </p:attrNameLst>
                                      </p:cBhvr>
                                      <p:tavLst>
                                        <p:tav tm="0">
                                          <p:val>
                                            <p:strVal val="0"/>
                                          </p:val>
                                        </p:tav>
                                        <p:tav tm="100000">
                                          <p:val>
                                            <p:strVal val="#ppt_w"/>
                                          </p:val>
                                        </p:tav>
                                      </p:tavLst>
                                    </p:anim>
                                    <p:anim calcmode="lin" valueType="num">
                                      <p:cBhvr additive="base">
                                        <p:cTn id="437" dur="500"/>
                                        <p:tgtEl>
                                          <p:spTgt spid="42">
                                            <p:txEl>
                                              <p:pRg st="5" end="5"/>
                                            </p:txEl>
                                          </p:spTgt>
                                        </p:tgtEl>
                                        <p:attrNameLst>
                                          <p:attrName>ppt_h</p:attrName>
                                        </p:attrNameLst>
                                      </p:cBhvr>
                                      <p:tavLst>
                                        <p:tav tm="0">
                                          <p:val>
                                            <p:strVal val="0"/>
                                          </p:val>
                                        </p:tav>
                                        <p:tav tm="100000">
                                          <p:val>
                                            <p:strVal val="#ppt_h"/>
                                          </p:val>
                                        </p:tav>
                                      </p:tavLst>
                                    </p:anim>
                                  </p:childTnLst>
                                </p:cTn>
                              </p:par>
                              <p:par>
                                <p:cTn id="438" presetID="23" presetClass="entr" presetSubtype="16" fill="hold" nodeType="withEffect">
                                  <p:stCondLst>
                                    <p:cond delay="200"/>
                                  </p:stCondLst>
                                  <p:childTnLst>
                                    <p:set>
                                      <p:cBhvr>
                                        <p:cTn id="439" dur="1" fill="hold">
                                          <p:stCondLst>
                                            <p:cond delay="0"/>
                                          </p:stCondLst>
                                        </p:cTn>
                                        <p:tgtEl>
                                          <p:spTgt spid="42">
                                            <p:txEl>
                                              <p:pRg st="6" end="6"/>
                                            </p:txEl>
                                          </p:spTgt>
                                        </p:tgtEl>
                                        <p:attrNameLst>
                                          <p:attrName>style.visibility</p:attrName>
                                        </p:attrNameLst>
                                      </p:cBhvr>
                                      <p:to>
                                        <p:strVal val="visible"/>
                                      </p:to>
                                    </p:set>
                                    <p:anim calcmode="lin" valueType="num">
                                      <p:cBhvr additive="base">
                                        <p:cTn id="440" dur="500"/>
                                        <p:tgtEl>
                                          <p:spTgt spid="42">
                                            <p:txEl>
                                              <p:pRg st="6" end="6"/>
                                            </p:txEl>
                                          </p:spTgt>
                                        </p:tgtEl>
                                        <p:attrNameLst>
                                          <p:attrName>ppt_w</p:attrName>
                                        </p:attrNameLst>
                                      </p:cBhvr>
                                      <p:tavLst>
                                        <p:tav tm="0">
                                          <p:val>
                                            <p:strVal val="0"/>
                                          </p:val>
                                        </p:tav>
                                        <p:tav tm="100000">
                                          <p:val>
                                            <p:strVal val="#ppt_w"/>
                                          </p:val>
                                        </p:tav>
                                      </p:tavLst>
                                    </p:anim>
                                    <p:anim calcmode="lin" valueType="num">
                                      <p:cBhvr additive="base">
                                        <p:cTn id="441" dur="500"/>
                                        <p:tgtEl>
                                          <p:spTgt spid="42">
                                            <p:txEl>
                                              <p:pRg st="6" end="6"/>
                                            </p:txEl>
                                          </p:spTgt>
                                        </p:tgtEl>
                                        <p:attrNameLst>
                                          <p:attrName>ppt_h</p:attrName>
                                        </p:attrNameLst>
                                      </p:cBhvr>
                                      <p:tavLst>
                                        <p:tav tm="0">
                                          <p:val>
                                            <p:strVal val="0"/>
                                          </p:val>
                                        </p:tav>
                                        <p:tav tm="100000">
                                          <p:val>
                                            <p:strVal val="#ppt_h"/>
                                          </p:val>
                                        </p:tav>
                                      </p:tavLst>
                                    </p:anim>
                                  </p:childTnLst>
                                </p:cTn>
                              </p:par>
                              <p:par>
                                <p:cTn id="442" presetID="23" presetClass="entr" presetSubtype="16" fill="hold" nodeType="withEffect">
                                  <p:stCondLst>
                                    <p:cond delay="200"/>
                                  </p:stCondLst>
                                  <p:childTnLst>
                                    <p:set>
                                      <p:cBhvr>
                                        <p:cTn id="443" dur="1" fill="hold">
                                          <p:stCondLst>
                                            <p:cond delay="0"/>
                                          </p:stCondLst>
                                        </p:cTn>
                                        <p:tgtEl>
                                          <p:spTgt spid="42">
                                            <p:txEl>
                                              <p:pRg st="7" end="7"/>
                                            </p:txEl>
                                          </p:spTgt>
                                        </p:tgtEl>
                                        <p:attrNameLst>
                                          <p:attrName>style.visibility</p:attrName>
                                        </p:attrNameLst>
                                      </p:cBhvr>
                                      <p:to>
                                        <p:strVal val="visible"/>
                                      </p:to>
                                    </p:set>
                                    <p:anim calcmode="lin" valueType="num">
                                      <p:cBhvr additive="base">
                                        <p:cTn id="444" dur="500"/>
                                        <p:tgtEl>
                                          <p:spTgt spid="42">
                                            <p:txEl>
                                              <p:pRg st="7" end="7"/>
                                            </p:txEl>
                                          </p:spTgt>
                                        </p:tgtEl>
                                        <p:attrNameLst>
                                          <p:attrName>ppt_w</p:attrName>
                                        </p:attrNameLst>
                                      </p:cBhvr>
                                      <p:tavLst>
                                        <p:tav tm="0">
                                          <p:val>
                                            <p:strVal val="0"/>
                                          </p:val>
                                        </p:tav>
                                        <p:tav tm="100000">
                                          <p:val>
                                            <p:strVal val="#ppt_w"/>
                                          </p:val>
                                        </p:tav>
                                      </p:tavLst>
                                    </p:anim>
                                    <p:anim calcmode="lin" valueType="num">
                                      <p:cBhvr additive="base">
                                        <p:cTn id="445" dur="500"/>
                                        <p:tgtEl>
                                          <p:spTgt spid="42">
                                            <p:txEl>
                                              <p:pRg st="7" end="7"/>
                                            </p:txEl>
                                          </p:spTgt>
                                        </p:tgtEl>
                                        <p:attrNameLst>
                                          <p:attrName>ppt_h</p:attrName>
                                        </p:attrNameLst>
                                      </p:cBhvr>
                                      <p:tavLst>
                                        <p:tav tm="0">
                                          <p:val>
                                            <p:strVal val="0"/>
                                          </p:val>
                                        </p:tav>
                                        <p:tav tm="100000">
                                          <p:val>
                                            <p:strVal val="#ppt_h"/>
                                          </p:val>
                                        </p:tav>
                                      </p:tavLst>
                                    </p:anim>
                                  </p:childTnLst>
                                </p:cTn>
                              </p:par>
                              <p:par>
                                <p:cTn id="446" presetID="23" presetClass="entr" presetSubtype="16" fill="hold" nodeType="withEffect">
                                  <p:stCondLst>
                                    <p:cond delay="200"/>
                                  </p:stCondLst>
                                  <p:childTnLst>
                                    <p:set>
                                      <p:cBhvr>
                                        <p:cTn id="447" dur="1" fill="hold">
                                          <p:stCondLst>
                                            <p:cond delay="0"/>
                                          </p:stCondLst>
                                        </p:cTn>
                                        <p:tgtEl>
                                          <p:spTgt spid="42">
                                            <p:txEl>
                                              <p:pRg st="8" end="8"/>
                                            </p:txEl>
                                          </p:spTgt>
                                        </p:tgtEl>
                                        <p:attrNameLst>
                                          <p:attrName>style.visibility</p:attrName>
                                        </p:attrNameLst>
                                      </p:cBhvr>
                                      <p:to>
                                        <p:strVal val="visible"/>
                                      </p:to>
                                    </p:set>
                                    <p:anim calcmode="lin" valueType="num">
                                      <p:cBhvr additive="base">
                                        <p:cTn id="448" dur="500"/>
                                        <p:tgtEl>
                                          <p:spTgt spid="42">
                                            <p:txEl>
                                              <p:pRg st="8" end="8"/>
                                            </p:txEl>
                                          </p:spTgt>
                                        </p:tgtEl>
                                        <p:attrNameLst>
                                          <p:attrName>ppt_w</p:attrName>
                                        </p:attrNameLst>
                                      </p:cBhvr>
                                      <p:tavLst>
                                        <p:tav tm="0">
                                          <p:val>
                                            <p:strVal val="0"/>
                                          </p:val>
                                        </p:tav>
                                        <p:tav tm="100000">
                                          <p:val>
                                            <p:strVal val="#ppt_w"/>
                                          </p:val>
                                        </p:tav>
                                      </p:tavLst>
                                    </p:anim>
                                    <p:anim calcmode="lin" valueType="num">
                                      <p:cBhvr additive="base">
                                        <p:cTn id="449" dur="500"/>
                                        <p:tgtEl>
                                          <p:spTgt spid="42">
                                            <p:txEl>
                                              <p:pRg st="8" end="8"/>
                                            </p:txEl>
                                          </p:spTgt>
                                        </p:tgtEl>
                                        <p:attrNameLst>
                                          <p:attrName>ppt_h</p:attrName>
                                        </p:attrNameLst>
                                      </p:cBhvr>
                                      <p:tavLst>
                                        <p:tav tm="0">
                                          <p:val>
                                            <p:strVal val="0"/>
                                          </p:val>
                                        </p:tav>
                                        <p:tav tm="100000">
                                          <p:val>
                                            <p:strVal val="#ppt_h"/>
                                          </p:val>
                                        </p:tav>
                                      </p:tavLst>
                                    </p:anim>
                                  </p:childTnLst>
                                </p:cTn>
                              </p:par>
                              <p:par>
                                <p:cTn id="450" presetID="23" presetClass="entr" presetSubtype="16" fill="hold" nodeType="withEffect">
                                  <p:stCondLst>
                                    <p:cond delay="200"/>
                                  </p:stCondLst>
                                  <p:childTnLst>
                                    <p:set>
                                      <p:cBhvr>
                                        <p:cTn id="451" dur="1" fill="hold">
                                          <p:stCondLst>
                                            <p:cond delay="0"/>
                                          </p:stCondLst>
                                        </p:cTn>
                                        <p:tgtEl>
                                          <p:spTgt spid="43">
                                            <p:txEl>
                                              <p:pRg st="0" end="0"/>
                                            </p:txEl>
                                          </p:spTgt>
                                        </p:tgtEl>
                                        <p:attrNameLst>
                                          <p:attrName>style.visibility</p:attrName>
                                        </p:attrNameLst>
                                      </p:cBhvr>
                                      <p:to>
                                        <p:strVal val="visible"/>
                                      </p:to>
                                    </p:set>
                                    <p:anim calcmode="lin" valueType="num">
                                      <p:cBhvr additive="base">
                                        <p:cTn id="452" dur="500"/>
                                        <p:tgtEl>
                                          <p:spTgt spid="43">
                                            <p:txEl>
                                              <p:pRg st="0" end="0"/>
                                            </p:txEl>
                                          </p:spTgt>
                                        </p:tgtEl>
                                        <p:attrNameLst>
                                          <p:attrName>ppt_w</p:attrName>
                                        </p:attrNameLst>
                                      </p:cBhvr>
                                      <p:tavLst>
                                        <p:tav tm="0">
                                          <p:val>
                                            <p:strVal val="0"/>
                                          </p:val>
                                        </p:tav>
                                        <p:tav tm="100000">
                                          <p:val>
                                            <p:strVal val="#ppt_w"/>
                                          </p:val>
                                        </p:tav>
                                      </p:tavLst>
                                    </p:anim>
                                    <p:anim calcmode="lin" valueType="num">
                                      <p:cBhvr additive="base">
                                        <p:cTn id="453" dur="500"/>
                                        <p:tgtEl>
                                          <p:spTgt spid="43">
                                            <p:txEl>
                                              <p:pRg st="0" end="0"/>
                                            </p:txEl>
                                          </p:spTgt>
                                        </p:tgtEl>
                                        <p:attrNameLst>
                                          <p:attrName>ppt_h</p:attrName>
                                        </p:attrNameLst>
                                      </p:cBhvr>
                                      <p:tavLst>
                                        <p:tav tm="0">
                                          <p:val>
                                            <p:strVal val="0"/>
                                          </p:val>
                                        </p:tav>
                                        <p:tav tm="100000">
                                          <p:val>
                                            <p:strVal val="#ppt_h"/>
                                          </p:val>
                                        </p:tav>
                                      </p:tavLst>
                                    </p:anim>
                                  </p:childTnLst>
                                </p:cTn>
                              </p:par>
                              <p:par>
                                <p:cTn id="454" presetID="23" presetClass="entr" presetSubtype="16" fill="hold" nodeType="withEffect">
                                  <p:stCondLst>
                                    <p:cond delay="200"/>
                                  </p:stCondLst>
                                  <p:childTnLst>
                                    <p:set>
                                      <p:cBhvr>
                                        <p:cTn id="455" dur="1" fill="hold">
                                          <p:stCondLst>
                                            <p:cond delay="0"/>
                                          </p:stCondLst>
                                        </p:cTn>
                                        <p:tgtEl>
                                          <p:spTgt spid="43">
                                            <p:txEl>
                                              <p:pRg st="1" end="1"/>
                                            </p:txEl>
                                          </p:spTgt>
                                        </p:tgtEl>
                                        <p:attrNameLst>
                                          <p:attrName>style.visibility</p:attrName>
                                        </p:attrNameLst>
                                      </p:cBhvr>
                                      <p:to>
                                        <p:strVal val="visible"/>
                                      </p:to>
                                    </p:set>
                                    <p:anim calcmode="lin" valueType="num">
                                      <p:cBhvr additive="base">
                                        <p:cTn id="456" dur="500"/>
                                        <p:tgtEl>
                                          <p:spTgt spid="43">
                                            <p:txEl>
                                              <p:pRg st="1" end="1"/>
                                            </p:txEl>
                                          </p:spTgt>
                                        </p:tgtEl>
                                        <p:attrNameLst>
                                          <p:attrName>ppt_w</p:attrName>
                                        </p:attrNameLst>
                                      </p:cBhvr>
                                      <p:tavLst>
                                        <p:tav tm="0">
                                          <p:val>
                                            <p:strVal val="0"/>
                                          </p:val>
                                        </p:tav>
                                        <p:tav tm="100000">
                                          <p:val>
                                            <p:strVal val="#ppt_w"/>
                                          </p:val>
                                        </p:tav>
                                      </p:tavLst>
                                    </p:anim>
                                    <p:anim calcmode="lin" valueType="num">
                                      <p:cBhvr additive="base">
                                        <p:cTn id="457" dur="500"/>
                                        <p:tgtEl>
                                          <p:spTgt spid="43">
                                            <p:txEl>
                                              <p:pRg st="1" end="1"/>
                                            </p:txEl>
                                          </p:spTgt>
                                        </p:tgtEl>
                                        <p:attrNameLst>
                                          <p:attrName>ppt_h</p:attrName>
                                        </p:attrNameLst>
                                      </p:cBhvr>
                                      <p:tavLst>
                                        <p:tav tm="0">
                                          <p:val>
                                            <p:strVal val="0"/>
                                          </p:val>
                                        </p:tav>
                                        <p:tav tm="100000">
                                          <p:val>
                                            <p:strVal val="#ppt_h"/>
                                          </p:val>
                                        </p:tav>
                                      </p:tavLst>
                                    </p:anim>
                                  </p:childTnLst>
                                </p:cTn>
                              </p:par>
                              <p:par>
                                <p:cTn id="458" presetID="23" presetClass="entr" presetSubtype="16" fill="hold" nodeType="withEffect">
                                  <p:stCondLst>
                                    <p:cond delay="200"/>
                                  </p:stCondLst>
                                  <p:childTnLst>
                                    <p:set>
                                      <p:cBhvr>
                                        <p:cTn id="459" dur="1" fill="hold">
                                          <p:stCondLst>
                                            <p:cond delay="0"/>
                                          </p:stCondLst>
                                        </p:cTn>
                                        <p:tgtEl>
                                          <p:spTgt spid="43">
                                            <p:txEl>
                                              <p:pRg st="2" end="2"/>
                                            </p:txEl>
                                          </p:spTgt>
                                        </p:tgtEl>
                                        <p:attrNameLst>
                                          <p:attrName>style.visibility</p:attrName>
                                        </p:attrNameLst>
                                      </p:cBhvr>
                                      <p:to>
                                        <p:strVal val="visible"/>
                                      </p:to>
                                    </p:set>
                                    <p:anim calcmode="lin" valueType="num">
                                      <p:cBhvr additive="base">
                                        <p:cTn id="460" dur="500"/>
                                        <p:tgtEl>
                                          <p:spTgt spid="43">
                                            <p:txEl>
                                              <p:pRg st="2" end="2"/>
                                            </p:txEl>
                                          </p:spTgt>
                                        </p:tgtEl>
                                        <p:attrNameLst>
                                          <p:attrName>ppt_w</p:attrName>
                                        </p:attrNameLst>
                                      </p:cBhvr>
                                      <p:tavLst>
                                        <p:tav tm="0">
                                          <p:val>
                                            <p:strVal val="0"/>
                                          </p:val>
                                        </p:tav>
                                        <p:tav tm="100000">
                                          <p:val>
                                            <p:strVal val="#ppt_w"/>
                                          </p:val>
                                        </p:tav>
                                      </p:tavLst>
                                    </p:anim>
                                    <p:anim calcmode="lin" valueType="num">
                                      <p:cBhvr additive="base">
                                        <p:cTn id="461" dur="500"/>
                                        <p:tgtEl>
                                          <p:spTgt spid="43">
                                            <p:txEl>
                                              <p:pRg st="2" end="2"/>
                                            </p:txEl>
                                          </p:spTgt>
                                        </p:tgtEl>
                                        <p:attrNameLst>
                                          <p:attrName>ppt_h</p:attrName>
                                        </p:attrNameLst>
                                      </p:cBhvr>
                                      <p:tavLst>
                                        <p:tav tm="0">
                                          <p:val>
                                            <p:strVal val="0"/>
                                          </p:val>
                                        </p:tav>
                                        <p:tav tm="100000">
                                          <p:val>
                                            <p:strVal val="#ppt_h"/>
                                          </p:val>
                                        </p:tav>
                                      </p:tavLst>
                                    </p:anim>
                                  </p:childTnLst>
                                </p:cTn>
                              </p:par>
                              <p:par>
                                <p:cTn id="462" presetID="23" presetClass="entr" presetSubtype="16" fill="hold" nodeType="withEffect">
                                  <p:stCondLst>
                                    <p:cond delay="200"/>
                                  </p:stCondLst>
                                  <p:childTnLst>
                                    <p:set>
                                      <p:cBhvr>
                                        <p:cTn id="463" dur="1" fill="hold">
                                          <p:stCondLst>
                                            <p:cond delay="0"/>
                                          </p:stCondLst>
                                        </p:cTn>
                                        <p:tgtEl>
                                          <p:spTgt spid="43">
                                            <p:txEl>
                                              <p:pRg st="3" end="3"/>
                                            </p:txEl>
                                          </p:spTgt>
                                        </p:tgtEl>
                                        <p:attrNameLst>
                                          <p:attrName>style.visibility</p:attrName>
                                        </p:attrNameLst>
                                      </p:cBhvr>
                                      <p:to>
                                        <p:strVal val="visible"/>
                                      </p:to>
                                    </p:set>
                                    <p:anim calcmode="lin" valueType="num">
                                      <p:cBhvr additive="base">
                                        <p:cTn id="464" dur="500"/>
                                        <p:tgtEl>
                                          <p:spTgt spid="43">
                                            <p:txEl>
                                              <p:pRg st="3" end="3"/>
                                            </p:txEl>
                                          </p:spTgt>
                                        </p:tgtEl>
                                        <p:attrNameLst>
                                          <p:attrName>ppt_w</p:attrName>
                                        </p:attrNameLst>
                                      </p:cBhvr>
                                      <p:tavLst>
                                        <p:tav tm="0">
                                          <p:val>
                                            <p:strVal val="0"/>
                                          </p:val>
                                        </p:tav>
                                        <p:tav tm="100000">
                                          <p:val>
                                            <p:strVal val="#ppt_w"/>
                                          </p:val>
                                        </p:tav>
                                      </p:tavLst>
                                    </p:anim>
                                    <p:anim calcmode="lin" valueType="num">
                                      <p:cBhvr additive="base">
                                        <p:cTn id="465" dur="500"/>
                                        <p:tgtEl>
                                          <p:spTgt spid="43">
                                            <p:txEl>
                                              <p:pRg st="3" end="3"/>
                                            </p:txEl>
                                          </p:spTgt>
                                        </p:tgtEl>
                                        <p:attrNameLst>
                                          <p:attrName>ppt_h</p:attrName>
                                        </p:attrNameLst>
                                      </p:cBhvr>
                                      <p:tavLst>
                                        <p:tav tm="0">
                                          <p:val>
                                            <p:strVal val="0"/>
                                          </p:val>
                                        </p:tav>
                                        <p:tav tm="100000">
                                          <p:val>
                                            <p:strVal val="#ppt_h"/>
                                          </p:val>
                                        </p:tav>
                                      </p:tavLst>
                                    </p:anim>
                                  </p:childTnLst>
                                </p:cTn>
                              </p:par>
                              <p:par>
                                <p:cTn id="466" presetID="23" presetClass="entr" presetSubtype="16" fill="hold" nodeType="withEffect">
                                  <p:stCondLst>
                                    <p:cond delay="200"/>
                                  </p:stCondLst>
                                  <p:childTnLst>
                                    <p:set>
                                      <p:cBhvr>
                                        <p:cTn id="467" dur="1" fill="hold">
                                          <p:stCondLst>
                                            <p:cond delay="0"/>
                                          </p:stCondLst>
                                        </p:cTn>
                                        <p:tgtEl>
                                          <p:spTgt spid="43">
                                            <p:txEl>
                                              <p:pRg st="4" end="4"/>
                                            </p:txEl>
                                          </p:spTgt>
                                        </p:tgtEl>
                                        <p:attrNameLst>
                                          <p:attrName>style.visibility</p:attrName>
                                        </p:attrNameLst>
                                      </p:cBhvr>
                                      <p:to>
                                        <p:strVal val="visible"/>
                                      </p:to>
                                    </p:set>
                                    <p:anim calcmode="lin" valueType="num">
                                      <p:cBhvr additive="base">
                                        <p:cTn id="468" dur="500"/>
                                        <p:tgtEl>
                                          <p:spTgt spid="43">
                                            <p:txEl>
                                              <p:pRg st="4" end="4"/>
                                            </p:txEl>
                                          </p:spTgt>
                                        </p:tgtEl>
                                        <p:attrNameLst>
                                          <p:attrName>ppt_w</p:attrName>
                                        </p:attrNameLst>
                                      </p:cBhvr>
                                      <p:tavLst>
                                        <p:tav tm="0">
                                          <p:val>
                                            <p:strVal val="0"/>
                                          </p:val>
                                        </p:tav>
                                        <p:tav tm="100000">
                                          <p:val>
                                            <p:strVal val="#ppt_w"/>
                                          </p:val>
                                        </p:tav>
                                      </p:tavLst>
                                    </p:anim>
                                    <p:anim calcmode="lin" valueType="num">
                                      <p:cBhvr additive="base">
                                        <p:cTn id="469" dur="500"/>
                                        <p:tgtEl>
                                          <p:spTgt spid="43">
                                            <p:txEl>
                                              <p:pRg st="4" end="4"/>
                                            </p:txEl>
                                          </p:spTgt>
                                        </p:tgtEl>
                                        <p:attrNameLst>
                                          <p:attrName>ppt_h</p:attrName>
                                        </p:attrNameLst>
                                      </p:cBhvr>
                                      <p:tavLst>
                                        <p:tav tm="0">
                                          <p:val>
                                            <p:strVal val="0"/>
                                          </p:val>
                                        </p:tav>
                                        <p:tav tm="100000">
                                          <p:val>
                                            <p:strVal val="#ppt_h"/>
                                          </p:val>
                                        </p:tav>
                                      </p:tavLst>
                                    </p:anim>
                                  </p:childTnLst>
                                </p:cTn>
                              </p:par>
                              <p:par>
                                <p:cTn id="470" presetID="23" presetClass="entr" presetSubtype="16" fill="hold" nodeType="withEffect">
                                  <p:stCondLst>
                                    <p:cond delay="200"/>
                                  </p:stCondLst>
                                  <p:childTnLst>
                                    <p:set>
                                      <p:cBhvr>
                                        <p:cTn id="471" dur="1" fill="hold">
                                          <p:stCondLst>
                                            <p:cond delay="0"/>
                                          </p:stCondLst>
                                        </p:cTn>
                                        <p:tgtEl>
                                          <p:spTgt spid="43">
                                            <p:txEl>
                                              <p:pRg st="5" end="5"/>
                                            </p:txEl>
                                          </p:spTgt>
                                        </p:tgtEl>
                                        <p:attrNameLst>
                                          <p:attrName>style.visibility</p:attrName>
                                        </p:attrNameLst>
                                      </p:cBhvr>
                                      <p:to>
                                        <p:strVal val="visible"/>
                                      </p:to>
                                    </p:set>
                                    <p:anim calcmode="lin" valueType="num">
                                      <p:cBhvr additive="base">
                                        <p:cTn id="472" dur="500"/>
                                        <p:tgtEl>
                                          <p:spTgt spid="43">
                                            <p:txEl>
                                              <p:pRg st="5" end="5"/>
                                            </p:txEl>
                                          </p:spTgt>
                                        </p:tgtEl>
                                        <p:attrNameLst>
                                          <p:attrName>ppt_w</p:attrName>
                                        </p:attrNameLst>
                                      </p:cBhvr>
                                      <p:tavLst>
                                        <p:tav tm="0">
                                          <p:val>
                                            <p:strVal val="0"/>
                                          </p:val>
                                        </p:tav>
                                        <p:tav tm="100000">
                                          <p:val>
                                            <p:strVal val="#ppt_w"/>
                                          </p:val>
                                        </p:tav>
                                      </p:tavLst>
                                    </p:anim>
                                    <p:anim calcmode="lin" valueType="num">
                                      <p:cBhvr additive="base">
                                        <p:cTn id="473" dur="500"/>
                                        <p:tgtEl>
                                          <p:spTgt spid="43">
                                            <p:txEl>
                                              <p:pRg st="5" end="5"/>
                                            </p:txEl>
                                          </p:spTgt>
                                        </p:tgtEl>
                                        <p:attrNameLst>
                                          <p:attrName>ppt_h</p:attrName>
                                        </p:attrNameLst>
                                      </p:cBhvr>
                                      <p:tavLst>
                                        <p:tav tm="0">
                                          <p:val>
                                            <p:strVal val="0"/>
                                          </p:val>
                                        </p:tav>
                                        <p:tav tm="100000">
                                          <p:val>
                                            <p:strVal val="#ppt_h"/>
                                          </p:val>
                                        </p:tav>
                                      </p:tavLst>
                                    </p:anim>
                                  </p:childTnLst>
                                </p:cTn>
                              </p:par>
                              <p:par>
                                <p:cTn id="474" presetID="23" presetClass="entr" presetSubtype="16" fill="hold" nodeType="withEffect">
                                  <p:stCondLst>
                                    <p:cond delay="200"/>
                                  </p:stCondLst>
                                  <p:childTnLst>
                                    <p:set>
                                      <p:cBhvr>
                                        <p:cTn id="475" dur="1" fill="hold">
                                          <p:stCondLst>
                                            <p:cond delay="0"/>
                                          </p:stCondLst>
                                        </p:cTn>
                                        <p:tgtEl>
                                          <p:spTgt spid="43">
                                            <p:txEl>
                                              <p:pRg st="6" end="6"/>
                                            </p:txEl>
                                          </p:spTgt>
                                        </p:tgtEl>
                                        <p:attrNameLst>
                                          <p:attrName>style.visibility</p:attrName>
                                        </p:attrNameLst>
                                      </p:cBhvr>
                                      <p:to>
                                        <p:strVal val="visible"/>
                                      </p:to>
                                    </p:set>
                                    <p:anim calcmode="lin" valueType="num">
                                      <p:cBhvr additive="base">
                                        <p:cTn id="476" dur="500"/>
                                        <p:tgtEl>
                                          <p:spTgt spid="43">
                                            <p:txEl>
                                              <p:pRg st="6" end="6"/>
                                            </p:txEl>
                                          </p:spTgt>
                                        </p:tgtEl>
                                        <p:attrNameLst>
                                          <p:attrName>ppt_w</p:attrName>
                                        </p:attrNameLst>
                                      </p:cBhvr>
                                      <p:tavLst>
                                        <p:tav tm="0">
                                          <p:val>
                                            <p:strVal val="0"/>
                                          </p:val>
                                        </p:tav>
                                        <p:tav tm="100000">
                                          <p:val>
                                            <p:strVal val="#ppt_w"/>
                                          </p:val>
                                        </p:tav>
                                      </p:tavLst>
                                    </p:anim>
                                    <p:anim calcmode="lin" valueType="num">
                                      <p:cBhvr additive="base">
                                        <p:cTn id="477" dur="500"/>
                                        <p:tgtEl>
                                          <p:spTgt spid="43">
                                            <p:txEl>
                                              <p:pRg st="6" end="6"/>
                                            </p:txEl>
                                          </p:spTgt>
                                        </p:tgtEl>
                                        <p:attrNameLst>
                                          <p:attrName>ppt_h</p:attrName>
                                        </p:attrNameLst>
                                      </p:cBhvr>
                                      <p:tavLst>
                                        <p:tav tm="0">
                                          <p:val>
                                            <p:strVal val="0"/>
                                          </p:val>
                                        </p:tav>
                                        <p:tav tm="100000">
                                          <p:val>
                                            <p:strVal val="#ppt_h"/>
                                          </p:val>
                                        </p:tav>
                                      </p:tavLst>
                                    </p:anim>
                                  </p:childTnLst>
                                </p:cTn>
                              </p:par>
                              <p:par>
                                <p:cTn id="478" presetID="23" presetClass="entr" presetSubtype="16" fill="hold" nodeType="withEffect">
                                  <p:stCondLst>
                                    <p:cond delay="200"/>
                                  </p:stCondLst>
                                  <p:childTnLst>
                                    <p:set>
                                      <p:cBhvr>
                                        <p:cTn id="479" dur="1" fill="hold">
                                          <p:stCondLst>
                                            <p:cond delay="0"/>
                                          </p:stCondLst>
                                        </p:cTn>
                                        <p:tgtEl>
                                          <p:spTgt spid="43">
                                            <p:txEl>
                                              <p:pRg st="7" end="7"/>
                                            </p:txEl>
                                          </p:spTgt>
                                        </p:tgtEl>
                                        <p:attrNameLst>
                                          <p:attrName>style.visibility</p:attrName>
                                        </p:attrNameLst>
                                      </p:cBhvr>
                                      <p:to>
                                        <p:strVal val="visible"/>
                                      </p:to>
                                    </p:set>
                                    <p:anim calcmode="lin" valueType="num">
                                      <p:cBhvr additive="base">
                                        <p:cTn id="480" dur="500"/>
                                        <p:tgtEl>
                                          <p:spTgt spid="43">
                                            <p:txEl>
                                              <p:pRg st="7" end="7"/>
                                            </p:txEl>
                                          </p:spTgt>
                                        </p:tgtEl>
                                        <p:attrNameLst>
                                          <p:attrName>ppt_w</p:attrName>
                                        </p:attrNameLst>
                                      </p:cBhvr>
                                      <p:tavLst>
                                        <p:tav tm="0">
                                          <p:val>
                                            <p:strVal val="0"/>
                                          </p:val>
                                        </p:tav>
                                        <p:tav tm="100000">
                                          <p:val>
                                            <p:strVal val="#ppt_w"/>
                                          </p:val>
                                        </p:tav>
                                      </p:tavLst>
                                    </p:anim>
                                    <p:anim calcmode="lin" valueType="num">
                                      <p:cBhvr additive="base">
                                        <p:cTn id="481" dur="500"/>
                                        <p:tgtEl>
                                          <p:spTgt spid="43">
                                            <p:txEl>
                                              <p:pRg st="7" end="7"/>
                                            </p:txEl>
                                          </p:spTgt>
                                        </p:tgtEl>
                                        <p:attrNameLst>
                                          <p:attrName>ppt_h</p:attrName>
                                        </p:attrNameLst>
                                      </p:cBhvr>
                                      <p:tavLst>
                                        <p:tav tm="0">
                                          <p:val>
                                            <p:strVal val="0"/>
                                          </p:val>
                                        </p:tav>
                                        <p:tav tm="100000">
                                          <p:val>
                                            <p:strVal val="#ppt_h"/>
                                          </p:val>
                                        </p:tav>
                                      </p:tavLst>
                                    </p:anim>
                                  </p:childTnLst>
                                </p:cTn>
                              </p:par>
                              <p:par>
                                <p:cTn id="482" presetID="23" presetClass="entr" presetSubtype="16" fill="hold" nodeType="withEffect">
                                  <p:stCondLst>
                                    <p:cond delay="200"/>
                                  </p:stCondLst>
                                  <p:childTnLst>
                                    <p:set>
                                      <p:cBhvr>
                                        <p:cTn id="483" dur="1" fill="hold">
                                          <p:stCondLst>
                                            <p:cond delay="0"/>
                                          </p:stCondLst>
                                        </p:cTn>
                                        <p:tgtEl>
                                          <p:spTgt spid="43">
                                            <p:txEl>
                                              <p:pRg st="8" end="8"/>
                                            </p:txEl>
                                          </p:spTgt>
                                        </p:tgtEl>
                                        <p:attrNameLst>
                                          <p:attrName>style.visibility</p:attrName>
                                        </p:attrNameLst>
                                      </p:cBhvr>
                                      <p:to>
                                        <p:strVal val="visible"/>
                                      </p:to>
                                    </p:set>
                                    <p:anim calcmode="lin" valueType="num">
                                      <p:cBhvr additive="base">
                                        <p:cTn id="484" dur="500"/>
                                        <p:tgtEl>
                                          <p:spTgt spid="43">
                                            <p:txEl>
                                              <p:pRg st="8" end="8"/>
                                            </p:txEl>
                                          </p:spTgt>
                                        </p:tgtEl>
                                        <p:attrNameLst>
                                          <p:attrName>ppt_w</p:attrName>
                                        </p:attrNameLst>
                                      </p:cBhvr>
                                      <p:tavLst>
                                        <p:tav tm="0">
                                          <p:val>
                                            <p:strVal val="0"/>
                                          </p:val>
                                        </p:tav>
                                        <p:tav tm="100000">
                                          <p:val>
                                            <p:strVal val="#ppt_w"/>
                                          </p:val>
                                        </p:tav>
                                      </p:tavLst>
                                    </p:anim>
                                    <p:anim calcmode="lin" valueType="num">
                                      <p:cBhvr additive="base">
                                        <p:cTn id="485" dur="500"/>
                                        <p:tgtEl>
                                          <p:spTgt spid="43">
                                            <p:txEl>
                                              <p:pRg st="8" end="8"/>
                                            </p:txEl>
                                          </p:spTgt>
                                        </p:tgtEl>
                                        <p:attrNameLst>
                                          <p:attrName>ppt_h</p:attrName>
                                        </p:attrNameLst>
                                      </p:cBhvr>
                                      <p:tavLst>
                                        <p:tav tm="0">
                                          <p:val>
                                            <p:strVal val="0"/>
                                          </p:val>
                                        </p:tav>
                                        <p:tav tm="100000">
                                          <p:val>
                                            <p:strVal val="#ppt_h"/>
                                          </p:val>
                                        </p:tav>
                                      </p:tavLst>
                                    </p:anim>
                                  </p:childTnLst>
                                </p:cTn>
                              </p:par>
                              <p:par>
                                <p:cTn id="486" presetID="23" presetClass="entr" presetSubtype="16" fill="hold" nodeType="withEffect">
                                  <p:stCondLst>
                                    <p:cond delay="200"/>
                                  </p:stCondLst>
                                  <p:childTnLst>
                                    <p:set>
                                      <p:cBhvr>
                                        <p:cTn id="487" dur="1" fill="hold">
                                          <p:stCondLst>
                                            <p:cond delay="0"/>
                                          </p:stCondLst>
                                        </p:cTn>
                                        <p:tgtEl>
                                          <p:spTgt spid="44">
                                            <p:txEl>
                                              <p:pRg st="0" end="0"/>
                                            </p:txEl>
                                          </p:spTgt>
                                        </p:tgtEl>
                                        <p:attrNameLst>
                                          <p:attrName>style.visibility</p:attrName>
                                        </p:attrNameLst>
                                      </p:cBhvr>
                                      <p:to>
                                        <p:strVal val="visible"/>
                                      </p:to>
                                    </p:set>
                                    <p:anim calcmode="lin" valueType="num">
                                      <p:cBhvr additive="base">
                                        <p:cTn id="488" dur="500"/>
                                        <p:tgtEl>
                                          <p:spTgt spid="44">
                                            <p:txEl>
                                              <p:pRg st="0" end="0"/>
                                            </p:txEl>
                                          </p:spTgt>
                                        </p:tgtEl>
                                        <p:attrNameLst>
                                          <p:attrName>ppt_w</p:attrName>
                                        </p:attrNameLst>
                                      </p:cBhvr>
                                      <p:tavLst>
                                        <p:tav tm="0">
                                          <p:val>
                                            <p:strVal val="0"/>
                                          </p:val>
                                        </p:tav>
                                        <p:tav tm="100000">
                                          <p:val>
                                            <p:strVal val="#ppt_w"/>
                                          </p:val>
                                        </p:tav>
                                      </p:tavLst>
                                    </p:anim>
                                    <p:anim calcmode="lin" valueType="num">
                                      <p:cBhvr additive="base">
                                        <p:cTn id="489" dur="500"/>
                                        <p:tgtEl>
                                          <p:spTgt spid="44">
                                            <p:txEl>
                                              <p:pRg st="0" end="0"/>
                                            </p:txEl>
                                          </p:spTgt>
                                        </p:tgtEl>
                                        <p:attrNameLst>
                                          <p:attrName>ppt_h</p:attrName>
                                        </p:attrNameLst>
                                      </p:cBhvr>
                                      <p:tavLst>
                                        <p:tav tm="0">
                                          <p:val>
                                            <p:strVal val="0"/>
                                          </p:val>
                                        </p:tav>
                                        <p:tav tm="100000">
                                          <p:val>
                                            <p:strVal val="#ppt_h"/>
                                          </p:val>
                                        </p:tav>
                                      </p:tavLst>
                                    </p:anim>
                                  </p:childTnLst>
                                </p:cTn>
                              </p:par>
                              <p:par>
                                <p:cTn id="490" presetID="23" presetClass="entr" presetSubtype="16" fill="hold" nodeType="withEffect">
                                  <p:stCondLst>
                                    <p:cond delay="200"/>
                                  </p:stCondLst>
                                  <p:childTnLst>
                                    <p:set>
                                      <p:cBhvr>
                                        <p:cTn id="491" dur="1" fill="hold">
                                          <p:stCondLst>
                                            <p:cond delay="0"/>
                                          </p:stCondLst>
                                        </p:cTn>
                                        <p:tgtEl>
                                          <p:spTgt spid="44">
                                            <p:txEl>
                                              <p:pRg st="1" end="1"/>
                                            </p:txEl>
                                          </p:spTgt>
                                        </p:tgtEl>
                                        <p:attrNameLst>
                                          <p:attrName>style.visibility</p:attrName>
                                        </p:attrNameLst>
                                      </p:cBhvr>
                                      <p:to>
                                        <p:strVal val="visible"/>
                                      </p:to>
                                    </p:set>
                                    <p:anim calcmode="lin" valueType="num">
                                      <p:cBhvr additive="base">
                                        <p:cTn id="492" dur="500"/>
                                        <p:tgtEl>
                                          <p:spTgt spid="44">
                                            <p:txEl>
                                              <p:pRg st="1" end="1"/>
                                            </p:txEl>
                                          </p:spTgt>
                                        </p:tgtEl>
                                        <p:attrNameLst>
                                          <p:attrName>ppt_w</p:attrName>
                                        </p:attrNameLst>
                                      </p:cBhvr>
                                      <p:tavLst>
                                        <p:tav tm="0">
                                          <p:val>
                                            <p:strVal val="0"/>
                                          </p:val>
                                        </p:tav>
                                        <p:tav tm="100000">
                                          <p:val>
                                            <p:strVal val="#ppt_w"/>
                                          </p:val>
                                        </p:tav>
                                      </p:tavLst>
                                    </p:anim>
                                    <p:anim calcmode="lin" valueType="num">
                                      <p:cBhvr additive="base">
                                        <p:cTn id="493" dur="500"/>
                                        <p:tgtEl>
                                          <p:spTgt spid="44">
                                            <p:txEl>
                                              <p:pRg st="1" end="1"/>
                                            </p:txEl>
                                          </p:spTgt>
                                        </p:tgtEl>
                                        <p:attrNameLst>
                                          <p:attrName>ppt_h</p:attrName>
                                        </p:attrNameLst>
                                      </p:cBhvr>
                                      <p:tavLst>
                                        <p:tav tm="0">
                                          <p:val>
                                            <p:strVal val="0"/>
                                          </p:val>
                                        </p:tav>
                                        <p:tav tm="100000">
                                          <p:val>
                                            <p:strVal val="#ppt_h"/>
                                          </p:val>
                                        </p:tav>
                                      </p:tavLst>
                                    </p:anim>
                                  </p:childTnLst>
                                </p:cTn>
                              </p:par>
                              <p:par>
                                <p:cTn id="494" presetID="23" presetClass="entr" presetSubtype="16" fill="hold" nodeType="withEffect">
                                  <p:stCondLst>
                                    <p:cond delay="200"/>
                                  </p:stCondLst>
                                  <p:childTnLst>
                                    <p:set>
                                      <p:cBhvr>
                                        <p:cTn id="495" dur="1" fill="hold">
                                          <p:stCondLst>
                                            <p:cond delay="0"/>
                                          </p:stCondLst>
                                        </p:cTn>
                                        <p:tgtEl>
                                          <p:spTgt spid="44">
                                            <p:txEl>
                                              <p:pRg st="2" end="2"/>
                                            </p:txEl>
                                          </p:spTgt>
                                        </p:tgtEl>
                                        <p:attrNameLst>
                                          <p:attrName>style.visibility</p:attrName>
                                        </p:attrNameLst>
                                      </p:cBhvr>
                                      <p:to>
                                        <p:strVal val="visible"/>
                                      </p:to>
                                    </p:set>
                                    <p:anim calcmode="lin" valueType="num">
                                      <p:cBhvr additive="base">
                                        <p:cTn id="496" dur="500"/>
                                        <p:tgtEl>
                                          <p:spTgt spid="44">
                                            <p:txEl>
                                              <p:pRg st="2" end="2"/>
                                            </p:txEl>
                                          </p:spTgt>
                                        </p:tgtEl>
                                        <p:attrNameLst>
                                          <p:attrName>ppt_w</p:attrName>
                                        </p:attrNameLst>
                                      </p:cBhvr>
                                      <p:tavLst>
                                        <p:tav tm="0">
                                          <p:val>
                                            <p:strVal val="0"/>
                                          </p:val>
                                        </p:tav>
                                        <p:tav tm="100000">
                                          <p:val>
                                            <p:strVal val="#ppt_w"/>
                                          </p:val>
                                        </p:tav>
                                      </p:tavLst>
                                    </p:anim>
                                    <p:anim calcmode="lin" valueType="num">
                                      <p:cBhvr additive="base">
                                        <p:cTn id="497" dur="500"/>
                                        <p:tgtEl>
                                          <p:spTgt spid="44">
                                            <p:txEl>
                                              <p:pRg st="2" end="2"/>
                                            </p:txEl>
                                          </p:spTgt>
                                        </p:tgtEl>
                                        <p:attrNameLst>
                                          <p:attrName>ppt_h</p:attrName>
                                        </p:attrNameLst>
                                      </p:cBhvr>
                                      <p:tavLst>
                                        <p:tav tm="0">
                                          <p:val>
                                            <p:strVal val="0"/>
                                          </p:val>
                                        </p:tav>
                                        <p:tav tm="100000">
                                          <p:val>
                                            <p:strVal val="#ppt_h"/>
                                          </p:val>
                                        </p:tav>
                                      </p:tavLst>
                                    </p:anim>
                                  </p:childTnLst>
                                </p:cTn>
                              </p:par>
                              <p:par>
                                <p:cTn id="498" presetID="23" presetClass="entr" presetSubtype="16" fill="hold" nodeType="withEffect">
                                  <p:stCondLst>
                                    <p:cond delay="200"/>
                                  </p:stCondLst>
                                  <p:childTnLst>
                                    <p:set>
                                      <p:cBhvr>
                                        <p:cTn id="499" dur="1" fill="hold">
                                          <p:stCondLst>
                                            <p:cond delay="0"/>
                                          </p:stCondLst>
                                        </p:cTn>
                                        <p:tgtEl>
                                          <p:spTgt spid="44">
                                            <p:txEl>
                                              <p:pRg st="3" end="3"/>
                                            </p:txEl>
                                          </p:spTgt>
                                        </p:tgtEl>
                                        <p:attrNameLst>
                                          <p:attrName>style.visibility</p:attrName>
                                        </p:attrNameLst>
                                      </p:cBhvr>
                                      <p:to>
                                        <p:strVal val="visible"/>
                                      </p:to>
                                    </p:set>
                                    <p:anim calcmode="lin" valueType="num">
                                      <p:cBhvr additive="base">
                                        <p:cTn id="500" dur="500"/>
                                        <p:tgtEl>
                                          <p:spTgt spid="44">
                                            <p:txEl>
                                              <p:pRg st="3" end="3"/>
                                            </p:txEl>
                                          </p:spTgt>
                                        </p:tgtEl>
                                        <p:attrNameLst>
                                          <p:attrName>ppt_w</p:attrName>
                                        </p:attrNameLst>
                                      </p:cBhvr>
                                      <p:tavLst>
                                        <p:tav tm="0">
                                          <p:val>
                                            <p:strVal val="0"/>
                                          </p:val>
                                        </p:tav>
                                        <p:tav tm="100000">
                                          <p:val>
                                            <p:strVal val="#ppt_w"/>
                                          </p:val>
                                        </p:tav>
                                      </p:tavLst>
                                    </p:anim>
                                    <p:anim calcmode="lin" valueType="num">
                                      <p:cBhvr additive="base">
                                        <p:cTn id="501" dur="500"/>
                                        <p:tgtEl>
                                          <p:spTgt spid="44">
                                            <p:txEl>
                                              <p:pRg st="3" end="3"/>
                                            </p:txEl>
                                          </p:spTgt>
                                        </p:tgtEl>
                                        <p:attrNameLst>
                                          <p:attrName>ppt_h</p:attrName>
                                        </p:attrNameLst>
                                      </p:cBhvr>
                                      <p:tavLst>
                                        <p:tav tm="0">
                                          <p:val>
                                            <p:strVal val="0"/>
                                          </p:val>
                                        </p:tav>
                                        <p:tav tm="100000">
                                          <p:val>
                                            <p:strVal val="#ppt_h"/>
                                          </p:val>
                                        </p:tav>
                                      </p:tavLst>
                                    </p:anim>
                                  </p:childTnLst>
                                </p:cTn>
                              </p:par>
                              <p:par>
                                <p:cTn id="502" presetID="23" presetClass="entr" presetSubtype="16" fill="hold" nodeType="withEffect">
                                  <p:stCondLst>
                                    <p:cond delay="200"/>
                                  </p:stCondLst>
                                  <p:childTnLst>
                                    <p:set>
                                      <p:cBhvr>
                                        <p:cTn id="503" dur="1" fill="hold">
                                          <p:stCondLst>
                                            <p:cond delay="0"/>
                                          </p:stCondLst>
                                        </p:cTn>
                                        <p:tgtEl>
                                          <p:spTgt spid="44">
                                            <p:txEl>
                                              <p:pRg st="4" end="4"/>
                                            </p:txEl>
                                          </p:spTgt>
                                        </p:tgtEl>
                                        <p:attrNameLst>
                                          <p:attrName>style.visibility</p:attrName>
                                        </p:attrNameLst>
                                      </p:cBhvr>
                                      <p:to>
                                        <p:strVal val="visible"/>
                                      </p:to>
                                    </p:set>
                                    <p:anim calcmode="lin" valueType="num">
                                      <p:cBhvr additive="base">
                                        <p:cTn id="504" dur="500"/>
                                        <p:tgtEl>
                                          <p:spTgt spid="44">
                                            <p:txEl>
                                              <p:pRg st="4" end="4"/>
                                            </p:txEl>
                                          </p:spTgt>
                                        </p:tgtEl>
                                        <p:attrNameLst>
                                          <p:attrName>ppt_w</p:attrName>
                                        </p:attrNameLst>
                                      </p:cBhvr>
                                      <p:tavLst>
                                        <p:tav tm="0">
                                          <p:val>
                                            <p:strVal val="0"/>
                                          </p:val>
                                        </p:tav>
                                        <p:tav tm="100000">
                                          <p:val>
                                            <p:strVal val="#ppt_w"/>
                                          </p:val>
                                        </p:tav>
                                      </p:tavLst>
                                    </p:anim>
                                    <p:anim calcmode="lin" valueType="num">
                                      <p:cBhvr additive="base">
                                        <p:cTn id="505" dur="500"/>
                                        <p:tgtEl>
                                          <p:spTgt spid="44">
                                            <p:txEl>
                                              <p:pRg st="4" end="4"/>
                                            </p:txEl>
                                          </p:spTgt>
                                        </p:tgtEl>
                                        <p:attrNameLst>
                                          <p:attrName>ppt_h</p:attrName>
                                        </p:attrNameLst>
                                      </p:cBhvr>
                                      <p:tavLst>
                                        <p:tav tm="0">
                                          <p:val>
                                            <p:strVal val="0"/>
                                          </p:val>
                                        </p:tav>
                                        <p:tav tm="100000">
                                          <p:val>
                                            <p:strVal val="#ppt_h"/>
                                          </p:val>
                                        </p:tav>
                                      </p:tavLst>
                                    </p:anim>
                                  </p:childTnLst>
                                </p:cTn>
                              </p:par>
                              <p:par>
                                <p:cTn id="506" presetID="23" presetClass="entr" presetSubtype="16" fill="hold" nodeType="withEffect">
                                  <p:stCondLst>
                                    <p:cond delay="200"/>
                                  </p:stCondLst>
                                  <p:childTnLst>
                                    <p:set>
                                      <p:cBhvr>
                                        <p:cTn id="507" dur="1" fill="hold">
                                          <p:stCondLst>
                                            <p:cond delay="0"/>
                                          </p:stCondLst>
                                        </p:cTn>
                                        <p:tgtEl>
                                          <p:spTgt spid="44">
                                            <p:txEl>
                                              <p:pRg st="5" end="5"/>
                                            </p:txEl>
                                          </p:spTgt>
                                        </p:tgtEl>
                                        <p:attrNameLst>
                                          <p:attrName>style.visibility</p:attrName>
                                        </p:attrNameLst>
                                      </p:cBhvr>
                                      <p:to>
                                        <p:strVal val="visible"/>
                                      </p:to>
                                    </p:set>
                                    <p:anim calcmode="lin" valueType="num">
                                      <p:cBhvr additive="base">
                                        <p:cTn id="508" dur="500"/>
                                        <p:tgtEl>
                                          <p:spTgt spid="44">
                                            <p:txEl>
                                              <p:pRg st="5" end="5"/>
                                            </p:txEl>
                                          </p:spTgt>
                                        </p:tgtEl>
                                        <p:attrNameLst>
                                          <p:attrName>ppt_w</p:attrName>
                                        </p:attrNameLst>
                                      </p:cBhvr>
                                      <p:tavLst>
                                        <p:tav tm="0">
                                          <p:val>
                                            <p:strVal val="0"/>
                                          </p:val>
                                        </p:tav>
                                        <p:tav tm="100000">
                                          <p:val>
                                            <p:strVal val="#ppt_w"/>
                                          </p:val>
                                        </p:tav>
                                      </p:tavLst>
                                    </p:anim>
                                    <p:anim calcmode="lin" valueType="num">
                                      <p:cBhvr additive="base">
                                        <p:cTn id="509" dur="500"/>
                                        <p:tgtEl>
                                          <p:spTgt spid="44">
                                            <p:txEl>
                                              <p:pRg st="5" end="5"/>
                                            </p:txEl>
                                          </p:spTgt>
                                        </p:tgtEl>
                                        <p:attrNameLst>
                                          <p:attrName>ppt_h</p:attrName>
                                        </p:attrNameLst>
                                      </p:cBhvr>
                                      <p:tavLst>
                                        <p:tav tm="0">
                                          <p:val>
                                            <p:strVal val="0"/>
                                          </p:val>
                                        </p:tav>
                                        <p:tav tm="100000">
                                          <p:val>
                                            <p:strVal val="#ppt_h"/>
                                          </p:val>
                                        </p:tav>
                                      </p:tavLst>
                                    </p:anim>
                                  </p:childTnLst>
                                </p:cTn>
                              </p:par>
                              <p:par>
                                <p:cTn id="510" presetID="23" presetClass="entr" presetSubtype="16" fill="hold" nodeType="withEffect">
                                  <p:stCondLst>
                                    <p:cond delay="200"/>
                                  </p:stCondLst>
                                  <p:childTnLst>
                                    <p:set>
                                      <p:cBhvr>
                                        <p:cTn id="511" dur="1" fill="hold">
                                          <p:stCondLst>
                                            <p:cond delay="0"/>
                                          </p:stCondLst>
                                        </p:cTn>
                                        <p:tgtEl>
                                          <p:spTgt spid="44">
                                            <p:txEl>
                                              <p:pRg st="6" end="6"/>
                                            </p:txEl>
                                          </p:spTgt>
                                        </p:tgtEl>
                                        <p:attrNameLst>
                                          <p:attrName>style.visibility</p:attrName>
                                        </p:attrNameLst>
                                      </p:cBhvr>
                                      <p:to>
                                        <p:strVal val="visible"/>
                                      </p:to>
                                    </p:set>
                                    <p:anim calcmode="lin" valueType="num">
                                      <p:cBhvr additive="base">
                                        <p:cTn id="512" dur="500"/>
                                        <p:tgtEl>
                                          <p:spTgt spid="44">
                                            <p:txEl>
                                              <p:pRg st="6" end="6"/>
                                            </p:txEl>
                                          </p:spTgt>
                                        </p:tgtEl>
                                        <p:attrNameLst>
                                          <p:attrName>ppt_w</p:attrName>
                                        </p:attrNameLst>
                                      </p:cBhvr>
                                      <p:tavLst>
                                        <p:tav tm="0">
                                          <p:val>
                                            <p:strVal val="0"/>
                                          </p:val>
                                        </p:tav>
                                        <p:tav tm="100000">
                                          <p:val>
                                            <p:strVal val="#ppt_w"/>
                                          </p:val>
                                        </p:tav>
                                      </p:tavLst>
                                    </p:anim>
                                    <p:anim calcmode="lin" valueType="num">
                                      <p:cBhvr additive="base">
                                        <p:cTn id="513" dur="500"/>
                                        <p:tgtEl>
                                          <p:spTgt spid="44">
                                            <p:txEl>
                                              <p:pRg st="6" end="6"/>
                                            </p:txEl>
                                          </p:spTgt>
                                        </p:tgtEl>
                                        <p:attrNameLst>
                                          <p:attrName>ppt_h</p:attrName>
                                        </p:attrNameLst>
                                      </p:cBhvr>
                                      <p:tavLst>
                                        <p:tav tm="0">
                                          <p:val>
                                            <p:strVal val="0"/>
                                          </p:val>
                                        </p:tav>
                                        <p:tav tm="100000">
                                          <p:val>
                                            <p:strVal val="#ppt_h"/>
                                          </p:val>
                                        </p:tav>
                                      </p:tavLst>
                                    </p:anim>
                                  </p:childTnLst>
                                </p:cTn>
                              </p:par>
                              <p:par>
                                <p:cTn id="514" presetID="23" presetClass="entr" presetSubtype="16" fill="hold" nodeType="withEffect">
                                  <p:stCondLst>
                                    <p:cond delay="200"/>
                                  </p:stCondLst>
                                  <p:childTnLst>
                                    <p:set>
                                      <p:cBhvr>
                                        <p:cTn id="515" dur="1" fill="hold">
                                          <p:stCondLst>
                                            <p:cond delay="0"/>
                                          </p:stCondLst>
                                        </p:cTn>
                                        <p:tgtEl>
                                          <p:spTgt spid="44">
                                            <p:txEl>
                                              <p:pRg st="7" end="7"/>
                                            </p:txEl>
                                          </p:spTgt>
                                        </p:tgtEl>
                                        <p:attrNameLst>
                                          <p:attrName>style.visibility</p:attrName>
                                        </p:attrNameLst>
                                      </p:cBhvr>
                                      <p:to>
                                        <p:strVal val="visible"/>
                                      </p:to>
                                    </p:set>
                                    <p:anim calcmode="lin" valueType="num">
                                      <p:cBhvr additive="base">
                                        <p:cTn id="516" dur="500"/>
                                        <p:tgtEl>
                                          <p:spTgt spid="44">
                                            <p:txEl>
                                              <p:pRg st="7" end="7"/>
                                            </p:txEl>
                                          </p:spTgt>
                                        </p:tgtEl>
                                        <p:attrNameLst>
                                          <p:attrName>ppt_w</p:attrName>
                                        </p:attrNameLst>
                                      </p:cBhvr>
                                      <p:tavLst>
                                        <p:tav tm="0">
                                          <p:val>
                                            <p:strVal val="0"/>
                                          </p:val>
                                        </p:tav>
                                        <p:tav tm="100000">
                                          <p:val>
                                            <p:strVal val="#ppt_w"/>
                                          </p:val>
                                        </p:tav>
                                      </p:tavLst>
                                    </p:anim>
                                    <p:anim calcmode="lin" valueType="num">
                                      <p:cBhvr additive="base">
                                        <p:cTn id="517" dur="500"/>
                                        <p:tgtEl>
                                          <p:spTgt spid="44">
                                            <p:txEl>
                                              <p:pRg st="7" end="7"/>
                                            </p:txEl>
                                          </p:spTgt>
                                        </p:tgtEl>
                                        <p:attrNameLst>
                                          <p:attrName>ppt_h</p:attrName>
                                        </p:attrNameLst>
                                      </p:cBhvr>
                                      <p:tavLst>
                                        <p:tav tm="0">
                                          <p:val>
                                            <p:strVal val="0"/>
                                          </p:val>
                                        </p:tav>
                                        <p:tav tm="100000">
                                          <p:val>
                                            <p:strVal val="#ppt_h"/>
                                          </p:val>
                                        </p:tav>
                                      </p:tavLst>
                                    </p:anim>
                                  </p:childTnLst>
                                </p:cTn>
                              </p:par>
                              <p:par>
                                <p:cTn id="518" presetID="23" presetClass="entr" presetSubtype="16" fill="hold" nodeType="withEffect">
                                  <p:stCondLst>
                                    <p:cond delay="200"/>
                                  </p:stCondLst>
                                  <p:childTnLst>
                                    <p:set>
                                      <p:cBhvr>
                                        <p:cTn id="519" dur="1" fill="hold">
                                          <p:stCondLst>
                                            <p:cond delay="0"/>
                                          </p:stCondLst>
                                        </p:cTn>
                                        <p:tgtEl>
                                          <p:spTgt spid="44">
                                            <p:txEl>
                                              <p:pRg st="8" end="8"/>
                                            </p:txEl>
                                          </p:spTgt>
                                        </p:tgtEl>
                                        <p:attrNameLst>
                                          <p:attrName>style.visibility</p:attrName>
                                        </p:attrNameLst>
                                      </p:cBhvr>
                                      <p:to>
                                        <p:strVal val="visible"/>
                                      </p:to>
                                    </p:set>
                                    <p:anim calcmode="lin" valueType="num">
                                      <p:cBhvr additive="base">
                                        <p:cTn id="520" dur="500"/>
                                        <p:tgtEl>
                                          <p:spTgt spid="44">
                                            <p:txEl>
                                              <p:pRg st="8" end="8"/>
                                            </p:txEl>
                                          </p:spTgt>
                                        </p:tgtEl>
                                        <p:attrNameLst>
                                          <p:attrName>ppt_w</p:attrName>
                                        </p:attrNameLst>
                                      </p:cBhvr>
                                      <p:tavLst>
                                        <p:tav tm="0">
                                          <p:val>
                                            <p:strVal val="0"/>
                                          </p:val>
                                        </p:tav>
                                        <p:tav tm="100000">
                                          <p:val>
                                            <p:strVal val="#ppt_w"/>
                                          </p:val>
                                        </p:tav>
                                      </p:tavLst>
                                    </p:anim>
                                    <p:anim calcmode="lin" valueType="num">
                                      <p:cBhvr additive="base">
                                        <p:cTn id="521" dur="500"/>
                                        <p:tgtEl>
                                          <p:spTgt spid="44">
                                            <p:txEl>
                                              <p:pRg st="8" end="8"/>
                                            </p:txEl>
                                          </p:spTgt>
                                        </p:tgtEl>
                                        <p:attrNameLst>
                                          <p:attrName>ppt_h</p:attrName>
                                        </p:attrNameLst>
                                      </p:cBhvr>
                                      <p:tavLst>
                                        <p:tav tm="0">
                                          <p:val>
                                            <p:strVal val="0"/>
                                          </p:val>
                                        </p:tav>
                                        <p:tav tm="100000">
                                          <p:val>
                                            <p:strVal val="#ppt_h"/>
                                          </p:val>
                                        </p:tav>
                                      </p:tavLst>
                                    </p:anim>
                                  </p:childTnLst>
                                </p:cTn>
                              </p:par>
                            </p:childTnLst>
                          </p:cTn>
                        </p:par>
                        <p:par>
                          <p:cTn id="522" fill="hold">
                            <p:stCondLst>
                              <p:cond delay="2000"/>
                            </p:stCondLst>
                            <p:childTnLst>
                              <p:par>
                                <p:cTn id="523" presetID="23" presetClass="entr" presetSubtype="16" fill="hold" nodeType="afterEffect">
                                  <p:stCondLst>
                                    <p:cond delay="0"/>
                                  </p:stCondLst>
                                  <p:childTnLst>
                                    <p:set>
                                      <p:cBhvr>
                                        <p:cTn id="524" dur="1" fill="hold">
                                          <p:stCondLst>
                                            <p:cond delay="0"/>
                                          </p:stCondLst>
                                        </p:cTn>
                                        <p:tgtEl>
                                          <p:spTgt spid="45"/>
                                        </p:tgtEl>
                                        <p:attrNameLst>
                                          <p:attrName>style.visibility</p:attrName>
                                        </p:attrNameLst>
                                      </p:cBhvr>
                                      <p:to>
                                        <p:strVal val="visible"/>
                                      </p:to>
                                    </p:set>
                                    <p:anim calcmode="lin" valueType="num">
                                      <p:cBhvr additive="base">
                                        <p:cTn id="525" dur="500"/>
                                        <p:tgtEl>
                                          <p:spTgt spid="45"/>
                                        </p:tgtEl>
                                        <p:attrNameLst>
                                          <p:attrName>ppt_w</p:attrName>
                                        </p:attrNameLst>
                                      </p:cBhvr>
                                      <p:tavLst>
                                        <p:tav tm="0">
                                          <p:val>
                                            <p:strVal val="0"/>
                                          </p:val>
                                        </p:tav>
                                        <p:tav tm="100000">
                                          <p:val>
                                            <p:strVal val="#ppt_w"/>
                                          </p:val>
                                        </p:tav>
                                      </p:tavLst>
                                    </p:anim>
                                    <p:anim calcmode="lin" valueType="num">
                                      <p:cBhvr additive="base">
                                        <p:cTn id="526" dur="500"/>
                                        <p:tgtEl>
                                          <p:spTgt spid="45"/>
                                        </p:tgtEl>
                                        <p:attrNameLst>
                                          <p:attrName>ppt_h</p:attrName>
                                        </p:attrNameLst>
                                      </p:cBhvr>
                                      <p:tavLst>
                                        <p:tav tm="0">
                                          <p:val>
                                            <p:strVal val="0"/>
                                          </p:val>
                                        </p:tav>
                                        <p:tav tm="100000">
                                          <p:val>
                                            <p:strVal val="#ppt_h"/>
                                          </p:val>
                                        </p:tav>
                                      </p:tavLst>
                                    </p:anim>
                                  </p:childTnLst>
                                </p:cTn>
                              </p:par>
                              <p:par>
                                <p:cTn id="527" presetID="23" presetClass="entr" presetSubtype="16" fill="hold" nodeType="withEffect">
                                  <p:stCondLst>
                                    <p:cond delay="200"/>
                                  </p:stCondLst>
                                  <p:childTnLst>
                                    <p:set>
                                      <p:cBhvr>
                                        <p:cTn id="528" dur="1" fill="hold">
                                          <p:stCondLst>
                                            <p:cond delay="0"/>
                                          </p:stCondLst>
                                        </p:cTn>
                                        <p:tgtEl>
                                          <p:spTgt spid="46">
                                            <p:txEl>
                                              <p:pRg st="0" end="0"/>
                                            </p:txEl>
                                          </p:spTgt>
                                        </p:tgtEl>
                                        <p:attrNameLst>
                                          <p:attrName>style.visibility</p:attrName>
                                        </p:attrNameLst>
                                      </p:cBhvr>
                                      <p:to>
                                        <p:strVal val="visible"/>
                                      </p:to>
                                    </p:set>
                                    <p:anim calcmode="lin" valueType="num">
                                      <p:cBhvr additive="base">
                                        <p:cTn id="529" dur="500"/>
                                        <p:tgtEl>
                                          <p:spTgt spid="46">
                                            <p:txEl>
                                              <p:pRg st="0" end="0"/>
                                            </p:txEl>
                                          </p:spTgt>
                                        </p:tgtEl>
                                        <p:attrNameLst>
                                          <p:attrName>ppt_w</p:attrName>
                                        </p:attrNameLst>
                                      </p:cBhvr>
                                      <p:tavLst>
                                        <p:tav tm="0">
                                          <p:val>
                                            <p:strVal val="0"/>
                                          </p:val>
                                        </p:tav>
                                        <p:tav tm="100000">
                                          <p:val>
                                            <p:strVal val="#ppt_w"/>
                                          </p:val>
                                        </p:tav>
                                      </p:tavLst>
                                    </p:anim>
                                    <p:anim calcmode="lin" valueType="num">
                                      <p:cBhvr additive="base">
                                        <p:cTn id="530" dur="500"/>
                                        <p:tgtEl>
                                          <p:spTgt spid="46">
                                            <p:txEl>
                                              <p:pRg st="0" end="0"/>
                                            </p:txEl>
                                          </p:spTgt>
                                        </p:tgtEl>
                                        <p:attrNameLst>
                                          <p:attrName>ppt_h</p:attrName>
                                        </p:attrNameLst>
                                      </p:cBhvr>
                                      <p:tavLst>
                                        <p:tav tm="0">
                                          <p:val>
                                            <p:strVal val="0"/>
                                          </p:val>
                                        </p:tav>
                                        <p:tav tm="100000">
                                          <p:val>
                                            <p:strVal val="#ppt_h"/>
                                          </p:val>
                                        </p:tav>
                                      </p:tavLst>
                                    </p:anim>
                                  </p:childTnLst>
                                </p:cTn>
                              </p:par>
                              <p:par>
                                <p:cTn id="531" presetID="23" presetClass="entr" presetSubtype="16" fill="hold" nodeType="withEffect">
                                  <p:stCondLst>
                                    <p:cond delay="200"/>
                                  </p:stCondLst>
                                  <p:childTnLst>
                                    <p:set>
                                      <p:cBhvr>
                                        <p:cTn id="532" dur="1" fill="hold">
                                          <p:stCondLst>
                                            <p:cond delay="0"/>
                                          </p:stCondLst>
                                        </p:cTn>
                                        <p:tgtEl>
                                          <p:spTgt spid="46">
                                            <p:txEl>
                                              <p:pRg st="1" end="1"/>
                                            </p:txEl>
                                          </p:spTgt>
                                        </p:tgtEl>
                                        <p:attrNameLst>
                                          <p:attrName>style.visibility</p:attrName>
                                        </p:attrNameLst>
                                      </p:cBhvr>
                                      <p:to>
                                        <p:strVal val="visible"/>
                                      </p:to>
                                    </p:set>
                                    <p:anim calcmode="lin" valueType="num">
                                      <p:cBhvr additive="base">
                                        <p:cTn id="533" dur="500"/>
                                        <p:tgtEl>
                                          <p:spTgt spid="46">
                                            <p:txEl>
                                              <p:pRg st="1" end="1"/>
                                            </p:txEl>
                                          </p:spTgt>
                                        </p:tgtEl>
                                        <p:attrNameLst>
                                          <p:attrName>ppt_w</p:attrName>
                                        </p:attrNameLst>
                                      </p:cBhvr>
                                      <p:tavLst>
                                        <p:tav tm="0">
                                          <p:val>
                                            <p:strVal val="0"/>
                                          </p:val>
                                        </p:tav>
                                        <p:tav tm="100000">
                                          <p:val>
                                            <p:strVal val="#ppt_w"/>
                                          </p:val>
                                        </p:tav>
                                      </p:tavLst>
                                    </p:anim>
                                    <p:anim calcmode="lin" valueType="num">
                                      <p:cBhvr additive="base">
                                        <p:cTn id="534" dur="500"/>
                                        <p:tgtEl>
                                          <p:spTgt spid="46">
                                            <p:txEl>
                                              <p:pRg st="1" end="1"/>
                                            </p:txEl>
                                          </p:spTgt>
                                        </p:tgtEl>
                                        <p:attrNameLst>
                                          <p:attrName>ppt_h</p:attrName>
                                        </p:attrNameLst>
                                      </p:cBhvr>
                                      <p:tavLst>
                                        <p:tav tm="0">
                                          <p:val>
                                            <p:strVal val="0"/>
                                          </p:val>
                                        </p:tav>
                                        <p:tav tm="100000">
                                          <p:val>
                                            <p:strVal val="#ppt_h"/>
                                          </p:val>
                                        </p:tav>
                                      </p:tavLst>
                                    </p:anim>
                                  </p:childTnLst>
                                </p:cTn>
                              </p:par>
                              <p:par>
                                <p:cTn id="535" presetID="23" presetClass="entr" presetSubtype="16" fill="hold" nodeType="withEffect">
                                  <p:stCondLst>
                                    <p:cond delay="200"/>
                                  </p:stCondLst>
                                  <p:childTnLst>
                                    <p:set>
                                      <p:cBhvr>
                                        <p:cTn id="536" dur="1" fill="hold">
                                          <p:stCondLst>
                                            <p:cond delay="0"/>
                                          </p:stCondLst>
                                        </p:cTn>
                                        <p:tgtEl>
                                          <p:spTgt spid="46">
                                            <p:txEl>
                                              <p:pRg st="2" end="2"/>
                                            </p:txEl>
                                          </p:spTgt>
                                        </p:tgtEl>
                                        <p:attrNameLst>
                                          <p:attrName>style.visibility</p:attrName>
                                        </p:attrNameLst>
                                      </p:cBhvr>
                                      <p:to>
                                        <p:strVal val="visible"/>
                                      </p:to>
                                    </p:set>
                                    <p:anim calcmode="lin" valueType="num">
                                      <p:cBhvr additive="base">
                                        <p:cTn id="537" dur="500"/>
                                        <p:tgtEl>
                                          <p:spTgt spid="46">
                                            <p:txEl>
                                              <p:pRg st="2" end="2"/>
                                            </p:txEl>
                                          </p:spTgt>
                                        </p:tgtEl>
                                        <p:attrNameLst>
                                          <p:attrName>ppt_w</p:attrName>
                                        </p:attrNameLst>
                                      </p:cBhvr>
                                      <p:tavLst>
                                        <p:tav tm="0">
                                          <p:val>
                                            <p:strVal val="0"/>
                                          </p:val>
                                        </p:tav>
                                        <p:tav tm="100000">
                                          <p:val>
                                            <p:strVal val="#ppt_w"/>
                                          </p:val>
                                        </p:tav>
                                      </p:tavLst>
                                    </p:anim>
                                    <p:anim calcmode="lin" valueType="num">
                                      <p:cBhvr additive="base">
                                        <p:cTn id="538" dur="500"/>
                                        <p:tgtEl>
                                          <p:spTgt spid="46">
                                            <p:txEl>
                                              <p:pRg st="2" end="2"/>
                                            </p:txEl>
                                          </p:spTgt>
                                        </p:tgtEl>
                                        <p:attrNameLst>
                                          <p:attrName>ppt_h</p:attrName>
                                        </p:attrNameLst>
                                      </p:cBhvr>
                                      <p:tavLst>
                                        <p:tav tm="0">
                                          <p:val>
                                            <p:strVal val="0"/>
                                          </p:val>
                                        </p:tav>
                                        <p:tav tm="100000">
                                          <p:val>
                                            <p:strVal val="#ppt_h"/>
                                          </p:val>
                                        </p:tav>
                                      </p:tavLst>
                                    </p:anim>
                                  </p:childTnLst>
                                </p:cTn>
                              </p:par>
                              <p:par>
                                <p:cTn id="539" presetID="23" presetClass="entr" presetSubtype="16" fill="hold" nodeType="withEffect">
                                  <p:stCondLst>
                                    <p:cond delay="200"/>
                                  </p:stCondLst>
                                  <p:childTnLst>
                                    <p:set>
                                      <p:cBhvr>
                                        <p:cTn id="540" dur="1" fill="hold">
                                          <p:stCondLst>
                                            <p:cond delay="0"/>
                                          </p:stCondLst>
                                        </p:cTn>
                                        <p:tgtEl>
                                          <p:spTgt spid="46">
                                            <p:txEl>
                                              <p:pRg st="3" end="3"/>
                                            </p:txEl>
                                          </p:spTgt>
                                        </p:tgtEl>
                                        <p:attrNameLst>
                                          <p:attrName>style.visibility</p:attrName>
                                        </p:attrNameLst>
                                      </p:cBhvr>
                                      <p:to>
                                        <p:strVal val="visible"/>
                                      </p:to>
                                    </p:set>
                                    <p:anim calcmode="lin" valueType="num">
                                      <p:cBhvr additive="base">
                                        <p:cTn id="541" dur="500"/>
                                        <p:tgtEl>
                                          <p:spTgt spid="46">
                                            <p:txEl>
                                              <p:pRg st="3" end="3"/>
                                            </p:txEl>
                                          </p:spTgt>
                                        </p:tgtEl>
                                        <p:attrNameLst>
                                          <p:attrName>ppt_w</p:attrName>
                                        </p:attrNameLst>
                                      </p:cBhvr>
                                      <p:tavLst>
                                        <p:tav tm="0">
                                          <p:val>
                                            <p:strVal val="0"/>
                                          </p:val>
                                        </p:tav>
                                        <p:tav tm="100000">
                                          <p:val>
                                            <p:strVal val="#ppt_w"/>
                                          </p:val>
                                        </p:tav>
                                      </p:tavLst>
                                    </p:anim>
                                    <p:anim calcmode="lin" valueType="num">
                                      <p:cBhvr additive="base">
                                        <p:cTn id="542" dur="500"/>
                                        <p:tgtEl>
                                          <p:spTgt spid="46">
                                            <p:txEl>
                                              <p:pRg st="3" end="3"/>
                                            </p:txEl>
                                          </p:spTgt>
                                        </p:tgtEl>
                                        <p:attrNameLst>
                                          <p:attrName>ppt_h</p:attrName>
                                        </p:attrNameLst>
                                      </p:cBhvr>
                                      <p:tavLst>
                                        <p:tav tm="0">
                                          <p:val>
                                            <p:strVal val="0"/>
                                          </p:val>
                                        </p:tav>
                                        <p:tav tm="100000">
                                          <p:val>
                                            <p:strVal val="#ppt_h"/>
                                          </p:val>
                                        </p:tav>
                                      </p:tavLst>
                                    </p:anim>
                                  </p:childTnLst>
                                </p:cTn>
                              </p:par>
                              <p:par>
                                <p:cTn id="543" presetID="23" presetClass="entr" presetSubtype="16" fill="hold" nodeType="withEffect">
                                  <p:stCondLst>
                                    <p:cond delay="200"/>
                                  </p:stCondLst>
                                  <p:childTnLst>
                                    <p:set>
                                      <p:cBhvr>
                                        <p:cTn id="544" dur="1" fill="hold">
                                          <p:stCondLst>
                                            <p:cond delay="0"/>
                                          </p:stCondLst>
                                        </p:cTn>
                                        <p:tgtEl>
                                          <p:spTgt spid="46">
                                            <p:txEl>
                                              <p:pRg st="4" end="4"/>
                                            </p:txEl>
                                          </p:spTgt>
                                        </p:tgtEl>
                                        <p:attrNameLst>
                                          <p:attrName>style.visibility</p:attrName>
                                        </p:attrNameLst>
                                      </p:cBhvr>
                                      <p:to>
                                        <p:strVal val="visible"/>
                                      </p:to>
                                    </p:set>
                                    <p:anim calcmode="lin" valueType="num">
                                      <p:cBhvr additive="base">
                                        <p:cTn id="545" dur="500"/>
                                        <p:tgtEl>
                                          <p:spTgt spid="46">
                                            <p:txEl>
                                              <p:pRg st="4" end="4"/>
                                            </p:txEl>
                                          </p:spTgt>
                                        </p:tgtEl>
                                        <p:attrNameLst>
                                          <p:attrName>ppt_w</p:attrName>
                                        </p:attrNameLst>
                                      </p:cBhvr>
                                      <p:tavLst>
                                        <p:tav tm="0">
                                          <p:val>
                                            <p:strVal val="0"/>
                                          </p:val>
                                        </p:tav>
                                        <p:tav tm="100000">
                                          <p:val>
                                            <p:strVal val="#ppt_w"/>
                                          </p:val>
                                        </p:tav>
                                      </p:tavLst>
                                    </p:anim>
                                    <p:anim calcmode="lin" valueType="num">
                                      <p:cBhvr additive="base">
                                        <p:cTn id="546" dur="500"/>
                                        <p:tgtEl>
                                          <p:spTgt spid="46">
                                            <p:txEl>
                                              <p:pRg st="4" end="4"/>
                                            </p:txEl>
                                          </p:spTgt>
                                        </p:tgtEl>
                                        <p:attrNameLst>
                                          <p:attrName>ppt_h</p:attrName>
                                        </p:attrNameLst>
                                      </p:cBhvr>
                                      <p:tavLst>
                                        <p:tav tm="0">
                                          <p:val>
                                            <p:strVal val="0"/>
                                          </p:val>
                                        </p:tav>
                                        <p:tav tm="100000">
                                          <p:val>
                                            <p:strVal val="#ppt_h"/>
                                          </p:val>
                                        </p:tav>
                                      </p:tavLst>
                                    </p:anim>
                                  </p:childTnLst>
                                </p:cTn>
                              </p:par>
                              <p:par>
                                <p:cTn id="547" presetID="23" presetClass="entr" presetSubtype="16" fill="hold" nodeType="withEffect">
                                  <p:stCondLst>
                                    <p:cond delay="200"/>
                                  </p:stCondLst>
                                  <p:childTnLst>
                                    <p:set>
                                      <p:cBhvr>
                                        <p:cTn id="548" dur="1" fill="hold">
                                          <p:stCondLst>
                                            <p:cond delay="0"/>
                                          </p:stCondLst>
                                        </p:cTn>
                                        <p:tgtEl>
                                          <p:spTgt spid="46">
                                            <p:txEl>
                                              <p:pRg st="5" end="5"/>
                                            </p:txEl>
                                          </p:spTgt>
                                        </p:tgtEl>
                                        <p:attrNameLst>
                                          <p:attrName>style.visibility</p:attrName>
                                        </p:attrNameLst>
                                      </p:cBhvr>
                                      <p:to>
                                        <p:strVal val="visible"/>
                                      </p:to>
                                    </p:set>
                                    <p:anim calcmode="lin" valueType="num">
                                      <p:cBhvr additive="base">
                                        <p:cTn id="549" dur="500"/>
                                        <p:tgtEl>
                                          <p:spTgt spid="46">
                                            <p:txEl>
                                              <p:pRg st="5" end="5"/>
                                            </p:txEl>
                                          </p:spTgt>
                                        </p:tgtEl>
                                        <p:attrNameLst>
                                          <p:attrName>ppt_w</p:attrName>
                                        </p:attrNameLst>
                                      </p:cBhvr>
                                      <p:tavLst>
                                        <p:tav tm="0">
                                          <p:val>
                                            <p:strVal val="0"/>
                                          </p:val>
                                        </p:tav>
                                        <p:tav tm="100000">
                                          <p:val>
                                            <p:strVal val="#ppt_w"/>
                                          </p:val>
                                        </p:tav>
                                      </p:tavLst>
                                    </p:anim>
                                    <p:anim calcmode="lin" valueType="num">
                                      <p:cBhvr additive="base">
                                        <p:cTn id="550" dur="500"/>
                                        <p:tgtEl>
                                          <p:spTgt spid="46">
                                            <p:txEl>
                                              <p:pRg st="5" end="5"/>
                                            </p:txEl>
                                          </p:spTgt>
                                        </p:tgtEl>
                                        <p:attrNameLst>
                                          <p:attrName>ppt_h</p:attrName>
                                        </p:attrNameLst>
                                      </p:cBhvr>
                                      <p:tavLst>
                                        <p:tav tm="0">
                                          <p:val>
                                            <p:strVal val="0"/>
                                          </p:val>
                                        </p:tav>
                                        <p:tav tm="100000">
                                          <p:val>
                                            <p:strVal val="#ppt_h"/>
                                          </p:val>
                                        </p:tav>
                                      </p:tavLst>
                                    </p:anim>
                                  </p:childTnLst>
                                </p:cTn>
                              </p:par>
                              <p:par>
                                <p:cTn id="551" presetID="23" presetClass="entr" presetSubtype="16" fill="hold" nodeType="withEffect">
                                  <p:stCondLst>
                                    <p:cond delay="200"/>
                                  </p:stCondLst>
                                  <p:childTnLst>
                                    <p:set>
                                      <p:cBhvr>
                                        <p:cTn id="552" dur="1" fill="hold">
                                          <p:stCondLst>
                                            <p:cond delay="0"/>
                                          </p:stCondLst>
                                        </p:cTn>
                                        <p:tgtEl>
                                          <p:spTgt spid="46">
                                            <p:txEl>
                                              <p:pRg st="6" end="6"/>
                                            </p:txEl>
                                          </p:spTgt>
                                        </p:tgtEl>
                                        <p:attrNameLst>
                                          <p:attrName>style.visibility</p:attrName>
                                        </p:attrNameLst>
                                      </p:cBhvr>
                                      <p:to>
                                        <p:strVal val="visible"/>
                                      </p:to>
                                    </p:set>
                                    <p:anim calcmode="lin" valueType="num">
                                      <p:cBhvr additive="base">
                                        <p:cTn id="553" dur="500"/>
                                        <p:tgtEl>
                                          <p:spTgt spid="46">
                                            <p:txEl>
                                              <p:pRg st="6" end="6"/>
                                            </p:txEl>
                                          </p:spTgt>
                                        </p:tgtEl>
                                        <p:attrNameLst>
                                          <p:attrName>ppt_w</p:attrName>
                                        </p:attrNameLst>
                                      </p:cBhvr>
                                      <p:tavLst>
                                        <p:tav tm="0">
                                          <p:val>
                                            <p:strVal val="0"/>
                                          </p:val>
                                        </p:tav>
                                        <p:tav tm="100000">
                                          <p:val>
                                            <p:strVal val="#ppt_w"/>
                                          </p:val>
                                        </p:tav>
                                      </p:tavLst>
                                    </p:anim>
                                    <p:anim calcmode="lin" valueType="num">
                                      <p:cBhvr additive="base">
                                        <p:cTn id="554" dur="500"/>
                                        <p:tgtEl>
                                          <p:spTgt spid="46">
                                            <p:txEl>
                                              <p:pRg st="6" end="6"/>
                                            </p:txEl>
                                          </p:spTgt>
                                        </p:tgtEl>
                                        <p:attrNameLst>
                                          <p:attrName>ppt_h</p:attrName>
                                        </p:attrNameLst>
                                      </p:cBhvr>
                                      <p:tavLst>
                                        <p:tav tm="0">
                                          <p:val>
                                            <p:strVal val="0"/>
                                          </p:val>
                                        </p:tav>
                                        <p:tav tm="100000">
                                          <p:val>
                                            <p:strVal val="#ppt_h"/>
                                          </p:val>
                                        </p:tav>
                                      </p:tavLst>
                                    </p:anim>
                                  </p:childTnLst>
                                </p:cTn>
                              </p:par>
                              <p:par>
                                <p:cTn id="555" presetID="23" presetClass="entr" presetSubtype="16" fill="hold" nodeType="withEffect">
                                  <p:stCondLst>
                                    <p:cond delay="200"/>
                                  </p:stCondLst>
                                  <p:childTnLst>
                                    <p:set>
                                      <p:cBhvr>
                                        <p:cTn id="556" dur="1" fill="hold">
                                          <p:stCondLst>
                                            <p:cond delay="0"/>
                                          </p:stCondLst>
                                        </p:cTn>
                                        <p:tgtEl>
                                          <p:spTgt spid="46">
                                            <p:txEl>
                                              <p:pRg st="7" end="7"/>
                                            </p:txEl>
                                          </p:spTgt>
                                        </p:tgtEl>
                                        <p:attrNameLst>
                                          <p:attrName>style.visibility</p:attrName>
                                        </p:attrNameLst>
                                      </p:cBhvr>
                                      <p:to>
                                        <p:strVal val="visible"/>
                                      </p:to>
                                    </p:set>
                                    <p:anim calcmode="lin" valueType="num">
                                      <p:cBhvr additive="base">
                                        <p:cTn id="557" dur="500"/>
                                        <p:tgtEl>
                                          <p:spTgt spid="46">
                                            <p:txEl>
                                              <p:pRg st="7" end="7"/>
                                            </p:txEl>
                                          </p:spTgt>
                                        </p:tgtEl>
                                        <p:attrNameLst>
                                          <p:attrName>ppt_w</p:attrName>
                                        </p:attrNameLst>
                                      </p:cBhvr>
                                      <p:tavLst>
                                        <p:tav tm="0">
                                          <p:val>
                                            <p:strVal val="0"/>
                                          </p:val>
                                        </p:tav>
                                        <p:tav tm="100000">
                                          <p:val>
                                            <p:strVal val="#ppt_w"/>
                                          </p:val>
                                        </p:tav>
                                      </p:tavLst>
                                    </p:anim>
                                    <p:anim calcmode="lin" valueType="num">
                                      <p:cBhvr additive="base">
                                        <p:cTn id="558" dur="500"/>
                                        <p:tgtEl>
                                          <p:spTgt spid="46">
                                            <p:txEl>
                                              <p:pRg st="7" end="7"/>
                                            </p:txEl>
                                          </p:spTgt>
                                        </p:tgtEl>
                                        <p:attrNameLst>
                                          <p:attrName>ppt_h</p:attrName>
                                        </p:attrNameLst>
                                      </p:cBhvr>
                                      <p:tavLst>
                                        <p:tav tm="0">
                                          <p:val>
                                            <p:strVal val="0"/>
                                          </p:val>
                                        </p:tav>
                                        <p:tav tm="100000">
                                          <p:val>
                                            <p:strVal val="#ppt_h"/>
                                          </p:val>
                                        </p:tav>
                                      </p:tavLst>
                                    </p:anim>
                                  </p:childTnLst>
                                </p:cTn>
                              </p:par>
                              <p:par>
                                <p:cTn id="559" presetID="23" presetClass="entr" presetSubtype="16" fill="hold" nodeType="withEffect">
                                  <p:stCondLst>
                                    <p:cond delay="200"/>
                                  </p:stCondLst>
                                  <p:childTnLst>
                                    <p:set>
                                      <p:cBhvr>
                                        <p:cTn id="560" dur="1" fill="hold">
                                          <p:stCondLst>
                                            <p:cond delay="0"/>
                                          </p:stCondLst>
                                        </p:cTn>
                                        <p:tgtEl>
                                          <p:spTgt spid="46">
                                            <p:txEl>
                                              <p:pRg st="8" end="8"/>
                                            </p:txEl>
                                          </p:spTgt>
                                        </p:tgtEl>
                                        <p:attrNameLst>
                                          <p:attrName>style.visibility</p:attrName>
                                        </p:attrNameLst>
                                      </p:cBhvr>
                                      <p:to>
                                        <p:strVal val="visible"/>
                                      </p:to>
                                    </p:set>
                                    <p:anim calcmode="lin" valueType="num">
                                      <p:cBhvr additive="base">
                                        <p:cTn id="561" dur="500"/>
                                        <p:tgtEl>
                                          <p:spTgt spid="46">
                                            <p:txEl>
                                              <p:pRg st="8" end="8"/>
                                            </p:txEl>
                                          </p:spTgt>
                                        </p:tgtEl>
                                        <p:attrNameLst>
                                          <p:attrName>ppt_w</p:attrName>
                                        </p:attrNameLst>
                                      </p:cBhvr>
                                      <p:tavLst>
                                        <p:tav tm="0">
                                          <p:val>
                                            <p:strVal val="0"/>
                                          </p:val>
                                        </p:tav>
                                        <p:tav tm="100000">
                                          <p:val>
                                            <p:strVal val="#ppt_w"/>
                                          </p:val>
                                        </p:tav>
                                      </p:tavLst>
                                    </p:anim>
                                    <p:anim calcmode="lin" valueType="num">
                                      <p:cBhvr additive="base">
                                        <p:cTn id="562" dur="500"/>
                                        <p:tgtEl>
                                          <p:spTgt spid="46">
                                            <p:txEl>
                                              <p:pRg st="8" end="8"/>
                                            </p:txEl>
                                          </p:spTgt>
                                        </p:tgtEl>
                                        <p:attrNameLst>
                                          <p:attrName>ppt_h</p:attrName>
                                        </p:attrNameLst>
                                      </p:cBhvr>
                                      <p:tavLst>
                                        <p:tav tm="0">
                                          <p:val>
                                            <p:strVal val="0"/>
                                          </p:val>
                                        </p:tav>
                                        <p:tav tm="100000">
                                          <p:val>
                                            <p:strVal val="#ppt_h"/>
                                          </p:val>
                                        </p:tav>
                                      </p:tavLst>
                                    </p:anim>
                                  </p:childTnLst>
                                </p:cTn>
                              </p:par>
                              <p:par>
                                <p:cTn id="563" presetID="23" presetClass="entr" presetSubtype="16" fill="hold" nodeType="withEffect">
                                  <p:stCondLst>
                                    <p:cond delay="200"/>
                                  </p:stCondLst>
                                  <p:childTnLst>
                                    <p:set>
                                      <p:cBhvr>
                                        <p:cTn id="564" dur="1" fill="hold">
                                          <p:stCondLst>
                                            <p:cond delay="0"/>
                                          </p:stCondLst>
                                        </p:cTn>
                                        <p:tgtEl>
                                          <p:spTgt spid="47">
                                            <p:txEl>
                                              <p:pRg st="0" end="0"/>
                                            </p:txEl>
                                          </p:spTgt>
                                        </p:tgtEl>
                                        <p:attrNameLst>
                                          <p:attrName>style.visibility</p:attrName>
                                        </p:attrNameLst>
                                      </p:cBhvr>
                                      <p:to>
                                        <p:strVal val="visible"/>
                                      </p:to>
                                    </p:set>
                                    <p:anim calcmode="lin" valueType="num">
                                      <p:cBhvr additive="base">
                                        <p:cTn id="565" dur="500"/>
                                        <p:tgtEl>
                                          <p:spTgt spid="47">
                                            <p:txEl>
                                              <p:pRg st="0" end="0"/>
                                            </p:txEl>
                                          </p:spTgt>
                                        </p:tgtEl>
                                        <p:attrNameLst>
                                          <p:attrName>ppt_w</p:attrName>
                                        </p:attrNameLst>
                                      </p:cBhvr>
                                      <p:tavLst>
                                        <p:tav tm="0">
                                          <p:val>
                                            <p:strVal val="0"/>
                                          </p:val>
                                        </p:tav>
                                        <p:tav tm="100000">
                                          <p:val>
                                            <p:strVal val="#ppt_w"/>
                                          </p:val>
                                        </p:tav>
                                      </p:tavLst>
                                    </p:anim>
                                    <p:anim calcmode="lin" valueType="num">
                                      <p:cBhvr additive="base">
                                        <p:cTn id="566" dur="500"/>
                                        <p:tgtEl>
                                          <p:spTgt spid="47">
                                            <p:txEl>
                                              <p:pRg st="0" end="0"/>
                                            </p:txEl>
                                          </p:spTgt>
                                        </p:tgtEl>
                                        <p:attrNameLst>
                                          <p:attrName>ppt_h</p:attrName>
                                        </p:attrNameLst>
                                      </p:cBhvr>
                                      <p:tavLst>
                                        <p:tav tm="0">
                                          <p:val>
                                            <p:strVal val="0"/>
                                          </p:val>
                                        </p:tav>
                                        <p:tav tm="100000">
                                          <p:val>
                                            <p:strVal val="#ppt_h"/>
                                          </p:val>
                                        </p:tav>
                                      </p:tavLst>
                                    </p:anim>
                                  </p:childTnLst>
                                </p:cTn>
                              </p:par>
                              <p:par>
                                <p:cTn id="567" presetID="23" presetClass="entr" presetSubtype="16" fill="hold" nodeType="withEffect">
                                  <p:stCondLst>
                                    <p:cond delay="200"/>
                                  </p:stCondLst>
                                  <p:childTnLst>
                                    <p:set>
                                      <p:cBhvr>
                                        <p:cTn id="568" dur="1" fill="hold">
                                          <p:stCondLst>
                                            <p:cond delay="0"/>
                                          </p:stCondLst>
                                        </p:cTn>
                                        <p:tgtEl>
                                          <p:spTgt spid="47">
                                            <p:txEl>
                                              <p:pRg st="1" end="1"/>
                                            </p:txEl>
                                          </p:spTgt>
                                        </p:tgtEl>
                                        <p:attrNameLst>
                                          <p:attrName>style.visibility</p:attrName>
                                        </p:attrNameLst>
                                      </p:cBhvr>
                                      <p:to>
                                        <p:strVal val="visible"/>
                                      </p:to>
                                    </p:set>
                                    <p:anim calcmode="lin" valueType="num">
                                      <p:cBhvr additive="base">
                                        <p:cTn id="569" dur="500"/>
                                        <p:tgtEl>
                                          <p:spTgt spid="47">
                                            <p:txEl>
                                              <p:pRg st="1" end="1"/>
                                            </p:txEl>
                                          </p:spTgt>
                                        </p:tgtEl>
                                        <p:attrNameLst>
                                          <p:attrName>ppt_w</p:attrName>
                                        </p:attrNameLst>
                                      </p:cBhvr>
                                      <p:tavLst>
                                        <p:tav tm="0">
                                          <p:val>
                                            <p:strVal val="0"/>
                                          </p:val>
                                        </p:tav>
                                        <p:tav tm="100000">
                                          <p:val>
                                            <p:strVal val="#ppt_w"/>
                                          </p:val>
                                        </p:tav>
                                      </p:tavLst>
                                    </p:anim>
                                    <p:anim calcmode="lin" valueType="num">
                                      <p:cBhvr additive="base">
                                        <p:cTn id="570" dur="500"/>
                                        <p:tgtEl>
                                          <p:spTgt spid="47">
                                            <p:txEl>
                                              <p:pRg st="1" end="1"/>
                                            </p:txEl>
                                          </p:spTgt>
                                        </p:tgtEl>
                                        <p:attrNameLst>
                                          <p:attrName>ppt_h</p:attrName>
                                        </p:attrNameLst>
                                      </p:cBhvr>
                                      <p:tavLst>
                                        <p:tav tm="0">
                                          <p:val>
                                            <p:strVal val="0"/>
                                          </p:val>
                                        </p:tav>
                                        <p:tav tm="100000">
                                          <p:val>
                                            <p:strVal val="#ppt_h"/>
                                          </p:val>
                                        </p:tav>
                                      </p:tavLst>
                                    </p:anim>
                                  </p:childTnLst>
                                </p:cTn>
                              </p:par>
                              <p:par>
                                <p:cTn id="571" presetID="23" presetClass="entr" presetSubtype="16" fill="hold" nodeType="withEffect">
                                  <p:stCondLst>
                                    <p:cond delay="200"/>
                                  </p:stCondLst>
                                  <p:childTnLst>
                                    <p:set>
                                      <p:cBhvr>
                                        <p:cTn id="572" dur="1" fill="hold">
                                          <p:stCondLst>
                                            <p:cond delay="0"/>
                                          </p:stCondLst>
                                        </p:cTn>
                                        <p:tgtEl>
                                          <p:spTgt spid="47">
                                            <p:txEl>
                                              <p:pRg st="2" end="2"/>
                                            </p:txEl>
                                          </p:spTgt>
                                        </p:tgtEl>
                                        <p:attrNameLst>
                                          <p:attrName>style.visibility</p:attrName>
                                        </p:attrNameLst>
                                      </p:cBhvr>
                                      <p:to>
                                        <p:strVal val="visible"/>
                                      </p:to>
                                    </p:set>
                                    <p:anim calcmode="lin" valueType="num">
                                      <p:cBhvr additive="base">
                                        <p:cTn id="573" dur="500"/>
                                        <p:tgtEl>
                                          <p:spTgt spid="47">
                                            <p:txEl>
                                              <p:pRg st="2" end="2"/>
                                            </p:txEl>
                                          </p:spTgt>
                                        </p:tgtEl>
                                        <p:attrNameLst>
                                          <p:attrName>ppt_w</p:attrName>
                                        </p:attrNameLst>
                                      </p:cBhvr>
                                      <p:tavLst>
                                        <p:tav tm="0">
                                          <p:val>
                                            <p:strVal val="0"/>
                                          </p:val>
                                        </p:tav>
                                        <p:tav tm="100000">
                                          <p:val>
                                            <p:strVal val="#ppt_w"/>
                                          </p:val>
                                        </p:tav>
                                      </p:tavLst>
                                    </p:anim>
                                    <p:anim calcmode="lin" valueType="num">
                                      <p:cBhvr additive="base">
                                        <p:cTn id="574" dur="500"/>
                                        <p:tgtEl>
                                          <p:spTgt spid="47">
                                            <p:txEl>
                                              <p:pRg st="2" end="2"/>
                                            </p:txEl>
                                          </p:spTgt>
                                        </p:tgtEl>
                                        <p:attrNameLst>
                                          <p:attrName>ppt_h</p:attrName>
                                        </p:attrNameLst>
                                      </p:cBhvr>
                                      <p:tavLst>
                                        <p:tav tm="0">
                                          <p:val>
                                            <p:strVal val="0"/>
                                          </p:val>
                                        </p:tav>
                                        <p:tav tm="100000">
                                          <p:val>
                                            <p:strVal val="#ppt_h"/>
                                          </p:val>
                                        </p:tav>
                                      </p:tavLst>
                                    </p:anim>
                                  </p:childTnLst>
                                </p:cTn>
                              </p:par>
                              <p:par>
                                <p:cTn id="575" presetID="23" presetClass="entr" presetSubtype="16" fill="hold" nodeType="withEffect">
                                  <p:stCondLst>
                                    <p:cond delay="200"/>
                                  </p:stCondLst>
                                  <p:childTnLst>
                                    <p:set>
                                      <p:cBhvr>
                                        <p:cTn id="576" dur="1" fill="hold">
                                          <p:stCondLst>
                                            <p:cond delay="0"/>
                                          </p:stCondLst>
                                        </p:cTn>
                                        <p:tgtEl>
                                          <p:spTgt spid="47">
                                            <p:txEl>
                                              <p:pRg st="3" end="3"/>
                                            </p:txEl>
                                          </p:spTgt>
                                        </p:tgtEl>
                                        <p:attrNameLst>
                                          <p:attrName>style.visibility</p:attrName>
                                        </p:attrNameLst>
                                      </p:cBhvr>
                                      <p:to>
                                        <p:strVal val="visible"/>
                                      </p:to>
                                    </p:set>
                                    <p:anim calcmode="lin" valueType="num">
                                      <p:cBhvr additive="base">
                                        <p:cTn id="577" dur="500"/>
                                        <p:tgtEl>
                                          <p:spTgt spid="47">
                                            <p:txEl>
                                              <p:pRg st="3" end="3"/>
                                            </p:txEl>
                                          </p:spTgt>
                                        </p:tgtEl>
                                        <p:attrNameLst>
                                          <p:attrName>ppt_w</p:attrName>
                                        </p:attrNameLst>
                                      </p:cBhvr>
                                      <p:tavLst>
                                        <p:tav tm="0">
                                          <p:val>
                                            <p:strVal val="0"/>
                                          </p:val>
                                        </p:tav>
                                        <p:tav tm="100000">
                                          <p:val>
                                            <p:strVal val="#ppt_w"/>
                                          </p:val>
                                        </p:tav>
                                      </p:tavLst>
                                    </p:anim>
                                    <p:anim calcmode="lin" valueType="num">
                                      <p:cBhvr additive="base">
                                        <p:cTn id="578" dur="500"/>
                                        <p:tgtEl>
                                          <p:spTgt spid="47">
                                            <p:txEl>
                                              <p:pRg st="3" end="3"/>
                                            </p:txEl>
                                          </p:spTgt>
                                        </p:tgtEl>
                                        <p:attrNameLst>
                                          <p:attrName>ppt_h</p:attrName>
                                        </p:attrNameLst>
                                      </p:cBhvr>
                                      <p:tavLst>
                                        <p:tav tm="0">
                                          <p:val>
                                            <p:strVal val="0"/>
                                          </p:val>
                                        </p:tav>
                                        <p:tav tm="100000">
                                          <p:val>
                                            <p:strVal val="#ppt_h"/>
                                          </p:val>
                                        </p:tav>
                                      </p:tavLst>
                                    </p:anim>
                                  </p:childTnLst>
                                </p:cTn>
                              </p:par>
                              <p:par>
                                <p:cTn id="579" presetID="23" presetClass="entr" presetSubtype="16" fill="hold" nodeType="withEffect">
                                  <p:stCondLst>
                                    <p:cond delay="200"/>
                                  </p:stCondLst>
                                  <p:childTnLst>
                                    <p:set>
                                      <p:cBhvr>
                                        <p:cTn id="580" dur="1" fill="hold">
                                          <p:stCondLst>
                                            <p:cond delay="0"/>
                                          </p:stCondLst>
                                        </p:cTn>
                                        <p:tgtEl>
                                          <p:spTgt spid="47">
                                            <p:txEl>
                                              <p:pRg st="4" end="4"/>
                                            </p:txEl>
                                          </p:spTgt>
                                        </p:tgtEl>
                                        <p:attrNameLst>
                                          <p:attrName>style.visibility</p:attrName>
                                        </p:attrNameLst>
                                      </p:cBhvr>
                                      <p:to>
                                        <p:strVal val="visible"/>
                                      </p:to>
                                    </p:set>
                                    <p:anim calcmode="lin" valueType="num">
                                      <p:cBhvr additive="base">
                                        <p:cTn id="581" dur="500"/>
                                        <p:tgtEl>
                                          <p:spTgt spid="47">
                                            <p:txEl>
                                              <p:pRg st="4" end="4"/>
                                            </p:txEl>
                                          </p:spTgt>
                                        </p:tgtEl>
                                        <p:attrNameLst>
                                          <p:attrName>ppt_w</p:attrName>
                                        </p:attrNameLst>
                                      </p:cBhvr>
                                      <p:tavLst>
                                        <p:tav tm="0">
                                          <p:val>
                                            <p:strVal val="0"/>
                                          </p:val>
                                        </p:tav>
                                        <p:tav tm="100000">
                                          <p:val>
                                            <p:strVal val="#ppt_w"/>
                                          </p:val>
                                        </p:tav>
                                      </p:tavLst>
                                    </p:anim>
                                    <p:anim calcmode="lin" valueType="num">
                                      <p:cBhvr additive="base">
                                        <p:cTn id="582" dur="500"/>
                                        <p:tgtEl>
                                          <p:spTgt spid="47">
                                            <p:txEl>
                                              <p:pRg st="4" end="4"/>
                                            </p:txEl>
                                          </p:spTgt>
                                        </p:tgtEl>
                                        <p:attrNameLst>
                                          <p:attrName>ppt_h</p:attrName>
                                        </p:attrNameLst>
                                      </p:cBhvr>
                                      <p:tavLst>
                                        <p:tav tm="0">
                                          <p:val>
                                            <p:strVal val="0"/>
                                          </p:val>
                                        </p:tav>
                                        <p:tav tm="100000">
                                          <p:val>
                                            <p:strVal val="#ppt_h"/>
                                          </p:val>
                                        </p:tav>
                                      </p:tavLst>
                                    </p:anim>
                                  </p:childTnLst>
                                </p:cTn>
                              </p:par>
                              <p:par>
                                <p:cTn id="583" presetID="23" presetClass="entr" presetSubtype="16" fill="hold" nodeType="withEffect">
                                  <p:stCondLst>
                                    <p:cond delay="200"/>
                                  </p:stCondLst>
                                  <p:childTnLst>
                                    <p:set>
                                      <p:cBhvr>
                                        <p:cTn id="584" dur="1" fill="hold">
                                          <p:stCondLst>
                                            <p:cond delay="0"/>
                                          </p:stCondLst>
                                        </p:cTn>
                                        <p:tgtEl>
                                          <p:spTgt spid="47">
                                            <p:txEl>
                                              <p:pRg st="5" end="5"/>
                                            </p:txEl>
                                          </p:spTgt>
                                        </p:tgtEl>
                                        <p:attrNameLst>
                                          <p:attrName>style.visibility</p:attrName>
                                        </p:attrNameLst>
                                      </p:cBhvr>
                                      <p:to>
                                        <p:strVal val="visible"/>
                                      </p:to>
                                    </p:set>
                                    <p:anim calcmode="lin" valueType="num">
                                      <p:cBhvr additive="base">
                                        <p:cTn id="585" dur="500"/>
                                        <p:tgtEl>
                                          <p:spTgt spid="47">
                                            <p:txEl>
                                              <p:pRg st="5" end="5"/>
                                            </p:txEl>
                                          </p:spTgt>
                                        </p:tgtEl>
                                        <p:attrNameLst>
                                          <p:attrName>ppt_w</p:attrName>
                                        </p:attrNameLst>
                                      </p:cBhvr>
                                      <p:tavLst>
                                        <p:tav tm="0">
                                          <p:val>
                                            <p:strVal val="0"/>
                                          </p:val>
                                        </p:tav>
                                        <p:tav tm="100000">
                                          <p:val>
                                            <p:strVal val="#ppt_w"/>
                                          </p:val>
                                        </p:tav>
                                      </p:tavLst>
                                    </p:anim>
                                    <p:anim calcmode="lin" valueType="num">
                                      <p:cBhvr additive="base">
                                        <p:cTn id="586" dur="500"/>
                                        <p:tgtEl>
                                          <p:spTgt spid="47">
                                            <p:txEl>
                                              <p:pRg st="5" end="5"/>
                                            </p:txEl>
                                          </p:spTgt>
                                        </p:tgtEl>
                                        <p:attrNameLst>
                                          <p:attrName>ppt_h</p:attrName>
                                        </p:attrNameLst>
                                      </p:cBhvr>
                                      <p:tavLst>
                                        <p:tav tm="0">
                                          <p:val>
                                            <p:strVal val="0"/>
                                          </p:val>
                                        </p:tav>
                                        <p:tav tm="100000">
                                          <p:val>
                                            <p:strVal val="#ppt_h"/>
                                          </p:val>
                                        </p:tav>
                                      </p:tavLst>
                                    </p:anim>
                                  </p:childTnLst>
                                </p:cTn>
                              </p:par>
                              <p:par>
                                <p:cTn id="587" presetID="23" presetClass="entr" presetSubtype="16" fill="hold" nodeType="withEffect">
                                  <p:stCondLst>
                                    <p:cond delay="200"/>
                                  </p:stCondLst>
                                  <p:childTnLst>
                                    <p:set>
                                      <p:cBhvr>
                                        <p:cTn id="588" dur="1" fill="hold">
                                          <p:stCondLst>
                                            <p:cond delay="0"/>
                                          </p:stCondLst>
                                        </p:cTn>
                                        <p:tgtEl>
                                          <p:spTgt spid="47">
                                            <p:txEl>
                                              <p:pRg st="6" end="6"/>
                                            </p:txEl>
                                          </p:spTgt>
                                        </p:tgtEl>
                                        <p:attrNameLst>
                                          <p:attrName>style.visibility</p:attrName>
                                        </p:attrNameLst>
                                      </p:cBhvr>
                                      <p:to>
                                        <p:strVal val="visible"/>
                                      </p:to>
                                    </p:set>
                                    <p:anim calcmode="lin" valueType="num">
                                      <p:cBhvr additive="base">
                                        <p:cTn id="589" dur="500"/>
                                        <p:tgtEl>
                                          <p:spTgt spid="47">
                                            <p:txEl>
                                              <p:pRg st="6" end="6"/>
                                            </p:txEl>
                                          </p:spTgt>
                                        </p:tgtEl>
                                        <p:attrNameLst>
                                          <p:attrName>ppt_w</p:attrName>
                                        </p:attrNameLst>
                                      </p:cBhvr>
                                      <p:tavLst>
                                        <p:tav tm="0">
                                          <p:val>
                                            <p:strVal val="0"/>
                                          </p:val>
                                        </p:tav>
                                        <p:tav tm="100000">
                                          <p:val>
                                            <p:strVal val="#ppt_w"/>
                                          </p:val>
                                        </p:tav>
                                      </p:tavLst>
                                    </p:anim>
                                    <p:anim calcmode="lin" valueType="num">
                                      <p:cBhvr additive="base">
                                        <p:cTn id="590" dur="500"/>
                                        <p:tgtEl>
                                          <p:spTgt spid="47">
                                            <p:txEl>
                                              <p:pRg st="6" end="6"/>
                                            </p:txEl>
                                          </p:spTgt>
                                        </p:tgtEl>
                                        <p:attrNameLst>
                                          <p:attrName>ppt_h</p:attrName>
                                        </p:attrNameLst>
                                      </p:cBhvr>
                                      <p:tavLst>
                                        <p:tav tm="0">
                                          <p:val>
                                            <p:strVal val="0"/>
                                          </p:val>
                                        </p:tav>
                                        <p:tav tm="100000">
                                          <p:val>
                                            <p:strVal val="#ppt_h"/>
                                          </p:val>
                                        </p:tav>
                                      </p:tavLst>
                                    </p:anim>
                                  </p:childTnLst>
                                </p:cTn>
                              </p:par>
                              <p:par>
                                <p:cTn id="591" presetID="23" presetClass="entr" presetSubtype="16" fill="hold" nodeType="withEffect">
                                  <p:stCondLst>
                                    <p:cond delay="200"/>
                                  </p:stCondLst>
                                  <p:childTnLst>
                                    <p:set>
                                      <p:cBhvr>
                                        <p:cTn id="592" dur="1" fill="hold">
                                          <p:stCondLst>
                                            <p:cond delay="0"/>
                                          </p:stCondLst>
                                        </p:cTn>
                                        <p:tgtEl>
                                          <p:spTgt spid="47">
                                            <p:txEl>
                                              <p:pRg st="7" end="7"/>
                                            </p:txEl>
                                          </p:spTgt>
                                        </p:tgtEl>
                                        <p:attrNameLst>
                                          <p:attrName>style.visibility</p:attrName>
                                        </p:attrNameLst>
                                      </p:cBhvr>
                                      <p:to>
                                        <p:strVal val="visible"/>
                                      </p:to>
                                    </p:set>
                                    <p:anim calcmode="lin" valueType="num">
                                      <p:cBhvr additive="base">
                                        <p:cTn id="593" dur="500"/>
                                        <p:tgtEl>
                                          <p:spTgt spid="47">
                                            <p:txEl>
                                              <p:pRg st="7" end="7"/>
                                            </p:txEl>
                                          </p:spTgt>
                                        </p:tgtEl>
                                        <p:attrNameLst>
                                          <p:attrName>ppt_w</p:attrName>
                                        </p:attrNameLst>
                                      </p:cBhvr>
                                      <p:tavLst>
                                        <p:tav tm="0">
                                          <p:val>
                                            <p:strVal val="0"/>
                                          </p:val>
                                        </p:tav>
                                        <p:tav tm="100000">
                                          <p:val>
                                            <p:strVal val="#ppt_w"/>
                                          </p:val>
                                        </p:tav>
                                      </p:tavLst>
                                    </p:anim>
                                    <p:anim calcmode="lin" valueType="num">
                                      <p:cBhvr additive="base">
                                        <p:cTn id="594" dur="500"/>
                                        <p:tgtEl>
                                          <p:spTgt spid="47">
                                            <p:txEl>
                                              <p:pRg st="7" end="7"/>
                                            </p:txEl>
                                          </p:spTgt>
                                        </p:tgtEl>
                                        <p:attrNameLst>
                                          <p:attrName>ppt_h</p:attrName>
                                        </p:attrNameLst>
                                      </p:cBhvr>
                                      <p:tavLst>
                                        <p:tav tm="0">
                                          <p:val>
                                            <p:strVal val="0"/>
                                          </p:val>
                                        </p:tav>
                                        <p:tav tm="100000">
                                          <p:val>
                                            <p:strVal val="#ppt_h"/>
                                          </p:val>
                                        </p:tav>
                                      </p:tavLst>
                                    </p:anim>
                                  </p:childTnLst>
                                </p:cTn>
                              </p:par>
                              <p:par>
                                <p:cTn id="595" presetID="23" presetClass="entr" presetSubtype="16" fill="hold" nodeType="withEffect">
                                  <p:stCondLst>
                                    <p:cond delay="200"/>
                                  </p:stCondLst>
                                  <p:childTnLst>
                                    <p:set>
                                      <p:cBhvr>
                                        <p:cTn id="596" dur="1" fill="hold">
                                          <p:stCondLst>
                                            <p:cond delay="0"/>
                                          </p:stCondLst>
                                        </p:cTn>
                                        <p:tgtEl>
                                          <p:spTgt spid="47">
                                            <p:txEl>
                                              <p:pRg st="8" end="8"/>
                                            </p:txEl>
                                          </p:spTgt>
                                        </p:tgtEl>
                                        <p:attrNameLst>
                                          <p:attrName>style.visibility</p:attrName>
                                        </p:attrNameLst>
                                      </p:cBhvr>
                                      <p:to>
                                        <p:strVal val="visible"/>
                                      </p:to>
                                    </p:set>
                                    <p:anim calcmode="lin" valueType="num">
                                      <p:cBhvr additive="base">
                                        <p:cTn id="597" dur="500"/>
                                        <p:tgtEl>
                                          <p:spTgt spid="47">
                                            <p:txEl>
                                              <p:pRg st="8" end="8"/>
                                            </p:txEl>
                                          </p:spTgt>
                                        </p:tgtEl>
                                        <p:attrNameLst>
                                          <p:attrName>ppt_w</p:attrName>
                                        </p:attrNameLst>
                                      </p:cBhvr>
                                      <p:tavLst>
                                        <p:tav tm="0">
                                          <p:val>
                                            <p:strVal val="0"/>
                                          </p:val>
                                        </p:tav>
                                        <p:tav tm="100000">
                                          <p:val>
                                            <p:strVal val="#ppt_w"/>
                                          </p:val>
                                        </p:tav>
                                      </p:tavLst>
                                    </p:anim>
                                    <p:anim calcmode="lin" valueType="num">
                                      <p:cBhvr additive="base">
                                        <p:cTn id="598" dur="500"/>
                                        <p:tgtEl>
                                          <p:spTgt spid="47">
                                            <p:txEl>
                                              <p:pRg st="8" end="8"/>
                                            </p:txEl>
                                          </p:spTgt>
                                        </p:tgtEl>
                                        <p:attrNameLst>
                                          <p:attrName>ppt_h</p:attrName>
                                        </p:attrNameLst>
                                      </p:cBhvr>
                                      <p:tavLst>
                                        <p:tav tm="0">
                                          <p:val>
                                            <p:strVal val="0"/>
                                          </p:val>
                                        </p:tav>
                                        <p:tav tm="100000">
                                          <p:val>
                                            <p:strVal val="#ppt_h"/>
                                          </p:val>
                                        </p:tav>
                                      </p:tavLst>
                                    </p:anim>
                                  </p:childTnLst>
                                </p:cTn>
                              </p:par>
                              <p:par>
                                <p:cTn id="599" presetID="23" presetClass="entr" presetSubtype="16" fill="hold" nodeType="withEffect">
                                  <p:stCondLst>
                                    <p:cond delay="200"/>
                                  </p:stCondLst>
                                  <p:childTnLst>
                                    <p:set>
                                      <p:cBhvr>
                                        <p:cTn id="600" dur="1" fill="hold">
                                          <p:stCondLst>
                                            <p:cond delay="0"/>
                                          </p:stCondLst>
                                        </p:cTn>
                                        <p:tgtEl>
                                          <p:spTgt spid="48">
                                            <p:txEl>
                                              <p:pRg st="0" end="0"/>
                                            </p:txEl>
                                          </p:spTgt>
                                        </p:tgtEl>
                                        <p:attrNameLst>
                                          <p:attrName>style.visibility</p:attrName>
                                        </p:attrNameLst>
                                      </p:cBhvr>
                                      <p:to>
                                        <p:strVal val="visible"/>
                                      </p:to>
                                    </p:set>
                                    <p:anim calcmode="lin" valueType="num">
                                      <p:cBhvr additive="base">
                                        <p:cTn id="601" dur="500"/>
                                        <p:tgtEl>
                                          <p:spTgt spid="48">
                                            <p:txEl>
                                              <p:pRg st="0" end="0"/>
                                            </p:txEl>
                                          </p:spTgt>
                                        </p:tgtEl>
                                        <p:attrNameLst>
                                          <p:attrName>ppt_w</p:attrName>
                                        </p:attrNameLst>
                                      </p:cBhvr>
                                      <p:tavLst>
                                        <p:tav tm="0">
                                          <p:val>
                                            <p:strVal val="0"/>
                                          </p:val>
                                        </p:tav>
                                        <p:tav tm="100000">
                                          <p:val>
                                            <p:strVal val="#ppt_w"/>
                                          </p:val>
                                        </p:tav>
                                      </p:tavLst>
                                    </p:anim>
                                    <p:anim calcmode="lin" valueType="num">
                                      <p:cBhvr additive="base">
                                        <p:cTn id="602" dur="500"/>
                                        <p:tgtEl>
                                          <p:spTgt spid="48">
                                            <p:txEl>
                                              <p:pRg st="0" end="0"/>
                                            </p:txEl>
                                          </p:spTgt>
                                        </p:tgtEl>
                                        <p:attrNameLst>
                                          <p:attrName>ppt_h</p:attrName>
                                        </p:attrNameLst>
                                      </p:cBhvr>
                                      <p:tavLst>
                                        <p:tav tm="0">
                                          <p:val>
                                            <p:strVal val="0"/>
                                          </p:val>
                                        </p:tav>
                                        <p:tav tm="100000">
                                          <p:val>
                                            <p:strVal val="#ppt_h"/>
                                          </p:val>
                                        </p:tav>
                                      </p:tavLst>
                                    </p:anim>
                                  </p:childTnLst>
                                </p:cTn>
                              </p:par>
                              <p:par>
                                <p:cTn id="603" presetID="23" presetClass="entr" presetSubtype="16" fill="hold" nodeType="withEffect">
                                  <p:stCondLst>
                                    <p:cond delay="200"/>
                                  </p:stCondLst>
                                  <p:childTnLst>
                                    <p:set>
                                      <p:cBhvr>
                                        <p:cTn id="604" dur="1" fill="hold">
                                          <p:stCondLst>
                                            <p:cond delay="0"/>
                                          </p:stCondLst>
                                        </p:cTn>
                                        <p:tgtEl>
                                          <p:spTgt spid="48">
                                            <p:txEl>
                                              <p:pRg st="1" end="1"/>
                                            </p:txEl>
                                          </p:spTgt>
                                        </p:tgtEl>
                                        <p:attrNameLst>
                                          <p:attrName>style.visibility</p:attrName>
                                        </p:attrNameLst>
                                      </p:cBhvr>
                                      <p:to>
                                        <p:strVal val="visible"/>
                                      </p:to>
                                    </p:set>
                                    <p:anim calcmode="lin" valueType="num">
                                      <p:cBhvr additive="base">
                                        <p:cTn id="605" dur="500"/>
                                        <p:tgtEl>
                                          <p:spTgt spid="48">
                                            <p:txEl>
                                              <p:pRg st="1" end="1"/>
                                            </p:txEl>
                                          </p:spTgt>
                                        </p:tgtEl>
                                        <p:attrNameLst>
                                          <p:attrName>ppt_w</p:attrName>
                                        </p:attrNameLst>
                                      </p:cBhvr>
                                      <p:tavLst>
                                        <p:tav tm="0">
                                          <p:val>
                                            <p:strVal val="0"/>
                                          </p:val>
                                        </p:tav>
                                        <p:tav tm="100000">
                                          <p:val>
                                            <p:strVal val="#ppt_w"/>
                                          </p:val>
                                        </p:tav>
                                      </p:tavLst>
                                    </p:anim>
                                    <p:anim calcmode="lin" valueType="num">
                                      <p:cBhvr additive="base">
                                        <p:cTn id="606" dur="500"/>
                                        <p:tgtEl>
                                          <p:spTgt spid="48">
                                            <p:txEl>
                                              <p:pRg st="1" end="1"/>
                                            </p:txEl>
                                          </p:spTgt>
                                        </p:tgtEl>
                                        <p:attrNameLst>
                                          <p:attrName>ppt_h</p:attrName>
                                        </p:attrNameLst>
                                      </p:cBhvr>
                                      <p:tavLst>
                                        <p:tav tm="0">
                                          <p:val>
                                            <p:strVal val="0"/>
                                          </p:val>
                                        </p:tav>
                                        <p:tav tm="100000">
                                          <p:val>
                                            <p:strVal val="#ppt_h"/>
                                          </p:val>
                                        </p:tav>
                                      </p:tavLst>
                                    </p:anim>
                                  </p:childTnLst>
                                </p:cTn>
                              </p:par>
                              <p:par>
                                <p:cTn id="607" presetID="23" presetClass="entr" presetSubtype="16" fill="hold" nodeType="withEffect">
                                  <p:stCondLst>
                                    <p:cond delay="200"/>
                                  </p:stCondLst>
                                  <p:childTnLst>
                                    <p:set>
                                      <p:cBhvr>
                                        <p:cTn id="608" dur="1" fill="hold">
                                          <p:stCondLst>
                                            <p:cond delay="0"/>
                                          </p:stCondLst>
                                        </p:cTn>
                                        <p:tgtEl>
                                          <p:spTgt spid="48">
                                            <p:txEl>
                                              <p:pRg st="2" end="2"/>
                                            </p:txEl>
                                          </p:spTgt>
                                        </p:tgtEl>
                                        <p:attrNameLst>
                                          <p:attrName>style.visibility</p:attrName>
                                        </p:attrNameLst>
                                      </p:cBhvr>
                                      <p:to>
                                        <p:strVal val="visible"/>
                                      </p:to>
                                    </p:set>
                                    <p:anim calcmode="lin" valueType="num">
                                      <p:cBhvr additive="base">
                                        <p:cTn id="609" dur="500"/>
                                        <p:tgtEl>
                                          <p:spTgt spid="48">
                                            <p:txEl>
                                              <p:pRg st="2" end="2"/>
                                            </p:txEl>
                                          </p:spTgt>
                                        </p:tgtEl>
                                        <p:attrNameLst>
                                          <p:attrName>ppt_w</p:attrName>
                                        </p:attrNameLst>
                                      </p:cBhvr>
                                      <p:tavLst>
                                        <p:tav tm="0">
                                          <p:val>
                                            <p:strVal val="0"/>
                                          </p:val>
                                        </p:tav>
                                        <p:tav tm="100000">
                                          <p:val>
                                            <p:strVal val="#ppt_w"/>
                                          </p:val>
                                        </p:tav>
                                      </p:tavLst>
                                    </p:anim>
                                    <p:anim calcmode="lin" valueType="num">
                                      <p:cBhvr additive="base">
                                        <p:cTn id="610" dur="500"/>
                                        <p:tgtEl>
                                          <p:spTgt spid="48">
                                            <p:txEl>
                                              <p:pRg st="2" end="2"/>
                                            </p:txEl>
                                          </p:spTgt>
                                        </p:tgtEl>
                                        <p:attrNameLst>
                                          <p:attrName>ppt_h</p:attrName>
                                        </p:attrNameLst>
                                      </p:cBhvr>
                                      <p:tavLst>
                                        <p:tav tm="0">
                                          <p:val>
                                            <p:strVal val="0"/>
                                          </p:val>
                                        </p:tav>
                                        <p:tav tm="100000">
                                          <p:val>
                                            <p:strVal val="#ppt_h"/>
                                          </p:val>
                                        </p:tav>
                                      </p:tavLst>
                                    </p:anim>
                                  </p:childTnLst>
                                </p:cTn>
                              </p:par>
                              <p:par>
                                <p:cTn id="611" presetID="23" presetClass="entr" presetSubtype="16" fill="hold" nodeType="withEffect">
                                  <p:stCondLst>
                                    <p:cond delay="200"/>
                                  </p:stCondLst>
                                  <p:childTnLst>
                                    <p:set>
                                      <p:cBhvr>
                                        <p:cTn id="612" dur="1" fill="hold">
                                          <p:stCondLst>
                                            <p:cond delay="0"/>
                                          </p:stCondLst>
                                        </p:cTn>
                                        <p:tgtEl>
                                          <p:spTgt spid="48">
                                            <p:txEl>
                                              <p:pRg st="3" end="3"/>
                                            </p:txEl>
                                          </p:spTgt>
                                        </p:tgtEl>
                                        <p:attrNameLst>
                                          <p:attrName>style.visibility</p:attrName>
                                        </p:attrNameLst>
                                      </p:cBhvr>
                                      <p:to>
                                        <p:strVal val="visible"/>
                                      </p:to>
                                    </p:set>
                                    <p:anim calcmode="lin" valueType="num">
                                      <p:cBhvr additive="base">
                                        <p:cTn id="613" dur="500"/>
                                        <p:tgtEl>
                                          <p:spTgt spid="48">
                                            <p:txEl>
                                              <p:pRg st="3" end="3"/>
                                            </p:txEl>
                                          </p:spTgt>
                                        </p:tgtEl>
                                        <p:attrNameLst>
                                          <p:attrName>ppt_w</p:attrName>
                                        </p:attrNameLst>
                                      </p:cBhvr>
                                      <p:tavLst>
                                        <p:tav tm="0">
                                          <p:val>
                                            <p:strVal val="0"/>
                                          </p:val>
                                        </p:tav>
                                        <p:tav tm="100000">
                                          <p:val>
                                            <p:strVal val="#ppt_w"/>
                                          </p:val>
                                        </p:tav>
                                      </p:tavLst>
                                    </p:anim>
                                    <p:anim calcmode="lin" valueType="num">
                                      <p:cBhvr additive="base">
                                        <p:cTn id="614" dur="500"/>
                                        <p:tgtEl>
                                          <p:spTgt spid="48">
                                            <p:txEl>
                                              <p:pRg st="3" end="3"/>
                                            </p:txEl>
                                          </p:spTgt>
                                        </p:tgtEl>
                                        <p:attrNameLst>
                                          <p:attrName>ppt_h</p:attrName>
                                        </p:attrNameLst>
                                      </p:cBhvr>
                                      <p:tavLst>
                                        <p:tav tm="0">
                                          <p:val>
                                            <p:strVal val="0"/>
                                          </p:val>
                                        </p:tav>
                                        <p:tav tm="100000">
                                          <p:val>
                                            <p:strVal val="#ppt_h"/>
                                          </p:val>
                                        </p:tav>
                                      </p:tavLst>
                                    </p:anim>
                                  </p:childTnLst>
                                </p:cTn>
                              </p:par>
                              <p:par>
                                <p:cTn id="615" presetID="23" presetClass="entr" presetSubtype="16" fill="hold" nodeType="withEffect">
                                  <p:stCondLst>
                                    <p:cond delay="200"/>
                                  </p:stCondLst>
                                  <p:childTnLst>
                                    <p:set>
                                      <p:cBhvr>
                                        <p:cTn id="616" dur="1" fill="hold">
                                          <p:stCondLst>
                                            <p:cond delay="0"/>
                                          </p:stCondLst>
                                        </p:cTn>
                                        <p:tgtEl>
                                          <p:spTgt spid="48">
                                            <p:txEl>
                                              <p:pRg st="4" end="4"/>
                                            </p:txEl>
                                          </p:spTgt>
                                        </p:tgtEl>
                                        <p:attrNameLst>
                                          <p:attrName>style.visibility</p:attrName>
                                        </p:attrNameLst>
                                      </p:cBhvr>
                                      <p:to>
                                        <p:strVal val="visible"/>
                                      </p:to>
                                    </p:set>
                                    <p:anim calcmode="lin" valueType="num">
                                      <p:cBhvr additive="base">
                                        <p:cTn id="617" dur="500"/>
                                        <p:tgtEl>
                                          <p:spTgt spid="48">
                                            <p:txEl>
                                              <p:pRg st="4" end="4"/>
                                            </p:txEl>
                                          </p:spTgt>
                                        </p:tgtEl>
                                        <p:attrNameLst>
                                          <p:attrName>ppt_w</p:attrName>
                                        </p:attrNameLst>
                                      </p:cBhvr>
                                      <p:tavLst>
                                        <p:tav tm="0">
                                          <p:val>
                                            <p:strVal val="0"/>
                                          </p:val>
                                        </p:tav>
                                        <p:tav tm="100000">
                                          <p:val>
                                            <p:strVal val="#ppt_w"/>
                                          </p:val>
                                        </p:tav>
                                      </p:tavLst>
                                    </p:anim>
                                    <p:anim calcmode="lin" valueType="num">
                                      <p:cBhvr additive="base">
                                        <p:cTn id="618" dur="500"/>
                                        <p:tgtEl>
                                          <p:spTgt spid="48">
                                            <p:txEl>
                                              <p:pRg st="4" end="4"/>
                                            </p:txEl>
                                          </p:spTgt>
                                        </p:tgtEl>
                                        <p:attrNameLst>
                                          <p:attrName>ppt_h</p:attrName>
                                        </p:attrNameLst>
                                      </p:cBhvr>
                                      <p:tavLst>
                                        <p:tav tm="0">
                                          <p:val>
                                            <p:strVal val="0"/>
                                          </p:val>
                                        </p:tav>
                                        <p:tav tm="100000">
                                          <p:val>
                                            <p:strVal val="#ppt_h"/>
                                          </p:val>
                                        </p:tav>
                                      </p:tavLst>
                                    </p:anim>
                                  </p:childTnLst>
                                </p:cTn>
                              </p:par>
                              <p:par>
                                <p:cTn id="619" presetID="23" presetClass="entr" presetSubtype="16" fill="hold" nodeType="withEffect">
                                  <p:stCondLst>
                                    <p:cond delay="200"/>
                                  </p:stCondLst>
                                  <p:childTnLst>
                                    <p:set>
                                      <p:cBhvr>
                                        <p:cTn id="620" dur="1" fill="hold">
                                          <p:stCondLst>
                                            <p:cond delay="0"/>
                                          </p:stCondLst>
                                        </p:cTn>
                                        <p:tgtEl>
                                          <p:spTgt spid="48">
                                            <p:txEl>
                                              <p:pRg st="5" end="5"/>
                                            </p:txEl>
                                          </p:spTgt>
                                        </p:tgtEl>
                                        <p:attrNameLst>
                                          <p:attrName>style.visibility</p:attrName>
                                        </p:attrNameLst>
                                      </p:cBhvr>
                                      <p:to>
                                        <p:strVal val="visible"/>
                                      </p:to>
                                    </p:set>
                                    <p:anim calcmode="lin" valueType="num">
                                      <p:cBhvr additive="base">
                                        <p:cTn id="621" dur="500"/>
                                        <p:tgtEl>
                                          <p:spTgt spid="48">
                                            <p:txEl>
                                              <p:pRg st="5" end="5"/>
                                            </p:txEl>
                                          </p:spTgt>
                                        </p:tgtEl>
                                        <p:attrNameLst>
                                          <p:attrName>ppt_w</p:attrName>
                                        </p:attrNameLst>
                                      </p:cBhvr>
                                      <p:tavLst>
                                        <p:tav tm="0">
                                          <p:val>
                                            <p:strVal val="0"/>
                                          </p:val>
                                        </p:tav>
                                        <p:tav tm="100000">
                                          <p:val>
                                            <p:strVal val="#ppt_w"/>
                                          </p:val>
                                        </p:tav>
                                      </p:tavLst>
                                    </p:anim>
                                    <p:anim calcmode="lin" valueType="num">
                                      <p:cBhvr additive="base">
                                        <p:cTn id="622" dur="500"/>
                                        <p:tgtEl>
                                          <p:spTgt spid="48">
                                            <p:txEl>
                                              <p:pRg st="5" end="5"/>
                                            </p:txEl>
                                          </p:spTgt>
                                        </p:tgtEl>
                                        <p:attrNameLst>
                                          <p:attrName>ppt_h</p:attrName>
                                        </p:attrNameLst>
                                      </p:cBhvr>
                                      <p:tavLst>
                                        <p:tav tm="0">
                                          <p:val>
                                            <p:strVal val="0"/>
                                          </p:val>
                                        </p:tav>
                                        <p:tav tm="100000">
                                          <p:val>
                                            <p:strVal val="#ppt_h"/>
                                          </p:val>
                                        </p:tav>
                                      </p:tavLst>
                                    </p:anim>
                                  </p:childTnLst>
                                </p:cTn>
                              </p:par>
                              <p:par>
                                <p:cTn id="623" presetID="23" presetClass="entr" presetSubtype="16" fill="hold" nodeType="withEffect">
                                  <p:stCondLst>
                                    <p:cond delay="200"/>
                                  </p:stCondLst>
                                  <p:childTnLst>
                                    <p:set>
                                      <p:cBhvr>
                                        <p:cTn id="624" dur="1" fill="hold">
                                          <p:stCondLst>
                                            <p:cond delay="0"/>
                                          </p:stCondLst>
                                        </p:cTn>
                                        <p:tgtEl>
                                          <p:spTgt spid="48">
                                            <p:txEl>
                                              <p:pRg st="6" end="6"/>
                                            </p:txEl>
                                          </p:spTgt>
                                        </p:tgtEl>
                                        <p:attrNameLst>
                                          <p:attrName>style.visibility</p:attrName>
                                        </p:attrNameLst>
                                      </p:cBhvr>
                                      <p:to>
                                        <p:strVal val="visible"/>
                                      </p:to>
                                    </p:set>
                                    <p:anim calcmode="lin" valueType="num">
                                      <p:cBhvr additive="base">
                                        <p:cTn id="625" dur="500"/>
                                        <p:tgtEl>
                                          <p:spTgt spid="48">
                                            <p:txEl>
                                              <p:pRg st="6" end="6"/>
                                            </p:txEl>
                                          </p:spTgt>
                                        </p:tgtEl>
                                        <p:attrNameLst>
                                          <p:attrName>ppt_w</p:attrName>
                                        </p:attrNameLst>
                                      </p:cBhvr>
                                      <p:tavLst>
                                        <p:tav tm="0">
                                          <p:val>
                                            <p:strVal val="0"/>
                                          </p:val>
                                        </p:tav>
                                        <p:tav tm="100000">
                                          <p:val>
                                            <p:strVal val="#ppt_w"/>
                                          </p:val>
                                        </p:tav>
                                      </p:tavLst>
                                    </p:anim>
                                    <p:anim calcmode="lin" valueType="num">
                                      <p:cBhvr additive="base">
                                        <p:cTn id="626" dur="500"/>
                                        <p:tgtEl>
                                          <p:spTgt spid="48">
                                            <p:txEl>
                                              <p:pRg st="6" end="6"/>
                                            </p:txEl>
                                          </p:spTgt>
                                        </p:tgtEl>
                                        <p:attrNameLst>
                                          <p:attrName>ppt_h</p:attrName>
                                        </p:attrNameLst>
                                      </p:cBhvr>
                                      <p:tavLst>
                                        <p:tav tm="0">
                                          <p:val>
                                            <p:strVal val="0"/>
                                          </p:val>
                                        </p:tav>
                                        <p:tav tm="100000">
                                          <p:val>
                                            <p:strVal val="#ppt_h"/>
                                          </p:val>
                                        </p:tav>
                                      </p:tavLst>
                                    </p:anim>
                                  </p:childTnLst>
                                </p:cTn>
                              </p:par>
                              <p:par>
                                <p:cTn id="627" presetID="23" presetClass="entr" presetSubtype="16" fill="hold" nodeType="withEffect">
                                  <p:stCondLst>
                                    <p:cond delay="200"/>
                                  </p:stCondLst>
                                  <p:childTnLst>
                                    <p:set>
                                      <p:cBhvr>
                                        <p:cTn id="628" dur="1" fill="hold">
                                          <p:stCondLst>
                                            <p:cond delay="0"/>
                                          </p:stCondLst>
                                        </p:cTn>
                                        <p:tgtEl>
                                          <p:spTgt spid="48">
                                            <p:txEl>
                                              <p:pRg st="7" end="7"/>
                                            </p:txEl>
                                          </p:spTgt>
                                        </p:tgtEl>
                                        <p:attrNameLst>
                                          <p:attrName>style.visibility</p:attrName>
                                        </p:attrNameLst>
                                      </p:cBhvr>
                                      <p:to>
                                        <p:strVal val="visible"/>
                                      </p:to>
                                    </p:set>
                                    <p:anim calcmode="lin" valueType="num">
                                      <p:cBhvr additive="base">
                                        <p:cTn id="629" dur="500"/>
                                        <p:tgtEl>
                                          <p:spTgt spid="48">
                                            <p:txEl>
                                              <p:pRg st="7" end="7"/>
                                            </p:txEl>
                                          </p:spTgt>
                                        </p:tgtEl>
                                        <p:attrNameLst>
                                          <p:attrName>ppt_w</p:attrName>
                                        </p:attrNameLst>
                                      </p:cBhvr>
                                      <p:tavLst>
                                        <p:tav tm="0">
                                          <p:val>
                                            <p:strVal val="0"/>
                                          </p:val>
                                        </p:tav>
                                        <p:tav tm="100000">
                                          <p:val>
                                            <p:strVal val="#ppt_w"/>
                                          </p:val>
                                        </p:tav>
                                      </p:tavLst>
                                    </p:anim>
                                    <p:anim calcmode="lin" valueType="num">
                                      <p:cBhvr additive="base">
                                        <p:cTn id="630" dur="500"/>
                                        <p:tgtEl>
                                          <p:spTgt spid="48">
                                            <p:txEl>
                                              <p:pRg st="7" end="7"/>
                                            </p:txEl>
                                          </p:spTgt>
                                        </p:tgtEl>
                                        <p:attrNameLst>
                                          <p:attrName>ppt_h</p:attrName>
                                        </p:attrNameLst>
                                      </p:cBhvr>
                                      <p:tavLst>
                                        <p:tav tm="0">
                                          <p:val>
                                            <p:strVal val="0"/>
                                          </p:val>
                                        </p:tav>
                                        <p:tav tm="100000">
                                          <p:val>
                                            <p:strVal val="#ppt_h"/>
                                          </p:val>
                                        </p:tav>
                                      </p:tavLst>
                                    </p:anim>
                                  </p:childTnLst>
                                </p:cTn>
                              </p:par>
                              <p:par>
                                <p:cTn id="631" presetID="23" presetClass="entr" presetSubtype="16" fill="hold" nodeType="withEffect">
                                  <p:stCondLst>
                                    <p:cond delay="200"/>
                                  </p:stCondLst>
                                  <p:childTnLst>
                                    <p:set>
                                      <p:cBhvr>
                                        <p:cTn id="632" dur="1" fill="hold">
                                          <p:stCondLst>
                                            <p:cond delay="0"/>
                                          </p:stCondLst>
                                        </p:cTn>
                                        <p:tgtEl>
                                          <p:spTgt spid="48">
                                            <p:txEl>
                                              <p:pRg st="8" end="8"/>
                                            </p:txEl>
                                          </p:spTgt>
                                        </p:tgtEl>
                                        <p:attrNameLst>
                                          <p:attrName>style.visibility</p:attrName>
                                        </p:attrNameLst>
                                      </p:cBhvr>
                                      <p:to>
                                        <p:strVal val="visible"/>
                                      </p:to>
                                    </p:set>
                                    <p:anim calcmode="lin" valueType="num">
                                      <p:cBhvr additive="base">
                                        <p:cTn id="633" dur="500"/>
                                        <p:tgtEl>
                                          <p:spTgt spid="48">
                                            <p:txEl>
                                              <p:pRg st="8" end="8"/>
                                            </p:txEl>
                                          </p:spTgt>
                                        </p:tgtEl>
                                        <p:attrNameLst>
                                          <p:attrName>ppt_w</p:attrName>
                                        </p:attrNameLst>
                                      </p:cBhvr>
                                      <p:tavLst>
                                        <p:tav tm="0">
                                          <p:val>
                                            <p:strVal val="0"/>
                                          </p:val>
                                        </p:tav>
                                        <p:tav tm="100000">
                                          <p:val>
                                            <p:strVal val="#ppt_w"/>
                                          </p:val>
                                        </p:tav>
                                      </p:tavLst>
                                    </p:anim>
                                    <p:anim calcmode="lin" valueType="num">
                                      <p:cBhvr additive="base">
                                        <p:cTn id="634" dur="500"/>
                                        <p:tgtEl>
                                          <p:spTgt spid="48">
                                            <p:txEl>
                                              <p:pRg st="8" end="8"/>
                                            </p:txEl>
                                          </p:spTgt>
                                        </p:tgtEl>
                                        <p:attrNameLst>
                                          <p:attrName>ppt_h</p:attrName>
                                        </p:attrNameLst>
                                      </p:cBhvr>
                                      <p:tavLst>
                                        <p:tav tm="0">
                                          <p:val>
                                            <p:strVal val="0"/>
                                          </p:val>
                                        </p:tav>
                                        <p:tav tm="100000">
                                          <p:val>
                                            <p:strVal val="#ppt_h"/>
                                          </p:val>
                                        </p:tav>
                                      </p:tavLst>
                                    </p:anim>
                                  </p:childTnLst>
                                </p:cTn>
                              </p:par>
                            </p:childTnLst>
                          </p:cTn>
                        </p:par>
                        <p:par>
                          <p:cTn id="635" fill="hold">
                            <p:stCondLst>
                              <p:cond delay="2500"/>
                            </p:stCondLst>
                            <p:childTnLst>
                              <p:par>
                                <p:cTn id="636" presetID="23" presetClass="entr" presetSubtype="16" fill="hold" nodeType="afterEffect">
                                  <p:stCondLst>
                                    <p:cond delay="0"/>
                                  </p:stCondLst>
                                  <p:childTnLst>
                                    <p:set>
                                      <p:cBhvr>
                                        <p:cTn id="637" dur="1" fill="hold">
                                          <p:stCondLst>
                                            <p:cond delay="0"/>
                                          </p:stCondLst>
                                        </p:cTn>
                                        <p:tgtEl>
                                          <p:spTgt spid="49"/>
                                        </p:tgtEl>
                                        <p:attrNameLst>
                                          <p:attrName>style.visibility</p:attrName>
                                        </p:attrNameLst>
                                      </p:cBhvr>
                                      <p:to>
                                        <p:strVal val="visible"/>
                                      </p:to>
                                    </p:set>
                                    <p:anim calcmode="lin" valueType="num">
                                      <p:cBhvr additive="base">
                                        <p:cTn id="638" dur="500"/>
                                        <p:tgtEl>
                                          <p:spTgt spid="49"/>
                                        </p:tgtEl>
                                        <p:attrNameLst>
                                          <p:attrName>ppt_w</p:attrName>
                                        </p:attrNameLst>
                                      </p:cBhvr>
                                      <p:tavLst>
                                        <p:tav tm="0">
                                          <p:val>
                                            <p:strVal val="0"/>
                                          </p:val>
                                        </p:tav>
                                        <p:tav tm="100000">
                                          <p:val>
                                            <p:strVal val="#ppt_w"/>
                                          </p:val>
                                        </p:tav>
                                      </p:tavLst>
                                    </p:anim>
                                    <p:anim calcmode="lin" valueType="num">
                                      <p:cBhvr additive="base">
                                        <p:cTn id="639" dur="500"/>
                                        <p:tgtEl>
                                          <p:spTgt spid="49"/>
                                        </p:tgtEl>
                                        <p:attrNameLst>
                                          <p:attrName>ppt_h</p:attrName>
                                        </p:attrNameLst>
                                      </p:cBhvr>
                                      <p:tavLst>
                                        <p:tav tm="0">
                                          <p:val>
                                            <p:strVal val="0"/>
                                          </p:val>
                                        </p:tav>
                                        <p:tav tm="100000">
                                          <p:val>
                                            <p:strVal val="#ppt_h"/>
                                          </p:val>
                                        </p:tav>
                                      </p:tavLst>
                                    </p:anim>
                                  </p:childTnLst>
                                </p:cTn>
                              </p:par>
                              <p:par>
                                <p:cTn id="640" presetID="23" presetClass="entr" presetSubtype="16" fill="hold" nodeType="withEffect">
                                  <p:stCondLst>
                                    <p:cond delay="200"/>
                                  </p:stCondLst>
                                  <p:childTnLst>
                                    <p:set>
                                      <p:cBhvr>
                                        <p:cTn id="641" dur="1" fill="hold">
                                          <p:stCondLst>
                                            <p:cond delay="0"/>
                                          </p:stCondLst>
                                        </p:cTn>
                                        <p:tgtEl>
                                          <p:spTgt spid="50">
                                            <p:txEl>
                                              <p:pRg st="0" end="0"/>
                                            </p:txEl>
                                          </p:spTgt>
                                        </p:tgtEl>
                                        <p:attrNameLst>
                                          <p:attrName>style.visibility</p:attrName>
                                        </p:attrNameLst>
                                      </p:cBhvr>
                                      <p:to>
                                        <p:strVal val="visible"/>
                                      </p:to>
                                    </p:set>
                                    <p:anim calcmode="lin" valueType="num">
                                      <p:cBhvr additive="base">
                                        <p:cTn id="642" dur="500"/>
                                        <p:tgtEl>
                                          <p:spTgt spid="50">
                                            <p:txEl>
                                              <p:pRg st="0" end="0"/>
                                            </p:txEl>
                                          </p:spTgt>
                                        </p:tgtEl>
                                        <p:attrNameLst>
                                          <p:attrName>ppt_w</p:attrName>
                                        </p:attrNameLst>
                                      </p:cBhvr>
                                      <p:tavLst>
                                        <p:tav tm="0">
                                          <p:val>
                                            <p:strVal val="0"/>
                                          </p:val>
                                        </p:tav>
                                        <p:tav tm="100000">
                                          <p:val>
                                            <p:strVal val="#ppt_w"/>
                                          </p:val>
                                        </p:tav>
                                      </p:tavLst>
                                    </p:anim>
                                    <p:anim calcmode="lin" valueType="num">
                                      <p:cBhvr additive="base">
                                        <p:cTn id="643" dur="500"/>
                                        <p:tgtEl>
                                          <p:spTgt spid="50">
                                            <p:txEl>
                                              <p:pRg st="0" end="0"/>
                                            </p:txEl>
                                          </p:spTgt>
                                        </p:tgtEl>
                                        <p:attrNameLst>
                                          <p:attrName>ppt_h</p:attrName>
                                        </p:attrNameLst>
                                      </p:cBhvr>
                                      <p:tavLst>
                                        <p:tav tm="0">
                                          <p:val>
                                            <p:strVal val="0"/>
                                          </p:val>
                                        </p:tav>
                                        <p:tav tm="100000">
                                          <p:val>
                                            <p:strVal val="#ppt_h"/>
                                          </p:val>
                                        </p:tav>
                                      </p:tavLst>
                                    </p:anim>
                                  </p:childTnLst>
                                </p:cTn>
                              </p:par>
                              <p:par>
                                <p:cTn id="644" presetID="23" presetClass="entr" presetSubtype="16" fill="hold" nodeType="withEffect">
                                  <p:stCondLst>
                                    <p:cond delay="200"/>
                                  </p:stCondLst>
                                  <p:childTnLst>
                                    <p:set>
                                      <p:cBhvr>
                                        <p:cTn id="645" dur="1" fill="hold">
                                          <p:stCondLst>
                                            <p:cond delay="0"/>
                                          </p:stCondLst>
                                        </p:cTn>
                                        <p:tgtEl>
                                          <p:spTgt spid="50">
                                            <p:txEl>
                                              <p:pRg st="1" end="1"/>
                                            </p:txEl>
                                          </p:spTgt>
                                        </p:tgtEl>
                                        <p:attrNameLst>
                                          <p:attrName>style.visibility</p:attrName>
                                        </p:attrNameLst>
                                      </p:cBhvr>
                                      <p:to>
                                        <p:strVal val="visible"/>
                                      </p:to>
                                    </p:set>
                                    <p:anim calcmode="lin" valueType="num">
                                      <p:cBhvr additive="base">
                                        <p:cTn id="646" dur="500"/>
                                        <p:tgtEl>
                                          <p:spTgt spid="50">
                                            <p:txEl>
                                              <p:pRg st="1" end="1"/>
                                            </p:txEl>
                                          </p:spTgt>
                                        </p:tgtEl>
                                        <p:attrNameLst>
                                          <p:attrName>ppt_w</p:attrName>
                                        </p:attrNameLst>
                                      </p:cBhvr>
                                      <p:tavLst>
                                        <p:tav tm="0">
                                          <p:val>
                                            <p:strVal val="0"/>
                                          </p:val>
                                        </p:tav>
                                        <p:tav tm="100000">
                                          <p:val>
                                            <p:strVal val="#ppt_w"/>
                                          </p:val>
                                        </p:tav>
                                      </p:tavLst>
                                    </p:anim>
                                    <p:anim calcmode="lin" valueType="num">
                                      <p:cBhvr additive="base">
                                        <p:cTn id="647" dur="500"/>
                                        <p:tgtEl>
                                          <p:spTgt spid="50">
                                            <p:txEl>
                                              <p:pRg st="1" end="1"/>
                                            </p:txEl>
                                          </p:spTgt>
                                        </p:tgtEl>
                                        <p:attrNameLst>
                                          <p:attrName>ppt_h</p:attrName>
                                        </p:attrNameLst>
                                      </p:cBhvr>
                                      <p:tavLst>
                                        <p:tav tm="0">
                                          <p:val>
                                            <p:strVal val="0"/>
                                          </p:val>
                                        </p:tav>
                                        <p:tav tm="100000">
                                          <p:val>
                                            <p:strVal val="#ppt_h"/>
                                          </p:val>
                                        </p:tav>
                                      </p:tavLst>
                                    </p:anim>
                                  </p:childTnLst>
                                </p:cTn>
                              </p:par>
                              <p:par>
                                <p:cTn id="648" presetID="23" presetClass="entr" presetSubtype="16" fill="hold" nodeType="withEffect">
                                  <p:stCondLst>
                                    <p:cond delay="200"/>
                                  </p:stCondLst>
                                  <p:childTnLst>
                                    <p:set>
                                      <p:cBhvr>
                                        <p:cTn id="649" dur="1" fill="hold">
                                          <p:stCondLst>
                                            <p:cond delay="0"/>
                                          </p:stCondLst>
                                        </p:cTn>
                                        <p:tgtEl>
                                          <p:spTgt spid="50">
                                            <p:txEl>
                                              <p:pRg st="2" end="2"/>
                                            </p:txEl>
                                          </p:spTgt>
                                        </p:tgtEl>
                                        <p:attrNameLst>
                                          <p:attrName>style.visibility</p:attrName>
                                        </p:attrNameLst>
                                      </p:cBhvr>
                                      <p:to>
                                        <p:strVal val="visible"/>
                                      </p:to>
                                    </p:set>
                                    <p:anim calcmode="lin" valueType="num">
                                      <p:cBhvr additive="base">
                                        <p:cTn id="650" dur="500"/>
                                        <p:tgtEl>
                                          <p:spTgt spid="50">
                                            <p:txEl>
                                              <p:pRg st="2" end="2"/>
                                            </p:txEl>
                                          </p:spTgt>
                                        </p:tgtEl>
                                        <p:attrNameLst>
                                          <p:attrName>ppt_w</p:attrName>
                                        </p:attrNameLst>
                                      </p:cBhvr>
                                      <p:tavLst>
                                        <p:tav tm="0">
                                          <p:val>
                                            <p:strVal val="0"/>
                                          </p:val>
                                        </p:tav>
                                        <p:tav tm="100000">
                                          <p:val>
                                            <p:strVal val="#ppt_w"/>
                                          </p:val>
                                        </p:tav>
                                      </p:tavLst>
                                    </p:anim>
                                    <p:anim calcmode="lin" valueType="num">
                                      <p:cBhvr additive="base">
                                        <p:cTn id="651" dur="500"/>
                                        <p:tgtEl>
                                          <p:spTgt spid="50">
                                            <p:txEl>
                                              <p:pRg st="2" end="2"/>
                                            </p:txEl>
                                          </p:spTgt>
                                        </p:tgtEl>
                                        <p:attrNameLst>
                                          <p:attrName>ppt_h</p:attrName>
                                        </p:attrNameLst>
                                      </p:cBhvr>
                                      <p:tavLst>
                                        <p:tav tm="0">
                                          <p:val>
                                            <p:strVal val="0"/>
                                          </p:val>
                                        </p:tav>
                                        <p:tav tm="100000">
                                          <p:val>
                                            <p:strVal val="#ppt_h"/>
                                          </p:val>
                                        </p:tav>
                                      </p:tavLst>
                                    </p:anim>
                                  </p:childTnLst>
                                </p:cTn>
                              </p:par>
                              <p:par>
                                <p:cTn id="652" presetID="23" presetClass="entr" presetSubtype="16" fill="hold" nodeType="withEffect">
                                  <p:stCondLst>
                                    <p:cond delay="200"/>
                                  </p:stCondLst>
                                  <p:childTnLst>
                                    <p:set>
                                      <p:cBhvr>
                                        <p:cTn id="653" dur="1" fill="hold">
                                          <p:stCondLst>
                                            <p:cond delay="0"/>
                                          </p:stCondLst>
                                        </p:cTn>
                                        <p:tgtEl>
                                          <p:spTgt spid="50">
                                            <p:txEl>
                                              <p:pRg st="3" end="3"/>
                                            </p:txEl>
                                          </p:spTgt>
                                        </p:tgtEl>
                                        <p:attrNameLst>
                                          <p:attrName>style.visibility</p:attrName>
                                        </p:attrNameLst>
                                      </p:cBhvr>
                                      <p:to>
                                        <p:strVal val="visible"/>
                                      </p:to>
                                    </p:set>
                                    <p:anim calcmode="lin" valueType="num">
                                      <p:cBhvr additive="base">
                                        <p:cTn id="654" dur="500"/>
                                        <p:tgtEl>
                                          <p:spTgt spid="50">
                                            <p:txEl>
                                              <p:pRg st="3" end="3"/>
                                            </p:txEl>
                                          </p:spTgt>
                                        </p:tgtEl>
                                        <p:attrNameLst>
                                          <p:attrName>ppt_w</p:attrName>
                                        </p:attrNameLst>
                                      </p:cBhvr>
                                      <p:tavLst>
                                        <p:tav tm="0">
                                          <p:val>
                                            <p:strVal val="0"/>
                                          </p:val>
                                        </p:tav>
                                        <p:tav tm="100000">
                                          <p:val>
                                            <p:strVal val="#ppt_w"/>
                                          </p:val>
                                        </p:tav>
                                      </p:tavLst>
                                    </p:anim>
                                    <p:anim calcmode="lin" valueType="num">
                                      <p:cBhvr additive="base">
                                        <p:cTn id="655" dur="500"/>
                                        <p:tgtEl>
                                          <p:spTgt spid="50">
                                            <p:txEl>
                                              <p:pRg st="3" end="3"/>
                                            </p:txEl>
                                          </p:spTgt>
                                        </p:tgtEl>
                                        <p:attrNameLst>
                                          <p:attrName>ppt_h</p:attrName>
                                        </p:attrNameLst>
                                      </p:cBhvr>
                                      <p:tavLst>
                                        <p:tav tm="0">
                                          <p:val>
                                            <p:strVal val="0"/>
                                          </p:val>
                                        </p:tav>
                                        <p:tav tm="100000">
                                          <p:val>
                                            <p:strVal val="#ppt_h"/>
                                          </p:val>
                                        </p:tav>
                                      </p:tavLst>
                                    </p:anim>
                                  </p:childTnLst>
                                </p:cTn>
                              </p:par>
                              <p:par>
                                <p:cTn id="656" presetID="23" presetClass="entr" presetSubtype="16" fill="hold" nodeType="withEffect">
                                  <p:stCondLst>
                                    <p:cond delay="200"/>
                                  </p:stCondLst>
                                  <p:childTnLst>
                                    <p:set>
                                      <p:cBhvr>
                                        <p:cTn id="657" dur="1" fill="hold">
                                          <p:stCondLst>
                                            <p:cond delay="0"/>
                                          </p:stCondLst>
                                        </p:cTn>
                                        <p:tgtEl>
                                          <p:spTgt spid="50">
                                            <p:txEl>
                                              <p:pRg st="4" end="4"/>
                                            </p:txEl>
                                          </p:spTgt>
                                        </p:tgtEl>
                                        <p:attrNameLst>
                                          <p:attrName>style.visibility</p:attrName>
                                        </p:attrNameLst>
                                      </p:cBhvr>
                                      <p:to>
                                        <p:strVal val="visible"/>
                                      </p:to>
                                    </p:set>
                                    <p:anim calcmode="lin" valueType="num">
                                      <p:cBhvr additive="base">
                                        <p:cTn id="658" dur="500"/>
                                        <p:tgtEl>
                                          <p:spTgt spid="50">
                                            <p:txEl>
                                              <p:pRg st="4" end="4"/>
                                            </p:txEl>
                                          </p:spTgt>
                                        </p:tgtEl>
                                        <p:attrNameLst>
                                          <p:attrName>ppt_w</p:attrName>
                                        </p:attrNameLst>
                                      </p:cBhvr>
                                      <p:tavLst>
                                        <p:tav tm="0">
                                          <p:val>
                                            <p:strVal val="0"/>
                                          </p:val>
                                        </p:tav>
                                        <p:tav tm="100000">
                                          <p:val>
                                            <p:strVal val="#ppt_w"/>
                                          </p:val>
                                        </p:tav>
                                      </p:tavLst>
                                    </p:anim>
                                    <p:anim calcmode="lin" valueType="num">
                                      <p:cBhvr additive="base">
                                        <p:cTn id="659" dur="500"/>
                                        <p:tgtEl>
                                          <p:spTgt spid="50">
                                            <p:txEl>
                                              <p:pRg st="4" end="4"/>
                                            </p:txEl>
                                          </p:spTgt>
                                        </p:tgtEl>
                                        <p:attrNameLst>
                                          <p:attrName>ppt_h</p:attrName>
                                        </p:attrNameLst>
                                      </p:cBhvr>
                                      <p:tavLst>
                                        <p:tav tm="0">
                                          <p:val>
                                            <p:strVal val="0"/>
                                          </p:val>
                                        </p:tav>
                                        <p:tav tm="100000">
                                          <p:val>
                                            <p:strVal val="#ppt_h"/>
                                          </p:val>
                                        </p:tav>
                                      </p:tavLst>
                                    </p:anim>
                                  </p:childTnLst>
                                </p:cTn>
                              </p:par>
                              <p:par>
                                <p:cTn id="660" presetID="23" presetClass="entr" presetSubtype="16" fill="hold" nodeType="withEffect">
                                  <p:stCondLst>
                                    <p:cond delay="200"/>
                                  </p:stCondLst>
                                  <p:childTnLst>
                                    <p:set>
                                      <p:cBhvr>
                                        <p:cTn id="661" dur="1" fill="hold">
                                          <p:stCondLst>
                                            <p:cond delay="0"/>
                                          </p:stCondLst>
                                        </p:cTn>
                                        <p:tgtEl>
                                          <p:spTgt spid="50">
                                            <p:txEl>
                                              <p:pRg st="5" end="5"/>
                                            </p:txEl>
                                          </p:spTgt>
                                        </p:tgtEl>
                                        <p:attrNameLst>
                                          <p:attrName>style.visibility</p:attrName>
                                        </p:attrNameLst>
                                      </p:cBhvr>
                                      <p:to>
                                        <p:strVal val="visible"/>
                                      </p:to>
                                    </p:set>
                                    <p:anim calcmode="lin" valueType="num">
                                      <p:cBhvr additive="base">
                                        <p:cTn id="662" dur="500"/>
                                        <p:tgtEl>
                                          <p:spTgt spid="50">
                                            <p:txEl>
                                              <p:pRg st="5" end="5"/>
                                            </p:txEl>
                                          </p:spTgt>
                                        </p:tgtEl>
                                        <p:attrNameLst>
                                          <p:attrName>ppt_w</p:attrName>
                                        </p:attrNameLst>
                                      </p:cBhvr>
                                      <p:tavLst>
                                        <p:tav tm="0">
                                          <p:val>
                                            <p:strVal val="0"/>
                                          </p:val>
                                        </p:tav>
                                        <p:tav tm="100000">
                                          <p:val>
                                            <p:strVal val="#ppt_w"/>
                                          </p:val>
                                        </p:tav>
                                      </p:tavLst>
                                    </p:anim>
                                    <p:anim calcmode="lin" valueType="num">
                                      <p:cBhvr additive="base">
                                        <p:cTn id="663" dur="500"/>
                                        <p:tgtEl>
                                          <p:spTgt spid="50">
                                            <p:txEl>
                                              <p:pRg st="5" end="5"/>
                                            </p:txEl>
                                          </p:spTgt>
                                        </p:tgtEl>
                                        <p:attrNameLst>
                                          <p:attrName>ppt_h</p:attrName>
                                        </p:attrNameLst>
                                      </p:cBhvr>
                                      <p:tavLst>
                                        <p:tav tm="0">
                                          <p:val>
                                            <p:strVal val="0"/>
                                          </p:val>
                                        </p:tav>
                                        <p:tav tm="100000">
                                          <p:val>
                                            <p:strVal val="#ppt_h"/>
                                          </p:val>
                                        </p:tav>
                                      </p:tavLst>
                                    </p:anim>
                                  </p:childTnLst>
                                </p:cTn>
                              </p:par>
                              <p:par>
                                <p:cTn id="664" presetID="23" presetClass="entr" presetSubtype="16" fill="hold" nodeType="withEffect">
                                  <p:stCondLst>
                                    <p:cond delay="200"/>
                                  </p:stCondLst>
                                  <p:childTnLst>
                                    <p:set>
                                      <p:cBhvr>
                                        <p:cTn id="665" dur="1" fill="hold">
                                          <p:stCondLst>
                                            <p:cond delay="0"/>
                                          </p:stCondLst>
                                        </p:cTn>
                                        <p:tgtEl>
                                          <p:spTgt spid="50">
                                            <p:txEl>
                                              <p:pRg st="6" end="6"/>
                                            </p:txEl>
                                          </p:spTgt>
                                        </p:tgtEl>
                                        <p:attrNameLst>
                                          <p:attrName>style.visibility</p:attrName>
                                        </p:attrNameLst>
                                      </p:cBhvr>
                                      <p:to>
                                        <p:strVal val="visible"/>
                                      </p:to>
                                    </p:set>
                                    <p:anim calcmode="lin" valueType="num">
                                      <p:cBhvr additive="base">
                                        <p:cTn id="666" dur="500"/>
                                        <p:tgtEl>
                                          <p:spTgt spid="50">
                                            <p:txEl>
                                              <p:pRg st="6" end="6"/>
                                            </p:txEl>
                                          </p:spTgt>
                                        </p:tgtEl>
                                        <p:attrNameLst>
                                          <p:attrName>ppt_w</p:attrName>
                                        </p:attrNameLst>
                                      </p:cBhvr>
                                      <p:tavLst>
                                        <p:tav tm="0">
                                          <p:val>
                                            <p:strVal val="0"/>
                                          </p:val>
                                        </p:tav>
                                        <p:tav tm="100000">
                                          <p:val>
                                            <p:strVal val="#ppt_w"/>
                                          </p:val>
                                        </p:tav>
                                      </p:tavLst>
                                    </p:anim>
                                    <p:anim calcmode="lin" valueType="num">
                                      <p:cBhvr additive="base">
                                        <p:cTn id="667" dur="500"/>
                                        <p:tgtEl>
                                          <p:spTgt spid="50">
                                            <p:txEl>
                                              <p:pRg st="6" end="6"/>
                                            </p:txEl>
                                          </p:spTgt>
                                        </p:tgtEl>
                                        <p:attrNameLst>
                                          <p:attrName>ppt_h</p:attrName>
                                        </p:attrNameLst>
                                      </p:cBhvr>
                                      <p:tavLst>
                                        <p:tav tm="0">
                                          <p:val>
                                            <p:strVal val="0"/>
                                          </p:val>
                                        </p:tav>
                                        <p:tav tm="100000">
                                          <p:val>
                                            <p:strVal val="#ppt_h"/>
                                          </p:val>
                                        </p:tav>
                                      </p:tavLst>
                                    </p:anim>
                                  </p:childTnLst>
                                </p:cTn>
                              </p:par>
                              <p:par>
                                <p:cTn id="668" presetID="23" presetClass="entr" presetSubtype="16" fill="hold" nodeType="withEffect">
                                  <p:stCondLst>
                                    <p:cond delay="200"/>
                                  </p:stCondLst>
                                  <p:childTnLst>
                                    <p:set>
                                      <p:cBhvr>
                                        <p:cTn id="669" dur="1" fill="hold">
                                          <p:stCondLst>
                                            <p:cond delay="0"/>
                                          </p:stCondLst>
                                        </p:cTn>
                                        <p:tgtEl>
                                          <p:spTgt spid="50">
                                            <p:txEl>
                                              <p:pRg st="7" end="7"/>
                                            </p:txEl>
                                          </p:spTgt>
                                        </p:tgtEl>
                                        <p:attrNameLst>
                                          <p:attrName>style.visibility</p:attrName>
                                        </p:attrNameLst>
                                      </p:cBhvr>
                                      <p:to>
                                        <p:strVal val="visible"/>
                                      </p:to>
                                    </p:set>
                                    <p:anim calcmode="lin" valueType="num">
                                      <p:cBhvr additive="base">
                                        <p:cTn id="670" dur="500"/>
                                        <p:tgtEl>
                                          <p:spTgt spid="50">
                                            <p:txEl>
                                              <p:pRg st="7" end="7"/>
                                            </p:txEl>
                                          </p:spTgt>
                                        </p:tgtEl>
                                        <p:attrNameLst>
                                          <p:attrName>ppt_w</p:attrName>
                                        </p:attrNameLst>
                                      </p:cBhvr>
                                      <p:tavLst>
                                        <p:tav tm="0">
                                          <p:val>
                                            <p:strVal val="0"/>
                                          </p:val>
                                        </p:tav>
                                        <p:tav tm="100000">
                                          <p:val>
                                            <p:strVal val="#ppt_w"/>
                                          </p:val>
                                        </p:tav>
                                      </p:tavLst>
                                    </p:anim>
                                    <p:anim calcmode="lin" valueType="num">
                                      <p:cBhvr additive="base">
                                        <p:cTn id="671" dur="500"/>
                                        <p:tgtEl>
                                          <p:spTgt spid="50">
                                            <p:txEl>
                                              <p:pRg st="7" end="7"/>
                                            </p:txEl>
                                          </p:spTgt>
                                        </p:tgtEl>
                                        <p:attrNameLst>
                                          <p:attrName>ppt_h</p:attrName>
                                        </p:attrNameLst>
                                      </p:cBhvr>
                                      <p:tavLst>
                                        <p:tav tm="0">
                                          <p:val>
                                            <p:strVal val="0"/>
                                          </p:val>
                                        </p:tav>
                                        <p:tav tm="100000">
                                          <p:val>
                                            <p:strVal val="#ppt_h"/>
                                          </p:val>
                                        </p:tav>
                                      </p:tavLst>
                                    </p:anim>
                                  </p:childTnLst>
                                </p:cTn>
                              </p:par>
                              <p:par>
                                <p:cTn id="672" presetID="23" presetClass="entr" presetSubtype="16" fill="hold" nodeType="withEffect">
                                  <p:stCondLst>
                                    <p:cond delay="200"/>
                                  </p:stCondLst>
                                  <p:childTnLst>
                                    <p:set>
                                      <p:cBhvr>
                                        <p:cTn id="673" dur="1" fill="hold">
                                          <p:stCondLst>
                                            <p:cond delay="0"/>
                                          </p:stCondLst>
                                        </p:cTn>
                                        <p:tgtEl>
                                          <p:spTgt spid="50">
                                            <p:txEl>
                                              <p:pRg st="8" end="8"/>
                                            </p:txEl>
                                          </p:spTgt>
                                        </p:tgtEl>
                                        <p:attrNameLst>
                                          <p:attrName>style.visibility</p:attrName>
                                        </p:attrNameLst>
                                      </p:cBhvr>
                                      <p:to>
                                        <p:strVal val="visible"/>
                                      </p:to>
                                    </p:set>
                                    <p:anim calcmode="lin" valueType="num">
                                      <p:cBhvr additive="base">
                                        <p:cTn id="674" dur="500"/>
                                        <p:tgtEl>
                                          <p:spTgt spid="50">
                                            <p:txEl>
                                              <p:pRg st="8" end="8"/>
                                            </p:txEl>
                                          </p:spTgt>
                                        </p:tgtEl>
                                        <p:attrNameLst>
                                          <p:attrName>ppt_w</p:attrName>
                                        </p:attrNameLst>
                                      </p:cBhvr>
                                      <p:tavLst>
                                        <p:tav tm="0">
                                          <p:val>
                                            <p:strVal val="0"/>
                                          </p:val>
                                        </p:tav>
                                        <p:tav tm="100000">
                                          <p:val>
                                            <p:strVal val="#ppt_w"/>
                                          </p:val>
                                        </p:tav>
                                      </p:tavLst>
                                    </p:anim>
                                    <p:anim calcmode="lin" valueType="num">
                                      <p:cBhvr additive="base">
                                        <p:cTn id="675" dur="500"/>
                                        <p:tgtEl>
                                          <p:spTgt spid="50">
                                            <p:txEl>
                                              <p:pRg st="8" end="8"/>
                                            </p:txEl>
                                          </p:spTgt>
                                        </p:tgtEl>
                                        <p:attrNameLst>
                                          <p:attrName>ppt_h</p:attrName>
                                        </p:attrNameLst>
                                      </p:cBhvr>
                                      <p:tavLst>
                                        <p:tav tm="0">
                                          <p:val>
                                            <p:strVal val="0"/>
                                          </p:val>
                                        </p:tav>
                                        <p:tav tm="100000">
                                          <p:val>
                                            <p:strVal val="#ppt_h"/>
                                          </p:val>
                                        </p:tav>
                                      </p:tavLst>
                                    </p:anim>
                                  </p:childTnLst>
                                </p:cTn>
                              </p:par>
                              <p:par>
                                <p:cTn id="676" presetID="23" presetClass="entr" presetSubtype="16" fill="hold" nodeType="withEffect">
                                  <p:stCondLst>
                                    <p:cond delay="200"/>
                                  </p:stCondLst>
                                  <p:childTnLst>
                                    <p:set>
                                      <p:cBhvr>
                                        <p:cTn id="677" dur="1" fill="hold">
                                          <p:stCondLst>
                                            <p:cond delay="0"/>
                                          </p:stCondLst>
                                        </p:cTn>
                                        <p:tgtEl>
                                          <p:spTgt spid="51">
                                            <p:txEl>
                                              <p:pRg st="0" end="0"/>
                                            </p:txEl>
                                          </p:spTgt>
                                        </p:tgtEl>
                                        <p:attrNameLst>
                                          <p:attrName>style.visibility</p:attrName>
                                        </p:attrNameLst>
                                      </p:cBhvr>
                                      <p:to>
                                        <p:strVal val="visible"/>
                                      </p:to>
                                    </p:set>
                                    <p:anim calcmode="lin" valueType="num">
                                      <p:cBhvr additive="base">
                                        <p:cTn id="678" dur="500"/>
                                        <p:tgtEl>
                                          <p:spTgt spid="51">
                                            <p:txEl>
                                              <p:pRg st="0" end="0"/>
                                            </p:txEl>
                                          </p:spTgt>
                                        </p:tgtEl>
                                        <p:attrNameLst>
                                          <p:attrName>ppt_w</p:attrName>
                                        </p:attrNameLst>
                                      </p:cBhvr>
                                      <p:tavLst>
                                        <p:tav tm="0">
                                          <p:val>
                                            <p:strVal val="0"/>
                                          </p:val>
                                        </p:tav>
                                        <p:tav tm="100000">
                                          <p:val>
                                            <p:strVal val="#ppt_w"/>
                                          </p:val>
                                        </p:tav>
                                      </p:tavLst>
                                    </p:anim>
                                    <p:anim calcmode="lin" valueType="num">
                                      <p:cBhvr additive="base">
                                        <p:cTn id="679" dur="500"/>
                                        <p:tgtEl>
                                          <p:spTgt spid="51">
                                            <p:txEl>
                                              <p:pRg st="0" end="0"/>
                                            </p:txEl>
                                          </p:spTgt>
                                        </p:tgtEl>
                                        <p:attrNameLst>
                                          <p:attrName>ppt_h</p:attrName>
                                        </p:attrNameLst>
                                      </p:cBhvr>
                                      <p:tavLst>
                                        <p:tav tm="0">
                                          <p:val>
                                            <p:strVal val="0"/>
                                          </p:val>
                                        </p:tav>
                                        <p:tav tm="100000">
                                          <p:val>
                                            <p:strVal val="#ppt_h"/>
                                          </p:val>
                                        </p:tav>
                                      </p:tavLst>
                                    </p:anim>
                                  </p:childTnLst>
                                </p:cTn>
                              </p:par>
                              <p:par>
                                <p:cTn id="680" presetID="23" presetClass="entr" presetSubtype="16" fill="hold" nodeType="withEffect">
                                  <p:stCondLst>
                                    <p:cond delay="200"/>
                                  </p:stCondLst>
                                  <p:childTnLst>
                                    <p:set>
                                      <p:cBhvr>
                                        <p:cTn id="681" dur="1" fill="hold">
                                          <p:stCondLst>
                                            <p:cond delay="0"/>
                                          </p:stCondLst>
                                        </p:cTn>
                                        <p:tgtEl>
                                          <p:spTgt spid="51">
                                            <p:txEl>
                                              <p:pRg st="1" end="1"/>
                                            </p:txEl>
                                          </p:spTgt>
                                        </p:tgtEl>
                                        <p:attrNameLst>
                                          <p:attrName>style.visibility</p:attrName>
                                        </p:attrNameLst>
                                      </p:cBhvr>
                                      <p:to>
                                        <p:strVal val="visible"/>
                                      </p:to>
                                    </p:set>
                                    <p:anim calcmode="lin" valueType="num">
                                      <p:cBhvr additive="base">
                                        <p:cTn id="682" dur="500"/>
                                        <p:tgtEl>
                                          <p:spTgt spid="51">
                                            <p:txEl>
                                              <p:pRg st="1" end="1"/>
                                            </p:txEl>
                                          </p:spTgt>
                                        </p:tgtEl>
                                        <p:attrNameLst>
                                          <p:attrName>ppt_w</p:attrName>
                                        </p:attrNameLst>
                                      </p:cBhvr>
                                      <p:tavLst>
                                        <p:tav tm="0">
                                          <p:val>
                                            <p:strVal val="0"/>
                                          </p:val>
                                        </p:tav>
                                        <p:tav tm="100000">
                                          <p:val>
                                            <p:strVal val="#ppt_w"/>
                                          </p:val>
                                        </p:tav>
                                      </p:tavLst>
                                    </p:anim>
                                    <p:anim calcmode="lin" valueType="num">
                                      <p:cBhvr additive="base">
                                        <p:cTn id="683" dur="500"/>
                                        <p:tgtEl>
                                          <p:spTgt spid="51">
                                            <p:txEl>
                                              <p:pRg st="1" end="1"/>
                                            </p:txEl>
                                          </p:spTgt>
                                        </p:tgtEl>
                                        <p:attrNameLst>
                                          <p:attrName>ppt_h</p:attrName>
                                        </p:attrNameLst>
                                      </p:cBhvr>
                                      <p:tavLst>
                                        <p:tav tm="0">
                                          <p:val>
                                            <p:strVal val="0"/>
                                          </p:val>
                                        </p:tav>
                                        <p:tav tm="100000">
                                          <p:val>
                                            <p:strVal val="#ppt_h"/>
                                          </p:val>
                                        </p:tav>
                                      </p:tavLst>
                                    </p:anim>
                                  </p:childTnLst>
                                </p:cTn>
                              </p:par>
                              <p:par>
                                <p:cTn id="684" presetID="23" presetClass="entr" presetSubtype="16" fill="hold" nodeType="withEffect">
                                  <p:stCondLst>
                                    <p:cond delay="200"/>
                                  </p:stCondLst>
                                  <p:childTnLst>
                                    <p:set>
                                      <p:cBhvr>
                                        <p:cTn id="685" dur="1" fill="hold">
                                          <p:stCondLst>
                                            <p:cond delay="0"/>
                                          </p:stCondLst>
                                        </p:cTn>
                                        <p:tgtEl>
                                          <p:spTgt spid="51">
                                            <p:txEl>
                                              <p:pRg st="2" end="2"/>
                                            </p:txEl>
                                          </p:spTgt>
                                        </p:tgtEl>
                                        <p:attrNameLst>
                                          <p:attrName>style.visibility</p:attrName>
                                        </p:attrNameLst>
                                      </p:cBhvr>
                                      <p:to>
                                        <p:strVal val="visible"/>
                                      </p:to>
                                    </p:set>
                                    <p:anim calcmode="lin" valueType="num">
                                      <p:cBhvr additive="base">
                                        <p:cTn id="686" dur="500"/>
                                        <p:tgtEl>
                                          <p:spTgt spid="51">
                                            <p:txEl>
                                              <p:pRg st="2" end="2"/>
                                            </p:txEl>
                                          </p:spTgt>
                                        </p:tgtEl>
                                        <p:attrNameLst>
                                          <p:attrName>ppt_w</p:attrName>
                                        </p:attrNameLst>
                                      </p:cBhvr>
                                      <p:tavLst>
                                        <p:tav tm="0">
                                          <p:val>
                                            <p:strVal val="0"/>
                                          </p:val>
                                        </p:tav>
                                        <p:tav tm="100000">
                                          <p:val>
                                            <p:strVal val="#ppt_w"/>
                                          </p:val>
                                        </p:tav>
                                      </p:tavLst>
                                    </p:anim>
                                    <p:anim calcmode="lin" valueType="num">
                                      <p:cBhvr additive="base">
                                        <p:cTn id="687" dur="500"/>
                                        <p:tgtEl>
                                          <p:spTgt spid="51">
                                            <p:txEl>
                                              <p:pRg st="2" end="2"/>
                                            </p:txEl>
                                          </p:spTgt>
                                        </p:tgtEl>
                                        <p:attrNameLst>
                                          <p:attrName>ppt_h</p:attrName>
                                        </p:attrNameLst>
                                      </p:cBhvr>
                                      <p:tavLst>
                                        <p:tav tm="0">
                                          <p:val>
                                            <p:strVal val="0"/>
                                          </p:val>
                                        </p:tav>
                                        <p:tav tm="100000">
                                          <p:val>
                                            <p:strVal val="#ppt_h"/>
                                          </p:val>
                                        </p:tav>
                                      </p:tavLst>
                                    </p:anim>
                                  </p:childTnLst>
                                </p:cTn>
                              </p:par>
                              <p:par>
                                <p:cTn id="688" presetID="23" presetClass="entr" presetSubtype="16" fill="hold" nodeType="withEffect">
                                  <p:stCondLst>
                                    <p:cond delay="200"/>
                                  </p:stCondLst>
                                  <p:childTnLst>
                                    <p:set>
                                      <p:cBhvr>
                                        <p:cTn id="689" dur="1" fill="hold">
                                          <p:stCondLst>
                                            <p:cond delay="0"/>
                                          </p:stCondLst>
                                        </p:cTn>
                                        <p:tgtEl>
                                          <p:spTgt spid="51">
                                            <p:txEl>
                                              <p:pRg st="3" end="3"/>
                                            </p:txEl>
                                          </p:spTgt>
                                        </p:tgtEl>
                                        <p:attrNameLst>
                                          <p:attrName>style.visibility</p:attrName>
                                        </p:attrNameLst>
                                      </p:cBhvr>
                                      <p:to>
                                        <p:strVal val="visible"/>
                                      </p:to>
                                    </p:set>
                                    <p:anim calcmode="lin" valueType="num">
                                      <p:cBhvr additive="base">
                                        <p:cTn id="690" dur="500"/>
                                        <p:tgtEl>
                                          <p:spTgt spid="51">
                                            <p:txEl>
                                              <p:pRg st="3" end="3"/>
                                            </p:txEl>
                                          </p:spTgt>
                                        </p:tgtEl>
                                        <p:attrNameLst>
                                          <p:attrName>ppt_w</p:attrName>
                                        </p:attrNameLst>
                                      </p:cBhvr>
                                      <p:tavLst>
                                        <p:tav tm="0">
                                          <p:val>
                                            <p:strVal val="0"/>
                                          </p:val>
                                        </p:tav>
                                        <p:tav tm="100000">
                                          <p:val>
                                            <p:strVal val="#ppt_w"/>
                                          </p:val>
                                        </p:tav>
                                      </p:tavLst>
                                    </p:anim>
                                    <p:anim calcmode="lin" valueType="num">
                                      <p:cBhvr additive="base">
                                        <p:cTn id="691" dur="500"/>
                                        <p:tgtEl>
                                          <p:spTgt spid="51">
                                            <p:txEl>
                                              <p:pRg st="3" end="3"/>
                                            </p:txEl>
                                          </p:spTgt>
                                        </p:tgtEl>
                                        <p:attrNameLst>
                                          <p:attrName>ppt_h</p:attrName>
                                        </p:attrNameLst>
                                      </p:cBhvr>
                                      <p:tavLst>
                                        <p:tav tm="0">
                                          <p:val>
                                            <p:strVal val="0"/>
                                          </p:val>
                                        </p:tav>
                                        <p:tav tm="100000">
                                          <p:val>
                                            <p:strVal val="#ppt_h"/>
                                          </p:val>
                                        </p:tav>
                                      </p:tavLst>
                                    </p:anim>
                                  </p:childTnLst>
                                </p:cTn>
                              </p:par>
                              <p:par>
                                <p:cTn id="692" presetID="23" presetClass="entr" presetSubtype="16" fill="hold" nodeType="withEffect">
                                  <p:stCondLst>
                                    <p:cond delay="200"/>
                                  </p:stCondLst>
                                  <p:childTnLst>
                                    <p:set>
                                      <p:cBhvr>
                                        <p:cTn id="693" dur="1" fill="hold">
                                          <p:stCondLst>
                                            <p:cond delay="0"/>
                                          </p:stCondLst>
                                        </p:cTn>
                                        <p:tgtEl>
                                          <p:spTgt spid="51">
                                            <p:txEl>
                                              <p:pRg st="4" end="4"/>
                                            </p:txEl>
                                          </p:spTgt>
                                        </p:tgtEl>
                                        <p:attrNameLst>
                                          <p:attrName>style.visibility</p:attrName>
                                        </p:attrNameLst>
                                      </p:cBhvr>
                                      <p:to>
                                        <p:strVal val="visible"/>
                                      </p:to>
                                    </p:set>
                                    <p:anim calcmode="lin" valueType="num">
                                      <p:cBhvr additive="base">
                                        <p:cTn id="694" dur="500"/>
                                        <p:tgtEl>
                                          <p:spTgt spid="51">
                                            <p:txEl>
                                              <p:pRg st="4" end="4"/>
                                            </p:txEl>
                                          </p:spTgt>
                                        </p:tgtEl>
                                        <p:attrNameLst>
                                          <p:attrName>ppt_w</p:attrName>
                                        </p:attrNameLst>
                                      </p:cBhvr>
                                      <p:tavLst>
                                        <p:tav tm="0">
                                          <p:val>
                                            <p:strVal val="0"/>
                                          </p:val>
                                        </p:tav>
                                        <p:tav tm="100000">
                                          <p:val>
                                            <p:strVal val="#ppt_w"/>
                                          </p:val>
                                        </p:tav>
                                      </p:tavLst>
                                    </p:anim>
                                    <p:anim calcmode="lin" valueType="num">
                                      <p:cBhvr additive="base">
                                        <p:cTn id="695" dur="500"/>
                                        <p:tgtEl>
                                          <p:spTgt spid="51">
                                            <p:txEl>
                                              <p:pRg st="4" end="4"/>
                                            </p:txEl>
                                          </p:spTgt>
                                        </p:tgtEl>
                                        <p:attrNameLst>
                                          <p:attrName>ppt_h</p:attrName>
                                        </p:attrNameLst>
                                      </p:cBhvr>
                                      <p:tavLst>
                                        <p:tav tm="0">
                                          <p:val>
                                            <p:strVal val="0"/>
                                          </p:val>
                                        </p:tav>
                                        <p:tav tm="100000">
                                          <p:val>
                                            <p:strVal val="#ppt_h"/>
                                          </p:val>
                                        </p:tav>
                                      </p:tavLst>
                                    </p:anim>
                                  </p:childTnLst>
                                </p:cTn>
                              </p:par>
                              <p:par>
                                <p:cTn id="696" presetID="23" presetClass="entr" presetSubtype="16" fill="hold" nodeType="withEffect">
                                  <p:stCondLst>
                                    <p:cond delay="200"/>
                                  </p:stCondLst>
                                  <p:childTnLst>
                                    <p:set>
                                      <p:cBhvr>
                                        <p:cTn id="697" dur="1" fill="hold">
                                          <p:stCondLst>
                                            <p:cond delay="0"/>
                                          </p:stCondLst>
                                        </p:cTn>
                                        <p:tgtEl>
                                          <p:spTgt spid="51">
                                            <p:txEl>
                                              <p:pRg st="5" end="5"/>
                                            </p:txEl>
                                          </p:spTgt>
                                        </p:tgtEl>
                                        <p:attrNameLst>
                                          <p:attrName>style.visibility</p:attrName>
                                        </p:attrNameLst>
                                      </p:cBhvr>
                                      <p:to>
                                        <p:strVal val="visible"/>
                                      </p:to>
                                    </p:set>
                                    <p:anim calcmode="lin" valueType="num">
                                      <p:cBhvr additive="base">
                                        <p:cTn id="698" dur="500"/>
                                        <p:tgtEl>
                                          <p:spTgt spid="51">
                                            <p:txEl>
                                              <p:pRg st="5" end="5"/>
                                            </p:txEl>
                                          </p:spTgt>
                                        </p:tgtEl>
                                        <p:attrNameLst>
                                          <p:attrName>ppt_w</p:attrName>
                                        </p:attrNameLst>
                                      </p:cBhvr>
                                      <p:tavLst>
                                        <p:tav tm="0">
                                          <p:val>
                                            <p:strVal val="0"/>
                                          </p:val>
                                        </p:tav>
                                        <p:tav tm="100000">
                                          <p:val>
                                            <p:strVal val="#ppt_w"/>
                                          </p:val>
                                        </p:tav>
                                      </p:tavLst>
                                    </p:anim>
                                    <p:anim calcmode="lin" valueType="num">
                                      <p:cBhvr additive="base">
                                        <p:cTn id="699" dur="500"/>
                                        <p:tgtEl>
                                          <p:spTgt spid="51">
                                            <p:txEl>
                                              <p:pRg st="5" end="5"/>
                                            </p:txEl>
                                          </p:spTgt>
                                        </p:tgtEl>
                                        <p:attrNameLst>
                                          <p:attrName>ppt_h</p:attrName>
                                        </p:attrNameLst>
                                      </p:cBhvr>
                                      <p:tavLst>
                                        <p:tav tm="0">
                                          <p:val>
                                            <p:strVal val="0"/>
                                          </p:val>
                                        </p:tav>
                                        <p:tav tm="100000">
                                          <p:val>
                                            <p:strVal val="#ppt_h"/>
                                          </p:val>
                                        </p:tav>
                                      </p:tavLst>
                                    </p:anim>
                                  </p:childTnLst>
                                </p:cTn>
                              </p:par>
                              <p:par>
                                <p:cTn id="700" presetID="23" presetClass="entr" presetSubtype="16" fill="hold" nodeType="withEffect">
                                  <p:stCondLst>
                                    <p:cond delay="200"/>
                                  </p:stCondLst>
                                  <p:childTnLst>
                                    <p:set>
                                      <p:cBhvr>
                                        <p:cTn id="701" dur="1" fill="hold">
                                          <p:stCondLst>
                                            <p:cond delay="0"/>
                                          </p:stCondLst>
                                        </p:cTn>
                                        <p:tgtEl>
                                          <p:spTgt spid="51">
                                            <p:txEl>
                                              <p:pRg st="6" end="6"/>
                                            </p:txEl>
                                          </p:spTgt>
                                        </p:tgtEl>
                                        <p:attrNameLst>
                                          <p:attrName>style.visibility</p:attrName>
                                        </p:attrNameLst>
                                      </p:cBhvr>
                                      <p:to>
                                        <p:strVal val="visible"/>
                                      </p:to>
                                    </p:set>
                                    <p:anim calcmode="lin" valueType="num">
                                      <p:cBhvr additive="base">
                                        <p:cTn id="702" dur="500"/>
                                        <p:tgtEl>
                                          <p:spTgt spid="51">
                                            <p:txEl>
                                              <p:pRg st="6" end="6"/>
                                            </p:txEl>
                                          </p:spTgt>
                                        </p:tgtEl>
                                        <p:attrNameLst>
                                          <p:attrName>ppt_w</p:attrName>
                                        </p:attrNameLst>
                                      </p:cBhvr>
                                      <p:tavLst>
                                        <p:tav tm="0">
                                          <p:val>
                                            <p:strVal val="0"/>
                                          </p:val>
                                        </p:tav>
                                        <p:tav tm="100000">
                                          <p:val>
                                            <p:strVal val="#ppt_w"/>
                                          </p:val>
                                        </p:tav>
                                      </p:tavLst>
                                    </p:anim>
                                    <p:anim calcmode="lin" valueType="num">
                                      <p:cBhvr additive="base">
                                        <p:cTn id="703" dur="500"/>
                                        <p:tgtEl>
                                          <p:spTgt spid="51">
                                            <p:txEl>
                                              <p:pRg st="6" end="6"/>
                                            </p:txEl>
                                          </p:spTgt>
                                        </p:tgtEl>
                                        <p:attrNameLst>
                                          <p:attrName>ppt_h</p:attrName>
                                        </p:attrNameLst>
                                      </p:cBhvr>
                                      <p:tavLst>
                                        <p:tav tm="0">
                                          <p:val>
                                            <p:strVal val="0"/>
                                          </p:val>
                                        </p:tav>
                                        <p:tav tm="100000">
                                          <p:val>
                                            <p:strVal val="#ppt_h"/>
                                          </p:val>
                                        </p:tav>
                                      </p:tavLst>
                                    </p:anim>
                                  </p:childTnLst>
                                </p:cTn>
                              </p:par>
                              <p:par>
                                <p:cTn id="704" presetID="23" presetClass="entr" presetSubtype="16" fill="hold" nodeType="withEffect">
                                  <p:stCondLst>
                                    <p:cond delay="200"/>
                                  </p:stCondLst>
                                  <p:childTnLst>
                                    <p:set>
                                      <p:cBhvr>
                                        <p:cTn id="705" dur="1" fill="hold">
                                          <p:stCondLst>
                                            <p:cond delay="0"/>
                                          </p:stCondLst>
                                        </p:cTn>
                                        <p:tgtEl>
                                          <p:spTgt spid="51">
                                            <p:txEl>
                                              <p:pRg st="7" end="7"/>
                                            </p:txEl>
                                          </p:spTgt>
                                        </p:tgtEl>
                                        <p:attrNameLst>
                                          <p:attrName>style.visibility</p:attrName>
                                        </p:attrNameLst>
                                      </p:cBhvr>
                                      <p:to>
                                        <p:strVal val="visible"/>
                                      </p:to>
                                    </p:set>
                                    <p:anim calcmode="lin" valueType="num">
                                      <p:cBhvr additive="base">
                                        <p:cTn id="706" dur="500"/>
                                        <p:tgtEl>
                                          <p:spTgt spid="51">
                                            <p:txEl>
                                              <p:pRg st="7" end="7"/>
                                            </p:txEl>
                                          </p:spTgt>
                                        </p:tgtEl>
                                        <p:attrNameLst>
                                          <p:attrName>ppt_w</p:attrName>
                                        </p:attrNameLst>
                                      </p:cBhvr>
                                      <p:tavLst>
                                        <p:tav tm="0">
                                          <p:val>
                                            <p:strVal val="0"/>
                                          </p:val>
                                        </p:tav>
                                        <p:tav tm="100000">
                                          <p:val>
                                            <p:strVal val="#ppt_w"/>
                                          </p:val>
                                        </p:tav>
                                      </p:tavLst>
                                    </p:anim>
                                    <p:anim calcmode="lin" valueType="num">
                                      <p:cBhvr additive="base">
                                        <p:cTn id="707" dur="500"/>
                                        <p:tgtEl>
                                          <p:spTgt spid="51">
                                            <p:txEl>
                                              <p:pRg st="7" end="7"/>
                                            </p:txEl>
                                          </p:spTgt>
                                        </p:tgtEl>
                                        <p:attrNameLst>
                                          <p:attrName>ppt_h</p:attrName>
                                        </p:attrNameLst>
                                      </p:cBhvr>
                                      <p:tavLst>
                                        <p:tav tm="0">
                                          <p:val>
                                            <p:strVal val="0"/>
                                          </p:val>
                                        </p:tav>
                                        <p:tav tm="100000">
                                          <p:val>
                                            <p:strVal val="#ppt_h"/>
                                          </p:val>
                                        </p:tav>
                                      </p:tavLst>
                                    </p:anim>
                                  </p:childTnLst>
                                </p:cTn>
                              </p:par>
                              <p:par>
                                <p:cTn id="708" presetID="23" presetClass="entr" presetSubtype="16" fill="hold" nodeType="withEffect">
                                  <p:stCondLst>
                                    <p:cond delay="200"/>
                                  </p:stCondLst>
                                  <p:childTnLst>
                                    <p:set>
                                      <p:cBhvr>
                                        <p:cTn id="709" dur="1" fill="hold">
                                          <p:stCondLst>
                                            <p:cond delay="0"/>
                                          </p:stCondLst>
                                        </p:cTn>
                                        <p:tgtEl>
                                          <p:spTgt spid="51">
                                            <p:txEl>
                                              <p:pRg st="8" end="8"/>
                                            </p:txEl>
                                          </p:spTgt>
                                        </p:tgtEl>
                                        <p:attrNameLst>
                                          <p:attrName>style.visibility</p:attrName>
                                        </p:attrNameLst>
                                      </p:cBhvr>
                                      <p:to>
                                        <p:strVal val="visible"/>
                                      </p:to>
                                    </p:set>
                                    <p:anim calcmode="lin" valueType="num">
                                      <p:cBhvr additive="base">
                                        <p:cTn id="710" dur="500"/>
                                        <p:tgtEl>
                                          <p:spTgt spid="51">
                                            <p:txEl>
                                              <p:pRg st="8" end="8"/>
                                            </p:txEl>
                                          </p:spTgt>
                                        </p:tgtEl>
                                        <p:attrNameLst>
                                          <p:attrName>ppt_w</p:attrName>
                                        </p:attrNameLst>
                                      </p:cBhvr>
                                      <p:tavLst>
                                        <p:tav tm="0">
                                          <p:val>
                                            <p:strVal val="0"/>
                                          </p:val>
                                        </p:tav>
                                        <p:tav tm="100000">
                                          <p:val>
                                            <p:strVal val="#ppt_w"/>
                                          </p:val>
                                        </p:tav>
                                      </p:tavLst>
                                    </p:anim>
                                    <p:anim calcmode="lin" valueType="num">
                                      <p:cBhvr additive="base">
                                        <p:cTn id="711" dur="500"/>
                                        <p:tgtEl>
                                          <p:spTgt spid="51">
                                            <p:txEl>
                                              <p:pRg st="8" end="8"/>
                                            </p:txEl>
                                          </p:spTgt>
                                        </p:tgtEl>
                                        <p:attrNameLst>
                                          <p:attrName>ppt_h</p:attrName>
                                        </p:attrNameLst>
                                      </p:cBhvr>
                                      <p:tavLst>
                                        <p:tav tm="0">
                                          <p:val>
                                            <p:strVal val="0"/>
                                          </p:val>
                                        </p:tav>
                                        <p:tav tm="100000">
                                          <p:val>
                                            <p:strVal val="#ppt_h"/>
                                          </p:val>
                                        </p:tav>
                                      </p:tavLst>
                                    </p:anim>
                                  </p:childTnLst>
                                </p:cTn>
                              </p:par>
                              <p:par>
                                <p:cTn id="712" presetID="23" presetClass="entr" presetSubtype="16" fill="hold" nodeType="withEffect">
                                  <p:stCondLst>
                                    <p:cond delay="200"/>
                                  </p:stCondLst>
                                  <p:childTnLst>
                                    <p:set>
                                      <p:cBhvr>
                                        <p:cTn id="713" dur="1" fill="hold">
                                          <p:stCondLst>
                                            <p:cond delay="0"/>
                                          </p:stCondLst>
                                        </p:cTn>
                                        <p:tgtEl>
                                          <p:spTgt spid="52">
                                            <p:txEl>
                                              <p:pRg st="0" end="0"/>
                                            </p:txEl>
                                          </p:spTgt>
                                        </p:tgtEl>
                                        <p:attrNameLst>
                                          <p:attrName>style.visibility</p:attrName>
                                        </p:attrNameLst>
                                      </p:cBhvr>
                                      <p:to>
                                        <p:strVal val="visible"/>
                                      </p:to>
                                    </p:set>
                                    <p:anim calcmode="lin" valueType="num">
                                      <p:cBhvr additive="base">
                                        <p:cTn id="714" dur="500"/>
                                        <p:tgtEl>
                                          <p:spTgt spid="52">
                                            <p:txEl>
                                              <p:pRg st="0" end="0"/>
                                            </p:txEl>
                                          </p:spTgt>
                                        </p:tgtEl>
                                        <p:attrNameLst>
                                          <p:attrName>ppt_w</p:attrName>
                                        </p:attrNameLst>
                                      </p:cBhvr>
                                      <p:tavLst>
                                        <p:tav tm="0">
                                          <p:val>
                                            <p:strVal val="0"/>
                                          </p:val>
                                        </p:tav>
                                        <p:tav tm="100000">
                                          <p:val>
                                            <p:strVal val="#ppt_w"/>
                                          </p:val>
                                        </p:tav>
                                      </p:tavLst>
                                    </p:anim>
                                    <p:anim calcmode="lin" valueType="num">
                                      <p:cBhvr additive="base">
                                        <p:cTn id="715" dur="500"/>
                                        <p:tgtEl>
                                          <p:spTgt spid="52">
                                            <p:txEl>
                                              <p:pRg st="0" end="0"/>
                                            </p:txEl>
                                          </p:spTgt>
                                        </p:tgtEl>
                                        <p:attrNameLst>
                                          <p:attrName>ppt_h</p:attrName>
                                        </p:attrNameLst>
                                      </p:cBhvr>
                                      <p:tavLst>
                                        <p:tav tm="0">
                                          <p:val>
                                            <p:strVal val="0"/>
                                          </p:val>
                                        </p:tav>
                                        <p:tav tm="100000">
                                          <p:val>
                                            <p:strVal val="#ppt_h"/>
                                          </p:val>
                                        </p:tav>
                                      </p:tavLst>
                                    </p:anim>
                                  </p:childTnLst>
                                </p:cTn>
                              </p:par>
                              <p:par>
                                <p:cTn id="716" presetID="23" presetClass="entr" presetSubtype="16" fill="hold" nodeType="withEffect">
                                  <p:stCondLst>
                                    <p:cond delay="200"/>
                                  </p:stCondLst>
                                  <p:childTnLst>
                                    <p:set>
                                      <p:cBhvr>
                                        <p:cTn id="717" dur="1" fill="hold">
                                          <p:stCondLst>
                                            <p:cond delay="0"/>
                                          </p:stCondLst>
                                        </p:cTn>
                                        <p:tgtEl>
                                          <p:spTgt spid="52">
                                            <p:txEl>
                                              <p:pRg st="1" end="1"/>
                                            </p:txEl>
                                          </p:spTgt>
                                        </p:tgtEl>
                                        <p:attrNameLst>
                                          <p:attrName>style.visibility</p:attrName>
                                        </p:attrNameLst>
                                      </p:cBhvr>
                                      <p:to>
                                        <p:strVal val="visible"/>
                                      </p:to>
                                    </p:set>
                                    <p:anim calcmode="lin" valueType="num">
                                      <p:cBhvr additive="base">
                                        <p:cTn id="718" dur="500"/>
                                        <p:tgtEl>
                                          <p:spTgt spid="52">
                                            <p:txEl>
                                              <p:pRg st="1" end="1"/>
                                            </p:txEl>
                                          </p:spTgt>
                                        </p:tgtEl>
                                        <p:attrNameLst>
                                          <p:attrName>ppt_w</p:attrName>
                                        </p:attrNameLst>
                                      </p:cBhvr>
                                      <p:tavLst>
                                        <p:tav tm="0">
                                          <p:val>
                                            <p:strVal val="0"/>
                                          </p:val>
                                        </p:tav>
                                        <p:tav tm="100000">
                                          <p:val>
                                            <p:strVal val="#ppt_w"/>
                                          </p:val>
                                        </p:tav>
                                      </p:tavLst>
                                    </p:anim>
                                    <p:anim calcmode="lin" valueType="num">
                                      <p:cBhvr additive="base">
                                        <p:cTn id="719" dur="500"/>
                                        <p:tgtEl>
                                          <p:spTgt spid="52">
                                            <p:txEl>
                                              <p:pRg st="1" end="1"/>
                                            </p:txEl>
                                          </p:spTgt>
                                        </p:tgtEl>
                                        <p:attrNameLst>
                                          <p:attrName>ppt_h</p:attrName>
                                        </p:attrNameLst>
                                      </p:cBhvr>
                                      <p:tavLst>
                                        <p:tav tm="0">
                                          <p:val>
                                            <p:strVal val="0"/>
                                          </p:val>
                                        </p:tav>
                                        <p:tav tm="100000">
                                          <p:val>
                                            <p:strVal val="#ppt_h"/>
                                          </p:val>
                                        </p:tav>
                                      </p:tavLst>
                                    </p:anim>
                                  </p:childTnLst>
                                </p:cTn>
                              </p:par>
                              <p:par>
                                <p:cTn id="720" presetID="23" presetClass="entr" presetSubtype="16" fill="hold" nodeType="withEffect">
                                  <p:stCondLst>
                                    <p:cond delay="200"/>
                                  </p:stCondLst>
                                  <p:childTnLst>
                                    <p:set>
                                      <p:cBhvr>
                                        <p:cTn id="721" dur="1" fill="hold">
                                          <p:stCondLst>
                                            <p:cond delay="0"/>
                                          </p:stCondLst>
                                        </p:cTn>
                                        <p:tgtEl>
                                          <p:spTgt spid="52">
                                            <p:txEl>
                                              <p:pRg st="2" end="2"/>
                                            </p:txEl>
                                          </p:spTgt>
                                        </p:tgtEl>
                                        <p:attrNameLst>
                                          <p:attrName>style.visibility</p:attrName>
                                        </p:attrNameLst>
                                      </p:cBhvr>
                                      <p:to>
                                        <p:strVal val="visible"/>
                                      </p:to>
                                    </p:set>
                                    <p:anim calcmode="lin" valueType="num">
                                      <p:cBhvr additive="base">
                                        <p:cTn id="722" dur="500"/>
                                        <p:tgtEl>
                                          <p:spTgt spid="52">
                                            <p:txEl>
                                              <p:pRg st="2" end="2"/>
                                            </p:txEl>
                                          </p:spTgt>
                                        </p:tgtEl>
                                        <p:attrNameLst>
                                          <p:attrName>ppt_w</p:attrName>
                                        </p:attrNameLst>
                                      </p:cBhvr>
                                      <p:tavLst>
                                        <p:tav tm="0">
                                          <p:val>
                                            <p:strVal val="0"/>
                                          </p:val>
                                        </p:tav>
                                        <p:tav tm="100000">
                                          <p:val>
                                            <p:strVal val="#ppt_w"/>
                                          </p:val>
                                        </p:tav>
                                      </p:tavLst>
                                    </p:anim>
                                    <p:anim calcmode="lin" valueType="num">
                                      <p:cBhvr additive="base">
                                        <p:cTn id="723" dur="500"/>
                                        <p:tgtEl>
                                          <p:spTgt spid="52">
                                            <p:txEl>
                                              <p:pRg st="2" end="2"/>
                                            </p:txEl>
                                          </p:spTgt>
                                        </p:tgtEl>
                                        <p:attrNameLst>
                                          <p:attrName>ppt_h</p:attrName>
                                        </p:attrNameLst>
                                      </p:cBhvr>
                                      <p:tavLst>
                                        <p:tav tm="0">
                                          <p:val>
                                            <p:strVal val="0"/>
                                          </p:val>
                                        </p:tav>
                                        <p:tav tm="100000">
                                          <p:val>
                                            <p:strVal val="#ppt_h"/>
                                          </p:val>
                                        </p:tav>
                                      </p:tavLst>
                                    </p:anim>
                                  </p:childTnLst>
                                </p:cTn>
                              </p:par>
                              <p:par>
                                <p:cTn id="724" presetID="23" presetClass="entr" presetSubtype="16" fill="hold" nodeType="withEffect">
                                  <p:stCondLst>
                                    <p:cond delay="200"/>
                                  </p:stCondLst>
                                  <p:childTnLst>
                                    <p:set>
                                      <p:cBhvr>
                                        <p:cTn id="725" dur="1" fill="hold">
                                          <p:stCondLst>
                                            <p:cond delay="0"/>
                                          </p:stCondLst>
                                        </p:cTn>
                                        <p:tgtEl>
                                          <p:spTgt spid="52">
                                            <p:txEl>
                                              <p:pRg st="3" end="3"/>
                                            </p:txEl>
                                          </p:spTgt>
                                        </p:tgtEl>
                                        <p:attrNameLst>
                                          <p:attrName>style.visibility</p:attrName>
                                        </p:attrNameLst>
                                      </p:cBhvr>
                                      <p:to>
                                        <p:strVal val="visible"/>
                                      </p:to>
                                    </p:set>
                                    <p:anim calcmode="lin" valueType="num">
                                      <p:cBhvr additive="base">
                                        <p:cTn id="726" dur="500"/>
                                        <p:tgtEl>
                                          <p:spTgt spid="52">
                                            <p:txEl>
                                              <p:pRg st="3" end="3"/>
                                            </p:txEl>
                                          </p:spTgt>
                                        </p:tgtEl>
                                        <p:attrNameLst>
                                          <p:attrName>ppt_w</p:attrName>
                                        </p:attrNameLst>
                                      </p:cBhvr>
                                      <p:tavLst>
                                        <p:tav tm="0">
                                          <p:val>
                                            <p:strVal val="0"/>
                                          </p:val>
                                        </p:tav>
                                        <p:tav tm="100000">
                                          <p:val>
                                            <p:strVal val="#ppt_w"/>
                                          </p:val>
                                        </p:tav>
                                      </p:tavLst>
                                    </p:anim>
                                    <p:anim calcmode="lin" valueType="num">
                                      <p:cBhvr additive="base">
                                        <p:cTn id="727" dur="500"/>
                                        <p:tgtEl>
                                          <p:spTgt spid="52">
                                            <p:txEl>
                                              <p:pRg st="3" end="3"/>
                                            </p:txEl>
                                          </p:spTgt>
                                        </p:tgtEl>
                                        <p:attrNameLst>
                                          <p:attrName>ppt_h</p:attrName>
                                        </p:attrNameLst>
                                      </p:cBhvr>
                                      <p:tavLst>
                                        <p:tav tm="0">
                                          <p:val>
                                            <p:strVal val="0"/>
                                          </p:val>
                                        </p:tav>
                                        <p:tav tm="100000">
                                          <p:val>
                                            <p:strVal val="#ppt_h"/>
                                          </p:val>
                                        </p:tav>
                                      </p:tavLst>
                                    </p:anim>
                                  </p:childTnLst>
                                </p:cTn>
                              </p:par>
                              <p:par>
                                <p:cTn id="728" presetID="23" presetClass="entr" presetSubtype="16" fill="hold" nodeType="withEffect">
                                  <p:stCondLst>
                                    <p:cond delay="200"/>
                                  </p:stCondLst>
                                  <p:childTnLst>
                                    <p:set>
                                      <p:cBhvr>
                                        <p:cTn id="729" dur="1" fill="hold">
                                          <p:stCondLst>
                                            <p:cond delay="0"/>
                                          </p:stCondLst>
                                        </p:cTn>
                                        <p:tgtEl>
                                          <p:spTgt spid="52">
                                            <p:txEl>
                                              <p:pRg st="4" end="4"/>
                                            </p:txEl>
                                          </p:spTgt>
                                        </p:tgtEl>
                                        <p:attrNameLst>
                                          <p:attrName>style.visibility</p:attrName>
                                        </p:attrNameLst>
                                      </p:cBhvr>
                                      <p:to>
                                        <p:strVal val="visible"/>
                                      </p:to>
                                    </p:set>
                                    <p:anim calcmode="lin" valueType="num">
                                      <p:cBhvr additive="base">
                                        <p:cTn id="730" dur="500"/>
                                        <p:tgtEl>
                                          <p:spTgt spid="52">
                                            <p:txEl>
                                              <p:pRg st="4" end="4"/>
                                            </p:txEl>
                                          </p:spTgt>
                                        </p:tgtEl>
                                        <p:attrNameLst>
                                          <p:attrName>ppt_w</p:attrName>
                                        </p:attrNameLst>
                                      </p:cBhvr>
                                      <p:tavLst>
                                        <p:tav tm="0">
                                          <p:val>
                                            <p:strVal val="0"/>
                                          </p:val>
                                        </p:tav>
                                        <p:tav tm="100000">
                                          <p:val>
                                            <p:strVal val="#ppt_w"/>
                                          </p:val>
                                        </p:tav>
                                      </p:tavLst>
                                    </p:anim>
                                    <p:anim calcmode="lin" valueType="num">
                                      <p:cBhvr additive="base">
                                        <p:cTn id="731" dur="500"/>
                                        <p:tgtEl>
                                          <p:spTgt spid="52">
                                            <p:txEl>
                                              <p:pRg st="4" end="4"/>
                                            </p:txEl>
                                          </p:spTgt>
                                        </p:tgtEl>
                                        <p:attrNameLst>
                                          <p:attrName>ppt_h</p:attrName>
                                        </p:attrNameLst>
                                      </p:cBhvr>
                                      <p:tavLst>
                                        <p:tav tm="0">
                                          <p:val>
                                            <p:strVal val="0"/>
                                          </p:val>
                                        </p:tav>
                                        <p:tav tm="100000">
                                          <p:val>
                                            <p:strVal val="#ppt_h"/>
                                          </p:val>
                                        </p:tav>
                                      </p:tavLst>
                                    </p:anim>
                                  </p:childTnLst>
                                </p:cTn>
                              </p:par>
                              <p:par>
                                <p:cTn id="732" presetID="23" presetClass="entr" presetSubtype="16" fill="hold" nodeType="withEffect">
                                  <p:stCondLst>
                                    <p:cond delay="200"/>
                                  </p:stCondLst>
                                  <p:childTnLst>
                                    <p:set>
                                      <p:cBhvr>
                                        <p:cTn id="733" dur="1" fill="hold">
                                          <p:stCondLst>
                                            <p:cond delay="0"/>
                                          </p:stCondLst>
                                        </p:cTn>
                                        <p:tgtEl>
                                          <p:spTgt spid="52">
                                            <p:txEl>
                                              <p:pRg st="5" end="5"/>
                                            </p:txEl>
                                          </p:spTgt>
                                        </p:tgtEl>
                                        <p:attrNameLst>
                                          <p:attrName>style.visibility</p:attrName>
                                        </p:attrNameLst>
                                      </p:cBhvr>
                                      <p:to>
                                        <p:strVal val="visible"/>
                                      </p:to>
                                    </p:set>
                                    <p:anim calcmode="lin" valueType="num">
                                      <p:cBhvr additive="base">
                                        <p:cTn id="734" dur="500"/>
                                        <p:tgtEl>
                                          <p:spTgt spid="52">
                                            <p:txEl>
                                              <p:pRg st="5" end="5"/>
                                            </p:txEl>
                                          </p:spTgt>
                                        </p:tgtEl>
                                        <p:attrNameLst>
                                          <p:attrName>ppt_w</p:attrName>
                                        </p:attrNameLst>
                                      </p:cBhvr>
                                      <p:tavLst>
                                        <p:tav tm="0">
                                          <p:val>
                                            <p:strVal val="0"/>
                                          </p:val>
                                        </p:tav>
                                        <p:tav tm="100000">
                                          <p:val>
                                            <p:strVal val="#ppt_w"/>
                                          </p:val>
                                        </p:tav>
                                      </p:tavLst>
                                    </p:anim>
                                    <p:anim calcmode="lin" valueType="num">
                                      <p:cBhvr additive="base">
                                        <p:cTn id="735" dur="500"/>
                                        <p:tgtEl>
                                          <p:spTgt spid="52">
                                            <p:txEl>
                                              <p:pRg st="5" end="5"/>
                                            </p:txEl>
                                          </p:spTgt>
                                        </p:tgtEl>
                                        <p:attrNameLst>
                                          <p:attrName>ppt_h</p:attrName>
                                        </p:attrNameLst>
                                      </p:cBhvr>
                                      <p:tavLst>
                                        <p:tav tm="0">
                                          <p:val>
                                            <p:strVal val="0"/>
                                          </p:val>
                                        </p:tav>
                                        <p:tav tm="100000">
                                          <p:val>
                                            <p:strVal val="#ppt_h"/>
                                          </p:val>
                                        </p:tav>
                                      </p:tavLst>
                                    </p:anim>
                                  </p:childTnLst>
                                </p:cTn>
                              </p:par>
                              <p:par>
                                <p:cTn id="736" presetID="23" presetClass="entr" presetSubtype="16" fill="hold" nodeType="withEffect">
                                  <p:stCondLst>
                                    <p:cond delay="200"/>
                                  </p:stCondLst>
                                  <p:childTnLst>
                                    <p:set>
                                      <p:cBhvr>
                                        <p:cTn id="737" dur="1" fill="hold">
                                          <p:stCondLst>
                                            <p:cond delay="0"/>
                                          </p:stCondLst>
                                        </p:cTn>
                                        <p:tgtEl>
                                          <p:spTgt spid="52">
                                            <p:txEl>
                                              <p:pRg st="6" end="6"/>
                                            </p:txEl>
                                          </p:spTgt>
                                        </p:tgtEl>
                                        <p:attrNameLst>
                                          <p:attrName>style.visibility</p:attrName>
                                        </p:attrNameLst>
                                      </p:cBhvr>
                                      <p:to>
                                        <p:strVal val="visible"/>
                                      </p:to>
                                    </p:set>
                                    <p:anim calcmode="lin" valueType="num">
                                      <p:cBhvr additive="base">
                                        <p:cTn id="738" dur="500"/>
                                        <p:tgtEl>
                                          <p:spTgt spid="52">
                                            <p:txEl>
                                              <p:pRg st="6" end="6"/>
                                            </p:txEl>
                                          </p:spTgt>
                                        </p:tgtEl>
                                        <p:attrNameLst>
                                          <p:attrName>ppt_w</p:attrName>
                                        </p:attrNameLst>
                                      </p:cBhvr>
                                      <p:tavLst>
                                        <p:tav tm="0">
                                          <p:val>
                                            <p:strVal val="0"/>
                                          </p:val>
                                        </p:tav>
                                        <p:tav tm="100000">
                                          <p:val>
                                            <p:strVal val="#ppt_w"/>
                                          </p:val>
                                        </p:tav>
                                      </p:tavLst>
                                    </p:anim>
                                    <p:anim calcmode="lin" valueType="num">
                                      <p:cBhvr additive="base">
                                        <p:cTn id="739" dur="500"/>
                                        <p:tgtEl>
                                          <p:spTgt spid="52">
                                            <p:txEl>
                                              <p:pRg st="6" end="6"/>
                                            </p:txEl>
                                          </p:spTgt>
                                        </p:tgtEl>
                                        <p:attrNameLst>
                                          <p:attrName>ppt_h</p:attrName>
                                        </p:attrNameLst>
                                      </p:cBhvr>
                                      <p:tavLst>
                                        <p:tav tm="0">
                                          <p:val>
                                            <p:strVal val="0"/>
                                          </p:val>
                                        </p:tav>
                                        <p:tav tm="100000">
                                          <p:val>
                                            <p:strVal val="#ppt_h"/>
                                          </p:val>
                                        </p:tav>
                                      </p:tavLst>
                                    </p:anim>
                                  </p:childTnLst>
                                </p:cTn>
                              </p:par>
                              <p:par>
                                <p:cTn id="740" presetID="23" presetClass="entr" presetSubtype="16" fill="hold" nodeType="withEffect">
                                  <p:stCondLst>
                                    <p:cond delay="200"/>
                                  </p:stCondLst>
                                  <p:childTnLst>
                                    <p:set>
                                      <p:cBhvr>
                                        <p:cTn id="741" dur="1" fill="hold">
                                          <p:stCondLst>
                                            <p:cond delay="0"/>
                                          </p:stCondLst>
                                        </p:cTn>
                                        <p:tgtEl>
                                          <p:spTgt spid="52">
                                            <p:txEl>
                                              <p:pRg st="7" end="7"/>
                                            </p:txEl>
                                          </p:spTgt>
                                        </p:tgtEl>
                                        <p:attrNameLst>
                                          <p:attrName>style.visibility</p:attrName>
                                        </p:attrNameLst>
                                      </p:cBhvr>
                                      <p:to>
                                        <p:strVal val="visible"/>
                                      </p:to>
                                    </p:set>
                                    <p:anim calcmode="lin" valueType="num">
                                      <p:cBhvr additive="base">
                                        <p:cTn id="742" dur="500"/>
                                        <p:tgtEl>
                                          <p:spTgt spid="52">
                                            <p:txEl>
                                              <p:pRg st="7" end="7"/>
                                            </p:txEl>
                                          </p:spTgt>
                                        </p:tgtEl>
                                        <p:attrNameLst>
                                          <p:attrName>ppt_w</p:attrName>
                                        </p:attrNameLst>
                                      </p:cBhvr>
                                      <p:tavLst>
                                        <p:tav tm="0">
                                          <p:val>
                                            <p:strVal val="0"/>
                                          </p:val>
                                        </p:tav>
                                        <p:tav tm="100000">
                                          <p:val>
                                            <p:strVal val="#ppt_w"/>
                                          </p:val>
                                        </p:tav>
                                      </p:tavLst>
                                    </p:anim>
                                    <p:anim calcmode="lin" valueType="num">
                                      <p:cBhvr additive="base">
                                        <p:cTn id="743" dur="500"/>
                                        <p:tgtEl>
                                          <p:spTgt spid="52">
                                            <p:txEl>
                                              <p:pRg st="7" end="7"/>
                                            </p:txEl>
                                          </p:spTgt>
                                        </p:tgtEl>
                                        <p:attrNameLst>
                                          <p:attrName>ppt_h</p:attrName>
                                        </p:attrNameLst>
                                      </p:cBhvr>
                                      <p:tavLst>
                                        <p:tav tm="0">
                                          <p:val>
                                            <p:strVal val="0"/>
                                          </p:val>
                                        </p:tav>
                                        <p:tav tm="100000">
                                          <p:val>
                                            <p:strVal val="#ppt_h"/>
                                          </p:val>
                                        </p:tav>
                                      </p:tavLst>
                                    </p:anim>
                                  </p:childTnLst>
                                </p:cTn>
                              </p:par>
                              <p:par>
                                <p:cTn id="744" presetID="23" presetClass="entr" presetSubtype="16" fill="hold" nodeType="withEffect">
                                  <p:stCondLst>
                                    <p:cond delay="200"/>
                                  </p:stCondLst>
                                  <p:childTnLst>
                                    <p:set>
                                      <p:cBhvr>
                                        <p:cTn id="745" dur="1" fill="hold">
                                          <p:stCondLst>
                                            <p:cond delay="0"/>
                                          </p:stCondLst>
                                        </p:cTn>
                                        <p:tgtEl>
                                          <p:spTgt spid="52">
                                            <p:txEl>
                                              <p:pRg st="8" end="8"/>
                                            </p:txEl>
                                          </p:spTgt>
                                        </p:tgtEl>
                                        <p:attrNameLst>
                                          <p:attrName>style.visibility</p:attrName>
                                        </p:attrNameLst>
                                      </p:cBhvr>
                                      <p:to>
                                        <p:strVal val="visible"/>
                                      </p:to>
                                    </p:set>
                                    <p:anim calcmode="lin" valueType="num">
                                      <p:cBhvr additive="base">
                                        <p:cTn id="746" dur="500"/>
                                        <p:tgtEl>
                                          <p:spTgt spid="52">
                                            <p:txEl>
                                              <p:pRg st="8" end="8"/>
                                            </p:txEl>
                                          </p:spTgt>
                                        </p:tgtEl>
                                        <p:attrNameLst>
                                          <p:attrName>ppt_w</p:attrName>
                                        </p:attrNameLst>
                                      </p:cBhvr>
                                      <p:tavLst>
                                        <p:tav tm="0">
                                          <p:val>
                                            <p:strVal val="0"/>
                                          </p:val>
                                        </p:tav>
                                        <p:tav tm="100000">
                                          <p:val>
                                            <p:strVal val="#ppt_w"/>
                                          </p:val>
                                        </p:tav>
                                      </p:tavLst>
                                    </p:anim>
                                    <p:anim calcmode="lin" valueType="num">
                                      <p:cBhvr additive="base">
                                        <p:cTn id="747" dur="500"/>
                                        <p:tgtEl>
                                          <p:spTgt spid="52">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obil slide 2">
  <p:cSld name="Mobil slide 2">
    <p:spTree>
      <p:nvGrpSpPr>
        <p:cNvPr id="1" name="Shape 481"/>
        <p:cNvGrpSpPr/>
        <p:nvPr/>
      </p:nvGrpSpPr>
      <p:grpSpPr>
        <a:xfrm>
          <a:off x="0" y="0"/>
          <a:ext cx="0" cy="0"/>
          <a:chOff x="0" y="0"/>
          <a:chExt cx="0" cy="0"/>
        </a:xfrm>
      </p:grpSpPr>
      <p:sp>
        <p:nvSpPr>
          <p:cNvPr id="482" name="Google Shape;482;p31"/>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83" name="Google Shape;483;p31"/>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84" name="Google Shape;484;p31"/>
          <p:cNvSpPr txBox="1">
            <a:spLocks noGrp="1"/>
          </p:cNvSpPr>
          <p:nvPr>
            <p:ph type="body" idx="3"/>
          </p:nvPr>
        </p:nvSpPr>
        <p:spPr>
          <a:xfrm>
            <a:off x="1924417" y="4379580"/>
            <a:ext cx="5696275" cy="678493"/>
          </a:xfrm>
          <a:prstGeom prst="rect">
            <a:avLst/>
          </a:prstGeom>
          <a:noFill/>
          <a:ln>
            <a:noFill/>
          </a:ln>
        </p:spPr>
        <p:txBody>
          <a:bodyPr spcFirstLastPara="1" wrap="square" lIns="0" tIns="103850" rIns="0" bIns="103850" anchor="t" anchorCtr="0">
            <a:noAutofit/>
          </a:bodyPr>
          <a:lstStyle>
            <a:lvl1pPr marL="457200" marR="0" lvl="0" indent="-228600" algn="r" rtl="0">
              <a:lnSpc>
                <a:spcPct val="100000"/>
              </a:lnSpc>
              <a:spcBef>
                <a:spcPts val="0"/>
              </a:spcBef>
              <a:spcAft>
                <a:spcPts val="0"/>
              </a:spcAft>
              <a:buClr>
                <a:schemeClr val="accent1"/>
              </a:buClr>
              <a:buSzPts val="2900"/>
              <a:buFont typeface="Arial"/>
              <a:buNone/>
              <a:defRPr sz="29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85" name="Google Shape;485;p31"/>
          <p:cNvSpPr txBox="1">
            <a:spLocks noGrp="1"/>
          </p:cNvSpPr>
          <p:nvPr>
            <p:ph type="body" idx="4"/>
          </p:nvPr>
        </p:nvSpPr>
        <p:spPr>
          <a:xfrm>
            <a:off x="1962904" y="5244543"/>
            <a:ext cx="5657787" cy="1294152"/>
          </a:xfrm>
          <a:prstGeom prst="rect">
            <a:avLst/>
          </a:prstGeom>
          <a:noFill/>
          <a:ln>
            <a:noFill/>
          </a:ln>
        </p:spPr>
        <p:txBody>
          <a:bodyPr spcFirstLastPara="1" wrap="square" lIns="0" tIns="0" rIns="0" bIns="0" anchor="t" anchorCtr="0">
            <a:noAutofit/>
          </a:bodyPr>
          <a:lstStyle>
            <a:lvl1pPr marL="457200" marR="0" lvl="0" indent="-228600" algn="r" rtl="0">
              <a:lnSpc>
                <a:spcPct val="120000"/>
              </a:lnSpc>
              <a:spcBef>
                <a:spcPts val="0"/>
              </a:spcBef>
              <a:spcAft>
                <a:spcPts val="0"/>
              </a:spcAft>
              <a:buClr>
                <a:srgbClr val="7F7F7F"/>
              </a:buClr>
              <a:buSzPts val="2400"/>
              <a:buFont typeface="Arial"/>
              <a:buNone/>
              <a:defRPr sz="24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pic>
        <p:nvPicPr>
          <p:cNvPr id="486" name="Google Shape;486;p31"/>
          <p:cNvPicPr preferRelativeResize="0"/>
          <p:nvPr/>
        </p:nvPicPr>
        <p:blipFill rotWithShape="1">
          <a:blip r:embed="rId2">
            <a:alphaModFix/>
          </a:blip>
          <a:srcRect/>
          <a:stretch/>
        </p:blipFill>
        <p:spPr>
          <a:xfrm>
            <a:off x="10062908" y="4019797"/>
            <a:ext cx="4443154" cy="9456507"/>
          </a:xfrm>
          <a:prstGeom prst="rect">
            <a:avLst/>
          </a:prstGeom>
          <a:noFill/>
          <a:ln>
            <a:noFill/>
          </a:ln>
        </p:spPr>
      </p:pic>
      <p:sp>
        <p:nvSpPr>
          <p:cNvPr id="487" name="Google Shape;487;p31"/>
          <p:cNvSpPr/>
          <p:nvPr/>
        </p:nvSpPr>
        <p:spPr>
          <a:xfrm>
            <a:off x="8079930" y="4569832"/>
            <a:ext cx="1644345" cy="1645819"/>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88" name="Google Shape;488;p31"/>
          <p:cNvSpPr txBox="1">
            <a:spLocks noGrp="1"/>
          </p:cNvSpPr>
          <p:nvPr>
            <p:ph type="body" idx="5"/>
          </p:nvPr>
        </p:nvSpPr>
        <p:spPr>
          <a:xfrm>
            <a:off x="8079930" y="4675423"/>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89" name="Google Shape;489;p31"/>
          <p:cNvSpPr txBox="1">
            <a:spLocks noGrp="1"/>
          </p:cNvSpPr>
          <p:nvPr>
            <p:ph type="body" idx="6"/>
          </p:nvPr>
        </p:nvSpPr>
        <p:spPr>
          <a:xfrm>
            <a:off x="17242776" y="4379580"/>
            <a:ext cx="5657787"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2"/>
              </a:buClr>
              <a:buSzPts val="2900"/>
              <a:buFont typeface="Arial"/>
              <a:buNone/>
              <a:defRPr sz="2900" b="1" i="0" u="none" strike="noStrike" cap="none">
                <a:solidFill>
                  <a:schemeClr val="accent2"/>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0" name="Google Shape;490;p31"/>
          <p:cNvSpPr txBox="1">
            <a:spLocks noGrp="1"/>
          </p:cNvSpPr>
          <p:nvPr>
            <p:ph type="body" idx="7"/>
          </p:nvPr>
        </p:nvSpPr>
        <p:spPr>
          <a:xfrm>
            <a:off x="17242776" y="5244543"/>
            <a:ext cx="5657787"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400"/>
              <a:buFont typeface="Arial"/>
              <a:buNone/>
              <a:defRPr sz="24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1" name="Google Shape;491;p31"/>
          <p:cNvSpPr/>
          <p:nvPr/>
        </p:nvSpPr>
        <p:spPr>
          <a:xfrm>
            <a:off x="15084813" y="4569832"/>
            <a:ext cx="1644345" cy="1645819"/>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92" name="Google Shape;492;p31"/>
          <p:cNvSpPr txBox="1">
            <a:spLocks noGrp="1"/>
          </p:cNvSpPr>
          <p:nvPr>
            <p:ph type="body" idx="8"/>
          </p:nvPr>
        </p:nvSpPr>
        <p:spPr>
          <a:xfrm>
            <a:off x="15084813" y="4675423"/>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3" name="Google Shape;493;p31"/>
          <p:cNvSpPr txBox="1">
            <a:spLocks noGrp="1"/>
          </p:cNvSpPr>
          <p:nvPr>
            <p:ph type="body" idx="9"/>
          </p:nvPr>
        </p:nvSpPr>
        <p:spPr>
          <a:xfrm>
            <a:off x="1924417" y="7343119"/>
            <a:ext cx="5696275" cy="678493"/>
          </a:xfrm>
          <a:prstGeom prst="rect">
            <a:avLst/>
          </a:prstGeom>
          <a:noFill/>
          <a:ln>
            <a:noFill/>
          </a:ln>
        </p:spPr>
        <p:txBody>
          <a:bodyPr spcFirstLastPara="1" wrap="square" lIns="0" tIns="103850" rIns="0" bIns="103850" anchor="t" anchorCtr="0">
            <a:noAutofit/>
          </a:bodyPr>
          <a:lstStyle>
            <a:lvl1pPr marL="457200" marR="0" lvl="0" indent="-228600" algn="r" rtl="0">
              <a:lnSpc>
                <a:spcPct val="100000"/>
              </a:lnSpc>
              <a:spcBef>
                <a:spcPts val="0"/>
              </a:spcBef>
              <a:spcAft>
                <a:spcPts val="0"/>
              </a:spcAft>
              <a:buClr>
                <a:schemeClr val="accent3"/>
              </a:buClr>
              <a:buSzPts val="2900"/>
              <a:buFont typeface="Arial"/>
              <a:buNone/>
              <a:defRPr sz="2900" b="1" i="0" u="none" strike="noStrike" cap="none">
                <a:solidFill>
                  <a:schemeClr val="accent3"/>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4" name="Google Shape;494;p31"/>
          <p:cNvSpPr txBox="1">
            <a:spLocks noGrp="1"/>
          </p:cNvSpPr>
          <p:nvPr>
            <p:ph type="body" idx="13"/>
          </p:nvPr>
        </p:nvSpPr>
        <p:spPr>
          <a:xfrm>
            <a:off x="1962904" y="8208081"/>
            <a:ext cx="5657787" cy="1294152"/>
          </a:xfrm>
          <a:prstGeom prst="rect">
            <a:avLst/>
          </a:prstGeom>
          <a:noFill/>
          <a:ln>
            <a:noFill/>
          </a:ln>
        </p:spPr>
        <p:txBody>
          <a:bodyPr spcFirstLastPara="1" wrap="square" lIns="0" tIns="0" rIns="0" bIns="0" anchor="t" anchorCtr="0">
            <a:noAutofit/>
          </a:bodyPr>
          <a:lstStyle>
            <a:lvl1pPr marL="457200" marR="0" lvl="0" indent="-228600" algn="r" rtl="0">
              <a:lnSpc>
                <a:spcPct val="120000"/>
              </a:lnSpc>
              <a:spcBef>
                <a:spcPts val="0"/>
              </a:spcBef>
              <a:spcAft>
                <a:spcPts val="0"/>
              </a:spcAft>
              <a:buClr>
                <a:srgbClr val="7F7F7F"/>
              </a:buClr>
              <a:buSzPts val="2400"/>
              <a:buFont typeface="Arial"/>
              <a:buNone/>
              <a:defRPr sz="24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5" name="Google Shape;495;p31"/>
          <p:cNvSpPr/>
          <p:nvPr/>
        </p:nvSpPr>
        <p:spPr>
          <a:xfrm>
            <a:off x="8079930" y="7385168"/>
            <a:ext cx="1644345" cy="1645819"/>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496" name="Google Shape;496;p31"/>
          <p:cNvSpPr txBox="1">
            <a:spLocks noGrp="1"/>
          </p:cNvSpPr>
          <p:nvPr>
            <p:ph type="body" idx="14"/>
          </p:nvPr>
        </p:nvSpPr>
        <p:spPr>
          <a:xfrm>
            <a:off x="8079930" y="7490759"/>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7" name="Google Shape;497;p31"/>
          <p:cNvSpPr txBox="1">
            <a:spLocks noGrp="1"/>
          </p:cNvSpPr>
          <p:nvPr>
            <p:ph type="body" idx="15"/>
          </p:nvPr>
        </p:nvSpPr>
        <p:spPr>
          <a:xfrm>
            <a:off x="17242776" y="7343119"/>
            <a:ext cx="5657787"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4"/>
              </a:buClr>
              <a:buSzPts val="2900"/>
              <a:buFont typeface="Arial"/>
              <a:buNone/>
              <a:defRPr sz="2900" b="1" i="0" u="none" strike="noStrike" cap="none">
                <a:solidFill>
                  <a:schemeClr val="accent4"/>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8" name="Google Shape;498;p31"/>
          <p:cNvSpPr txBox="1">
            <a:spLocks noGrp="1"/>
          </p:cNvSpPr>
          <p:nvPr>
            <p:ph type="body" idx="16"/>
          </p:nvPr>
        </p:nvSpPr>
        <p:spPr>
          <a:xfrm>
            <a:off x="17242776" y="8208081"/>
            <a:ext cx="5657787"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400"/>
              <a:buFont typeface="Arial"/>
              <a:buNone/>
              <a:defRPr sz="24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499" name="Google Shape;499;p31"/>
          <p:cNvSpPr/>
          <p:nvPr/>
        </p:nvSpPr>
        <p:spPr>
          <a:xfrm>
            <a:off x="15084813" y="7385168"/>
            <a:ext cx="1644345" cy="1645819"/>
          </a:xfrm>
          <a:prstGeom prst="roundRect">
            <a:avLst>
              <a:gd name="adj" fmla="val 50000"/>
            </a:avLst>
          </a:prstGeom>
          <a:solidFill>
            <a:schemeClr val="accent4"/>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00" name="Google Shape;500;p31"/>
          <p:cNvSpPr txBox="1">
            <a:spLocks noGrp="1"/>
          </p:cNvSpPr>
          <p:nvPr>
            <p:ph type="body" idx="17"/>
          </p:nvPr>
        </p:nvSpPr>
        <p:spPr>
          <a:xfrm>
            <a:off x="15084813" y="7490759"/>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01" name="Google Shape;501;p31"/>
          <p:cNvSpPr txBox="1">
            <a:spLocks noGrp="1"/>
          </p:cNvSpPr>
          <p:nvPr>
            <p:ph type="body" idx="18"/>
          </p:nvPr>
        </p:nvSpPr>
        <p:spPr>
          <a:xfrm>
            <a:off x="1924417" y="10306652"/>
            <a:ext cx="5696275" cy="678493"/>
          </a:xfrm>
          <a:prstGeom prst="rect">
            <a:avLst/>
          </a:prstGeom>
          <a:noFill/>
          <a:ln>
            <a:noFill/>
          </a:ln>
        </p:spPr>
        <p:txBody>
          <a:bodyPr spcFirstLastPara="1" wrap="square" lIns="0" tIns="103850" rIns="0" bIns="103850" anchor="t" anchorCtr="0">
            <a:noAutofit/>
          </a:bodyPr>
          <a:lstStyle>
            <a:lvl1pPr marL="457200" marR="0" lvl="0" indent="-228600" algn="r" rtl="0">
              <a:lnSpc>
                <a:spcPct val="100000"/>
              </a:lnSpc>
              <a:spcBef>
                <a:spcPts val="0"/>
              </a:spcBef>
              <a:spcAft>
                <a:spcPts val="0"/>
              </a:spcAft>
              <a:buClr>
                <a:schemeClr val="accent5"/>
              </a:buClr>
              <a:buSzPts val="2900"/>
              <a:buFont typeface="Arial"/>
              <a:buNone/>
              <a:defRPr sz="2900" b="1" i="0" u="none" strike="noStrike" cap="none">
                <a:solidFill>
                  <a:schemeClr val="accent5"/>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02" name="Google Shape;502;p31"/>
          <p:cNvSpPr txBox="1">
            <a:spLocks noGrp="1"/>
          </p:cNvSpPr>
          <p:nvPr>
            <p:ph type="body" idx="19"/>
          </p:nvPr>
        </p:nvSpPr>
        <p:spPr>
          <a:xfrm>
            <a:off x="1962904" y="11171615"/>
            <a:ext cx="5657787" cy="1294152"/>
          </a:xfrm>
          <a:prstGeom prst="rect">
            <a:avLst/>
          </a:prstGeom>
          <a:noFill/>
          <a:ln>
            <a:noFill/>
          </a:ln>
        </p:spPr>
        <p:txBody>
          <a:bodyPr spcFirstLastPara="1" wrap="square" lIns="0" tIns="0" rIns="0" bIns="0" anchor="t" anchorCtr="0">
            <a:noAutofit/>
          </a:bodyPr>
          <a:lstStyle>
            <a:lvl1pPr marL="457200" marR="0" lvl="0" indent="-228600" algn="r" rtl="0">
              <a:lnSpc>
                <a:spcPct val="120000"/>
              </a:lnSpc>
              <a:spcBef>
                <a:spcPts val="0"/>
              </a:spcBef>
              <a:spcAft>
                <a:spcPts val="0"/>
              </a:spcAft>
              <a:buClr>
                <a:srgbClr val="7F7F7F"/>
              </a:buClr>
              <a:buSzPts val="2400"/>
              <a:buFont typeface="Arial"/>
              <a:buNone/>
              <a:defRPr sz="24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03" name="Google Shape;503;p31"/>
          <p:cNvSpPr/>
          <p:nvPr/>
        </p:nvSpPr>
        <p:spPr>
          <a:xfrm>
            <a:off x="8079930" y="10338411"/>
            <a:ext cx="1644345" cy="1645819"/>
          </a:xfrm>
          <a:prstGeom prst="roundRect">
            <a:avLst>
              <a:gd name="adj" fmla="val 50000"/>
            </a:avLst>
          </a:prstGeom>
          <a:solidFill>
            <a:schemeClr val="accent5"/>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04" name="Google Shape;504;p31"/>
          <p:cNvSpPr txBox="1">
            <a:spLocks noGrp="1"/>
          </p:cNvSpPr>
          <p:nvPr>
            <p:ph type="body" idx="20"/>
          </p:nvPr>
        </p:nvSpPr>
        <p:spPr>
          <a:xfrm>
            <a:off x="8079930" y="10444001"/>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05" name="Google Shape;505;p31"/>
          <p:cNvSpPr txBox="1">
            <a:spLocks noGrp="1"/>
          </p:cNvSpPr>
          <p:nvPr>
            <p:ph type="body" idx="21"/>
          </p:nvPr>
        </p:nvSpPr>
        <p:spPr>
          <a:xfrm>
            <a:off x="17242776" y="10306652"/>
            <a:ext cx="5657787"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6"/>
              </a:buClr>
              <a:buSzPts val="2900"/>
              <a:buFont typeface="Arial"/>
              <a:buNone/>
              <a:defRPr sz="2900" b="1" i="0" u="none" strike="noStrike" cap="none">
                <a:solidFill>
                  <a:schemeClr val="accent6"/>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06" name="Google Shape;506;p31"/>
          <p:cNvSpPr txBox="1">
            <a:spLocks noGrp="1"/>
          </p:cNvSpPr>
          <p:nvPr>
            <p:ph type="body" idx="22"/>
          </p:nvPr>
        </p:nvSpPr>
        <p:spPr>
          <a:xfrm>
            <a:off x="17242776" y="11171615"/>
            <a:ext cx="5657787"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400"/>
              <a:buFont typeface="Arial"/>
              <a:buNone/>
              <a:defRPr sz="24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07" name="Google Shape;507;p31"/>
          <p:cNvSpPr/>
          <p:nvPr/>
        </p:nvSpPr>
        <p:spPr>
          <a:xfrm>
            <a:off x="15084813" y="10338411"/>
            <a:ext cx="1644345" cy="1645819"/>
          </a:xfrm>
          <a:prstGeom prst="roundRect">
            <a:avLst>
              <a:gd name="adj" fmla="val 50000"/>
            </a:avLst>
          </a:prstGeom>
          <a:solidFill>
            <a:schemeClr val="accent6"/>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08" name="Google Shape;508;p31"/>
          <p:cNvSpPr txBox="1">
            <a:spLocks noGrp="1"/>
          </p:cNvSpPr>
          <p:nvPr>
            <p:ph type="body" idx="23"/>
          </p:nvPr>
        </p:nvSpPr>
        <p:spPr>
          <a:xfrm>
            <a:off x="15084813" y="10444001"/>
            <a:ext cx="1644345" cy="135690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500"/>
              <a:buFont typeface="Arial"/>
              <a:buNone/>
              <a:defRPr sz="4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09" name="Google Shape;509;p31"/>
          <p:cNvSpPr>
            <a:spLocks noGrp="1"/>
          </p:cNvSpPr>
          <p:nvPr>
            <p:ph type="pic" idx="24"/>
          </p:nvPr>
        </p:nvSpPr>
        <p:spPr>
          <a:xfrm>
            <a:off x="10417068" y="5365051"/>
            <a:ext cx="3785130" cy="6619180"/>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82">
                                            <p:txEl>
                                              <p:pRg st="0" end="0"/>
                                            </p:txEl>
                                          </p:spTgt>
                                        </p:tgtEl>
                                        <p:attrNameLst>
                                          <p:attrName>style.visibility</p:attrName>
                                        </p:attrNameLst>
                                      </p:cBhvr>
                                      <p:to>
                                        <p:strVal val="visible"/>
                                      </p:to>
                                    </p:set>
                                    <p:animEffect transition="in" filter="fade">
                                      <p:cBhvr>
                                        <p:cTn id="7" dur="400"/>
                                        <p:tgtEl>
                                          <p:spTgt spid="482">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482">
                                            <p:txEl>
                                              <p:pRg st="1" end="1"/>
                                            </p:txEl>
                                          </p:spTgt>
                                        </p:tgtEl>
                                        <p:attrNameLst>
                                          <p:attrName>style.visibility</p:attrName>
                                        </p:attrNameLst>
                                      </p:cBhvr>
                                      <p:to>
                                        <p:strVal val="visible"/>
                                      </p:to>
                                    </p:set>
                                    <p:animEffect transition="in" filter="fade">
                                      <p:cBhvr>
                                        <p:cTn id="10" dur="400"/>
                                        <p:tgtEl>
                                          <p:spTgt spid="482">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482">
                                            <p:txEl>
                                              <p:pRg st="2" end="2"/>
                                            </p:txEl>
                                          </p:spTgt>
                                        </p:tgtEl>
                                        <p:attrNameLst>
                                          <p:attrName>style.visibility</p:attrName>
                                        </p:attrNameLst>
                                      </p:cBhvr>
                                      <p:to>
                                        <p:strVal val="visible"/>
                                      </p:to>
                                    </p:set>
                                    <p:animEffect transition="in" filter="fade">
                                      <p:cBhvr>
                                        <p:cTn id="13" dur="400"/>
                                        <p:tgtEl>
                                          <p:spTgt spid="482">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482">
                                            <p:txEl>
                                              <p:pRg st="3" end="3"/>
                                            </p:txEl>
                                          </p:spTgt>
                                        </p:tgtEl>
                                        <p:attrNameLst>
                                          <p:attrName>style.visibility</p:attrName>
                                        </p:attrNameLst>
                                      </p:cBhvr>
                                      <p:to>
                                        <p:strVal val="visible"/>
                                      </p:to>
                                    </p:set>
                                    <p:animEffect transition="in" filter="fade">
                                      <p:cBhvr>
                                        <p:cTn id="16" dur="400"/>
                                        <p:tgtEl>
                                          <p:spTgt spid="482">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482">
                                            <p:txEl>
                                              <p:pRg st="4" end="4"/>
                                            </p:txEl>
                                          </p:spTgt>
                                        </p:tgtEl>
                                        <p:attrNameLst>
                                          <p:attrName>style.visibility</p:attrName>
                                        </p:attrNameLst>
                                      </p:cBhvr>
                                      <p:to>
                                        <p:strVal val="visible"/>
                                      </p:to>
                                    </p:set>
                                    <p:animEffect transition="in" filter="fade">
                                      <p:cBhvr>
                                        <p:cTn id="19" dur="400"/>
                                        <p:tgtEl>
                                          <p:spTgt spid="482">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482">
                                            <p:txEl>
                                              <p:pRg st="5" end="5"/>
                                            </p:txEl>
                                          </p:spTgt>
                                        </p:tgtEl>
                                        <p:attrNameLst>
                                          <p:attrName>style.visibility</p:attrName>
                                        </p:attrNameLst>
                                      </p:cBhvr>
                                      <p:to>
                                        <p:strVal val="visible"/>
                                      </p:to>
                                    </p:set>
                                    <p:animEffect transition="in" filter="fade">
                                      <p:cBhvr>
                                        <p:cTn id="22" dur="400"/>
                                        <p:tgtEl>
                                          <p:spTgt spid="482">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482">
                                            <p:txEl>
                                              <p:pRg st="6" end="6"/>
                                            </p:txEl>
                                          </p:spTgt>
                                        </p:tgtEl>
                                        <p:attrNameLst>
                                          <p:attrName>style.visibility</p:attrName>
                                        </p:attrNameLst>
                                      </p:cBhvr>
                                      <p:to>
                                        <p:strVal val="visible"/>
                                      </p:to>
                                    </p:set>
                                    <p:animEffect transition="in" filter="fade">
                                      <p:cBhvr>
                                        <p:cTn id="25" dur="400"/>
                                        <p:tgtEl>
                                          <p:spTgt spid="482">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482">
                                            <p:txEl>
                                              <p:pRg st="7" end="7"/>
                                            </p:txEl>
                                          </p:spTgt>
                                        </p:tgtEl>
                                        <p:attrNameLst>
                                          <p:attrName>style.visibility</p:attrName>
                                        </p:attrNameLst>
                                      </p:cBhvr>
                                      <p:to>
                                        <p:strVal val="visible"/>
                                      </p:to>
                                    </p:set>
                                    <p:animEffect transition="in" filter="fade">
                                      <p:cBhvr>
                                        <p:cTn id="28" dur="400"/>
                                        <p:tgtEl>
                                          <p:spTgt spid="482">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482">
                                            <p:txEl>
                                              <p:pRg st="8" end="8"/>
                                            </p:txEl>
                                          </p:spTgt>
                                        </p:tgtEl>
                                        <p:attrNameLst>
                                          <p:attrName>style.visibility</p:attrName>
                                        </p:attrNameLst>
                                      </p:cBhvr>
                                      <p:to>
                                        <p:strVal val="visible"/>
                                      </p:to>
                                    </p:set>
                                    <p:animEffect transition="in" filter="fade">
                                      <p:cBhvr>
                                        <p:cTn id="31" dur="400"/>
                                        <p:tgtEl>
                                          <p:spTgt spid="482">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483">
                                            <p:txEl>
                                              <p:pRg st="0" end="0"/>
                                            </p:txEl>
                                          </p:spTgt>
                                        </p:tgtEl>
                                        <p:attrNameLst>
                                          <p:attrName>style.visibility</p:attrName>
                                        </p:attrNameLst>
                                      </p:cBhvr>
                                      <p:to>
                                        <p:strVal val="visible"/>
                                      </p:to>
                                    </p:set>
                                    <p:anim calcmode="lin" valueType="num">
                                      <p:cBhvr additive="base">
                                        <p:cTn id="34" dur="500"/>
                                        <p:tgtEl>
                                          <p:spTgt spid="483">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483">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483">
                                            <p:txEl>
                                              <p:pRg st="1" end="1"/>
                                            </p:txEl>
                                          </p:spTgt>
                                        </p:tgtEl>
                                        <p:attrNameLst>
                                          <p:attrName>style.visibility</p:attrName>
                                        </p:attrNameLst>
                                      </p:cBhvr>
                                      <p:to>
                                        <p:strVal val="visible"/>
                                      </p:to>
                                    </p:set>
                                    <p:anim calcmode="lin" valueType="num">
                                      <p:cBhvr additive="base">
                                        <p:cTn id="38" dur="500"/>
                                        <p:tgtEl>
                                          <p:spTgt spid="483">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483">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483">
                                            <p:txEl>
                                              <p:pRg st="2" end="2"/>
                                            </p:txEl>
                                          </p:spTgt>
                                        </p:tgtEl>
                                        <p:attrNameLst>
                                          <p:attrName>style.visibility</p:attrName>
                                        </p:attrNameLst>
                                      </p:cBhvr>
                                      <p:to>
                                        <p:strVal val="visible"/>
                                      </p:to>
                                    </p:set>
                                    <p:anim calcmode="lin" valueType="num">
                                      <p:cBhvr additive="base">
                                        <p:cTn id="42" dur="500"/>
                                        <p:tgtEl>
                                          <p:spTgt spid="483">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483">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483">
                                            <p:txEl>
                                              <p:pRg st="3" end="3"/>
                                            </p:txEl>
                                          </p:spTgt>
                                        </p:tgtEl>
                                        <p:attrNameLst>
                                          <p:attrName>style.visibility</p:attrName>
                                        </p:attrNameLst>
                                      </p:cBhvr>
                                      <p:to>
                                        <p:strVal val="visible"/>
                                      </p:to>
                                    </p:set>
                                    <p:anim calcmode="lin" valueType="num">
                                      <p:cBhvr additive="base">
                                        <p:cTn id="46" dur="500"/>
                                        <p:tgtEl>
                                          <p:spTgt spid="483">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483">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483">
                                            <p:txEl>
                                              <p:pRg st="4" end="4"/>
                                            </p:txEl>
                                          </p:spTgt>
                                        </p:tgtEl>
                                        <p:attrNameLst>
                                          <p:attrName>style.visibility</p:attrName>
                                        </p:attrNameLst>
                                      </p:cBhvr>
                                      <p:to>
                                        <p:strVal val="visible"/>
                                      </p:to>
                                    </p:set>
                                    <p:anim calcmode="lin" valueType="num">
                                      <p:cBhvr additive="base">
                                        <p:cTn id="50" dur="500"/>
                                        <p:tgtEl>
                                          <p:spTgt spid="483">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483">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483">
                                            <p:txEl>
                                              <p:pRg st="5" end="5"/>
                                            </p:txEl>
                                          </p:spTgt>
                                        </p:tgtEl>
                                        <p:attrNameLst>
                                          <p:attrName>style.visibility</p:attrName>
                                        </p:attrNameLst>
                                      </p:cBhvr>
                                      <p:to>
                                        <p:strVal val="visible"/>
                                      </p:to>
                                    </p:set>
                                    <p:anim calcmode="lin" valueType="num">
                                      <p:cBhvr additive="base">
                                        <p:cTn id="54" dur="500"/>
                                        <p:tgtEl>
                                          <p:spTgt spid="483">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483">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483">
                                            <p:txEl>
                                              <p:pRg st="6" end="6"/>
                                            </p:txEl>
                                          </p:spTgt>
                                        </p:tgtEl>
                                        <p:attrNameLst>
                                          <p:attrName>style.visibility</p:attrName>
                                        </p:attrNameLst>
                                      </p:cBhvr>
                                      <p:to>
                                        <p:strVal val="visible"/>
                                      </p:to>
                                    </p:set>
                                    <p:anim calcmode="lin" valueType="num">
                                      <p:cBhvr additive="base">
                                        <p:cTn id="58" dur="500"/>
                                        <p:tgtEl>
                                          <p:spTgt spid="483">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483">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483">
                                            <p:txEl>
                                              <p:pRg st="7" end="7"/>
                                            </p:txEl>
                                          </p:spTgt>
                                        </p:tgtEl>
                                        <p:attrNameLst>
                                          <p:attrName>style.visibility</p:attrName>
                                        </p:attrNameLst>
                                      </p:cBhvr>
                                      <p:to>
                                        <p:strVal val="visible"/>
                                      </p:to>
                                    </p:set>
                                    <p:anim calcmode="lin" valueType="num">
                                      <p:cBhvr additive="base">
                                        <p:cTn id="62" dur="500"/>
                                        <p:tgtEl>
                                          <p:spTgt spid="483">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483">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483">
                                            <p:txEl>
                                              <p:pRg st="8" end="8"/>
                                            </p:txEl>
                                          </p:spTgt>
                                        </p:tgtEl>
                                        <p:attrNameLst>
                                          <p:attrName>style.visibility</p:attrName>
                                        </p:attrNameLst>
                                      </p:cBhvr>
                                      <p:to>
                                        <p:strVal val="visible"/>
                                      </p:to>
                                    </p:set>
                                    <p:anim calcmode="lin" valueType="num">
                                      <p:cBhvr additive="base">
                                        <p:cTn id="66" dur="500"/>
                                        <p:tgtEl>
                                          <p:spTgt spid="483">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483">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484">
                                            <p:txEl>
                                              <p:pRg st="0" end="0"/>
                                            </p:txEl>
                                          </p:spTgt>
                                        </p:tgtEl>
                                        <p:attrNameLst>
                                          <p:attrName>style.visibility</p:attrName>
                                        </p:attrNameLst>
                                      </p:cBhvr>
                                      <p:to>
                                        <p:strVal val="visible"/>
                                      </p:to>
                                    </p:set>
                                    <p:anim calcmode="lin" valueType="num">
                                      <p:cBhvr additive="base">
                                        <p:cTn id="70" dur="500"/>
                                        <p:tgtEl>
                                          <p:spTgt spid="484">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484">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484">
                                            <p:txEl>
                                              <p:pRg st="1" end="1"/>
                                            </p:txEl>
                                          </p:spTgt>
                                        </p:tgtEl>
                                        <p:attrNameLst>
                                          <p:attrName>style.visibility</p:attrName>
                                        </p:attrNameLst>
                                      </p:cBhvr>
                                      <p:to>
                                        <p:strVal val="visible"/>
                                      </p:to>
                                    </p:set>
                                    <p:anim calcmode="lin" valueType="num">
                                      <p:cBhvr additive="base">
                                        <p:cTn id="74" dur="500"/>
                                        <p:tgtEl>
                                          <p:spTgt spid="484">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484">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484">
                                            <p:txEl>
                                              <p:pRg st="2" end="2"/>
                                            </p:txEl>
                                          </p:spTgt>
                                        </p:tgtEl>
                                        <p:attrNameLst>
                                          <p:attrName>style.visibility</p:attrName>
                                        </p:attrNameLst>
                                      </p:cBhvr>
                                      <p:to>
                                        <p:strVal val="visible"/>
                                      </p:to>
                                    </p:set>
                                    <p:anim calcmode="lin" valueType="num">
                                      <p:cBhvr additive="base">
                                        <p:cTn id="78" dur="500"/>
                                        <p:tgtEl>
                                          <p:spTgt spid="484">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484">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484">
                                            <p:txEl>
                                              <p:pRg st="3" end="3"/>
                                            </p:txEl>
                                          </p:spTgt>
                                        </p:tgtEl>
                                        <p:attrNameLst>
                                          <p:attrName>style.visibility</p:attrName>
                                        </p:attrNameLst>
                                      </p:cBhvr>
                                      <p:to>
                                        <p:strVal val="visible"/>
                                      </p:to>
                                    </p:set>
                                    <p:anim calcmode="lin" valueType="num">
                                      <p:cBhvr additive="base">
                                        <p:cTn id="82" dur="500"/>
                                        <p:tgtEl>
                                          <p:spTgt spid="484">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484">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484">
                                            <p:txEl>
                                              <p:pRg st="4" end="4"/>
                                            </p:txEl>
                                          </p:spTgt>
                                        </p:tgtEl>
                                        <p:attrNameLst>
                                          <p:attrName>style.visibility</p:attrName>
                                        </p:attrNameLst>
                                      </p:cBhvr>
                                      <p:to>
                                        <p:strVal val="visible"/>
                                      </p:to>
                                    </p:set>
                                    <p:anim calcmode="lin" valueType="num">
                                      <p:cBhvr additive="base">
                                        <p:cTn id="86" dur="500"/>
                                        <p:tgtEl>
                                          <p:spTgt spid="484">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484">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484">
                                            <p:txEl>
                                              <p:pRg st="5" end="5"/>
                                            </p:txEl>
                                          </p:spTgt>
                                        </p:tgtEl>
                                        <p:attrNameLst>
                                          <p:attrName>style.visibility</p:attrName>
                                        </p:attrNameLst>
                                      </p:cBhvr>
                                      <p:to>
                                        <p:strVal val="visible"/>
                                      </p:to>
                                    </p:set>
                                    <p:anim calcmode="lin" valueType="num">
                                      <p:cBhvr additive="base">
                                        <p:cTn id="90" dur="500"/>
                                        <p:tgtEl>
                                          <p:spTgt spid="484">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484">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484">
                                            <p:txEl>
                                              <p:pRg st="6" end="6"/>
                                            </p:txEl>
                                          </p:spTgt>
                                        </p:tgtEl>
                                        <p:attrNameLst>
                                          <p:attrName>style.visibility</p:attrName>
                                        </p:attrNameLst>
                                      </p:cBhvr>
                                      <p:to>
                                        <p:strVal val="visible"/>
                                      </p:to>
                                    </p:set>
                                    <p:anim calcmode="lin" valueType="num">
                                      <p:cBhvr additive="base">
                                        <p:cTn id="94" dur="500"/>
                                        <p:tgtEl>
                                          <p:spTgt spid="484">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484">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484">
                                            <p:txEl>
                                              <p:pRg st="7" end="7"/>
                                            </p:txEl>
                                          </p:spTgt>
                                        </p:tgtEl>
                                        <p:attrNameLst>
                                          <p:attrName>style.visibility</p:attrName>
                                        </p:attrNameLst>
                                      </p:cBhvr>
                                      <p:to>
                                        <p:strVal val="visible"/>
                                      </p:to>
                                    </p:set>
                                    <p:anim calcmode="lin" valueType="num">
                                      <p:cBhvr additive="base">
                                        <p:cTn id="98" dur="500"/>
                                        <p:tgtEl>
                                          <p:spTgt spid="484">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484">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484">
                                            <p:txEl>
                                              <p:pRg st="8" end="8"/>
                                            </p:txEl>
                                          </p:spTgt>
                                        </p:tgtEl>
                                        <p:attrNameLst>
                                          <p:attrName>style.visibility</p:attrName>
                                        </p:attrNameLst>
                                      </p:cBhvr>
                                      <p:to>
                                        <p:strVal val="visible"/>
                                      </p:to>
                                    </p:set>
                                    <p:anim calcmode="lin" valueType="num">
                                      <p:cBhvr additive="base">
                                        <p:cTn id="102" dur="500"/>
                                        <p:tgtEl>
                                          <p:spTgt spid="484">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484">
                                            <p:txEl>
                                              <p:pRg st="8" end="8"/>
                                            </p:txEl>
                                          </p:spTgt>
                                        </p:tgtEl>
                                        <p:attrNameLst>
                                          <p:attrName>ppt_h</p:attrName>
                                        </p:attrNameLst>
                                      </p:cBhvr>
                                      <p:tavLst>
                                        <p:tav tm="0">
                                          <p:val>
                                            <p:strVal val="0"/>
                                          </p:val>
                                        </p:tav>
                                        <p:tav tm="100000">
                                          <p:val>
                                            <p:strVal val="#ppt_h"/>
                                          </p:val>
                                        </p:tav>
                                      </p:tavLst>
                                    </p:anim>
                                  </p:childTnLst>
                                </p:cTn>
                              </p:par>
                            </p:childTnLst>
                          </p:cTn>
                        </p:par>
                        <p:par>
                          <p:cTn id="104" fill="hold">
                            <p:stCondLst>
                              <p:cond delay="500"/>
                            </p:stCondLst>
                            <p:childTnLst>
                              <p:par>
                                <p:cTn id="105" presetID="23" presetClass="entr" presetSubtype="16" fill="hold" nodeType="afterEffect">
                                  <p:stCondLst>
                                    <p:cond delay="0"/>
                                  </p:stCondLst>
                                  <p:childTnLst>
                                    <p:set>
                                      <p:cBhvr>
                                        <p:cTn id="106" dur="1" fill="hold">
                                          <p:stCondLst>
                                            <p:cond delay="0"/>
                                          </p:stCondLst>
                                        </p:cTn>
                                        <p:tgtEl>
                                          <p:spTgt spid="485">
                                            <p:txEl>
                                              <p:pRg st="0" end="0"/>
                                            </p:txEl>
                                          </p:spTgt>
                                        </p:tgtEl>
                                        <p:attrNameLst>
                                          <p:attrName>style.visibility</p:attrName>
                                        </p:attrNameLst>
                                      </p:cBhvr>
                                      <p:to>
                                        <p:strVal val="visible"/>
                                      </p:to>
                                    </p:set>
                                    <p:anim calcmode="lin" valueType="num">
                                      <p:cBhvr additive="base">
                                        <p:cTn id="107" dur="500"/>
                                        <p:tgtEl>
                                          <p:spTgt spid="485">
                                            <p:txEl>
                                              <p:pRg st="0" end="0"/>
                                            </p:txEl>
                                          </p:spTgt>
                                        </p:tgtEl>
                                        <p:attrNameLst>
                                          <p:attrName>ppt_w</p:attrName>
                                        </p:attrNameLst>
                                      </p:cBhvr>
                                      <p:tavLst>
                                        <p:tav tm="0">
                                          <p:val>
                                            <p:strVal val="0"/>
                                          </p:val>
                                        </p:tav>
                                        <p:tav tm="100000">
                                          <p:val>
                                            <p:strVal val="#ppt_w"/>
                                          </p:val>
                                        </p:tav>
                                      </p:tavLst>
                                    </p:anim>
                                    <p:anim calcmode="lin" valueType="num">
                                      <p:cBhvr additive="base">
                                        <p:cTn id="108" dur="500"/>
                                        <p:tgtEl>
                                          <p:spTgt spid="485">
                                            <p:txEl>
                                              <p:pRg st="0" end="0"/>
                                            </p:txEl>
                                          </p:spTgt>
                                        </p:tgtEl>
                                        <p:attrNameLst>
                                          <p:attrName>ppt_h</p:attrName>
                                        </p:attrNameLst>
                                      </p:cBhvr>
                                      <p:tavLst>
                                        <p:tav tm="0">
                                          <p:val>
                                            <p:strVal val="0"/>
                                          </p:val>
                                        </p:tav>
                                        <p:tav tm="100000">
                                          <p:val>
                                            <p:strVal val="#ppt_h"/>
                                          </p:val>
                                        </p:tav>
                                      </p:tavLst>
                                    </p:anim>
                                  </p:childTnLst>
                                </p:cTn>
                              </p:par>
                            </p:childTnLst>
                          </p:cTn>
                        </p:par>
                        <p:par>
                          <p:cTn id="109" fill="hold">
                            <p:stCondLst>
                              <p:cond delay="1000"/>
                            </p:stCondLst>
                            <p:childTnLst>
                              <p:par>
                                <p:cTn id="110" presetID="23" presetClass="entr" presetSubtype="16" fill="hold" nodeType="afterEffect">
                                  <p:stCondLst>
                                    <p:cond delay="0"/>
                                  </p:stCondLst>
                                  <p:childTnLst>
                                    <p:set>
                                      <p:cBhvr>
                                        <p:cTn id="111" dur="1" fill="hold">
                                          <p:stCondLst>
                                            <p:cond delay="0"/>
                                          </p:stCondLst>
                                        </p:cTn>
                                        <p:tgtEl>
                                          <p:spTgt spid="485">
                                            <p:txEl>
                                              <p:pRg st="1" end="1"/>
                                            </p:txEl>
                                          </p:spTgt>
                                        </p:tgtEl>
                                        <p:attrNameLst>
                                          <p:attrName>style.visibility</p:attrName>
                                        </p:attrNameLst>
                                      </p:cBhvr>
                                      <p:to>
                                        <p:strVal val="visible"/>
                                      </p:to>
                                    </p:set>
                                    <p:anim calcmode="lin" valueType="num">
                                      <p:cBhvr additive="base">
                                        <p:cTn id="112" dur="500"/>
                                        <p:tgtEl>
                                          <p:spTgt spid="485">
                                            <p:txEl>
                                              <p:pRg st="1" end="1"/>
                                            </p:txEl>
                                          </p:spTgt>
                                        </p:tgtEl>
                                        <p:attrNameLst>
                                          <p:attrName>ppt_w</p:attrName>
                                        </p:attrNameLst>
                                      </p:cBhvr>
                                      <p:tavLst>
                                        <p:tav tm="0">
                                          <p:val>
                                            <p:strVal val="0"/>
                                          </p:val>
                                        </p:tav>
                                        <p:tav tm="100000">
                                          <p:val>
                                            <p:strVal val="#ppt_w"/>
                                          </p:val>
                                        </p:tav>
                                      </p:tavLst>
                                    </p:anim>
                                    <p:anim calcmode="lin" valueType="num">
                                      <p:cBhvr additive="base">
                                        <p:cTn id="113" dur="500"/>
                                        <p:tgtEl>
                                          <p:spTgt spid="485">
                                            <p:txEl>
                                              <p:pRg st="1" end="1"/>
                                            </p:txEl>
                                          </p:spTgt>
                                        </p:tgtEl>
                                        <p:attrNameLst>
                                          <p:attrName>ppt_h</p:attrName>
                                        </p:attrNameLst>
                                      </p:cBhvr>
                                      <p:tavLst>
                                        <p:tav tm="0">
                                          <p:val>
                                            <p:strVal val="0"/>
                                          </p:val>
                                        </p:tav>
                                        <p:tav tm="100000">
                                          <p:val>
                                            <p:strVal val="#ppt_h"/>
                                          </p:val>
                                        </p:tav>
                                      </p:tavLst>
                                    </p:anim>
                                  </p:childTnLst>
                                </p:cTn>
                              </p:par>
                            </p:childTnLst>
                          </p:cTn>
                        </p:par>
                        <p:par>
                          <p:cTn id="114" fill="hold">
                            <p:stCondLst>
                              <p:cond delay="1500"/>
                            </p:stCondLst>
                            <p:childTnLst>
                              <p:par>
                                <p:cTn id="115" presetID="23" presetClass="entr" presetSubtype="16" fill="hold" nodeType="afterEffect">
                                  <p:stCondLst>
                                    <p:cond delay="0"/>
                                  </p:stCondLst>
                                  <p:childTnLst>
                                    <p:set>
                                      <p:cBhvr>
                                        <p:cTn id="116" dur="1" fill="hold">
                                          <p:stCondLst>
                                            <p:cond delay="0"/>
                                          </p:stCondLst>
                                        </p:cTn>
                                        <p:tgtEl>
                                          <p:spTgt spid="485">
                                            <p:txEl>
                                              <p:pRg st="2" end="2"/>
                                            </p:txEl>
                                          </p:spTgt>
                                        </p:tgtEl>
                                        <p:attrNameLst>
                                          <p:attrName>style.visibility</p:attrName>
                                        </p:attrNameLst>
                                      </p:cBhvr>
                                      <p:to>
                                        <p:strVal val="visible"/>
                                      </p:to>
                                    </p:set>
                                    <p:anim calcmode="lin" valueType="num">
                                      <p:cBhvr additive="base">
                                        <p:cTn id="117" dur="500"/>
                                        <p:tgtEl>
                                          <p:spTgt spid="485">
                                            <p:txEl>
                                              <p:pRg st="2" end="2"/>
                                            </p:txEl>
                                          </p:spTgt>
                                        </p:tgtEl>
                                        <p:attrNameLst>
                                          <p:attrName>ppt_w</p:attrName>
                                        </p:attrNameLst>
                                      </p:cBhvr>
                                      <p:tavLst>
                                        <p:tav tm="0">
                                          <p:val>
                                            <p:strVal val="0"/>
                                          </p:val>
                                        </p:tav>
                                        <p:tav tm="100000">
                                          <p:val>
                                            <p:strVal val="#ppt_w"/>
                                          </p:val>
                                        </p:tav>
                                      </p:tavLst>
                                    </p:anim>
                                    <p:anim calcmode="lin" valueType="num">
                                      <p:cBhvr additive="base">
                                        <p:cTn id="118" dur="500"/>
                                        <p:tgtEl>
                                          <p:spTgt spid="485">
                                            <p:txEl>
                                              <p:pRg st="2" end="2"/>
                                            </p:txEl>
                                          </p:spTgt>
                                        </p:tgtEl>
                                        <p:attrNameLst>
                                          <p:attrName>ppt_h</p:attrName>
                                        </p:attrNameLst>
                                      </p:cBhvr>
                                      <p:tavLst>
                                        <p:tav tm="0">
                                          <p:val>
                                            <p:strVal val="0"/>
                                          </p:val>
                                        </p:tav>
                                        <p:tav tm="100000">
                                          <p:val>
                                            <p:strVal val="#ppt_h"/>
                                          </p:val>
                                        </p:tav>
                                      </p:tavLst>
                                    </p:anim>
                                  </p:childTnLst>
                                </p:cTn>
                              </p:par>
                            </p:childTnLst>
                          </p:cTn>
                        </p:par>
                        <p:par>
                          <p:cTn id="119" fill="hold">
                            <p:stCondLst>
                              <p:cond delay="2000"/>
                            </p:stCondLst>
                            <p:childTnLst>
                              <p:par>
                                <p:cTn id="120" presetID="23" presetClass="entr" presetSubtype="16" fill="hold" nodeType="afterEffect">
                                  <p:stCondLst>
                                    <p:cond delay="0"/>
                                  </p:stCondLst>
                                  <p:childTnLst>
                                    <p:set>
                                      <p:cBhvr>
                                        <p:cTn id="121" dur="1" fill="hold">
                                          <p:stCondLst>
                                            <p:cond delay="0"/>
                                          </p:stCondLst>
                                        </p:cTn>
                                        <p:tgtEl>
                                          <p:spTgt spid="485">
                                            <p:txEl>
                                              <p:pRg st="3" end="3"/>
                                            </p:txEl>
                                          </p:spTgt>
                                        </p:tgtEl>
                                        <p:attrNameLst>
                                          <p:attrName>style.visibility</p:attrName>
                                        </p:attrNameLst>
                                      </p:cBhvr>
                                      <p:to>
                                        <p:strVal val="visible"/>
                                      </p:to>
                                    </p:set>
                                    <p:anim calcmode="lin" valueType="num">
                                      <p:cBhvr additive="base">
                                        <p:cTn id="122" dur="500"/>
                                        <p:tgtEl>
                                          <p:spTgt spid="485">
                                            <p:txEl>
                                              <p:pRg st="3" end="3"/>
                                            </p:txEl>
                                          </p:spTgt>
                                        </p:tgtEl>
                                        <p:attrNameLst>
                                          <p:attrName>ppt_w</p:attrName>
                                        </p:attrNameLst>
                                      </p:cBhvr>
                                      <p:tavLst>
                                        <p:tav tm="0">
                                          <p:val>
                                            <p:strVal val="0"/>
                                          </p:val>
                                        </p:tav>
                                        <p:tav tm="100000">
                                          <p:val>
                                            <p:strVal val="#ppt_w"/>
                                          </p:val>
                                        </p:tav>
                                      </p:tavLst>
                                    </p:anim>
                                    <p:anim calcmode="lin" valueType="num">
                                      <p:cBhvr additive="base">
                                        <p:cTn id="123" dur="500"/>
                                        <p:tgtEl>
                                          <p:spTgt spid="485">
                                            <p:txEl>
                                              <p:pRg st="3" end="3"/>
                                            </p:txEl>
                                          </p:spTgt>
                                        </p:tgtEl>
                                        <p:attrNameLst>
                                          <p:attrName>ppt_h</p:attrName>
                                        </p:attrNameLst>
                                      </p:cBhvr>
                                      <p:tavLst>
                                        <p:tav tm="0">
                                          <p:val>
                                            <p:strVal val="0"/>
                                          </p:val>
                                        </p:tav>
                                        <p:tav tm="100000">
                                          <p:val>
                                            <p:strVal val="#ppt_h"/>
                                          </p:val>
                                        </p:tav>
                                      </p:tavLst>
                                    </p:anim>
                                  </p:childTnLst>
                                </p:cTn>
                              </p:par>
                            </p:childTnLst>
                          </p:cTn>
                        </p:par>
                        <p:par>
                          <p:cTn id="124" fill="hold">
                            <p:stCondLst>
                              <p:cond delay="2500"/>
                            </p:stCondLst>
                            <p:childTnLst>
                              <p:par>
                                <p:cTn id="125" presetID="23" presetClass="entr" presetSubtype="16" fill="hold" nodeType="afterEffect">
                                  <p:stCondLst>
                                    <p:cond delay="0"/>
                                  </p:stCondLst>
                                  <p:childTnLst>
                                    <p:set>
                                      <p:cBhvr>
                                        <p:cTn id="126" dur="1" fill="hold">
                                          <p:stCondLst>
                                            <p:cond delay="0"/>
                                          </p:stCondLst>
                                        </p:cTn>
                                        <p:tgtEl>
                                          <p:spTgt spid="485">
                                            <p:txEl>
                                              <p:pRg st="4" end="4"/>
                                            </p:txEl>
                                          </p:spTgt>
                                        </p:tgtEl>
                                        <p:attrNameLst>
                                          <p:attrName>style.visibility</p:attrName>
                                        </p:attrNameLst>
                                      </p:cBhvr>
                                      <p:to>
                                        <p:strVal val="visible"/>
                                      </p:to>
                                    </p:set>
                                    <p:anim calcmode="lin" valueType="num">
                                      <p:cBhvr additive="base">
                                        <p:cTn id="127" dur="500"/>
                                        <p:tgtEl>
                                          <p:spTgt spid="485">
                                            <p:txEl>
                                              <p:pRg st="4" end="4"/>
                                            </p:txEl>
                                          </p:spTgt>
                                        </p:tgtEl>
                                        <p:attrNameLst>
                                          <p:attrName>ppt_w</p:attrName>
                                        </p:attrNameLst>
                                      </p:cBhvr>
                                      <p:tavLst>
                                        <p:tav tm="0">
                                          <p:val>
                                            <p:strVal val="0"/>
                                          </p:val>
                                        </p:tav>
                                        <p:tav tm="100000">
                                          <p:val>
                                            <p:strVal val="#ppt_w"/>
                                          </p:val>
                                        </p:tav>
                                      </p:tavLst>
                                    </p:anim>
                                    <p:anim calcmode="lin" valueType="num">
                                      <p:cBhvr additive="base">
                                        <p:cTn id="128" dur="500"/>
                                        <p:tgtEl>
                                          <p:spTgt spid="485">
                                            <p:txEl>
                                              <p:pRg st="4" end="4"/>
                                            </p:txEl>
                                          </p:spTgt>
                                        </p:tgtEl>
                                        <p:attrNameLst>
                                          <p:attrName>ppt_h</p:attrName>
                                        </p:attrNameLst>
                                      </p:cBhvr>
                                      <p:tavLst>
                                        <p:tav tm="0">
                                          <p:val>
                                            <p:strVal val="0"/>
                                          </p:val>
                                        </p:tav>
                                        <p:tav tm="100000">
                                          <p:val>
                                            <p:strVal val="#ppt_h"/>
                                          </p:val>
                                        </p:tav>
                                      </p:tavLst>
                                    </p:anim>
                                  </p:childTnLst>
                                </p:cTn>
                              </p:par>
                            </p:childTnLst>
                          </p:cTn>
                        </p:par>
                        <p:par>
                          <p:cTn id="129" fill="hold">
                            <p:stCondLst>
                              <p:cond delay="3000"/>
                            </p:stCondLst>
                            <p:childTnLst>
                              <p:par>
                                <p:cTn id="130" presetID="23" presetClass="entr" presetSubtype="16" fill="hold" nodeType="afterEffect">
                                  <p:stCondLst>
                                    <p:cond delay="0"/>
                                  </p:stCondLst>
                                  <p:childTnLst>
                                    <p:set>
                                      <p:cBhvr>
                                        <p:cTn id="131" dur="1" fill="hold">
                                          <p:stCondLst>
                                            <p:cond delay="0"/>
                                          </p:stCondLst>
                                        </p:cTn>
                                        <p:tgtEl>
                                          <p:spTgt spid="485">
                                            <p:txEl>
                                              <p:pRg st="5" end="5"/>
                                            </p:txEl>
                                          </p:spTgt>
                                        </p:tgtEl>
                                        <p:attrNameLst>
                                          <p:attrName>style.visibility</p:attrName>
                                        </p:attrNameLst>
                                      </p:cBhvr>
                                      <p:to>
                                        <p:strVal val="visible"/>
                                      </p:to>
                                    </p:set>
                                    <p:anim calcmode="lin" valueType="num">
                                      <p:cBhvr additive="base">
                                        <p:cTn id="132" dur="500"/>
                                        <p:tgtEl>
                                          <p:spTgt spid="485">
                                            <p:txEl>
                                              <p:pRg st="5" end="5"/>
                                            </p:txEl>
                                          </p:spTgt>
                                        </p:tgtEl>
                                        <p:attrNameLst>
                                          <p:attrName>ppt_w</p:attrName>
                                        </p:attrNameLst>
                                      </p:cBhvr>
                                      <p:tavLst>
                                        <p:tav tm="0">
                                          <p:val>
                                            <p:strVal val="0"/>
                                          </p:val>
                                        </p:tav>
                                        <p:tav tm="100000">
                                          <p:val>
                                            <p:strVal val="#ppt_w"/>
                                          </p:val>
                                        </p:tav>
                                      </p:tavLst>
                                    </p:anim>
                                    <p:anim calcmode="lin" valueType="num">
                                      <p:cBhvr additive="base">
                                        <p:cTn id="133" dur="500"/>
                                        <p:tgtEl>
                                          <p:spTgt spid="485">
                                            <p:txEl>
                                              <p:pRg st="5" end="5"/>
                                            </p:txEl>
                                          </p:spTgt>
                                        </p:tgtEl>
                                        <p:attrNameLst>
                                          <p:attrName>ppt_h</p:attrName>
                                        </p:attrNameLst>
                                      </p:cBhvr>
                                      <p:tavLst>
                                        <p:tav tm="0">
                                          <p:val>
                                            <p:strVal val="0"/>
                                          </p:val>
                                        </p:tav>
                                        <p:tav tm="100000">
                                          <p:val>
                                            <p:strVal val="#ppt_h"/>
                                          </p:val>
                                        </p:tav>
                                      </p:tavLst>
                                    </p:anim>
                                  </p:childTnLst>
                                </p:cTn>
                              </p:par>
                            </p:childTnLst>
                          </p:cTn>
                        </p:par>
                        <p:par>
                          <p:cTn id="134" fill="hold">
                            <p:stCondLst>
                              <p:cond delay="3500"/>
                            </p:stCondLst>
                            <p:childTnLst>
                              <p:par>
                                <p:cTn id="135" presetID="23" presetClass="entr" presetSubtype="16" fill="hold" nodeType="afterEffect">
                                  <p:stCondLst>
                                    <p:cond delay="0"/>
                                  </p:stCondLst>
                                  <p:childTnLst>
                                    <p:set>
                                      <p:cBhvr>
                                        <p:cTn id="136" dur="1" fill="hold">
                                          <p:stCondLst>
                                            <p:cond delay="0"/>
                                          </p:stCondLst>
                                        </p:cTn>
                                        <p:tgtEl>
                                          <p:spTgt spid="485">
                                            <p:txEl>
                                              <p:pRg st="6" end="6"/>
                                            </p:txEl>
                                          </p:spTgt>
                                        </p:tgtEl>
                                        <p:attrNameLst>
                                          <p:attrName>style.visibility</p:attrName>
                                        </p:attrNameLst>
                                      </p:cBhvr>
                                      <p:to>
                                        <p:strVal val="visible"/>
                                      </p:to>
                                    </p:set>
                                    <p:anim calcmode="lin" valueType="num">
                                      <p:cBhvr additive="base">
                                        <p:cTn id="137" dur="500"/>
                                        <p:tgtEl>
                                          <p:spTgt spid="485">
                                            <p:txEl>
                                              <p:pRg st="6" end="6"/>
                                            </p:txEl>
                                          </p:spTgt>
                                        </p:tgtEl>
                                        <p:attrNameLst>
                                          <p:attrName>ppt_w</p:attrName>
                                        </p:attrNameLst>
                                      </p:cBhvr>
                                      <p:tavLst>
                                        <p:tav tm="0">
                                          <p:val>
                                            <p:strVal val="0"/>
                                          </p:val>
                                        </p:tav>
                                        <p:tav tm="100000">
                                          <p:val>
                                            <p:strVal val="#ppt_w"/>
                                          </p:val>
                                        </p:tav>
                                      </p:tavLst>
                                    </p:anim>
                                    <p:anim calcmode="lin" valueType="num">
                                      <p:cBhvr additive="base">
                                        <p:cTn id="138" dur="500"/>
                                        <p:tgtEl>
                                          <p:spTgt spid="485">
                                            <p:txEl>
                                              <p:pRg st="6" end="6"/>
                                            </p:txEl>
                                          </p:spTgt>
                                        </p:tgtEl>
                                        <p:attrNameLst>
                                          <p:attrName>ppt_h</p:attrName>
                                        </p:attrNameLst>
                                      </p:cBhvr>
                                      <p:tavLst>
                                        <p:tav tm="0">
                                          <p:val>
                                            <p:strVal val="0"/>
                                          </p:val>
                                        </p:tav>
                                        <p:tav tm="100000">
                                          <p:val>
                                            <p:strVal val="#ppt_h"/>
                                          </p:val>
                                        </p:tav>
                                      </p:tavLst>
                                    </p:anim>
                                  </p:childTnLst>
                                </p:cTn>
                              </p:par>
                            </p:childTnLst>
                          </p:cTn>
                        </p:par>
                        <p:par>
                          <p:cTn id="139" fill="hold">
                            <p:stCondLst>
                              <p:cond delay="4000"/>
                            </p:stCondLst>
                            <p:childTnLst>
                              <p:par>
                                <p:cTn id="140" presetID="23" presetClass="entr" presetSubtype="16" fill="hold" nodeType="afterEffect">
                                  <p:stCondLst>
                                    <p:cond delay="0"/>
                                  </p:stCondLst>
                                  <p:childTnLst>
                                    <p:set>
                                      <p:cBhvr>
                                        <p:cTn id="141" dur="1" fill="hold">
                                          <p:stCondLst>
                                            <p:cond delay="0"/>
                                          </p:stCondLst>
                                        </p:cTn>
                                        <p:tgtEl>
                                          <p:spTgt spid="485">
                                            <p:txEl>
                                              <p:pRg st="7" end="7"/>
                                            </p:txEl>
                                          </p:spTgt>
                                        </p:tgtEl>
                                        <p:attrNameLst>
                                          <p:attrName>style.visibility</p:attrName>
                                        </p:attrNameLst>
                                      </p:cBhvr>
                                      <p:to>
                                        <p:strVal val="visible"/>
                                      </p:to>
                                    </p:set>
                                    <p:anim calcmode="lin" valueType="num">
                                      <p:cBhvr additive="base">
                                        <p:cTn id="142" dur="500"/>
                                        <p:tgtEl>
                                          <p:spTgt spid="485">
                                            <p:txEl>
                                              <p:pRg st="7" end="7"/>
                                            </p:txEl>
                                          </p:spTgt>
                                        </p:tgtEl>
                                        <p:attrNameLst>
                                          <p:attrName>ppt_w</p:attrName>
                                        </p:attrNameLst>
                                      </p:cBhvr>
                                      <p:tavLst>
                                        <p:tav tm="0">
                                          <p:val>
                                            <p:strVal val="0"/>
                                          </p:val>
                                        </p:tav>
                                        <p:tav tm="100000">
                                          <p:val>
                                            <p:strVal val="#ppt_w"/>
                                          </p:val>
                                        </p:tav>
                                      </p:tavLst>
                                    </p:anim>
                                    <p:anim calcmode="lin" valueType="num">
                                      <p:cBhvr additive="base">
                                        <p:cTn id="143" dur="500"/>
                                        <p:tgtEl>
                                          <p:spTgt spid="485">
                                            <p:txEl>
                                              <p:pRg st="7" end="7"/>
                                            </p:txEl>
                                          </p:spTgt>
                                        </p:tgtEl>
                                        <p:attrNameLst>
                                          <p:attrName>ppt_h</p:attrName>
                                        </p:attrNameLst>
                                      </p:cBhvr>
                                      <p:tavLst>
                                        <p:tav tm="0">
                                          <p:val>
                                            <p:strVal val="0"/>
                                          </p:val>
                                        </p:tav>
                                        <p:tav tm="100000">
                                          <p:val>
                                            <p:strVal val="#ppt_h"/>
                                          </p:val>
                                        </p:tav>
                                      </p:tavLst>
                                    </p:anim>
                                  </p:childTnLst>
                                </p:cTn>
                              </p:par>
                            </p:childTnLst>
                          </p:cTn>
                        </p:par>
                        <p:par>
                          <p:cTn id="144" fill="hold">
                            <p:stCondLst>
                              <p:cond delay="4500"/>
                            </p:stCondLst>
                            <p:childTnLst>
                              <p:par>
                                <p:cTn id="145" presetID="23" presetClass="entr" presetSubtype="16" fill="hold" nodeType="afterEffect">
                                  <p:stCondLst>
                                    <p:cond delay="0"/>
                                  </p:stCondLst>
                                  <p:childTnLst>
                                    <p:set>
                                      <p:cBhvr>
                                        <p:cTn id="146" dur="1" fill="hold">
                                          <p:stCondLst>
                                            <p:cond delay="0"/>
                                          </p:stCondLst>
                                        </p:cTn>
                                        <p:tgtEl>
                                          <p:spTgt spid="485">
                                            <p:txEl>
                                              <p:pRg st="8" end="8"/>
                                            </p:txEl>
                                          </p:spTgt>
                                        </p:tgtEl>
                                        <p:attrNameLst>
                                          <p:attrName>style.visibility</p:attrName>
                                        </p:attrNameLst>
                                      </p:cBhvr>
                                      <p:to>
                                        <p:strVal val="visible"/>
                                      </p:to>
                                    </p:set>
                                    <p:anim calcmode="lin" valueType="num">
                                      <p:cBhvr additive="base">
                                        <p:cTn id="147" dur="500"/>
                                        <p:tgtEl>
                                          <p:spTgt spid="485">
                                            <p:txEl>
                                              <p:pRg st="8" end="8"/>
                                            </p:txEl>
                                          </p:spTgt>
                                        </p:tgtEl>
                                        <p:attrNameLst>
                                          <p:attrName>ppt_w</p:attrName>
                                        </p:attrNameLst>
                                      </p:cBhvr>
                                      <p:tavLst>
                                        <p:tav tm="0">
                                          <p:val>
                                            <p:strVal val="0"/>
                                          </p:val>
                                        </p:tav>
                                        <p:tav tm="100000">
                                          <p:val>
                                            <p:strVal val="#ppt_w"/>
                                          </p:val>
                                        </p:tav>
                                      </p:tavLst>
                                    </p:anim>
                                    <p:anim calcmode="lin" valueType="num">
                                      <p:cBhvr additive="base">
                                        <p:cTn id="148" dur="500"/>
                                        <p:tgtEl>
                                          <p:spTgt spid="485">
                                            <p:txEl>
                                              <p:pRg st="8" end="8"/>
                                            </p:txEl>
                                          </p:spTgt>
                                        </p:tgtEl>
                                        <p:attrNameLst>
                                          <p:attrName>ppt_h</p:attrName>
                                        </p:attrNameLst>
                                      </p:cBhvr>
                                      <p:tavLst>
                                        <p:tav tm="0">
                                          <p:val>
                                            <p:strVal val="0"/>
                                          </p:val>
                                        </p:tav>
                                        <p:tav tm="100000">
                                          <p:val>
                                            <p:strVal val="#ppt_h"/>
                                          </p:val>
                                        </p:tav>
                                      </p:tavLst>
                                    </p:anim>
                                  </p:childTnLst>
                                </p:cTn>
                              </p:par>
                            </p:childTnLst>
                          </p:cTn>
                        </p:par>
                        <p:par>
                          <p:cTn id="149" fill="hold">
                            <p:stCondLst>
                              <p:cond delay="5000"/>
                            </p:stCondLst>
                            <p:childTnLst>
                              <p:par>
                                <p:cTn id="150" presetID="2" presetClass="entr" presetSubtype="4" fill="hold" nodeType="afterEffect">
                                  <p:stCondLst>
                                    <p:cond delay="0"/>
                                  </p:stCondLst>
                                  <p:childTnLst>
                                    <p:set>
                                      <p:cBhvr>
                                        <p:cTn id="151" dur="1" fill="hold">
                                          <p:stCondLst>
                                            <p:cond delay="0"/>
                                          </p:stCondLst>
                                        </p:cTn>
                                        <p:tgtEl>
                                          <p:spTgt spid="486"/>
                                        </p:tgtEl>
                                        <p:attrNameLst>
                                          <p:attrName>style.visibility</p:attrName>
                                        </p:attrNameLst>
                                      </p:cBhvr>
                                      <p:to>
                                        <p:strVal val="visible"/>
                                      </p:to>
                                    </p:set>
                                    <p:anim calcmode="lin" valueType="num">
                                      <p:cBhvr additive="base">
                                        <p:cTn id="152" dur="500"/>
                                        <p:tgtEl>
                                          <p:spTgt spid="486"/>
                                        </p:tgtEl>
                                        <p:attrNameLst>
                                          <p:attrName>ppt_y</p:attrName>
                                        </p:attrNameLst>
                                      </p:cBhvr>
                                      <p:tavLst>
                                        <p:tav tm="0">
                                          <p:val>
                                            <p:strVal val="#ppt_y+1"/>
                                          </p:val>
                                        </p:tav>
                                        <p:tav tm="100000">
                                          <p:val>
                                            <p:strVal val="#ppt_y"/>
                                          </p:val>
                                        </p:tav>
                                      </p:tavLst>
                                    </p:anim>
                                  </p:childTnLst>
                                </p:cTn>
                              </p:par>
                              <p:par>
                                <p:cTn id="153" presetID="10" presetClass="entr" presetSubtype="0" fill="hold" nodeType="withEffect">
                                  <p:stCondLst>
                                    <p:cond delay="800"/>
                                  </p:stCondLst>
                                  <p:childTnLst>
                                    <p:set>
                                      <p:cBhvr>
                                        <p:cTn id="154" dur="1" fill="hold">
                                          <p:stCondLst>
                                            <p:cond delay="0"/>
                                          </p:stCondLst>
                                        </p:cTn>
                                        <p:tgtEl>
                                          <p:spTgt spid="509"/>
                                        </p:tgtEl>
                                        <p:attrNameLst>
                                          <p:attrName>style.visibility</p:attrName>
                                        </p:attrNameLst>
                                      </p:cBhvr>
                                      <p:to>
                                        <p:strVal val="visible"/>
                                      </p:to>
                                    </p:set>
                                    <p:animEffect transition="in" filter="fade">
                                      <p:cBhvr>
                                        <p:cTn id="155" dur="500"/>
                                        <p:tgtEl>
                                          <p:spTgt spid="509"/>
                                        </p:tgtEl>
                                      </p:cBhvr>
                                    </p:animEffect>
                                  </p:childTnLst>
                                </p:cTn>
                              </p:par>
                              <p:par>
                                <p:cTn id="156" presetID="23" presetClass="entr" presetSubtype="16" fill="hold" nodeType="withEffect">
                                  <p:stCondLst>
                                    <p:cond delay="200"/>
                                  </p:stCondLst>
                                  <p:childTnLst>
                                    <p:set>
                                      <p:cBhvr>
                                        <p:cTn id="157" dur="1" fill="hold">
                                          <p:stCondLst>
                                            <p:cond delay="0"/>
                                          </p:stCondLst>
                                        </p:cTn>
                                        <p:tgtEl>
                                          <p:spTgt spid="487"/>
                                        </p:tgtEl>
                                        <p:attrNameLst>
                                          <p:attrName>style.visibility</p:attrName>
                                        </p:attrNameLst>
                                      </p:cBhvr>
                                      <p:to>
                                        <p:strVal val="visible"/>
                                      </p:to>
                                    </p:set>
                                    <p:anim calcmode="lin" valueType="num">
                                      <p:cBhvr additive="base">
                                        <p:cTn id="158" dur="500"/>
                                        <p:tgtEl>
                                          <p:spTgt spid="487"/>
                                        </p:tgtEl>
                                        <p:attrNameLst>
                                          <p:attrName>ppt_w</p:attrName>
                                        </p:attrNameLst>
                                      </p:cBhvr>
                                      <p:tavLst>
                                        <p:tav tm="0">
                                          <p:val>
                                            <p:strVal val="0"/>
                                          </p:val>
                                        </p:tav>
                                        <p:tav tm="100000">
                                          <p:val>
                                            <p:strVal val="#ppt_w"/>
                                          </p:val>
                                        </p:tav>
                                      </p:tavLst>
                                    </p:anim>
                                    <p:anim calcmode="lin" valueType="num">
                                      <p:cBhvr additive="base">
                                        <p:cTn id="159" dur="500"/>
                                        <p:tgtEl>
                                          <p:spTgt spid="487"/>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488">
                                            <p:txEl>
                                              <p:pRg st="0" end="0"/>
                                            </p:txEl>
                                          </p:spTgt>
                                        </p:tgtEl>
                                        <p:attrNameLst>
                                          <p:attrName>style.visibility</p:attrName>
                                        </p:attrNameLst>
                                      </p:cBhvr>
                                      <p:to>
                                        <p:strVal val="visible"/>
                                      </p:to>
                                    </p:set>
                                    <p:anim calcmode="lin" valueType="num">
                                      <p:cBhvr additive="base">
                                        <p:cTn id="162" dur="500"/>
                                        <p:tgtEl>
                                          <p:spTgt spid="488">
                                            <p:txEl>
                                              <p:pRg st="0" end="0"/>
                                            </p:txEl>
                                          </p:spTgt>
                                        </p:tgtEl>
                                        <p:attrNameLst>
                                          <p:attrName>ppt_w</p:attrName>
                                        </p:attrNameLst>
                                      </p:cBhvr>
                                      <p:tavLst>
                                        <p:tav tm="0">
                                          <p:val>
                                            <p:strVal val="0"/>
                                          </p:val>
                                        </p:tav>
                                        <p:tav tm="100000">
                                          <p:val>
                                            <p:strVal val="#ppt_w"/>
                                          </p:val>
                                        </p:tav>
                                      </p:tavLst>
                                    </p:anim>
                                    <p:anim calcmode="lin" valueType="num">
                                      <p:cBhvr additive="base">
                                        <p:cTn id="163" dur="500"/>
                                        <p:tgtEl>
                                          <p:spTgt spid="488">
                                            <p:txEl>
                                              <p:pRg st="0" end="0"/>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488">
                                            <p:txEl>
                                              <p:pRg st="1" end="1"/>
                                            </p:txEl>
                                          </p:spTgt>
                                        </p:tgtEl>
                                        <p:attrNameLst>
                                          <p:attrName>style.visibility</p:attrName>
                                        </p:attrNameLst>
                                      </p:cBhvr>
                                      <p:to>
                                        <p:strVal val="visible"/>
                                      </p:to>
                                    </p:set>
                                    <p:anim calcmode="lin" valueType="num">
                                      <p:cBhvr additive="base">
                                        <p:cTn id="166" dur="500"/>
                                        <p:tgtEl>
                                          <p:spTgt spid="488">
                                            <p:txEl>
                                              <p:pRg st="1" end="1"/>
                                            </p:txEl>
                                          </p:spTgt>
                                        </p:tgtEl>
                                        <p:attrNameLst>
                                          <p:attrName>ppt_w</p:attrName>
                                        </p:attrNameLst>
                                      </p:cBhvr>
                                      <p:tavLst>
                                        <p:tav tm="0">
                                          <p:val>
                                            <p:strVal val="0"/>
                                          </p:val>
                                        </p:tav>
                                        <p:tav tm="100000">
                                          <p:val>
                                            <p:strVal val="#ppt_w"/>
                                          </p:val>
                                        </p:tav>
                                      </p:tavLst>
                                    </p:anim>
                                    <p:anim calcmode="lin" valueType="num">
                                      <p:cBhvr additive="base">
                                        <p:cTn id="167" dur="500"/>
                                        <p:tgtEl>
                                          <p:spTgt spid="488">
                                            <p:txEl>
                                              <p:pRg st="1" end="1"/>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488">
                                            <p:txEl>
                                              <p:pRg st="2" end="2"/>
                                            </p:txEl>
                                          </p:spTgt>
                                        </p:tgtEl>
                                        <p:attrNameLst>
                                          <p:attrName>style.visibility</p:attrName>
                                        </p:attrNameLst>
                                      </p:cBhvr>
                                      <p:to>
                                        <p:strVal val="visible"/>
                                      </p:to>
                                    </p:set>
                                    <p:anim calcmode="lin" valueType="num">
                                      <p:cBhvr additive="base">
                                        <p:cTn id="170" dur="500"/>
                                        <p:tgtEl>
                                          <p:spTgt spid="488">
                                            <p:txEl>
                                              <p:pRg st="2" end="2"/>
                                            </p:txEl>
                                          </p:spTgt>
                                        </p:tgtEl>
                                        <p:attrNameLst>
                                          <p:attrName>ppt_w</p:attrName>
                                        </p:attrNameLst>
                                      </p:cBhvr>
                                      <p:tavLst>
                                        <p:tav tm="0">
                                          <p:val>
                                            <p:strVal val="0"/>
                                          </p:val>
                                        </p:tav>
                                        <p:tav tm="100000">
                                          <p:val>
                                            <p:strVal val="#ppt_w"/>
                                          </p:val>
                                        </p:tav>
                                      </p:tavLst>
                                    </p:anim>
                                    <p:anim calcmode="lin" valueType="num">
                                      <p:cBhvr additive="base">
                                        <p:cTn id="171" dur="500"/>
                                        <p:tgtEl>
                                          <p:spTgt spid="488">
                                            <p:txEl>
                                              <p:pRg st="2" end="2"/>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488">
                                            <p:txEl>
                                              <p:pRg st="3" end="3"/>
                                            </p:txEl>
                                          </p:spTgt>
                                        </p:tgtEl>
                                        <p:attrNameLst>
                                          <p:attrName>style.visibility</p:attrName>
                                        </p:attrNameLst>
                                      </p:cBhvr>
                                      <p:to>
                                        <p:strVal val="visible"/>
                                      </p:to>
                                    </p:set>
                                    <p:anim calcmode="lin" valueType="num">
                                      <p:cBhvr additive="base">
                                        <p:cTn id="174" dur="500"/>
                                        <p:tgtEl>
                                          <p:spTgt spid="488">
                                            <p:txEl>
                                              <p:pRg st="3" end="3"/>
                                            </p:txEl>
                                          </p:spTgt>
                                        </p:tgtEl>
                                        <p:attrNameLst>
                                          <p:attrName>ppt_w</p:attrName>
                                        </p:attrNameLst>
                                      </p:cBhvr>
                                      <p:tavLst>
                                        <p:tav tm="0">
                                          <p:val>
                                            <p:strVal val="0"/>
                                          </p:val>
                                        </p:tav>
                                        <p:tav tm="100000">
                                          <p:val>
                                            <p:strVal val="#ppt_w"/>
                                          </p:val>
                                        </p:tav>
                                      </p:tavLst>
                                    </p:anim>
                                    <p:anim calcmode="lin" valueType="num">
                                      <p:cBhvr additive="base">
                                        <p:cTn id="175" dur="500"/>
                                        <p:tgtEl>
                                          <p:spTgt spid="488">
                                            <p:txEl>
                                              <p:pRg st="3" end="3"/>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488">
                                            <p:txEl>
                                              <p:pRg st="4" end="4"/>
                                            </p:txEl>
                                          </p:spTgt>
                                        </p:tgtEl>
                                        <p:attrNameLst>
                                          <p:attrName>style.visibility</p:attrName>
                                        </p:attrNameLst>
                                      </p:cBhvr>
                                      <p:to>
                                        <p:strVal val="visible"/>
                                      </p:to>
                                    </p:set>
                                    <p:anim calcmode="lin" valueType="num">
                                      <p:cBhvr additive="base">
                                        <p:cTn id="178" dur="500"/>
                                        <p:tgtEl>
                                          <p:spTgt spid="488">
                                            <p:txEl>
                                              <p:pRg st="4" end="4"/>
                                            </p:txEl>
                                          </p:spTgt>
                                        </p:tgtEl>
                                        <p:attrNameLst>
                                          <p:attrName>ppt_w</p:attrName>
                                        </p:attrNameLst>
                                      </p:cBhvr>
                                      <p:tavLst>
                                        <p:tav tm="0">
                                          <p:val>
                                            <p:strVal val="0"/>
                                          </p:val>
                                        </p:tav>
                                        <p:tav tm="100000">
                                          <p:val>
                                            <p:strVal val="#ppt_w"/>
                                          </p:val>
                                        </p:tav>
                                      </p:tavLst>
                                    </p:anim>
                                    <p:anim calcmode="lin" valueType="num">
                                      <p:cBhvr additive="base">
                                        <p:cTn id="179" dur="500"/>
                                        <p:tgtEl>
                                          <p:spTgt spid="488">
                                            <p:txEl>
                                              <p:pRg st="4" end="4"/>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488">
                                            <p:txEl>
                                              <p:pRg st="5" end="5"/>
                                            </p:txEl>
                                          </p:spTgt>
                                        </p:tgtEl>
                                        <p:attrNameLst>
                                          <p:attrName>style.visibility</p:attrName>
                                        </p:attrNameLst>
                                      </p:cBhvr>
                                      <p:to>
                                        <p:strVal val="visible"/>
                                      </p:to>
                                    </p:set>
                                    <p:anim calcmode="lin" valueType="num">
                                      <p:cBhvr additive="base">
                                        <p:cTn id="182" dur="500"/>
                                        <p:tgtEl>
                                          <p:spTgt spid="488">
                                            <p:txEl>
                                              <p:pRg st="5" end="5"/>
                                            </p:txEl>
                                          </p:spTgt>
                                        </p:tgtEl>
                                        <p:attrNameLst>
                                          <p:attrName>ppt_w</p:attrName>
                                        </p:attrNameLst>
                                      </p:cBhvr>
                                      <p:tavLst>
                                        <p:tav tm="0">
                                          <p:val>
                                            <p:strVal val="0"/>
                                          </p:val>
                                        </p:tav>
                                        <p:tav tm="100000">
                                          <p:val>
                                            <p:strVal val="#ppt_w"/>
                                          </p:val>
                                        </p:tav>
                                      </p:tavLst>
                                    </p:anim>
                                    <p:anim calcmode="lin" valueType="num">
                                      <p:cBhvr additive="base">
                                        <p:cTn id="183" dur="500"/>
                                        <p:tgtEl>
                                          <p:spTgt spid="488">
                                            <p:txEl>
                                              <p:pRg st="5" end="5"/>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488">
                                            <p:txEl>
                                              <p:pRg st="6" end="6"/>
                                            </p:txEl>
                                          </p:spTgt>
                                        </p:tgtEl>
                                        <p:attrNameLst>
                                          <p:attrName>style.visibility</p:attrName>
                                        </p:attrNameLst>
                                      </p:cBhvr>
                                      <p:to>
                                        <p:strVal val="visible"/>
                                      </p:to>
                                    </p:set>
                                    <p:anim calcmode="lin" valueType="num">
                                      <p:cBhvr additive="base">
                                        <p:cTn id="186" dur="500"/>
                                        <p:tgtEl>
                                          <p:spTgt spid="488">
                                            <p:txEl>
                                              <p:pRg st="6" end="6"/>
                                            </p:txEl>
                                          </p:spTgt>
                                        </p:tgtEl>
                                        <p:attrNameLst>
                                          <p:attrName>ppt_w</p:attrName>
                                        </p:attrNameLst>
                                      </p:cBhvr>
                                      <p:tavLst>
                                        <p:tav tm="0">
                                          <p:val>
                                            <p:strVal val="0"/>
                                          </p:val>
                                        </p:tav>
                                        <p:tav tm="100000">
                                          <p:val>
                                            <p:strVal val="#ppt_w"/>
                                          </p:val>
                                        </p:tav>
                                      </p:tavLst>
                                    </p:anim>
                                    <p:anim calcmode="lin" valueType="num">
                                      <p:cBhvr additive="base">
                                        <p:cTn id="187" dur="500"/>
                                        <p:tgtEl>
                                          <p:spTgt spid="488">
                                            <p:txEl>
                                              <p:pRg st="6" end="6"/>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488">
                                            <p:txEl>
                                              <p:pRg st="7" end="7"/>
                                            </p:txEl>
                                          </p:spTgt>
                                        </p:tgtEl>
                                        <p:attrNameLst>
                                          <p:attrName>style.visibility</p:attrName>
                                        </p:attrNameLst>
                                      </p:cBhvr>
                                      <p:to>
                                        <p:strVal val="visible"/>
                                      </p:to>
                                    </p:set>
                                    <p:anim calcmode="lin" valueType="num">
                                      <p:cBhvr additive="base">
                                        <p:cTn id="190" dur="500"/>
                                        <p:tgtEl>
                                          <p:spTgt spid="488">
                                            <p:txEl>
                                              <p:pRg st="7" end="7"/>
                                            </p:txEl>
                                          </p:spTgt>
                                        </p:tgtEl>
                                        <p:attrNameLst>
                                          <p:attrName>ppt_w</p:attrName>
                                        </p:attrNameLst>
                                      </p:cBhvr>
                                      <p:tavLst>
                                        <p:tav tm="0">
                                          <p:val>
                                            <p:strVal val="0"/>
                                          </p:val>
                                        </p:tav>
                                        <p:tav tm="100000">
                                          <p:val>
                                            <p:strVal val="#ppt_w"/>
                                          </p:val>
                                        </p:tav>
                                      </p:tavLst>
                                    </p:anim>
                                    <p:anim calcmode="lin" valueType="num">
                                      <p:cBhvr additive="base">
                                        <p:cTn id="191" dur="500"/>
                                        <p:tgtEl>
                                          <p:spTgt spid="488">
                                            <p:txEl>
                                              <p:pRg st="7" end="7"/>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488">
                                            <p:txEl>
                                              <p:pRg st="8" end="8"/>
                                            </p:txEl>
                                          </p:spTgt>
                                        </p:tgtEl>
                                        <p:attrNameLst>
                                          <p:attrName>style.visibility</p:attrName>
                                        </p:attrNameLst>
                                      </p:cBhvr>
                                      <p:to>
                                        <p:strVal val="visible"/>
                                      </p:to>
                                    </p:set>
                                    <p:anim calcmode="lin" valueType="num">
                                      <p:cBhvr additive="base">
                                        <p:cTn id="194" dur="500"/>
                                        <p:tgtEl>
                                          <p:spTgt spid="488">
                                            <p:txEl>
                                              <p:pRg st="8" end="8"/>
                                            </p:txEl>
                                          </p:spTgt>
                                        </p:tgtEl>
                                        <p:attrNameLst>
                                          <p:attrName>ppt_w</p:attrName>
                                        </p:attrNameLst>
                                      </p:cBhvr>
                                      <p:tavLst>
                                        <p:tav tm="0">
                                          <p:val>
                                            <p:strVal val="0"/>
                                          </p:val>
                                        </p:tav>
                                        <p:tav tm="100000">
                                          <p:val>
                                            <p:strVal val="#ppt_w"/>
                                          </p:val>
                                        </p:tav>
                                      </p:tavLst>
                                    </p:anim>
                                    <p:anim calcmode="lin" valueType="num">
                                      <p:cBhvr additive="base">
                                        <p:cTn id="195" dur="500"/>
                                        <p:tgtEl>
                                          <p:spTgt spid="488">
                                            <p:txEl>
                                              <p:pRg st="8" end="8"/>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489">
                                            <p:txEl>
                                              <p:pRg st="0" end="0"/>
                                            </p:txEl>
                                          </p:spTgt>
                                        </p:tgtEl>
                                        <p:attrNameLst>
                                          <p:attrName>style.visibility</p:attrName>
                                        </p:attrNameLst>
                                      </p:cBhvr>
                                      <p:to>
                                        <p:strVal val="visible"/>
                                      </p:to>
                                    </p:set>
                                    <p:anim calcmode="lin" valueType="num">
                                      <p:cBhvr additive="base">
                                        <p:cTn id="198" dur="500"/>
                                        <p:tgtEl>
                                          <p:spTgt spid="489">
                                            <p:txEl>
                                              <p:pRg st="0" end="0"/>
                                            </p:txEl>
                                          </p:spTgt>
                                        </p:tgtEl>
                                        <p:attrNameLst>
                                          <p:attrName>ppt_w</p:attrName>
                                        </p:attrNameLst>
                                      </p:cBhvr>
                                      <p:tavLst>
                                        <p:tav tm="0">
                                          <p:val>
                                            <p:strVal val="0"/>
                                          </p:val>
                                        </p:tav>
                                        <p:tav tm="100000">
                                          <p:val>
                                            <p:strVal val="#ppt_w"/>
                                          </p:val>
                                        </p:tav>
                                      </p:tavLst>
                                    </p:anim>
                                    <p:anim calcmode="lin" valueType="num">
                                      <p:cBhvr additive="base">
                                        <p:cTn id="199" dur="500"/>
                                        <p:tgtEl>
                                          <p:spTgt spid="489">
                                            <p:txEl>
                                              <p:pRg st="0" end="0"/>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489">
                                            <p:txEl>
                                              <p:pRg st="1" end="1"/>
                                            </p:txEl>
                                          </p:spTgt>
                                        </p:tgtEl>
                                        <p:attrNameLst>
                                          <p:attrName>style.visibility</p:attrName>
                                        </p:attrNameLst>
                                      </p:cBhvr>
                                      <p:to>
                                        <p:strVal val="visible"/>
                                      </p:to>
                                    </p:set>
                                    <p:anim calcmode="lin" valueType="num">
                                      <p:cBhvr additive="base">
                                        <p:cTn id="202" dur="500"/>
                                        <p:tgtEl>
                                          <p:spTgt spid="489">
                                            <p:txEl>
                                              <p:pRg st="1" end="1"/>
                                            </p:txEl>
                                          </p:spTgt>
                                        </p:tgtEl>
                                        <p:attrNameLst>
                                          <p:attrName>ppt_w</p:attrName>
                                        </p:attrNameLst>
                                      </p:cBhvr>
                                      <p:tavLst>
                                        <p:tav tm="0">
                                          <p:val>
                                            <p:strVal val="0"/>
                                          </p:val>
                                        </p:tav>
                                        <p:tav tm="100000">
                                          <p:val>
                                            <p:strVal val="#ppt_w"/>
                                          </p:val>
                                        </p:tav>
                                      </p:tavLst>
                                    </p:anim>
                                    <p:anim calcmode="lin" valueType="num">
                                      <p:cBhvr additive="base">
                                        <p:cTn id="203" dur="500"/>
                                        <p:tgtEl>
                                          <p:spTgt spid="489">
                                            <p:txEl>
                                              <p:pRg st="1" end="1"/>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489">
                                            <p:txEl>
                                              <p:pRg st="2" end="2"/>
                                            </p:txEl>
                                          </p:spTgt>
                                        </p:tgtEl>
                                        <p:attrNameLst>
                                          <p:attrName>style.visibility</p:attrName>
                                        </p:attrNameLst>
                                      </p:cBhvr>
                                      <p:to>
                                        <p:strVal val="visible"/>
                                      </p:to>
                                    </p:set>
                                    <p:anim calcmode="lin" valueType="num">
                                      <p:cBhvr additive="base">
                                        <p:cTn id="206" dur="500"/>
                                        <p:tgtEl>
                                          <p:spTgt spid="489">
                                            <p:txEl>
                                              <p:pRg st="2" end="2"/>
                                            </p:txEl>
                                          </p:spTgt>
                                        </p:tgtEl>
                                        <p:attrNameLst>
                                          <p:attrName>ppt_w</p:attrName>
                                        </p:attrNameLst>
                                      </p:cBhvr>
                                      <p:tavLst>
                                        <p:tav tm="0">
                                          <p:val>
                                            <p:strVal val="0"/>
                                          </p:val>
                                        </p:tav>
                                        <p:tav tm="100000">
                                          <p:val>
                                            <p:strVal val="#ppt_w"/>
                                          </p:val>
                                        </p:tav>
                                      </p:tavLst>
                                    </p:anim>
                                    <p:anim calcmode="lin" valueType="num">
                                      <p:cBhvr additive="base">
                                        <p:cTn id="207" dur="500"/>
                                        <p:tgtEl>
                                          <p:spTgt spid="489">
                                            <p:txEl>
                                              <p:pRg st="2" end="2"/>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489">
                                            <p:txEl>
                                              <p:pRg st="3" end="3"/>
                                            </p:txEl>
                                          </p:spTgt>
                                        </p:tgtEl>
                                        <p:attrNameLst>
                                          <p:attrName>style.visibility</p:attrName>
                                        </p:attrNameLst>
                                      </p:cBhvr>
                                      <p:to>
                                        <p:strVal val="visible"/>
                                      </p:to>
                                    </p:set>
                                    <p:anim calcmode="lin" valueType="num">
                                      <p:cBhvr additive="base">
                                        <p:cTn id="210" dur="500"/>
                                        <p:tgtEl>
                                          <p:spTgt spid="489">
                                            <p:txEl>
                                              <p:pRg st="3" end="3"/>
                                            </p:txEl>
                                          </p:spTgt>
                                        </p:tgtEl>
                                        <p:attrNameLst>
                                          <p:attrName>ppt_w</p:attrName>
                                        </p:attrNameLst>
                                      </p:cBhvr>
                                      <p:tavLst>
                                        <p:tav tm="0">
                                          <p:val>
                                            <p:strVal val="0"/>
                                          </p:val>
                                        </p:tav>
                                        <p:tav tm="100000">
                                          <p:val>
                                            <p:strVal val="#ppt_w"/>
                                          </p:val>
                                        </p:tav>
                                      </p:tavLst>
                                    </p:anim>
                                    <p:anim calcmode="lin" valueType="num">
                                      <p:cBhvr additive="base">
                                        <p:cTn id="211" dur="500"/>
                                        <p:tgtEl>
                                          <p:spTgt spid="489">
                                            <p:txEl>
                                              <p:pRg st="3" end="3"/>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489">
                                            <p:txEl>
                                              <p:pRg st="4" end="4"/>
                                            </p:txEl>
                                          </p:spTgt>
                                        </p:tgtEl>
                                        <p:attrNameLst>
                                          <p:attrName>style.visibility</p:attrName>
                                        </p:attrNameLst>
                                      </p:cBhvr>
                                      <p:to>
                                        <p:strVal val="visible"/>
                                      </p:to>
                                    </p:set>
                                    <p:anim calcmode="lin" valueType="num">
                                      <p:cBhvr additive="base">
                                        <p:cTn id="214" dur="500"/>
                                        <p:tgtEl>
                                          <p:spTgt spid="489">
                                            <p:txEl>
                                              <p:pRg st="4" end="4"/>
                                            </p:txEl>
                                          </p:spTgt>
                                        </p:tgtEl>
                                        <p:attrNameLst>
                                          <p:attrName>ppt_w</p:attrName>
                                        </p:attrNameLst>
                                      </p:cBhvr>
                                      <p:tavLst>
                                        <p:tav tm="0">
                                          <p:val>
                                            <p:strVal val="0"/>
                                          </p:val>
                                        </p:tav>
                                        <p:tav tm="100000">
                                          <p:val>
                                            <p:strVal val="#ppt_w"/>
                                          </p:val>
                                        </p:tav>
                                      </p:tavLst>
                                    </p:anim>
                                    <p:anim calcmode="lin" valueType="num">
                                      <p:cBhvr additive="base">
                                        <p:cTn id="215" dur="500"/>
                                        <p:tgtEl>
                                          <p:spTgt spid="489">
                                            <p:txEl>
                                              <p:pRg st="4" end="4"/>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489">
                                            <p:txEl>
                                              <p:pRg st="5" end="5"/>
                                            </p:txEl>
                                          </p:spTgt>
                                        </p:tgtEl>
                                        <p:attrNameLst>
                                          <p:attrName>style.visibility</p:attrName>
                                        </p:attrNameLst>
                                      </p:cBhvr>
                                      <p:to>
                                        <p:strVal val="visible"/>
                                      </p:to>
                                    </p:set>
                                    <p:anim calcmode="lin" valueType="num">
                                      <p:cBhvr additive="base">
                                        <p:cTn id="218" dur="500"/>
                                        <p:tgtEl>
                                          <p:spTgt spid="489">
                                            <p:txEl>
                                              <p:pRg st="5" end="5"/>
                                            </p:txEl>
                                          </p:spTgt>
                                        </p:tgtEl>
                                        <p:attrNameLst>
                                          <p:attrName>ppt_w</p:attrName>
                                        </p:attrNameLst>
                                      </p:cBhvr>
                                      <p:tavLst>
                                        <p:tav tm="0">
                                          <p:val>
                                            <p:strVal val="0"/>
                                          </p:val>
                                        </p:tav>
                                        <p:tav tm="100000">
                                          <p:val>
                                            <p:strVal val="#ppt_w"/>
                                          </p:val>
                                        </p:tav>
                                      </p:tavLst>
                                    </p:anim>
                                    <p:anim calcmode="lin" valueType="num">
                                      <p:cBhvr additive="base">
                                        <p:cTn id="219" dur="500"/>
                                        <p:tgtEl>
                                          <p:spTgt spid="489">
                                            <p:txEl>
                                              <p:pRg st="5" end="5"/>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489">
                                            <p:txEl>
                                              <p:pRg st="6" end="6"/>
                                            </p:txEl>
                                          </p:spTgt>
                                        </p:tgtEl>
                                        <p:attrNameLst>
                                          <p:attrName>style.visibility</p:attrName>
                                        </p:attrNameLst>
                                      </p:cBhvr>
                                      <p:to>
                                        <p:strVal val="visible"/>
                                      </p:to>
                                    </p:set>
                                    <p:anim calcmode="lin" valueType="num">
                                      <p:cBhvr additive="base">
                                        <p:cTn id="222" dur="500"/>
                                        <p:tgtEl>
                                          <p:spTgt spid="489">
                                            <p:txEl>
                                              <p:pRg st="6" end="6"/>
                                            </p:txEl>
                                          </p:spTgt>
                                        </p:tgtEl>
                                        <p:attrNameLst>
                                          <p:attrName>ppt_w</p:attrName>
                                        </p:attrNameLst>
                                      </p:cBhvr>
                                      <p:tavLst>
                                        <p:tav tm="0">
                                          <p:val>
                                            <p:strVal val="0"/>
                                          </p:val>
                                        </p:tav>
                                        <p:tav tm="100000">
                                          <p:val>
                                            <p:strVal val="#ppt_w"/>
                                          </p:val>
                                        </p:tav>
                                      </p:tavLst>
                                    </p:anim>
                                    <p:anim calcmode="lin" valueType="num">
                                      <p:cBhvr additive="base">
                                        <p:cTn id="223" dur="500"/>
                                        <p:tgtEl>
                                          <p:spTgt spid="489">
                                            <p:txEl>
                                              <p:pRg st="6" end="6"/>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489">
                                            <p:txEl>
                                              <p:pRg st="7" end="7"/>
                                            </p:txEl>
                                          </p:spTgt>
                                        </p:tgtEl>
                                        <p:attrNameLst>
                                          <p:attrName>style.visibility</p:attrName>
                                        </p:attrNameLst>
                                      </p:cBhvr>
                                      <p:to>
                                        <p:strVal val="visible"/>
                                      </p:to>
                                    </p:set>
                                    <p:anim calcmode="lin" valueType="num">
                                      <p:cBhvr additive="base">
                                        <p:cTn id="226" dur="500"/>
                                        <p:tgtEl>
                                          <p:spTgt spid="489">
                                            <p:txEl>
                                              <p:pRg st="7" end="7"/>
                                            </p:txEl>
                                          </p:spTgt>
                                        </p:tgtEl>
                                        <p:attrNameLst>
                                          <p:attrName>ppt_w</p:attrName>
                                        </p:attrNameLst>
                                      </p:cBhvr>
                                      <p:tavLst>
                                        <p:tav tm="0">
                                          <p:val>
                                            <p:strVal val="0"/>
                                          </p:val>
                                        </p:tav>
                                        <p:tav tm="100000">
                                          <p:val>
                                            <p:strVal val="#ppt_w"/>
                                          </p:val>
                                        </p:tav>
                                      </p:tavLst>
                                    </p:anim>
                                    <p:anim calcmode="lin" valueType="num">
                                      <p:cBhvr additive="base">
                                        <p:cTn id="227" dur="500"/>
                                        <p:tgtEl>
                                          <p:spTgt spid="489">
                                            <p:txEl>
                                              <p:pRg st="7" end="7"/>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489">
                                            <p:txEl>
                                              <p:pRg st="8" end="8"/>
                                            </p:txEl>
                                          </p:spTgt>
                                        </p:tgtEl>
                                        <p:attrNameLst>
                                          <p:attrName>style.visibility</p:attrName>
                                        </p:attrNameLst>
                                      </p:cBhvr>
                                      <p:to>
                                        <p:strVal val="visible"/>
                                      </p:to>
                                    </p:set>
                                    <p:anim calcmode="lin" valueType="num">
                                      <p:cBhvr additive="base">
                                        <p:cTn id="230" dur="500"/>
                                        <p:tgtEl>
                                          <p:spTgt spid="489">
                                            <p:txEl>
                                              <p:pRg st="8" end="8"/>
                                            </p:txEl>
                                          </p:spTgt>
                                        </p:tgtEl>
                                        <p:attrNameLst>
                                          <p:attrName>ppt_w</p:attrName>
                                        </p:attrNameLst>
                                      </p:cBhvr>
                                      <p:tavLst>
                                        <p:tav tm="0">
                                          <p:val>
                                            <p:strVal val="0"/>
                                          </p:val>
                                        </p:tav>
                                        <p:tav tm="100000">
                                          <p:val>
                                            <p:strVal val="#ppt_w"/>
                                          </p:val>
                                        </p:tav>
                                      </p:tavLst>
                                    </p:anim>
                                    <p:anim calcmode="lin" valueType="num">
                                      <p:cBhvr additive="base">
                                        <p:cTn id="231" dur="500"/>
                                        <p:tgtEl>
                                          <p:spTgt spid="489">
                                            <p:txEl>
                                              <p:pRg st="8" end="8"/>
                                            </p:txEl>
                                          </p:spTgt>
                                        </p:tgtEl>
                                        <p:attrNameLst>
                                          <p:attrName>ppt_h</p:attrName>
                                        </p:attrNameLst>
                                      </p:cBhvr>
                                      <p:tavLst>
                                        <p:tav tm="0">
                                          <p:val>
                                            <p:strVal val="0"/>
                                          </p:val>
                                        </p:tav>
                                        <p:tav tm="100000">
                                          <p:val>
                                            <p:strVal val="#ppt_h"/>
                                          </p:val>
                                        </p:tav>
                                      </p:tavLst>
                                    </p:anim>
                                  </p:childTnLst>
                                </p:cTn>
                              </p:par>
                            </p:childTnLst>
                          </p:cTn>
                        </p:par>
                        <p:par>
                          <p:cTn id="232" fill="hold">
                            <p:stCondLst>
                              <p:cond delay="5500"/>
                            </p:stCondLst>
                            <p:childTnLst>
                              <p:par>
                                <p:cTn id="233" presetID="23" presetClass="entr" presetSubtype="16" fill="hold" nodeType="afterEffect">
                                  <p:stCondLst>
                                    <p:cond delay="0"/>
                                  </p:stCondLst>
                                  <p:childTnLst>
                                    <p:set>
                                      <p:cBhvr>
                                        <p:cTn id="234" dur="1" fill="hold">
                                          <p:stCondLst>
                                            <p:cond delay="0"/>
                                          </p:stCondLst>
                                        </p:cTn>
                                        <p:tgtEl>
                                          <p:spTgt spid="490">
                                            <p:txEl>
                                              <p:pRg st="0" end="0"/>
                                            </p:txEl>
                                          </p:spTgt>
                                        </p:tgtEl>
                                        <p:attrNameLst>
                                          <p:attrName>style.visibility</p:attrName>
                                        </p:attrNameLst>
                                      </p:cBhvr>
                                      <p:to>
                                        <p:strVal val="visible"/>
                                      </p:to>
                                    </p:set>
                                    <p:anim calcmode="lin" valueType="num">
                                      <p:cBhvr additive="base">
                                        <p:cTn id="235" dur="500"/>
                                        <p:tgtEl>
                                          <p:spTgt spid="490">
                                            <p:txEl>
                                              <p:pRg st="0" end="0"/>
                                            </p:txEl>
                                          </p:spTgt>
                                        </p:tgtEl>
                                        <p:attrNameLst>
                                          <p:attrName>ppt_w</p:attrName>
                                        </p:attrNameLst>
                                      </p:cBhvr>
                                      <p:tavLst>
                                        <p:tav tm="0">
                                          <p:val>
                                            <p:strVal val="0"/>
                                          </p:val>
                                        </p:tav>
                                        <p:tav tm="100000">
                                          <p:val>
                                            <p:strVal val="#ppt_w"/>
                                          </p:val>
                                        </p:tav>
                                      </p:tavLst>
                                    </p:anim>
                                    <p:anim calcmode="lin" valueType="num">
                                      <p:cBhvr additive="base">
                                        <p:cTn id="236" dur="500"/>
                                        <p:tgtEl>
                                          <p:spTgt spid="490">
                                            <p:txEl>
                                              <p:pRg st="0" end="0"/>
                                            </p:txEl>
                                          </p:spTgt>
                                        </p:tgtEl>
                                        <p:attrNameLst>
                                          <p:attrName>ppt_h</p:attrName>
                                        </p:attrNameLst>
                                      </p:cBhvr>
                                      <p:tavLst>
                                        <p:tav tm="0">
                                          <p:val>
                                            <p:strVal val="0"/>
                                          </p:val>
                                        </p:tav>
                                        <p:tav tm="100000">
                                          <p:val>
                                            <p:strVal val="#ppt_h"/>
                                          </p:val>
                                        </p:tav>
                                      </p:tavLst>
                                    </p:anim>
                                  </p:childTnLst>
                                </p:cTn>
                              </p:par>
                            </p:childTnLst>
                          </p:cTn>
                        </p:par>
                        <p:par>
                          <p:cTn id="237" fill="hold">
                            <p:stCondLst>
                              <p:cond delay="6000"/>
                            </p:stCondLst>
                            <p:childTnLst>
                              <p:par>
                                <p:cTn id="238" presetID="23" presetClass="entr" presetSubtype="16" fill="hold" nodeType="afterEffect">
                                  <p:stCondLst>
                                    <p:cond delay="0"/>
                                  </p:stCondLst>
                                  <p:childTnLst>
                                    <p:set>
                                      <p:cBhvr>
                                        <p:cTn id="239" dur="1" fill="hold">
                                          <p:stCondLst>
                                            <p:cond delay="0"/>
                                          </p:stCondLst>
                                        </p:cTn>
                                        <p:tgtEl>
                                          <p:spTgt spid="490">
                                            <p:txEl>
                                              <p:pRg st="1" end="1"/>
                                            </p:txEl>
                                          </p:spTgt>
                                        </p:tgtEl>
                                        <p:attrNameLst>
                                          <p:attrName>style.visibility</p:attrName>
                                        </p:attrNameLst>
                                      </p:cBhvr>
                                      <p:to>
                                        <p:strVal val="visible"/>
                                      </p:to>
                                    </p:set>
                                    <p:anim calcmode="lin" valueType="num">
                                      <p:cBhvr additive="base">
                                        <p:cTn id="240" dur="500"/>
                                        <p:tgtEl>
                                          <p:spTgt spid="490">
                                            <p:txEl>
                                              <p:pRg st="1" end="1"/>
                                            </p:txEl>
                                          </p:spTgt>
                                        </p:tgtEl>
                                        <p:attrNameLst>
                                          <p:attrName>ppt_w</p:attrName>
                                        </p:attrNameLst>
                                      </p:cBhvr>
                                      <p:tavLst>
                                        <p:tav tm="0">
                                          <p:val>
                                            <p:strVal val="0"/>
                                          </p:val>
                                        </p:tav>
                                        <p:tav tm="100000">
                                          <p:val>
                                            <p:strVal val="#ppt_w"/>
                                          </p:val>
                                        </p:tav>
                                      </p:tavLst>
                                    </p:anim>
                                    <p:anim calcmode="lin" valueType="num">
                                      <p:cBhvr additive="base">
                                        <p:cTn id="241" dur="500"/>
                                        <p:tgtEl>
                                          <p:spTgt spid="490">
                                            <p:txEl>
                                              <p:pRg st="1" end="1"/>
                                            </p:txEl>
                                          </p:spTgt>
                                        </p:tgtEl>
                                        <p:attrNameLst>
                                          <p:attrName>ppt_h</p:attrName>
                                        </p:attrNameLst>
                                      </p:cBhvr>
                                      <p:tavLst>
                                        <p:tav tm="0">
                                          <p:val>
                                            <p:strVal val="0"/>
                                          </p:val>
                                        </p:tav>
                                        <p:tav tm="100000">
                                          <p:val>
                                            <p:strVal val="#ppt_h"/>
                                          </p:val>
                                        </p:tav>
                                      </p:tavLst>
                                    </p:anim>
                                  </p:childTnLst>
                                </p:cTn>
                              </p:par>
                            </p:childTnLst>
                          </p:cTn>
                        </p:par>
                        <p:par>
                          <p:cTn id="242" fill="hold">
                            <p:stCondLst>
                              <p:cond delay="6500"/>
                            </p:stCondLst>
                            <p:childTnLst>
                              <p:par>
                                <p:cTn id="243" presetID="23" presetClass="entr" presetSubtype="16" fill="hold" nodeType="afterEffect">
                                  <p:stCondLst>
                                    <p:cond delay="0"/>
                                  </p:stCondLst>
                                  <p:childTnLst>
                                    <p:set>
                                      <p:cBhvr>
                                        <p:cTn id="244" dur="1" fill="hold">
                                          <p:stCondLst>
                                            <p:cond delay="0"/>
                                          </p:stCondLst>
                                        </p:cTn>
                                        <p:tgtEl>
                                          <p:spTgt spid="490">
                                            <p:txEl>
                                              <p:pRg st="2" end="2"/>
                                            </p:txEl>
                                          </p:spTgt>
                                        </p:tgtEl>
                                        <p:attrNameLst>
                                          <p:attrName>style.visibility</p:attrName>
                                        </p:attrNameLst>
                                      </p:cBhvr>
                                      <p:to>
                                        <p:strVal val="visible"/>
                                      </p:to>
                                    </p:set>
                                    <p:anim calcmode="lin" valueType="num">
                                      <p:cBhvr additive="base">
                                        <p:cTn id="245" dur="500"/>
                                        <p:tgtEl>
                                          <p:spTgt spid="490">
                                            <p:txEl>
                                              <p:pRg st="2" end="2"/>
                                            </p:txEl>
                                          </p:spTgt>
                                        </p:tgtEl>
                                        <p:attrNameLst>
                                          <p:attrName>ppt_w</p:attrName>
                                        </p:attrNameLst>
                                      </p:cBhvr>
                                      <p:tavLst>
                                        <p:tav tm="0">
                                          <p:val>
                                            <p:strVal val="0"/>
                                          </p:val>
                                        </p:tav>
                                        <p:tav tm="100000">
                                          <p:val>
                                            <p:strVal val="#ppt_w"/>
                                          </p:val>
                                        </p:tav>
                                      </p:tavLst>
                                    </p:anim>
                                    <p:anim calcmode="lin" valueType="num">
                                      <p:cBhvr additive="base">
                                        <p:cTn id="246" dur="500"/>
                                        <p:tgtEl>
                                          <p:spTgt spid="490">
                                            <p:txEl>
                                              <p:pRg st="2" end="2"/>
                                            </p:txEl>
                                          </p:spTgt>
                                        </p:tgtEl>
                                        <p:attrNameLst>
                                          <p:attrName>ppt_h</p:attrName>
                                        </p:attrNameLst>
                                      </p:cBhvr>
                                      <p:tavLst>
                                        <p:tav tm="0">
                                          <p:val>
                                            <p:strVal val="0"/>
                                          </p:val>
                                        </p:tav>
                                        <p:tav tm="100000">
                                          <p:val>
                                            <p:strVal val="#ppt_h"/>
                                          </p:val>
                                        </p:tav>
                                      </p:tavLst>
                                    </p:anim>
                                  </p:childTnLst>
                                </p:cTn>
                              </p:par>
                            </p:childTnLst>
                          </p:cTn>
                        </p:par>
                        <p:par>
                          <p:cTn id="247" fill="hold">
                            <p:stCondLst>
                              <p:cond delay="7000"/>
                            </p:stCondLst>
                            <p:childTnLst>
                              <p:par>
                                <p:cTn id="248" presetID="23" presetClass="entr" presetSubtype="16" fill="hold" nodeType="afterEffect">
                                  <p:stCondLst>
                                    <p:cond delay="0"/>
                                  </p:stCondLst>
                                  <p:childTnLst>
                                    <p:set>
                                      <p:cBhvr>
                                        <p:cTn id="249" dur="1" fill="hold">
                                          <p:stCondLst>
                                            <p:cond delay="0"/>
                                          </p:stCondLst>
                                        </p:cTn>
                                        <p:tgtEl>
                                          <p:spTgt spid="490">
                                            <p:txEl>
                                              <p:pRg st="3" end="3"/>
                                            </p:txEl>
                                          </p:spTgt>
                                        </p:tgtEl>
                                        <p:attrNameLst>
                                          <p:attrName>style.visibility</p:attrName>
                                        </p:attrNameLst>
                                      </p:cBhvr>
                                      <p:to>
                                        <p:strVal val="visible"/>
                                      </p:to>
                                    </p:set>
                                    <p:anim calcmode="lin" valueType="num">
                                      <p:cBhvr additive="base">
                                        <p:cTn id="250" dur="500"/>
                                        <p:tgtEl>
                                          <p:spTgt spid="490">
                                            <p:txEl>
                                              <p:pRg st="3" end="3"/>
                                            </p:txEl>
                                          </p:spTgt>
                                        </p:tgtEl>
                                        <p:attrNameLst>
                                          <p:attrName>ppt_w</p:attrName>
                                        </p:attrNameLst>
                                      </p:cBhvr>
                                      <p:tavLst>
                                        <p:tav tm="0">
                                          <p:val>
                                            <p:strVal val="0"/>
                                          </p:val>
                                        </p:tav>
                                        <p:tav tm="100000">
                                          <p:val>
                                            <p:strVal val="#ppt_w"/>
                                          </p:val>
                                        </p:tav>
                                      </p:tavLst>
                                    </p:anim>
                                    <p:anim calcmode="lin" valueType="num">
                                      <p:cBhvr additive="base">
                                        <p:cTn id="251" dur="500"/>
                                        <p:tgtEl>
                                          <p:spTgt spid="490">
                                            <p:txEl>
                                              <p:pRg st="3" end="3"/>
                                            </p:txEl>
                                          </p:spTgt>
                                        </p:tgtEl>
                                        <p:attrNameLst>
                                          <p:attrName>ppt_h</p:attrName>
                                        </p:attrNameLst>
                                      </p:cBhvr>
                                      <p:tavLst>
                                        <p:tav tm="0">
                                          <p:val>
                                            <p:strVal val="0"/>
                                          </p:val>
                                        </p:tav>
                                        <p:tav tm="100000">
                                          <p:val>
                                            <p:strVal val="#ppt_h"/>
                                          </p:val>
                                        </p:tav>
                                      </p:tavLst>
                                    </p:anim>
                                  </p:childTnLst>
                                </p:cTn>
                              </p:par>
                            </p:childTnLst>
                          </p:cTn>
                        </p:par>
                        <p:par>
                          <p:cTn id="252" fill="hold">
                            <p:stCondLst>
                              <p:cond delay="7500"/>
                            </p:stCondLst>
                            <p:childTnLst>
                              <p:par>
                                <p:cTn id="253" presetID="23" presetClass="entr" presetSubtype="16" fill="hold" nodeType="afterEffect">
                                  <p:stCondLst>
                                    <p:cond delay="0"/>
                                  </p:stCondLst>
                                  <p:childTnLst>
                                    <p:set>
                                      <p:cBhvr>
                                        <p:cTn id="254" dur="1" fill="hold">
                                          <p:stCondLst>
                                            <p:cond delay="0"/>
                                          </p:stCondLst>
                                        </p:cTn>
                                        <p:tgtEl>
                                          <p:spTgt spid="490">
                                            <p:txEl>
                                              <p:pRg st="4" end="4"/>
                                            </p:txEl>
                                          </p:spTgt>
                                        </p:tgtEl>
                                        <p:attrNameLst>
                                          <p:attrName>style.visibility</p:attrName>
                                        </p:attrNameLst>
                                      </p:cBhvr>
                                      <p:to>
                                        <p:strVal val="visible"/>
                                      </p:to>
                                    </p:set>
                                    <p:anim calcmode="lin" valueType="num">
                                      <p:cBhvr additive="base">
                                        <p:cTn id="255" dur="500"/>
                                        <p:tgtEl>
                                          <p:spTgt spid="490">
                                            <p:txEl>
                                              <p:pRg st="4" end="4"/>
                                            </p:txEl>
                                          </p:spTgt>
                                        </p:tgtEl>
                                        <p:attrNameLst>
                                          <p:attrName>ppt_w</p:attrName>
                                        </p:attrNameLst>
                                      </p:cBhvr>
                                      <p:tavLst>
                                        <p:tav tm="0">
                                          <p:val>
                                            <p:strVal val="0"/>
                                          </p:val>
                                        </p:tav>
                                        <p:tav tm="100000">
                                          <p:val>
                                            <p:strVal val="#ppt_w"/>
                                          </p:val>
                                        </p:tav>
                                      </p:tavLst>
                                    </p:anim>
                                    <p:anim calcmode="lin" valueType="num">
                                      <p:cBhvr additive="base">
                                        <p:cTn id="256" dur="500"/>
                                        <p:tgtEl>
                                          <p:spTgt spid="490">
                                            <p:txEl>
                                              <p:pRg st="4" end="4"/>
                                            </p:txEl>
                                          </p:spTgt>
                                        </p:tgtEl>
                                        <p:attrNameLst>
                                          <p:attrName>ppt_h</p:attrName>
                                        </p:attrNameLst>
                                      </p:cBhvr>
                                      <p:tavLst>
                                        <p:tav tm="0">
                                          <p:val>
                                            <p:strVal val="0"/>
                                          </p:val>
                                        </p:tav>
                                        <p:tav tm="100000">
                                          <p:val>
                                            <p:strVal val="#ppt_h"/>
                                          </p:val>
                                        </p:tav>
                                      </p:tavLst>
                                    </p:anim>
                                  </p:childTnLst>
                                </p:cTn>
                              </p:par>
                            </p:childTnLst>
                          </p:cTn>
                        </p:par>
                        <p:par>
                          <p:cTn id="257" fill="hold">
                            <p:stCondLst>
                              <p:cond delay="8000"/>
                            </p:stCondLst>
                            <p:childTnLst>
                              <p:par>
                                <p:cTn id="258" presetID="23" presetClass="entr" presetSubtype="16" fill="hold" nodeType="afterEffect">
                                  <p:stCondLst>
                                    <p:cond delay="0"/>
                                  </p:stCondLst>
                                  <p:childTnLst>
                                    <p:set>
                                      <p:cBhvr>
                                        <p:cTn id="259" dur="1" fill="hold">
                                          <p:stCondLst>
                                            <p:cond delay="0"/>
                                          </p:stCondLst>
                                        </p:cTn>
                                        <p:tgtEl>
                                          <p:spTgt spid="490">
                                            <p:txEl>
                                              <p:pRg st="5" end="5"/>
                                            </p:txEl>
                                          </p:spTgt>
                                        </p:tgtEl>
                                        <p:attrNameLst>
                                          <p:attrName>style.visibility</p:attrName>
                                        </p:attrNameLst>
                                      </p:cBhvr>
                                      <p:to>
                                        <p:strVal val="visible"/>
                                      </p:to>
                                    </p:set>
                                    <p:anim calcmode="lin" valueType="num">
                                      <p:cBhvr additive="base">
                                        <p:cTn id="260" dur="500"/>
                                        <p:tgtEl>
                                          <p:spTgt spid="490">
                                            <p:txEl>
                                              <p:pRg st="5" end="5"/>
                                            </p:txEl>
                                          </p:spTgt>
                                        </p:tgtEl>
                                        <p:attrNameLst>
                                          <p:attrName>ppt_w</p:attrName>
                                        </p:attrNameLst>
                                      </p:cBhvr>
                                      <p:tavLst>
                                        <p:tav tm="0">
                                          <p:val>
                                            <p:strVal val="0"/>
                                          </p:val>
                                        </p:tav>
                                        <p:tav tm="100000">
                                          <p:val>
                                            <p:strVal val="#ppt_w"/>
                                          </p:val>
                                        </p:tav>
                                      </p:tavLst>
                                    </p:anim>
                                    <p:anim calcmode="lin" valueType="num">
                                      <p:cBhvr additive="base">
                                        <p:cTn id="261" dur="500"/>
                                        <p:tgtEl>
                                          <p:spTgt spid="490">
                                            <p:txEl>
                                              <p:pRg st="5" end="5"/>
                                            </p:txEl>
                                          </p:spTgt>
                                        </p:tgtEl>
                                        <p:attrNameLst>
                                          <p:attrName>ppt_h</p:attrName>
                                        </p:attrNameLst>
                                      </p:cBhvr>
                                      <p:tavLst>
                                        <p:tav tm="0">
                                          <p:val>
                                            <p:strVal val="0"/>
                                          </p:val>
                                        </p:tav>
                                        <p:tav tm="100000">
                                          <p:val>
                                            <p:strVal val="#ppt_h"/>
                                          </p:val>
                                        </p:tav>
                                      </p:tavLst>
                                    </p:anim>
                                  </p:childTnLst>
                                </p:cTn>
                              </p:par>
                            </p:childTnLst>
                          </p:cTn>
                        </p:par>
                        <p:par>
                          <p:cTn id="262" fill="hold">
                            <p:stCondLst>
                              <p:cond delay="8500"/>
                            </p:stCondLst>
                            <p:childTnLst>
                              <p:par>
                                <p:cTn id="263" presetID="23" presetClass="entr" presetSubtype="16" fill="hold" nodeType="afterEffect">
                                  <p:stCondLst>
                                    <p:cond delay="0"/>
                                  </p:stCondLst>
                                  <p:childTnLst>
                                    <p:set>
                                      <p:cBhvr>
                                        <p:cTn id="264" dur="1" fill="hold">
                                          <p:stCondLst>
                                            <p:cond delay="0"/>
                                          </p:stCondLst>
                                        </p:cTn>
                                        <p:tgtEl>
                                          <p:spTgt spid="490">
                                            <p:txEl>
                                              <p:pRg st="6" end="6"/>
                                            </p:txEl>
                                          </p:spTgt>
                                        </p:tgtEl>
                                        <p:attrNameLst>
                                          <p:attrName>style.visibility</p:attrName>
                                        </p:attrNameLst>
                                      </p:cBhvr>
                                      <p:to>
                                        <p:strVal val="visible"/>
                                      </p:to>
                                    </p:set>
                                    <p:anim calcmode="lin" valueType="num">
                                      <p:cBhvr additive="base">
                                        <p:cTn id="265" dur="500"/>
                                        <p:tgtEl>
                                          <p:spTgt spid="490">
                                            <p:txEl>
                                              <p:pRg st="6" end="6"/>
                                            </p:txEl>
                                          </p:spTgt>
                                        </p:tgtEl>
                                        <p:attrNameLst>
                                          <p:attrName>ppt_w</p:attrName>
                                        </p:attrNameLst>
                                      </p:cBhvr>
                                      <p:tavLst>
                                        <p:tav tm="0">
                                          <p:val>
                                            <p:strVal val="0"/>
                                          </p:val>
                                        </p:tav>
                                        <p:tav tm="100000">
                                          <p:val>
                                            <p:strVal val="#ppt_w"/>
                                          </p:val>
                                        </p:tav>
                                      </p:tavLst>
                                    </p:anim>
                                    <p:anim calcmode="lin" valueType="num">
                                      <p:cBhvr additive="base">
                                        <p:cTn id="266" dur="500"/>
                                        <p:tgtEl>
                                          <p:spTgt spid="490">
                                            <p:txEl>
                                              <p:pRg st="6" end="6"/>
                                            </p:txEl>
                                          </p:spTgt>
                                        </p:tgtEl>
                                        <p:attrNameLst>
                                          <p:attrName>ppt_h</p:attrName>
                                        </p:attrNameLst>
                                      </p:cBhvr>
                                      <p:tavLst>
                                        <p:tav tm="0">
                                          <p:val>
                                            <p:strVal val="0"/>
                                          </p:val>
                                        </p:tav>
                                        <p:tav tm="100000">
                                          <p:val>
                                            <p:strVal val="#ppt_h"/>
                                          </p:val>
                                        </p:tav>
                                      </p:tavLst>
                                    </p:anim>
                                  </p:childTnLst>
                                </p:cTn>
                              </p:par>
                            </p:childTnLst>
                          </p:cTn>
                        </p:par>
                        <p:par>
                          <p:cTn id="267" fill="hold">
                            <p:stCondLst>
                              <p:cond delay="9000"/>
                            </p:stCondLst>
                            <p:childTnLst>
                              <p:par>
                                <p:cTn id="268" presetID="23" presetClass="entr" presetSubtype="16" fill="hold" nodeType="afterEffect">
                                  <p:stCondLst>
                                    <p:cond delay="0"/>
                                  </p:stCondLst>
                                  <p:childTnLst>
                                    <p:set>
                                      <p:cBhvr>
                                        <p:cTn id="269" dur="1" fill="hold">
                                          <p:stCondLst>
                                            <p:cond delay="0"/>
                                          </p:stCondLst>
                                        </p:cTn>
                                        <p:tgtEl>
                                          <p:spTgt spid="490">
                                            <p:txEl>
                                              <p:pRg st="7" end="7"/>
                                            </p:txEl>
                                          </p:spTgt>
                                        </p:tgtEl>
                                        <p:attrNameLst>
                                          <p:attrName>style.visibility</p:attrName>
                                        </p:attrNameLst>
                                      </p:cBhvr>
                                      <p:to>
                                        <p:strVal val="visible"/>
                                      </p:to>
                                    </p:set>
                                    <p:anim calcmode="lin" valueType="num">
                                      <p:cBhvr additive="base">
                                        <p:cTn id="270" dur="500"/>
                                        <p:tgtEl>
                                          <p:spTgt spid="490">
                                            <p:txEl>
                                              <p:pRg st="7" end="7"/>
                                            </p:txEl>
                                          </p:spTgt>
                                        </p:tgtEl>
                                        <p:attrNameLst>
                                          <p:attrName>ppt_w</p:attrName>
                                        </p:attrNameLst>
                                      </p:cBhvr>
                                      <p:tavLst>
                                        <p:tav tm="0">
                                          <p:val>
                                            <p:strVal val="0"/>
                                          </p:val>
                                        </p:tav>
                                        <p:tav tm="100000">
                                          <p:val>
                                            <p:strVal val="#ppt_w"/>
                                          </p:val>
                                        </p:tav>
                                      </p:tavLst>
                                    </p:anim>
                                    <p:anim calcmode="lin" valueType="num">
                                      <p:cBhvr additive="base">
                                        <p:cTn id="271" dur="500"/>
                                        <p:tgtEl>
                                          <p:spTgt spid="490">
                                            <p:txEl>
                                              <p:pRg st="7" end="7"/>
                                            </p:txEl>
                                          </p:spTgt>
                                        </p:tgtEl>
                                        <p:attrNameLst>
                                          <p:attrName>ppt_h</p:attrName>
                                        </p:attrNameLst>
                                      </p:cBhvr>
                                      <p:tavLst>
                                        <p:tav tm="0">
                                          <p:val>
                                            <p:strVal val="0"/>
                                          </p:val>
                                        </p:tav>
                                        <p:tav tm="100000">
                                          <p:val>
                                            <p:strVal val="#ppt_h"/>
                                          </p:val>
                                        </p:tav>
                                      </p:tavLst>
                                    </p:anim>
                                  </p:childTnLst>
                                </p:cTn>
                              </p:par>
                            </p:childTnLst>
                          </p:cTn>
                        </p:par>
                        <p:par>
                          <p:cTn id="272" fill="hold">
                            <p:stCondLst>
                              <p:cond delay="9500"/>
                            </p:stCondLst>
                            <p:childTnLst>
                              <p:par>
                                <p:cTn id="273" presetID="23" presetClass="entr" presetSubtype="16" fill="hold" nodeType="afterEffect">
                                  <p:stCondLst>
                                    <p:cond delay="0"/>
                                  </p:stCondLst>
                                  <p:childTnLst>
                                    <p:set>
                                      <p:cBhvr>
                                        <p:cTn id="274" dur="1" fill="hold">
                                          <p:stCondLst>
                                            <p:cond delay="0"/>
                                          </p:stCondLst>
                                        </p:cTn>
                                        <p:tgtEl>
                                          <p:spTgt spid="490">
                                            <p:txEl>
                                              <p:pRg st="8" end="8"/>
                                            </p:txEl>
                                          </p:spTgt>
                                        </p:tgtEl>
                                        <p:attrNameLst>
                                          <p:attrName>style.visibility</p:attrName>
                                        </p:attrNameLst>
                                      </p:cBhvr>
                                      <p:to>
                                        <p:strVal val="visible"/>
                                      </p:to>
                                    </p:set>
                                    <p:anim calcmode="lin" valueType="num">
                                      <p:cBhvr additive="base">
                                        <p:cTn id="275" dur="500"/>
                                        <p:tgtEl>
                                          <p:spTgt spid="490">
                                            <p:txEl>
                                              <p:pRg st="8" end="8"/>
                                            </p:txEl>
                                          </p:spTgt>
                                        </p:tgtEl>
                                        <p:attrNameLst>
                                          <p:attrName>ppt_w</p:attrName>
                                        </p:attrNameLst>
                                      </p:cBhvr>
                                      <p:tavLst>
                                        <p:tav tm="0">
                                          <p:val>
                                            <p:strVal val="0"/>
                                          </p:val>
                                        </p:tav>
                                        <p:tav tm="100000">
                                          <p:val>
                                            <p:strVal val="#ppt_w"/>
                                          </p:val>
                                        </p:tav>
                                      </p:tavLst>
                                    </p:anim>
                                    <p:anim calcmode="lin" valueType="num">
                                      <p:cBhvr additive="base">
                                        <p:cTn id="276" dur="500"/>
                                        <p:tgtEl>
                                          <p:spTgt spid="490">
                                            <p:txEl>
                                              <p:pRg st="8" end="8"/>
                                            </p:txEl>
                                          </p:spTgt>
                                        </p:tgtEl>
                                        <p:attrNameLst>
                                          <p:attrName>ppt_h</p:attrName>
                                        </p:attrNameLst>
                                      </p:cBhvr>
                                      <p:tavLst>
                                        <p:tav tm="0">
                                          <p:val>
                                            <p:strVal val="0"/>
                                          </p:val>
                                        </p:tav>
                                        <p:tav tm="100000">
                                          <p:val>
                                            <p:strVal val="#ppt_h"/>
                                          </p:val>
                                        </p:tav>
                                      </p:tavLst>
                                    </p:anim>
                                  </p:childTnLst>
                                </p:cTn>
                              </p:par>
                              <p:par>
                                <p:cTn id="277" presetID="23" presetClass="entr" presetSubtype="16" fill="hold" nodeType="withEffect">
                                  <p:stCondLst>
                                    <p:cond delay="200"/>
                                  </p:stCondLst>
                                  <p:childTnLst>
                                    <p:set>
                                      <p:cBhvr>
                                        <p:cTn id="278" dur="1" fill="hold">
                                          <p:stCondLst>
                                            <p:cond delay="0"/>
                                          </p:stCondLst>
                                        </p:cTn>
                                        <p:tgtEl>
                                          <p:spTgt spid="491"/>
                                        </p:tgtEl>
                                        <p:attrNameLst>
                                          <p:attrName>style.visibility</p:attrName>
                                        </p:attrNameLst>
                                      </p:cBhvr>
                                      <p:to>
                                        <p:strVal val="visible"/>
                                      </p:to>
                                    </p:set>
                                    <p:anim calcmode="lin" valueType="num">
                                      <p:cBhvr additive="base">
                                        <p:cTn id="279" dur="500"/>
                                        <p:tgtEl>
                                          <p:spTgt spid="491"/>
                                        </p:tgtEl>
                                        <p:attrNameLst>
                                          <p:attrName>ppt_w</p:attrName>
                                        </p:attrNameLst>
                                      </p:cBhvr>
                                      <p:tavLst>
                                        <p:tav tm="0">
                                          <p:val>
                                            <p:strVal val="0"/>
                                          </p:val>
                                        </p:tav>
                                        <p:tav tm="100000">
                                          <p:val>
                                            <p:strVal val="#ppt_w"/>
                                          </p:val>
                                        </p:tav>
                                      </p:tavLst>
                                    </p:anim>
                                    <p:anim calcmode="lin" valueType="num">
                                      <p:cBhvr additive="base">
                                        <p:cTn id="280" dur="500"/>
                                        <p:tgtEl>
                                          <p:spTgt spid="491"/>
                                        </p:tgtEl>
                                        <p:attrNameLst>
                                          <p:attrName>ppt_h</p:attrName>
                                        </p:attrNameLst>
                                      </p:cBhvr>
                                      <p:tavLst>
                                        <p:tav tm="0">
                                          <p:val>
                                            <p:strVal val="0"/>
                                          </p:val>
                                        </p:tav>
                                        <p:tav tm="100000">
                                          <p:val>
                                            <p:strVal val="#ppt_h"/>
                                          </p:val>
                                        </p:tav>
                                      </p:tavLst>
                                    </p:anim>
                                  </p:childTnLst>
                                </p:cTn>
                              </p:par>
                              <p:par>
                                <p:cTn id="281" presetID="23" presetClass="entr" presetSubtype="16" fill="hold" nodeType="withEffect">
                                  <p:stCondLst>
                                    <p:cond delay="200"/>
                                  </p:stCondLst>
                                  <p:childTnLst>
                                    <p:set>
                                      <p:cBhvr>
                                        <p:cTn id="282" dur="1" fill="hold">
                                          <p:stCondLst>
                                            <p:cond delay="0"/>
                                          </p:stCondLst>
                                        </p:cTn>
                                        <p:tgtEl>
                                          <p:spTgt spid="492">
                                            <p:txEl>
                                              <p:pRg st="0" end="0"/>
                                            </p:txEl>
                                          </p:spTgt>
                                        </p:tgtEl>
                                        <p:attrNameLst>
                                          <p:attrName>style.visibility</p:attrName>
                                        </p:attrNameLst>
                                      </p:cBhvr>
                                      <p:to>
                                        <p:strVal val="visible"/>
                                      </p:to>
                                    </p:set>
                                    <p:anim calcmode="lin" valueType="num">
                                      <p:cBhvr additive="base">
                                        <p:cTn id="283" dur="500"/>
                                        <p:tgtEl>
                                          <p:spTgt spid="492">
                                            <p:txEl>
                                              <p:pRg st="0" end="0"/>
                                            </p:txEl>
                                          </p:spTgt>
                                        </p:tgtEl>
                                        <p:attrNameLst>
                                          <p:attrName>ppt_w</p:attrName>
                                        </p:attrNameLst>
                                      </p:cBhvr>
                                      <p:tavLst>
                                        <p:tav tm="0">
                                          <p:val>
                                            <p:strVal val="0"/>
                                          </p:val>
                                        </p:tav>
                                        <p:tav tm="100000">
                                          <p:val>
                                            <p:strVal val="#ppt_w"/>
                                          </p:val>
                                        </p:tav>
                                      </p:tavLst>
                                    </p:anim>
                                    <p:anim calcmode="lin" valueType="num">
                                      <p:cBhvr additive="base">
                                        <p:cTn id="284" dur="500"/>
                                        <p:tgtEl>
                                          <p:spTgt spid="492">
                                            <p:txEl>
                                              <p:pRg st="0" end="0"/>
                                            </p:txEl>
                                          </p:spTgt>
                                        </p:tgtEl>
                                        <p:attrNameLst>
                                          <p:attrName>ppt_h</p:attrName>
                                        </p:attrNameLst>
                                      </p:cBhvr>
                                      <p:tavLst>
                                        <p:tav tm="0">
                                          <p:val>
                                            <p:strVal val="0"/>
                                          </p:val>
                                        </p:tav>
                                        <p:tav tm="100000">
                                          <p:val>
                                            <p:strVal val="#ppt_h"/>
                                          </p:val>
                                        </p:tav>
                                      </p:tavLst>
                                    </p:anim>
                                  </p:childTnLst>
                                </p:cTn>
                              </p:par>
                              <p:par>
                                <p:cTn id="285" presetID="23" presetClass="entr" presetSubtype="16" fill="hold" nodeType="withEffect">
                                  <p:stCondLst>
                                    <p:cond delay="200"/>
                                  </p:stCondLst>
                                  <p:childTnLst>
                                    <p:set>
                                      <p:cBhvr>
                                        <p:cTn id="286" dur="1" fill="hold">
                                          <p:stCondLst>
                                            <p:cond delay="0"/>
                                          </p:stCondLst>
                                        </p:cTn>
                                        <p:tgtEl>
                                          <p:spTgt spid="492">
                                            <p:txEl>
                                              <p:pRg st="1" end="1"/>
                                            </p:txEl>
                                          </p:spTgt>
                                        </p:tgtEl>
                                        <p:attrNameLst>
                                          <p:attrName>style.visibility</p:attrName>
                                        </p:attrNameLst>
                                      </p:cBhvr>
                                      <p:to>
                                        <p:strVal val="visible"/>
                                      </p:to>
                                    </p:set>
                                    <p:anim calcmode="lin" valueType="num">
                                      <p:cBhvr additive="base">
                                        <p:cTn id="287" dur="500"/>
                                        <p:tgtEl>
                                          <p:spTgt spid="492">
                                            <p:txEl>
                                              <p:pRg st="1" end="1"/>
                                            </p:txEl>
                                          </p:spTgt>
                                        </p:tgtEl>
                                        <p:attrNameLst>
                                          <p:attrName>ppt_w</p:attrName>
                                        </p:attrNameLst>
                                      </p:cBhvr>
                                      <p:tavLst>
                                        <p:tav tm="0">
                                          <p:val>
                                            <p:strVal val="0"/>
                                          </p:val>
                                        </p:tav>
                                        <p:tav tm="100000">
                                          <p:val>
                                            <p:strVal val="#ppt_w"/>
                                          </p:val>
                                        </p:tav>
                                      </p:tavLst>
                                    </p:anim>
                                    <p:anim calcmode="lin" valueType="num">
                                      <p:cBhvr additive="base">
                                        <p:cTn id="288" dur="500"/>
                                        <p:tgtEl>
                                          <p:spTgt spid="492">
                                            <p:txEl>
                                              <p:pRg st="1" end="1"/>
                                            </p:txEl>
                                          </p:spTgt>
                                        </p:tgtEl>
                                        <p:attrNameLst>
                                          <p:attrName>ppt_h</p:attrName>
                                        </p:attrNameLst>
                                      </p:cBhvr>
                                      <p:tavLst>
                                        <p:tav tm="0">
                                          <p:val>
                                            <p:strVal val="0"/>
                                          </p:val>
                                        </p:tav>
                                        <p:tav tm="100000">
                                          <p:val>
                                            <p:strVal val="#ppt_h"/>
                                          </p:val>
                                        </p:tav>
                                      </p:tavLst>
                                    </p:anim>
                                  </p:childTnLst>
                                </p:cTn>
                              </p:par>
                              <p:par>
                                <p:cTn id="289" presetID="23" presetClass="entr" presetSubtype="16" fill="hold" nodeType="withEffect">
                                  <p:stCondLst>
                                    <p:cond delay="200"/>
                                  </p:stCondLst>
                                  <p:childTnLst>
                                    <p:set>
                                      <p:cBhvr>
                                        <p:cTn id="290" dur="1" fill="hold">
                                          <p:stCondLst>
                                            <p:cond delay="0"/>
                                          </p:stCondLst>
                                        </p:cTn>
                                        <p:tgtEl>
                                          <p:spTgt spid="492">
                                            <p:txEl>
                                              <p:pRg st="2" end="2"/>
                                            </p:txEl>
                                          </p:spTgt>
                                        </p:tgtEl>
                                        <p:attrNameLst>
                                          <p:attrName>style.visibility</p:attrName>
                                        </p:attrNameLst>
                                      </p:cBhvr>
                                      <p:to>
                                        <p:strVal val="visible"/>
                                      </p:to>
                                    </p:set>
                                    <p:anim calcmode="lin" valueType="num">
                                      <p:cBhvr additive="base">
                                        <p:cTn id="291" dur="500"/>
                                        <p:tgtEl>
                                          <p:spTgt spid="492">
                                            <p:txEl>
                                              <p:pRg st="2" end="2"/>
                                            </p:txEl>
                                          </p:spTgt>
                                        </p:tgtEl>
                                        <p:attrNameLst>
                                          <p:attrName>ppt_w</p:attrName>
                                        </p:attrNameLst>
                                      </p:cBhvr>
                                      <p:tavLst>
                                        <p:tav tm="0">
                                          <p:val>
                                            <p:strVal val="0"/>
                                          </p:val>
                                        </p:tav>
                                        <p:tav tm="100000">
                                          <p:val>
                                            <p:strVal val="#ppt_w"/>
                                          </p:val>
                                        </p:tav>
                                      </p:tavLst>
                                    </p:anim>
                                    <p:anim calcmode="lin" valueType="num">
                                      <p:cBhvr additive="base">
                                        <p:cTn id="292" dur="500"/>
                                        <p:tgtEl>
                                          <p:spTgt spid="492">
                                            <p:txEl>
                                              <p:pRg st="2" end="2"/>
                                            </p:txEl>
                                          </p:spTgt>
                                        </p:tgtEl>
                                        <p:attrNameLst>
                                          <p:attrName>ppt_h</p:attrName>
                                        </p:attrNameLst>
                                      </p:cBhvr>
                                      <p:tavLst>
                                        <p:tav tm="0">
                                          <p:val>
                                            <p:strVal val="0"/>
                                          </p:val>
                                        </p:tav>
                                        <p:tav tm="100000">
                                          <p:val>
                                            <p:strVal val="#ppt_h"/>
                                          </p:val>
                                        </p:tav>
                                      </p:tavLst>
                                    </p:anim>
                                  </p:childTnLst>
                                </p:cTn>
                              </p:par>
                              <p:par>
                                <p:cTn id="293" presetID="23" presetClass="entr" presetSubtype="16" fill="hold" nodeType="withEffect">
                                  <p:stCondLst>
                                    <p:cond delay="200"/>
                                  </p:stCondLst>
                                  <p:childTnLst>
                                    <p:set>
                                      <p:cBhvr>
                                        <p:cTn id="294" dur="1" fill="hold">
                                          <p:stCondLst>
                                            <p:cond delay="0"/>
                                          </p:stCondLst>
                                        </p:cTn>
                                        <p:tgtEl>
                                          <p:spTgt spid="492">
                                            <p:txEl>
                                              <p:pRg st="3" end="3"/>
                                            </p:txEl>
                                          </p:spTgt>
                                        </p:tgtEl>
                                        <p:attrNameLst>
                                          <p:attrName>style.visibility</p:attrName>
                                        </p:attrNameLst>
                                      </p:cBhvr>
                                      <p:to>
                                        <p:strVal val="visible"/>
                                      </p:to>
                                    </p:set>
                                    <p:anim calcmode="lin" valueType="num">
                                      <p:cBhvr additive="base">
                                        <p:cTn id="295" dur="500"/>
                                        <p:tgtEl>
                                          <p:spTgt spid="492">
                                            <p:txEl>
                                              <p:pRg st="3" end="3"/>
                                            </p:txEl>
                                          </p:spTgt>
                                        </p:tgtEl>
                                        <p:attrNameLst>
                                          <p:attrName>ppt_w</p:attrName>
                                        </p:attrNameLst>
                                      </p:cBhvr>
                                      <p:tavLst>
                                        <p:tav tm="0">
                                          <p:val>
                                            <p:strVal val="0"/>
                                          </p:val>
                                        </p:tav>
                                        <p:tav tm="100000">
                                          <p:val>
                                            <p:strVal val="#ppt_w"/>
                                          </p:val>
                                        </p:tav>
                                      </p:tavLst>
                                    </p:anim>
                                    <p:anim calcmode="lin" valueType="num">
                                      <p:cBhvr additive="base">
                                        <p:cTn id="296" dur="500"/>
                                        <p:tgtEl>
                                          <p:spTgt spid="492">
                                            <p:txEl>
                                              <p:pRg st="3" end="3"/>
                                            </p:txEl>
                                          </p:spTgt>
                                        </p:tgtEl>
                                        <p:attrNameLst>
                                          <p:attrName>ppt_h</p:attrName>
                                        </p:attrNameLst>
                                      </p:cBhvr>
                                      <p:tavLst>
                                        <p:tav tm="0">
                                          <p:val>
                                            <p:strVal val="0"/>
                                          </p:val>
                                        </p:tav>
                                        <p:tav tm="100000">
                                          <p:val>
                                            <p:strVal val="#ppt_h"/>
                                          </p:val>
                                        </p:tav>
                                      </p:tavLst>
                                    </p:anim>
                                  </p:childTnLst>
                                </p:cTn>
                              </p:par>
                              <p:par>
                                <p:cTn id="297" presetID="23" presetClass="entr" presetSubtype="16" fill="hold" nodeType="withEffect">
                                  <p:stCondLst>
                                    <p:cond delay="200"/>
                                  </p:stCondLst>
                                  <p:childTnLst>
                                    <p:set>
                                      <p:cBhvr>
                                        <p:cTn id="298" dur="1" fill="hold">
                                          <p:stCondLst>
                                            <p:cond delay="0"/>
                                          </p:stCondLst>
                                        </p:cTn>
                                        <p:tgtEl>
                                          <p:spTgt spid="492">
                                            <p:txEl>
                                              <p:pRg st="4" end="4"/>
                                            </p:txEl>
                                          </p:spTgt>
                                        </p:tgtEl>
                                        <p:attrNameLst>
                                          <p:attrName>style.visibility</p:attrName>
                                        </p:attrNameLst>
                                      </p:cBhvr>
                                      <p:to>
                                        <p:strVal val="visible"/>
                                      </p:to>
                                    </p:set>
                                    <p:anim calcmode="lin" valueType="num">
                                      <p:cBhvr additive="base">
                                        <p:cTn id="299" dur="500"/>
                                        <p:tgtEl>
                                          <p:spTgt spid="492">
                                            <p:txEl>
                                              <p:pRg st="4" end="4"/>
                                            </p:txEl>
                                          </p:spTgt>
                                        </p:tgtEl>
                                        <p:attrNameLst>
                                          <p:attrName>ppt_w</p:attrName>
                                        </p:attrNameLst>
                                      </p:cBhvr>
                                      <p:tavLst>
                                        <p:tav tm="0">
                                          <p:val>
                                            <p:strVal val="0"/>
                                          </p:val>
                                        </p:tav>
                                        <p:tav tm="100000">
                                          <p:val>
                                            <p:strVal val="#ppt_w"/>
                                          </p:val>
                                        </p:tav>
                                      </p:tavLst>
                                    </p:anim>
                                    <p:anim calcmode="lin" valueType="num">
                                      <p:cBhvr additive="base">
                                        <p:cTn id="300" dur="500"/>
                                        <p:tgtEl>
                                          <p:spTgt spid="492">
                                            <p:txEl>
                                              <p:pRg st="4" end="4"/>
                                            </p:txEl>
                                          </p:spTgt>
                                        </p:tgtEl>
                                        <p:attrNameLst>
                                          <p:attrName>ppt_h</p:attrName>
                                        </p:attrNameLst>
                                      </p:cBhvr>
                                      <p:tavLst>
                                        <p:tav tm="0">
                                          <p:val>
                                            <p:strVal val="0"/>
                                          </p:val>
                                        </p:tav>
                                        <p:tav tm="100000">
                                          <p:val>
                                            <p:strVal val="#ppt_h"/>
                                          </p:val>
                                        </p:tav>
                                      </p:tavLst>
                                    </p:anim>
                                  </p:childTnLst>
                                </p:cTn>
                              </p:par>
                              <p:par>
                                <p:cTn id="301" presetID="23" presetClass="entr" presetSubtype="16" fill="hold" nodeType="withEffect">
                                  <p:stCondLst>
                                    <p:cond delay="200"/>
                                  </p:stCondLst>
                                  <p:childTnLst>
                                    <p:set>
                                      <p:cBhvr>
                                        <p:cTn id="302" dur="1" fill="hold">
                                          <p:stCondLst>
                                            <p:cond delay="0"/>
                                          </p:stCondLst>
                                        </p:cTn>
                                        <p:tgtEl>
                                          <p:spTgt spid="492">
                                            <p:txEl>
                                              <p:pRg st="5" end="5"/>
                                            </p:txEl>
                                          </p:spTgt>
                                        </p:tgtEl>
                                        <p:attrNameLst>
                                          <p:attrName>style.visibility</p:attrName>
                                        </p:attrNameLst>
                                      </p:cBhvr>
                                      <p:to>
                                        <p:strVal val="visible"/>
                                      </p:to>
                                    </p:set>
                                    <p:anim calcmode="lin" valueType="num">
                                      <p:cBhvr additive="base">
                                        <p:cTn id="303" dur="500"/>
                                        <p:tgtEl>
                                          <p:spTgt spid="492">
                                            <p:txEl>
                                              <p:pRg st="5" end="5"/>
                                            </p:txEl>
                                          </p:spTgt>
                                        </p:tgtEl>
                                        <p:attrNameLst>
                                          <p:attrName>ppt_w</p:attrName>
                                        </p:attrNameLst>
                                      </p:cBhvr>
                                      <p:tavLst>
                                        <p:tav tm="0">
                                          <p:val>
                                            <p:strVal val="0"/>
                                          </p:val>
                                        </p:tav>
                                        <p:tav tm="100000">
                                          <p:val>
                                            <p:strVal val="#ppt_w"/>
                                          </p:val>
                                        </p:tav>
                                      </p:tavLst>
                                    </p:anim>
                                    <p:anim calcmode="lin" valueType="num">
                                      <p:cBhvr additive="base">
                                        <p:cTn id="304" dur="500"/>
                                        <p:tgtEl>
                                          <p:spTgt spid="492">
                                            <p:txEl>
                                              <p:pRg st="5" end="5"/>
                                            </p:txEl>
                                          </p:spTgt>
                                        </p:tgtEl>
                                        <p:attrNameLst>
                                          <p:attrName>ppt_h</p:attrName>
                                        </p:attrNameLst>
                                      </p:cBhvr>
                                      <p:tavLst>
                                        <p:tav tm="0">
                                          <p:val>
                                            <p:strVal val="0"/>
                                          </p:val>
                                        </p:tav>
                                        <p:tav tm="100000">
                                          <p:val>
                                            <p:strVal val="#ppt_h"/>
                                          </p:val>
                                        </p:tav>
                                      </p:tavLst>
                                    </p:anim>
                                  </p:childTnLst>
                                </p:cTn>
                              </p:par>
                              <p:par>
                                <p:cTn id="305" presetID="23" presetClass="entr" presetSubtype="16" fill="hold" nodeType="withEffect">
                                  <p:stCondLst>
                                    <p:cond delay="200"/>
                                  </p:stCondLst>
                                  <p:childTnLst>
                                    <p:set>
                                      <p:cBhvr>
                                        <p:cTn id="306" dur="1" fill="hold">
                                          <p:stCondLst>
                                            <p:cond delay="0"/>
                                          </p:stCondLst>
                                        </p:cTn>
                                        <p:tgtEl>
                                          <p:spTgt spid="492">
                                            <p:txEl>
                                              <p:pRg st="6" end="6"/>
                                            </p:txEl>
                                          </p:spTgt>
                                        </p:tgtEl>
                                        <p:attrNameLst>
                                          <p:attrName>style.visibility</p:attrName>
                                        </p:attrNameLst>
                                      </p:cBhvr>
                                      <p:to>
                                        <p:strVal val="visible"/>
                                      </p:to>
                                    </p:set>
                                    <p:anim calcmode="lin" valueType="num">
                                      <p:cBhvr additive="base">
                                        <p:cTn id="307" dur="500"/>
                                        <p:tgtEl>
                                          <p:spTgt spid="492">
                                            <p:txEl>
                                              <p:pRg st="6" end="6"/>
                                            </p:txEl>
                                          </p:spTgt>
                                        </p:tgtEl>
                                        <p:attrNameLst>
                                          <p:attrName>ppt_w</p:attrName>
                                        </p:attrNameLst>
                                      </p:cBhvr>
                                      <p:tavLst>
                                        <p:tav tm="0">
                                          <p:val>
                                            <p:strVal val="0"/>
                                          </p:val>
                                        </p:tav>
                                        <p:tav tm="100000">
                                          <p:val>
                                            <p:strVal val="#ppt_w"/>
                                          </p:val>
                                        </p:tav>
                                      </p:tavLst>
                                    </p:anim>
                                    <p:anim calcmode="lin" valueType="num">
                                      <p:cBhvr additive="base">
                                        <p:cTn id="308" dur="500"/>
                                        <p:tgtEl>
                                          <p:spTgt spid="492">
                                            <p:txEl>
                                              <p:pRg st="6" end="6"/>
                                            </p:txEl>
                                          </p:spTgt>
                                        </p:tgtEl>
                                        <p:attrNameLst>
                                          <p:attrName>ppt_h</p:attrName>
                                        </p:attrNameLst>
                                      </p:cBhvr>
                                      <p:tavLst>
                                        <p:tav tm="0">
                                          <p:val>
                                            <p:strVal val="0"/>
                                          </p:val>
                                        </p:tav>
                                        <p:tav tm="100000">
                                          <p:val>
                                            <p:strVal val="#ppt_h"/>
                                          </p:val>
                                        </p:tav>
                                      </p:tavLst>
                                    </p:anim>
                                  </p:childTnLst>
                                </p:cTn>
                              </p:par>
                              <p:par>
                                <p:cTn id="309" presetID="23" presetClass="entr" presetSubtype="16" fill="hold" nodeType="withEffect">
                                  <p:stCondLst>
                                    <p:cond delay="200"/>
                                  </p:stCondLst>
                                  <p:childTnLst>
                                    <p:set>
                                      <p:cBhvr>
                                        <p:cTn id="310" dur="1" fill="hold">
                                          <p:stCondLst>
                                            <p:cond delay="0"/>
                                          </p:stCondLst>
                                        </p:cTn>
                                        <p:tgtEl>
                                          <p:spTgt spid="492">
                                            <p:txEl>
                                              <p:pRg st="7" end="7"/>
                                            </p:txEl>
                                          </p:spTgt>
                                        </p:tgtEl>
                                        <p:attrNameLst>
                                          <p:attrName>style.visibility</p:attrName>
                                        </p:attrNameLst>
                                      </p:cBhvr>
                                      <p:to>
                                        <p:strVal val="visible"/>
                                      </p:to>
                                    </p:set>
                                    <p:anim calcmode="lin" valueType="num">
                                      <p:cBhvr additive="base">
                                        <p:cTn id="311" dur="500"/>
                                        <p:tgtEl>
                                          <p:spTgt spid="492">
                                            <p:txEl>
                                              <p:pRg st="7" end="7"/>
                                            </p:txEl>
                                          </p:spTgt>
                                        </p:tgtEl>
                                        <p:attrNameLst>
                                          <p:attrName>ppt_w</p:attrName>
                                        </p:attrNameLst>
                                      </p:cBhvr>
                                      <p:tavLst>
                                        <p:tav tm="0">
                                          <p:val>
                                            <p:strVal val="0"/>
                                          </p:val>
                                        </p:tav>
                                        <p:tav tm="100000">
                                          <p:val>
                                            <p:strVal val="#ppt_w"/>
                                          </p:val>
                                        </p:tav>
                                      </p:tavLst>
                                    </p:anim>
                                    <p:anim calcmode="lin" valueType="num">
                                      <p:cBhvr additive="base">
                                        <p:cTn id="312" dur="500"/>
                                        <p:tgtEl>
                                          <p:spTgt spid="492">
                                            <p:txEl>
                                              <p:pRg st="7" end="7"/>
                                            </p:txEl>
                                          </p:spTgt>
                                        </p:tgtEl>
                                        <p:attrNameLst>
                                          <p:attrName>ppt_h</p:attrName>
                                        </p:attrNameLst>
                                      </p:cBhvr>
                                      <p:tavLst>
                                        <p:tav tm="0">
                                          <p:val>
                                            <p:strVal val="0"/>
                                          </p:val>
                                        </p:tav>
                                        <p:tav tm="100000">
                                          <p:val>
                                            <p:strVal val="#ppt_h"/>
                                          </p:val>
                                        </p:tav>
                                      </p:tavLst>
                                    </p:anim>
                                  </p:childTnLst>
                                </p:cTn>
                              </p:par>
                              <p:par>
                                <p:cTn id="313" presetID="23" presetClass="entr" presetSubtype="16" fill="hold" nodeType="withEffect">
                                  <p:stCondLst>
                                    <p:cond delay="200"/>
                                  </p:stCondLst>
                                  <p:childTnLst>
                                    <p:set>
                                      <p:cBhvr>
                                        <p:cTn id="314" dur="1" fill="hold">
                                          <p:stCondLst>
                                            <p:cond delay="0"/>
                                          </p:stCondLst>
                                        </p:cTn>
                                        <p:tgtEl>
                                          <p:spTgt spid="492">
                                            <p:txEl>
                                              <p:pRg st="8" end="8"/>
                                            </p:txEl>
                                          </p:spTgt>
                                        </p:tgtEl>
                                        <p:attrNameLst>
                                          <p:attrName>style.visibility</p:attrName>
                                        </p:attrNameLst>
                                      </p:cBhvr>
                                      <p:to>
                                        <p:strVal val="visible"/>
                                      </p:to>
                                    </p:set>
                                    <p:anim calcmode="lin" valueType="num">
                                      <p:cBhvr additive="base">
                                        <p:cTn id="315" dur="500"/>
                                        <p:tgtEl>
                                          <p:spTgt spid="492">
                                            <p:txEl>
                                              <p:pRg st="8" end="8"/>
                                            </p:txEl>
                                          </p:spTgt>
                                        </p:tgtEl>
                                        <p:attrNameLst>
                                          <p:attrName>ppt_w</p:attrName>
                                        </p:attrNameLst>
                                      </p:cBhvr>
                                      <p:tavLst>
                                        <p:tav tm="0">
                                          <p:val>
                                            <p:strVal val="0"/>
                                          </p:val>
                                        </p:tav>
                                        <p:tav tm="100000">
                                          <p:val>
                                            <p:strVal val="#ppt_w"/>
                                          </p:val>
                                        </p:tav>
                                      </p:tavLst>
                                    </p:anim>
                                    <p:anim calcmode="lin" valueType="num">
                                      <p:cBhvr additive="base">
                                        <p:cTn id="316" dur="500"/>
                                        <p:tgtEl>
                                          <p:spTgt spid="492">
                                            <p:txEl>
                                              <p:pRg st="8" end="8"/>
                                            </p:txEl>
                                          </p:spTgt>
                                        </p:tgtEl>
                                        <p:attrNameLst>
                                          <p:attrName>ppt_h</p:attrName>
                                        </p:attrNameLst>
                                      </p:cBhvr>
                                      <p:tavLst>
                                        <p:tav tm="0">
                                          <p:val>
                                            <p:strVal val="0"/>
                                          </p:val>
                                        </p:tav>
                                        <p:tav tm="100000">
                                          <p:val>
                                            <p:strVal val="#ppt_h"/>
                                          </p:val>
                                        </p:tav>
                                      </p:tavLst>
                                    </p:anim>
                                  </p:childTnLst>
                                </p:cTn>
                              </p:par>
                              <p:par>
                                <p:cTn id="317" presetID="23" presetClass="entr" presetSubtype="16" fill="hold" nodeType="withEffect">
                                  <p:stCondLst>
                                    <p:cond delay="200"/>
                                  </p:stCondLst>
                                  <p:childTnLst>
                                    <p:set>
                                      <p:cBhvr>
                                        <p:cTn id="318" dur="1" fill="hold">
                                          <p:stCondLst>
                                            <p:cond delay="0"/>
                                          </p:stCondLst>
                                        </p:cTn>
                                        <p:tgtEl>
                                          <p:spTgt spid="493">
                                            <p:txEl>
                                              <p:pRg st="0" end="0"/>
                                            </p:txEl>
                                          </p:spTgt>
                                        </p:tgtEl>
                                        <p:attrNameLst>
                                          <p:attrName>style.visibility</p:attrName>
                                        </p:attrNameLst>
                                      </p:cBhvr>
                                      <p:to>
                                        <p:strVal val="visible"/>
                                      </p:to>
                                    </p:set>
                                    <p:anim calcmode="lin" valueType="num">
                                      <p:cBhvr additive="base">
                                        <p:cTn id="319" dur="500"/>
                                        <p:tgtEl>
                                          <p:spTgt spid="493">
                                            <p:txEl>
                                              <p:pRg st="0" end="0"/>
                                            </p:txEl>
                                          </p:spTgt>
                                        </p:tgtEl>
                                        <p:attrNameLst>
                                          <p:attrName>ppt_w</p:attrName>
                                        </p:attrNameLst>
                                      </p:cBhvr>
                                      <p:tavLst>
                                        <p:tav tm="0">
                                          <p:val>
                                            <p:strVal val="0"/>
                                          </p:val>
                                        </p:tav>
                                        <p:tav tm="100000">
                                          <p:val>
                                            <p:strVal val="#ppt_w"/>
                                          </p:val>
                                        </p:tav>
                                      </p:tavLst>
                                    </p:anim>
                                    <p:anim calcmode="lin" valueType="num">
                                      <p:cBhvr additive="base">
                                        <p:cTn id="320" dur="500"/>
                                        <p:tgtEl>
                                          <p:spTgt spid="493">
                                            <p:txEl>
                                              <p:pRg st="0" end="0"/>
                                            </p:txEl>
                                          </p:spTgt>
                                        </p:tgtEl>
                                        <p:attrNameLst>
                                          <p:attrName>ppt_h</p:attrName>
                                        </p:attrNameLst>
                                      </p:cBhvr>
                                      <p:tavLst>
                                        <p:tav tm="0">
                                          <p:val>
                                            <p:strVal val="0"/>
                                          </p:val>
                                        </p:tav>
                                        <p:tav tm="100000">
                                          <p:val>
                                            <p:strVal val="#ppt_h"/>
                                          </p:val>
                                        </p:tav>
                                      </p:tavLst>
                                    </p:anim>
                                  </p:childTnLst>
                                </p:cTn>
                              </p:par>
                              <p:par>
                                <p:cTn id="321" presetID="23" presetClass="entr" presetSubtype="16" fill="hold" nodeType="withEffect">
                                  <p:stCondLst>
                                    <p:cond delay="200"/>
                                  </p:stCondLst>
                                  <p:childTnLst>
                                    <p:set>
                                      <p:cBhvr>
                                        <p:cTn id="322" dur="1" fill="hold">
                                          <p:stCondLst>
                                            <p:cond delay="0"/>
                                          </p:stCondLst>
                                        </p:cTn>
                                        <p:tgtEl>
                                          <p:spTgt spid="493">
                                            <p:txEl>
                                              <p:pRg st="1" end="1"/>
                                            </p:txEl>
                                          </p:spTgt>
                                        </p:tgtEl>
                                        <p:attrNameLst>
                                          <p:attrName>style.visibility</p:attrName>
                                        </p:attrNameLst>
                                      </p:cBhvr>
                                      <p:to>
                                        <p:strVal val="visible"/>
                                      </p:to>
                                    </p:set>
                                    <p:anim calcmode="lin" valueType="num">
                                      <p:cBhvr additive="base">
                                        <p:cTn id="323" dur="500"/>
                                        <p:tgtEl>
                                          <p:spTgt spid="493">
                                            <p:txEl>
                                              <p:pRg st="1" end="1"/>
                                            </p:txEl>
                                          </p:spTgt>
                                        </p:tgtEl>
                                        <p:attrNameLst>
                                          <p:attrName>ppt_w</p:attrName>
                                        </p:attrNameLst>
                                      </p:cBhvr>
                                      <p:tavLst>
                                        <p:tav tm="0">
                                          <p:val>
                                            <p:strVal val="0"/>
                                          </p:val>
                                        </p:tav>
                                        <p:tav tm="100000">
                                          <p:val>
                                            <p:strVal val="#ppt_w"/>
                                          </p:val>
                                        </p:tav>
                                      </p:tavLst>
                                    </p:anim>
                                    <p:anim calcmode="lin" valueType="num">
                                      <p:cBhvr additive="base">
                                        <p:cTn id="324" dur="500"/>
                                        <p:tgtEl>
                                          <p:spTgt spid="493">
                                            <p:txEl>
                                              <p:pRg st="1" end="1"/>
                                            </p:txEl>
                                          </p:spTgt>
                                        </p:tgtEl>
                                        <p:attrNameLst>
                                          <p:attrName>ppt_h</p:attrName>
                                        </p:attrNameLst>
                                      </p:cBhvr>
                                      <p:tavLst>
                                        <p:tav tm="0">
                                          <p:val>
                                            <p:strVal val="0"/>
                                          </p:val>
                                        </p:tav>
                                        <p:tav tm="100000">
                                          <p:val>
                                            <p:strVal val="#ppt_h"/>
                                          </p:val>
                                        </p:tav>
                                      </p:tavLst>
                                    </p:anim>
                                  </p:childTnLst>
                                </p:cTn>
                              </p:par>
                              <p:par>
                                <p:cTn id="325" presetID="23" presetClass="entr" presetSubtype="16" fill="hold" nodeType="withEffect">
                                  <p:stCondLst>
                                    <p:cond delay="200"/>
                                  </p:stCondLst>
                                  <p:childTnLst>
                                    <p:set>
                                      <p:cBhvr>
                                        <p:cTn id="326" dur="1" fill="hold">
                                          <p:stCondLst>
                                            <p:cond delay="0"/>
                                          </p:stCondLst>
                                        </p:cTn>
                                        <p:tgtEl>
                                          <p:spTgt spid="493">
                                            <p:txEl>
                                              <p:pRg st="2" end="2"/>
                                            </p:txEl>
                                          </p:spTgt>
                                        </p:tgtEl>
                                        <p:attrNameLst>
                                          <p:attrName>style.visibility</p:attrName>
                                        </p:attrNameLst>
                                      </p:cBhvr>
                                      <p:to>
                                        <p:strVal val="visible"/>
                                      </p:to>
                                    </p:set>
                                    <p:anim calcmode="lin" valueType="num">
                                      <p:cBhvr additive="base">
                                        <p:cTn id="327" dur="500"/>
                                        <p:tgtEl>
                                          <p:spTgt spid="493">
                                            <p:txEl>
                                              <p:pRg st="2" end="2"/>
                                            </p:txEl>
                                          </p:spTgt>
                                        </p:tgtEl>
                                        <p:attrNameLst>
                                          <p:attrName>ppt_w</p:attrName>
                                        </p:attrNameLst>
                                      </p:cBhvr>
                                      <p:tavLst>
                                        <p:tav tm="0">
                                          <p:val>
                                            <p:strVal val="0"/>
                                          </p:val>
                                        </p:tav>
                                        <p:tav tm="100000">
                                          <p:val>
                                            <p:strVal val="#ppt_w"/>
                                          </p:val>
                                        </p:tav>
                                      </p:tavLst>
                                    </p:anim>
                                    <p:anim calcmode="lin" valueType="num">
                                      <p:cBhvr additive="base">
                                        <p:cTn id="328" dur="500"/>
                                        <p:tgtEl>
                                          <p:spTgt spid="493">
                                            <p:txEl>
                                              <p:pRg st="2" end="2"/>
                                            </p:txEl>
                                          </p:spTgt>
                                        </p:tgtEl>
                                        <p:attrNameLst>
                                          <p:attrName>ppt_h</p:attrName>
                                        </p:attrNameLst>
                                      </p:cBhvr>
                                      <p:tavLst>
                                        <p:tav tm="0">
                                          <p:val>
                                            <p:strVal val="0"/>
                                          </p:val>
                                        </p:tav>
                                        <p:tav tm="100000">
                                          <p:val>
                                            <p:strVal val="#ppt_h"/>
                                          </p:val>
                                        </p:tav>
                                      </p:tavLst>
                                    </p:anim>
                                  </p:childTnLst>
                                </p:cTn>
                              </p:par>
                              <p:par>
                                <p:cTn id="329" presetID="23" presetClass="entr" presetSubtype="16" fill="hold" nodeType="withEffect">
                                  <p:stCondLst>
                                    <p:cond delay="200"/>
                                  </p:stCondLst>
                                  <p:childTnLst>
                                    <p:set>
                                      <p:cBhvr>
                                        <p:cTn id="330" dur="1" fill="hold">
                                          <p:stCondLst>
                                            <p:cond delay="0"/>
                                          </p:stCondLst>
                                        </p:cTn>
                                        <p:tgtEl>
                                          <p:spTgt spid="493">
                                            <p:txEl>
                                              <p:pRg st="3" end="3"/>
                                            </p:txEl>
                                          </p:spTgt>
                                        </p:tgtEl>
                                        <p:attrNameLst>
                                          <p:attrName>style.visibility</p:attrName>
                                        </p:attrNameLst>
                                      </p:cBhvr>
                                      <p:to>
                                        <p:strVal val="visible"/>
                                      </p:to>
                                    </p:set>
                                    <p:anim calcmode="lin" valueType="num">
                                      <p:cBhvr additive="base">
                                        <p:cTn id="331" dur="500"/>
                                        <p:tgtEl>
                                          <p:spTgt spid="493">
                                            <p:txEl>
                                              <p:pRg st="3" end="3"/>
                                            </p:txEl>
                                          </p:spTgt>
                                        </p:tgtEl>
                                        <p:attrNameLst>
                                          <p:attrName>ppt_w</p:attrName>
                                        </p:attrNameLst>
                                      </p:cBhvr>
                                      <p:tavLst>
                                        <p:tav tm="0">
                                          <p:val>
                                            <p:strVal val="0"/>
                                          </p:val>
                                        </p:tav>
                                        <p:tav tm="100000">
                                          <p:val>
                                            <p:strVal val="#ppt_w"/>
                                          </p:val>
                                        </p:tav>
                                      </p:tavLst>
                                    </p:anim>
                                    <p:anim calcmode="lin" valueType="num">
                                      <p:cBhvr additive="base">
                                        <p:cTn id="332" dur="500"/>
                                        <p:tgtEl>
                                          <p:spTgt spid="493">
                                            <p:txEl>
                                              <p:pRg st="3" end="3"/>
                                            </p:txEl>
                                          </p:spTgt>
                                        </p:tgtEl>
                                        <p:attrNameLst>
                                          <p:attrName>ppt_h</p:attrName>
                                        </p:attrNameLst>
                                      </p:cBhvr>
                                      <p:tavLst>
                                        <p:tav tm="0">
                                          <p:val>
                                            <p:strVal val="0"/>
                                          </p:val>
                                        </p:tav>
                                        <p:tav tm="100000">
                                          <p:val>
                                            <p:strVal val="#ppt_h"/>
                                          </p:val>
                                        </p:tav>
                                      </p:tavLst>
                                    </p:anim>
                                  </p:childTnLst>
                                </p:cTn>
                              </p:par>
                              <p:par>
                                <p:cTn id="333" presetID="23" presetClass="entr" presetSubtype="16" fill="hold" nodeType="withEffect">
                                  <p:stCondLst>
                                    <p:cond delay="200"/>
                                  </p:stCondLst>
                                  <p:childTnLst>
                                    <p:set>
                                      <p:cBhvr>
                                        <p:cTn id="334" dur="1" fill="hold">
                                          <p:stCondLst>
                                            <p:cond delay="0"/>
                                          </p:stCondLst>
                                        </p:cTn>
                                        <p:tgtEl>
                                          <p:spTgt spid="493">
                                            <p:txEl>
                                              <p:pRg st="4" end="4"/>
                                            </p:txEl>
                                          </p:spTgt>
                                        </p:tgtEl>
                                        <p:attrNameLst>
                                          <p:attrName>style.visibility</p:attrName>
                                        </p:attrNameLst>
                                      </p:cBhvr>
                                      <p:to>
                                        <p:strVal val="visible"/>
                                      </p:to>
                                    </p:set>
                                    <p:anim calcmode="lin" valueType="num">
                                      <p:cBhvr additive="base">
                                        <p:cTn id="335" dur="500"/>
                                        <p:tgtEl>
                                          <p:spTgt spid="493">
                                            <p:txEl>
                                              <p:pRg st="4" end="4"/>
                                            </p:txEl>
                                          </p:spTgt>
                                        </p:tgtEl>
                                        <p:attrNameLst>
                                          <p:attrName>ppt_w</p:attrName>
                                        </p:attrNameLst>
                                      </p:cBhvr>
                                      <p:tavLst>
                                        <p:tav tm="0">
                                          <p:val>
                                            <p:strVal val="0"/>
                                          </p:val>
                                        </p:tav>
                                        <p:tav tm="100000">
                                          <p:val>
                                            <p:strVal val="#ppt_w"/>
                                          </p:val>
                                        </p:tav>
                                      </p:tavLst>
                                    </p:anim>
                                    <p:anim calcmode="lin" valueType="num">
                                      <p:cBhvr additive="base">
                                        <p:cTn id="336" dur="500"/>
                                        <p:tgtEl>
                                          <p:spTgt spid="493">
                                            <p:txEl>
                                              <p:pRg st="4" end="4"/>
                                            </p:txEl>
                                          </p:spTgt>
                                        </p:tgtEl>
                                        <p:attrNameLst>
                                          <p:attrName>ppt_h</p:attrName>
                                        </p:attrNameLst>
                                      </p:cBhvr>
                                      <p:tavLst>
                                        <p:tav tm="0">
                                          <p:val>
                                            <p:strVal val="0"/>
                                          </p:val>
                                        </p:tav>
                                        <p:tav tm="100000">
                                          <p:val>
                                            <p:strVal val="#ppt_h"/>
                                          </p:val>
                                        </p:tav>
                                      </p:tavLst>
                                    </p:anim>
                                  </p:childTnLst>
                                </p:cTn>
                              </p:par>
                              <p:par>
                                <p:cTn id="337" presetID="23" presetClass="entr" presetSubtype="16" fill="hold" nodeType="withEffect">
                                  <p:stCondLst>
                                    <p:cond delay="200"/>
                                  </p:stCondLst>
                                  <p:childTnLst>
                                    <p:set>
                                      <p:cBhvr>
                                        <p:cTn id="338" dur="1" fill="hold">
                                          <p:stCondLst>
                                            <p:cond delay="0"/>
                                          </p:stCondLst>
                                        </p:cTn>
                                        <p:tgtEl>
                                          <p:spTgt spid="493">
                                            <p:txEl>
                                              <p:pRg st="5" end="5"/>
                                            </p:txEl>
                                          </p:spTgt>
                                        </p:tgtEl>
                                        <p:attrNameLst>
                                          <p:attrName>style.visibility</p:attrName>
                                        </p:attrNameLst>
                                      </p:cBhvr>
                                      <p:to>
                                        <p:strVal val="visible"/>
                                      </p:to>
                                    </p:set>
                                    <p:anim calcmode="lin" valueType="num">
                                      <p:cBhvr additive="base">
                                        <p:cTn id="339" dur="500"/>
                                        <p:tgtEl>
                                          <p:spTgt spid="493">
                                            <p:txEl>
                                              <p:pRg st="5" end="5"/>
                                            </p:txEl>
                                          </p:spTgt>
                                        </p:tgtEl>
                                        <p:attrNameLst>
                                          <p:attrName>ppt_w</p:attrName>
                                        </p:attrNameLst>
                                      </p:cBhvr>
                                      <p:tavLst>
                                        <p:tav tm="0">
                                          <p:val>
                                            <p:strVal val="0"/>
                                          </p:val>
                                        </p:tav>
                                        <p:tav tm="100000">
                                          <p:val>
                                            <p:strVal val="#ppt_w"/>
                                          </p:val>
                                        </p:tav>
                                      </p:tavLst>
                                    </p:anim>
                                    <p:anim calcmode="lin" valueType="num">
                                      <p:cBhvr additive="base">
                                        <p:cTn id="340" dur="500"/>
                                        <p:tgtEl>
                                          <p:spTgt spid="493">
                                            <p:txEl>
                                              <p:pRg st="5" end="5"/>
                                            </p:txEl>
                                          </p:spTgt>
                                        </p:tgtEl>
                                        <p:attrNameLst>
                                          <p:attrName>ppt_h</p:attrName>
                                        </p:attrNameLst>
                                      </p:cBhvr>
                                      <p:tavLst>
                                        <p:tav tm="0">
                                          <p:val>
                                            <p:strVal val="0"/>
                                          </p:val>
                                        </p:tav>
                                        <p:tav tm="100000">
                                          <p:val>
                                            <p:strVal val="#ppt_h"/>
                                          </p:val>
                                        </p:tav>
                                      </p:tavLst>
                                    </p:anim>
                                  </p:childTnLst>
                                </p:cTn>
                              </p:par>
                              <p:par>
                                <p:cTn id="341" presetID="23" presetClass="entr" presetSubtype="16" fill="hold" nodeType="withEffect">
                                  <p:stCondLst>
                                    <p:cond delay="200"/>
                                  </p:stCondLst>
                                  <p:childTnLst>
                                    <p:set>
                                      <p:cBhvr>
                                        <p:cTn id="342" dur="1" fill="hold">
                                          <p:stCondLst>
                                            <p:cond delay="0"/>
                                          </p:stCondLst>
                                        </p:cTn>
                                        <p:tgtEl>
                                          <p:spTgt spid="493">
                                            <p:txEl>
                                              <p:pRg st="6" end="6"/>
                                            </p:txEl>
                                          </p:spTgt>
                                        </p:tgtEl>
                                        <p:attrNameLst>
                                          <p:attrName>style.visibility</p:attrName>
                                        </p:attrNameLst>
                                      </p:cBhvr>
                                      <p:to>
                                        <p:strVal val="visible"/>
                                      </p:to>
                                    </p:set>
                                    <p:anim calcmode="lin" valueType="num">
                                      <p:cBhvr additive="base">
                                        <p:cTn id="343" dur="500"/>
                                        <p:tgtEl>
                                          <p:spTgt spid="493">
                                            <p:txEl>
                                              <p:pRg st="6" end="6"/>
                                            </p:txEl>
                                          </p:spTgt>
                                        </p:tgtEl>
                                        <p:attrNameLst>
                                          <p:attrName>ppt_w</p:attrName>
                                        </p:attrNameLst>
                                      </p:cBhvr>
                                      <p:tavLst>
                                        <p:tav tm="0">
                                          <p:val>
                                            <p:strVal val="0"/>
                                          </p:val>
                                        </p:tav>
                                        <p:tav tm="100000">
                                          <p:val>
                                            <p:strVal val="#ppt_w"/>
                                          </p:val>
                                        </p:tav>
                                      </p:tavLst>
                                    </p:anim>
                                    <p:anim calcmode="lin" valueType="num">
                                      <p:cBhvr additive="base">
                                        <p:cTn id="344" dur="500"/>
                                        <p:tgtEl>
                                          <p:spTgt spid="493">
                                            <p:txEl>
                                              <p:pRg st="6" end="6"/>
                                            </p:txEl>
                                          </p:spTgt>
                                        </p:tgtEl>
                                        <p:attrNameLst>
                                          <p:attrName>ppt_h</p:attrName>
                                        </p:attrNameLst>
                                      </p:cBhvr>
                                      <p:tavLst>
                                        <p:tav tm="0">
                                          <p:val>
                                            <p:strVal val="0"/>
                                          </p:val>
                                        </p:tav>
                                        <p:tav tm="100000">
                                          <p:val>
                                            <p:strVal val="#ppt_h"/>
                                          </p:val>
                                        </p:tav>
                                      </p:tavLst>
                                    </p:anim>
                                  </p:childTnLst>
                                </p:cTn>
                              </p:par>
                              <p:par>
                                <p:cTn id="345" presetID="23" presetClass="entr" presetSubtype="16" fill="hold" nodeType="withEffect">
                                  <p:stCondLst>
                                    <p:cond delay="200"/>
                                  </p:stCondLst>
                                  <p:childTnLst>
                                    <p:set>
                                      <p:cBhvr>
                                        <p:cTn id="346" dur="1" fill="hold">
                                          <p:stCondLst>
                                            <p:cond delay="0"/>
                                          </p:stCondLst>
                                        </p:cTn>
                                        <p:tgtEl>
                                          <p:spTgt spid="493">
                                            <p:txEl>
                                              <p:pRg st="7" end="7"/>
                                            </p:txEl>
                                          </p:spTgt>
                                        </p:tgtEl>
                                        <p:attrNameLst>
                                          <p:attrName>style.visibility</p:attrName>
                                        </p:attrNameLst>
                                      </p:cBhvr>
                                      <p:to>
                                        <p:strVal val="visible"/>
                                      </p:to>
                                    </p:set>
                                    <p:anim calcmode="lin" valueType="num">
                                      <p:cBhvr additive="base">
                                        <p:cTn id="347" dur="500"/>
                                        <p:tgtEl>
                                          <p:spTgt spid="493">
                                            <p:txEl>
                                              <p:pRg st="7" end="7"/>
                                            </p:txEl>
                                          </p:spTgt>
                                        </p:tgtEl>
                                        <p:attrNameLst>
                                          <p:attrName>ppt_w</p:attrName>
                                        </p:attrNameLst>
                                      </p:cBhvr>
                                      <p:tavLst>
                                        <p:tav tm="0">
                                          <p:val>
                                            <p:strVal val="0"/>
                                          </p:val>
                                        </p:tav>
                                        <p:tav tm="100000">
                                          <p:val>
                                            <p:strVal val="#ppt_w"/>
                                          </p:val>
                                        </p:tav>
                                      </p:tavLst>
                                    </p:anim>
                                    <p:anim calcmode="lin" valueType="num">
                                      <p:cBhvr additive="base">
                                        <p:cTn id="348" dur="500"/>
                                        <p:tgtEl>
                                          <p:spTgt spid="493">
                                            <p:txEl>
                                              <p:pRg st="7" end="7"/>
                                            </p:txEl>
                                          </p:spTgt>
                                        </p:tgtEl>
                                        <p:attrNameLst>
                                          <p:attrName>ppt_h</p:attrName>
                                        </p:attrNameLst>
                                      </p:cBhvr>
                                      <p:tavLst>
                                        <p:tav tm="0">
                                          <p:val>
                                            <p:strVal val="0"/>
                                          </p:val>
                                        </p:tav>
                                        <p:tav tm="100000">
                                          <p:val>
                                            <p:strVal val="#ppt_h"/>
                                          </p:val>
                                        </p:tav>
                                      </p:tavLst>
                                    </p:anim>
                                  </p:childTnLst>
                                </p:cTn>
                              </p:par>
                              <p:par>
                                <p:cTn id="349" presetID="23" presetClass="entr" presetSubtype="16" fill="hold" nodeType="withEffect">
                                  <p:stCondLst>
                                    <p:cond delay="200"/>
                                  </p:stCondLst>
                                  <p:childTnLst>
                                    <p:set>
                                      <p:cBhvr>
                                        <p:cTn id="350" dur="1" fill="hold">
                                          <p:stCondLst>
                                            <p:cond delay="0"/>
                                          </p:stCondLst>
                                        </p:cTn>
                                        <p:tgtEl>
                                          <p:spTgt spid="493">
                                            <p:txEl>
                                              <p:pRg st="8" end="8"/>
                                            </p:txEl>
                                          </p:spTgt>
                                        </p:tgtEl>
                                        <p:attrNameLst>
                                          <p:attrName>style.visibility</p:attrName>
                                        </p:attrNameLst>
                                      </p:cBhvr>
                                      <p:to>
                                        <p:strVal val="visible"/>
                                      </p:to>
                                    </p:set>
                                    <p:anim calcmode="lin" valueType="num">
                                      <p:cBhvr additive="base">
                                        <p:cTn id="351" dur="500"/>
                                        <p:tgtEl>
                                          <p:spTgt spid="493">
                                            <p:txEl>
                                              <p:pRg st="8" end="8"/>
                                            </p:txEl>
                                          </p:spTgt>
                                        </p:tgtEl>
                                        <p:attrNameLst>
                                          <p:attrName>ppt_w</p:attrName>
                                        </p:attrNameLst>
                                      </p:cBhvr>
                                      <p:tavLst>
                                        <p:tav tm="0">
                                          <p:val>
                                            <p:strVal val="0"/>
                                          </p:val>
                                        </p:tav>
                                        <p:tav tm="100000">
                                          <p:val>
                                            <p:strVal val="#ppt_w"/>
                                          </p:val>
                                        </p:tav>
                                      </p:tavLst>
                                    </p:anim>
                                    <p:anim calcmode="lin" valueType="num">
                                      <p:cBhvr additive="base">
                                        <p:cTn id="352" dur="500"/>
                                        <p:tgtEl>
                                          <p:spTgt spid="493">
                                            <p:txEl>
                                              <p:pRg st="8" end="8"/>
                                            </p:txEl>
                                          </p:spTgt>
                                        </p:tgtEl>
                                        <p:attrNameLst>
                                          <p:attrName>ppt_h</p:attrName>
                                        </p:attrNameLst>
                                      </p:cBhvr>
                                      <p:tavLst>
                                        <p:tav tm="0">
                                          <p:val>
                                            <p:strVal val="0"/>
                                          </p:val>
                                        </p:tav>
                                        <p:tav tm="100000">
                                          <p:val>
                                            <p:strVal val="#ppt_h"/>
                                          </p:val>
                                        </p:tav>
                                      </p:tavLst>
                                    </p:anim>
                                  </p:childTnLst>
                                </p:cTn>
                              </p:par>
                            </p:childTnLst>
                          </p:cTn>
                        </p:par>
                        <p:par>
                          <p:cTn id="353" fill="hold">
                            <p:stCondLst>
                              <p:cond delay="10000"/>
                            </p:stCondLst>
                            <p:childTnLst>
                              <p:par>
                                <p:cTn id="354" presetID="23" presetClass="entr" presetSubtype="16" fill="hold" nodeType="afterEffect">
                                  <p:stCondLst>
                                    <p:cond delay="0"/>
                                  </p:stCondLst>
                                  <p:childTnLst>
                                    <p:set>
                                      <p:cBhvr>
                                        <p:cTn id="355" dur="1" fill="hold">
                                          <p:stCondLst>
                                            <p:cond delay="0"/>
                                          </p:stCondLst>
                                        </p:cTn>
                                        <p:tgtEl>
                                          <p:spTgt spid="494">
                                            <p:txEl>
                                              <p:pRg st="0" end="0"/>
                                            </p:txEl>
                                          </p:spTgt>
                                        </p:tgtEl>
                                        <p:attrNameLst>
                                          <p:attrName>style.visibility</p:attrName>
                                        </p:attrNameLst>
                                      </p:cBhvr>
                                      <p:to>
                                        <p:strVal val="visible"/>
                                      </p:to>
                                    </p:set>
                                    <p:anim calcmode="lin" valueType="num">
                                      <p:cBhvr additive="base">
                                        <p:cTn id="356" dur="500"/>
                                        <p:tgtEl>
                                          <p:spTgt spid="494">
                                            <p:txEl>
                                              <p:pRg st="0" end="0"/>
                                            </p:txEl>
                                          </p:spTgt>
                                        </p:tgtEl>
                                        <p:attrNameLst>
                                          <p:attrName>ppt_w</p:attrName>
                                        </p:attrNameLst>
                                      </p:cBhvr>
                                      <p:tavLst>
                                        <p:tav tm="0">
                                          <p:val>
                                            <p:strVal val="0"/>
                                          </p:val>
                                        </p:tav>
                                        <p:tav tm="100000">
                                          <p:val>
                                            <p:strVal val="#ppt_w"/>
                                          </p:val>
                                        </p:tav>
                                      </p:tavLst>
                                    </p:anim>
                                    <p:anim calcmode="lin" valueType="num">
                                      <p:cBhvr additive="base">
                                        <p:cTn id="357" dur="500"/>
                                        <p:tgtEl>
                                          <p:spTgt spid="494">
                                            <p:txEl>
                                              <p:pRg st="0" end="0"/>
                                            </p:txEl>
                                          </p:spTgt>
                                        </p:tgtEl>
                                        <p:attrNameLst>
                                          <p:attrName>ppt_h</p:attrName>
                                        </p:attrNameLst>
                                      </p:cBhvr>
                                      <p:tavLst>
                                        <p:tav tm="0">
                                          <p:val>
                                            <p:strVal val="0"/>
                                          </p:val>
                                        </p:tav>
                                        <p:tav tm="100000">
                                          <p:val>
                                            <p:strVal val="#ppt_h"/>
                                          </p:val>
                                        </p:tav>
                                      </p:tavLst>
                                    </p:anim>
                                  </p:childTnLst>
                                </p:cTn>
                              </p:par>
                            </p:childTnLst>
                          </p:cTn>
                        </p:par>
                        <p:par>
                          <p:cTn id="358" fill="hold">
                            <p:stCondLst>
                              <p:cond delay="10500"/>
                            </p:stCondLst>
                            <p:childTnLst>
                              <p:par>
                                <p:cTn id="359" presetID="23" presetClass="entr" presetSubtype="16" fill="hold" nodeType="afterEffect">
                                  <p:stCondLst>
                                    <p:cond delay="0"/>
                                  </p:stCondLst>
                                  <p:childTnLst>
                                    <p:set>
                                      <p:cBhvr>
                                        <p:cTn id="360" dur="1" fill="hold">
                                          <p:stCondLst>
                                            <p:cond delay="0"/>
                                          </p:stCondLst>
                                        </p:cTn>
                                        <p:tgtEl>
                                          <p:spTgt spid="494">
                                            <p:txEl>
                                              <p:pRg st="1" end="1"/>
                                            </p:txEl>
                                          </p:spTgt>
                                        </p:tgtEl>
                                        <p:attrNameLst>
                                          <p:attrName>style.visibility</p:attrName>
                                        </p:attrNameLst>
                                      </p:cBhvr>
                                      <p:to>
                                        <p:strVal val="visible"/>
                                      </p:to>
                                    </p:set>
                                    <p:anim calcmode="lin" valueType="num">
                                      <p:cBhvr additive="base">
                                        <p:cTn id="361" dur="500"/>
                                        <p:tgtEl>
                                          <p:spTgt spid="494">
                                            <p:txEl>
                                              <p:pRg st="1" end="1"/>
                                            </p:txEl>
                                          </p:spTgt>
                                        </p:tgtEl>
                                        <p:attrNameLst>
                                          <p:attrName>ppt_w</p:attrName>
                                        </p:attrNameLst>
                                      </p:cBhvr>
                                      <p:tavLst>
                                        <p:tav tm="0">
                                          <p:val>
                                            <p:strVal val="0"/>
                                          </p:val>
                                        </p:tav>
                                        <p:tav tm="100000">
                                          <p:val>
                                            <p:strVal val="#ppt_w"/>
                                          </p:val>
                                        </p:tav>
                                      </p:tavLst>
                                    </p:anim>
                                    <p:anim calcmode="lin" valueType="num">
                                      <p:cBhvr additive="base">
                                        <p:cTn id="362" dur="500"/>
                                        <p:tgtEl>
                                          <p:spTgt spid="494">
                                            <p:txEl>
                                              <p:pRg st="1" end="1"/>
                                            </p:txEl>
                                          </p:spTgt>
                                        </p:tgtEl>
                                        <p:attrNameLst>
                                          <p:attrName>ppt_h</p:attrName>
                                        </p:attrNameLst>
                                      </p:cBhvr>
                                      <p:tavLst>
                                        <p:tav tm="0">
                                          <p:val>
                                            <p:strVal val="0"/>
                                          </p:val>
                                        </p:tav>
                                        <p:tav tm="100000">
                                          <p:val>
                                            <p:strVal val="#ppt_h"/>
                                          </p:val>
                                        </p:tav>
                                      </p:tavLst>
                                    </p:anim>
                                  </p:childTnLst>
                                </p:cTn>
                              </p:par>
                            </p:childTnLst>
                          </p:cTn>
                        </p:par>
                        <p:par>
                          <p:cTn id="363" fill="hold">
                            <p:stCondLst>
                              <p:cond delay="11000"/>
                            </p:stCondLst>
                            <p:childTnLst>
                              <p:par>
                                <p:cTn id="364" presetID="23" presetClass="entr" presetSubtype="16" fill="hold" nodeType="afterEffect">
                                  <p:stCondLst>
                                    <p:cond delay="0"/>
                                  </p:stCondLst>
                                  <p:childTnLst>
                                    <p:set>
                                      <p:cBhvr>
                                        <p:cTn id="365" dur="1" fill="hold">
                                          <p:stCondLst>
                                            <p:cond delay="0"/>
                                          </p:stCondLst>
                                        </p:cTn>
                                        <p:tgtEl>
                                          <p:spTgt spid="494">
                                            <p:txEl>
                                              <p:pRg st="2" end="2"/>
                                            </p:txEl>
                                          </p:spTgt>
                                        </p:tgtEl>
                                        <p:attrNameLst>
                                          <p:attrName>style.visibility</p:attrName>
                                        </p:attrNameLst>
                                      </p:cBhvr>
                                      <p:to>
                                        <p:strVal val="visible"/>
                                      </p:to>
                                    </p:set>
                                    <p:anim calcmode="lin" valueType="num">
                                      <p:cBhvr additive="base">
                                        <p:cTn id="366" dur="500"/>
                                        <p:tgtEl>
                                          <p:spTgt spid="494">
                                            <p:txEl>
                                              <p:pRg st="2" end="2"/>
                                            </p:txEl>
                                          </p:spTgt>
                                        </p:tgtEl>
                                        <p:attrNameLst>
                                          <p:attrName>ppt_w</p:attrName>
                                        </p:attrNameLst>
                                      </p:cBhvr>
                                      <p:tavLst>
                                        <p:tav tm="0">
                                          <p:val>
                                            <p:strVal val="0"/>
                                          </p:val>
                                        </p:tav>
                                        <p:tav tm="100000">
                                          <p:val>
                                            <p:strVal val="#ppt_w"/>
                                          </p:val>
                                        </p:tav>
                                      </p:tavLst>
                                    </p:anim>
                                    <p:anim calcmode="lin" valueType="num">
                                      <p:cBhvr additive="base">
                                        <p:cTn id="367" dur="500"/>
                                        <p:tgtEl>
                                          <p:spTgt spid="494">
                                            <p:txEl>
                                              <p:pRg st="2" end="2"/>
                                            </p:txEl>
                                          </p:spTgt>
                                        </p:tgtEl>
                                        <p:attrNameLst>
                                          <p:attrName>ppt_h</p:attrName>
                                        </p:attrNameLst>
                                      </p:cBhvr>
                                      <p:tavLst>
                                        <p:tav tm="0">
                                          <p:val>
                                            <p:strVal val="0"/>
                                          </p:val>
                                        </p:tav>
                                        <p:tav tm="100000">
                                          <p:val>
                                            <p:strVal val="#ppt_h"/>
                                          </p:val>
                                        </p:tav>
                                      </p:tavLst>
                                    </p:anim>
                                  </p:childTnLst>
                                </p:cTn>
                              </p:par>
                            </p:childTnLst>
                          </p:cTn>
                        </p:par>
                        <p:par>
                          <p:cTn id="368" fill="hold">
                            <p:stCondLst>
                              <p:cond delay="11500"/>
                            </p:stCondLst>
                            <p:childTnLst>
                              <p:par>
                                <p:cTn id="369" presetID="23" presetClass="entr" presetSubtype="16" fill="hold" nodeType="afterEffect">
                                  <p:stCondLst>
                                    <p:cond delay="0"/>
                                  </p:stCondLst>
                                  <p:childTnLst>
                                    <p:set>
                                      <p:cBhvr>
                                        <p:cTn id="370" dur="1" fill="hold">
                                          <p:stCondLst>
                                            <p:cond delay="0"/>
                                          </p:stCondLst>
                                        </p:cTn>
                                        <p:tgtEl>
                                          <p:spTgt spid="494">
                                            <p:txEl>
                                              <p:pRg st="3" end="3"/>
                                            </p:txEl>
                                          </p:spTgt>
                                        </p:tgtEl>
                                        <p:attrNameLst>
                                          <p:attrName>style.visibility</p:attrName>
                                        </p:attrNameLst>
                                      </p:cBhvr>
                                      <p:to>
                                        <p:strVal val="visible"/>
                                      </p:to>
                                    </p:set>
                                    <p:anim calcmode="lin" valueType="num">
                                      <p:cBhvr additive="base">
                                        <p:cTn id="371" dur="500"/>
                                        <p:tgtEl>
                                          <p:spTgt spid="494">
                                            <p:txEl>
                                              <p:pRg st="3" end="3"/>
                                            </p:txEl>
                                          </p:spTgt>
                                        </p:tgtEl>
                                        <p:attrNameLst>
                                          <p:attrName>ppt_w</p:attrName>
                                        </p:attrNameLst>
                                      </p:cBhvr>
                                      <p:tavLst>
                                        <p:tav tm="0">
                                          <p:val>
                                            <p:strVal val="0"/>
                                          </p:val>
                                        </p:tav>
                                        <p:tav tm="100000">
                                          <p:val>
                                            <p:strVal val="#ppt_w"/>
                                          </p:val>
                                        </p:tav>
                                      </p:tavLst>
                                    </p:anim>
                                    <p:anim calcmode="lin" valueType="num">
                                      <p:cBhvr additive="base">
                                        <p:cTn id="372" dur="500"/>
                                        <p:tgtEl>
                                          <p:spTgt spid="494">
                                            <p:txEl>
                                              <p:pRg st="3" end="3"/>
                                            </p:txEl>
                                          </p:spTgt>
                                        </p:tgtEl>
                                        <p:attrNameLst>
                                          <p:attrName>ppt_h</p:attrName>
                                        </p:attrNameLst>
                                      </p:cBhvr>
                                      <p:tavLst>
                                        <p:tav tm="0">
                                          <p:val>
                                            <p:strVal val="0"/>
                                          </p:val>
                                        </p:tav>
                                        <p:tav tm="100000">
                                          <p:val>
                                            <p:strVal val="#ppt_h"/>
                                          </p:val>
                                        </p:tav>
                                      </p:tavLst>
                                    </p:anim>
                                  </p:childTnLst>
                                </p:cTn>
                              </p:par>
                            </p:childTnLst>
                          </p:cTn>
                        </p:par>
                        <p:par>
                          <p:cTn id="373" fill="hold">
                            <p:stCondLst>
                              <p:cond delay="12000"/>
                            </p:stCondLst>
                            <p:childTnLst>
                              <p:par>
                                <p:cTn id="374" presetID="23" presetClass="entr" presetSubtype="16" fill="hold" nodeType="afterEffect">
                                  <p:stCondLst>
                                    <p:cond delay="0"/>
                                  </p:stCondLst>
                                  <p:childTnLst>
                                    <p:set>
                                      <p:cBhvr>
                                        <p:cTn id="375" dur="1" fill="hold">
                                          <p:stCondLst>
                                            <p:cond delay="0"/>
                                          </p:stCondLst>
                                        </p:cTn>
                                        <p:tgtEl>
                                          <p:spTgt spid="494">
                                            <p:txEl>
                                              <p:pRg st="4" end="4"/>
                                            </p:txEl>
                                          </p:spTgt>
                                        </p:tgtEl>
                                        <p:attrNameLst>
                                          <p:attrName>style.visibility</p:attrName>
                                        </p:attrNameLst>
                                      </p:cBhvr>
                                      <p:to>
                                        <p:strVal val="visible"/>
                                      </p:to>
                                    </p:set>
                                    <p:anim calcmode="lin" valueType="num">
                                      <p:cBhvr additive="base">
                                        <p:cTn id="376" dur="500"/>
                                        <p:tgtEl>
                                          <p:spTgt spid="494">
                                            <p:txEl>
                                              <p:pRg st="4" end="4"/>
                                            </p:txEl>
                                          </p:spTgt>
                                        </p:tgtEl>
                                        <p:attrNameLst>
                                          <p:attrName>ppt_w</p:attrName>
                                        </p:attrNameLst>
                                      </p:cBhvr>
                                      <p:tavLst>
                                        <p:tav tm="0">
                                          <p:val>
                                            <p:strVal val="0"/>
                                          </p:val>
                                        </p:tav>
                                        <p:tav tm="100000">
                                          <p:val>
                                            <p:strVal val="#ppt_w"/>
                                          </p:val>
                                        </p:tav>
                                      </p:tavLst>
                                    </p:anim>
                                    <p:anim calcmode="lin" valueType="num">
                                      <p:cBhvr additive="base">
                                        <p:cTn id="377" dur="500"/>
                                        <p:tgtEl>
                                          <p:spTgt spid="494">
                                            <p:txEl>
                                              <p:pRg st="4" end="4"/>
                                            </p:txEl>
                                          </p:spTgt>
                                        </p:tgtEl>
                                        <p:attrNameLst>
                                          <p:attrName>ppt_h</p:attrName>
                                        </p:attrNameLst>
                                      </p:cBhvr>
                                      <p:tavLst>
                                        <p:tav tm="0">
                                          <p:val>
                                            <p:strVal val="0"/>
                                          </p:val>
                                        </p:tav>
                                        <p:tav tm="100000">
                                          <p:val>
                                            <p:strVal val="#ppt_h"/>
                                          </p:val>
                                        </p:tav>
                                      </p:tavLst>
                                    </p:anim>
                                  </p:childTnLst>
                                </p:cTn>
                              </p:par>
                            </p:childTnLst>
                          </p:cTn>
                        </p:par>
                        <p:par>
                          <p:cTn id="378" fill="hold">
                            <p:stCondLst>
                              <p:cond delay="12500"/>
                            </p:stCondLst>
                            <p:childTnLst>
                              <p:par>
                                <p:cTn id="379" presetID="23" presetClass="entr" presetSubtype="16" fill="hold" nodeType="afterEffect">
                                  <p:stCondLst>
                                    <p:cond delay="0"/>
                                  </p:stCondLst>
                                  <p:childTnLst>
                                    <p:set>
                                      <p:cBhvr>
                                        <p:cTn id="380" dur="1" fill="hold">
                                          <p:stCondLst>
                                            <p:cond delay="0"/>
                                          </p:stCondLst>
                                        </p:cTn>
                                        <p:tgtEl>
                                          <p:spTgt spid="494">
                                            <p:txEl>
                                              <p:pRg st="5" end="5"/>
                                            </p:txEl>
                                          </p:spTgt>
                                        </p:tgtEl>
                                        <p:attrNameLst>
                                          <p:attrName>style.visibility</p:attrName>
                                        </p:attrNameLst>
                                      </p:cBhvr>
                                      <p:to>
                                        <p:strVal val="visible"/>
                                      </p:to>
                                    </p:set>
                                    <p:anim calcmode="lin" valueType="num">
                                      <p:cBhvr additive="base">
                                        <p:cTn id="381" dur="500"/>
                                        <p:tgtEl>
                                          <p:spTgt spid="494">
                                            <p:txEl>
                                              <p:pRg st="5" end="5"/>
                                            </p:txEl>
                                          </p:spTgt>
                                        </p:tgtEl>
                                        <p:attrNameLst>
                                          <p:attrName>ppt_w</p:attrName>
                                        </p:attrNameLst>
                                      </p:cBhvr>
                                      <p:tavLst>
                                        <p:tav tm="0">
                                          <p:val>
                                            <p:strVal val="0"/>
                                          </p:val>
                                        </p:tav>
                                        <p:tav tm="100000">
                                          <p:val>
                                            <p:strVal val="#ppt_w"/>
                                          </p:val>
                                        </p:tav>
                                      </p:tavLst>
                                    </p:anim>
                                    <p:anim calcmode="lin" valueType="num">
                                      <p:cBhvr additive="base">
                                        <p:cTn id="382" dur="500"/>
                                        <p:tgtEl>
                                          <p:spTgt spid="494">
                                            <p:txEl>
                                              <p:pRg st="5" end="5"/>
                                            </p:txEl>
                                          </p:spTgt>
                                        </p:tgtEl>
                                        <p:attrNameLst>
                                          <p:attrName>ppt_h</p:attrName>
                                        </p:attrNameLst>
                                      </p:cBhvr>
                                      <p:tavLst>
                                        <p:tav tm="0">
                                          <p:val>
                                            <p:strVal val="0"/>
                                          </p:val>
                                        </p:tav>
                                        <p:tav tm="100000">
                                          <p:val>
                                            <p:strVal val="#ppt_h"/>
                                          </p:val>
                                        </p:tav>
                                      </p:tavLst>
                                    </p:anim>
                                  </p:childTnLst>
                                </p:cTn>
                              </p:par>
                            </p:childTnLst>
                          </p:cTn>
                        </p:par>
                        <p:par>
                          <p:cTn id="383" fill="hold">
                            <p:stCondLst>
                              <p:cond delay="13000"/>
                            </p:stCondLst>
                            <p:childTnLst>
                              <p:par>
                                <p:cTn id="384" presetID="23" presetClass="entr" presetSubtype="16" fill="hold" nodeType="afterEffect">
                                  <p:stCondLst>
                                    <p:cond delay="0"/>
                                  </p:stCondLst>
                                  <p:childTnLst>
                                    <p:set>
                                      <p:cBhvr>
                                        <p:cTn id="385" dur="1" fill="hold">
                                          <p:stCondLst>
                                            <p:cond delay="0"/>
                                          </p:stCondLst>
                                        </p:cTn>
                                        <p:tgtEl>
                                          <p:spTgt spid="494">
                                            <p:txEl>
                                              <p:pRg st="6" end="6"/>
                                            </p:txEl>
                                          </p:spTgt>
                                        </p:tgtEl>
                                        <p:attrNameLst>
                                          <p:attrName>style.visibility</p:attrName>
                                        </p:attrNameLst>
                                      </p:cBhvr>
                                      <p:to>
                                        <p:strVal val="visible"/>
                                      </p:to>
                                    </p:set>
                                    <p:anim calcmode="lin" valueType="num">
                                      <p:cBhvr additive="base">
                                        <p:cTn id="386" dur="500"/>
                                        <p:tgtEl>
                                          <p:spTgt spid="494">
                                            <p:txEl>
                                              <p:pRg st="6" end="6"/>
                                            </p:txEl>
                                          </p:spTgt>
                                        </p:tgtEl>
                                        <p:attrNameLst>
                                          <p:attrName>ppt_w</p:attrName>
                                        </p:attrNameLst>
                                      </p:cBhvr>
                                      <p:tavLst>
                                        <p:tav tm="0">
                                          <p:val>
                                            <p:strVal val="0"/>
                                          </p:val>
                                        </p:tav>
                                        <p:tav tm="100000">
                                          <p:val>
                                            <p:strVal val="#ppt_w"/>
                                          </p:val>
                                        </p:tav>
                                      </p:tavLst>
                                    </p:anim>
                                    <p:anim calcmode="lin" valueType="num">
                                      <p:cBhvr additive="base">
                                        <p:cTn id="387" dur="500"/>
                                        <p:tgtEl>
                                          <p:spTgt spid="494">
                                            <p:txEl>
                                              <p:pRg st="6" end="6"/>
                                            </p:txEl>
                                          </p:spTgt>
                                        </p:tgtEl>
                                        <p:attrNameLst>
                                          <p:attrName>ppt_h</p:attrName>
                                        </p:attrNameLst>
                                      </p:cBhvr>
                                      <p:tavLst>
                                        <p:tav tm="0">
                                          <p:val>
                                            <p:strVal val="0"/>
                                          </p:val>
                                        </p:tav>
                                        <p:tav tm="100000">
                                          <p:val>
                                            <p:strVal val="#ppt_h"/>
                                          </p:val>
                                        </p:tav>
                                      </p:tavLst>
                                    </p:anim>
                                  </p:childTnLst>
                                </p:cTn>
                              </p:par>
                            </p:childTnLst>
                          </p:cTn>
                        </p:par>
                        <p:par>
                          <p:cTn id="388" fill="hold">
                            <p:stCondLst>
                              <p:cond delay="13500"/>
                            </p:stCondLst>
                            <p:childTnLst>
                              <p:par>
                                <p:cTn id="389" presetID="23" presetClass="entr" presetSubtype="16" fill="hold" nodeType="afterEffect">
                                  <p:stCondLst>
                                    <p:cond delay="0"/>
                                  </p:stCondLst>
                                  <p:childTnLst>
                                    <p:set>
                                      <p:cBhvr>
                                        <p:cTn id="390" dur="1" fill="hold">
                                          <p:stCondLst>
                                            <p:cond delay="0"/>
                                          </p:stCondLst>
                                        </p:cTn>
                                        <p:tgtEl>
                                          <p:spTgt spid="494">
                                            <p:txEl>
                                              <p:pRg st="7" end="7"/>
                                            </p:txEl>
                                          </p:spTgt>
                                        </p:tgtEl>
                                        <p:attrNameLst>
                                          <p:attrName>style.visibility</p:attrName>
                                        </p:attrNameLst>
                                      </p:cBhvr>
                                      <p:to>
                                        <p:strVal val="visible"/>
                                      </p:to>
                                    </p:set>
                                    <p:anim calcmode="lin" valueType="num">
                                      <p:cBhvr additive="base">
                                        <p:cTn id="391" dur="500"/>
                                        <p:tgtEl>
                                          <p:spTgt spid="494">
                                            <p:txEl>
                                              <p:pRg st="7" end="7"/>
                                            </p:txEl>
                                          </p:spTgt>
                                        </p:tgtEl>
                                        <p:attrNameLst>
                                          <p:attrName>ppt_w</p:attrName>
                                        </p:attrNameLst>
                                      </p:cBhvr>
                                      <p:tavLst>
                                        <p:tav tm="0">
                                          <p:val>
                                            <p:strVal val="0"/>
                                          </p:val>
                                        </p:tav>
                                        <p:tav tm="100000">
                                          <p:val>
                                            <p:strVal val="#ppt_w"/>
                                          </p:val>
                                        </p:tav>
                                      </p:tavLst>
                                    </p:anim>
                                    <p:anim calcmode="lin" valueType="num">
                                      <p:cBhvr additive="base">
                                        <p:cTn id="392" dur="500"/>
                                        <p:tgtEl>
                                          <p:spTgt spid="494">
                                            <p:txEl>
                                              <p:pRg st="7" end="7"/>
                                            </p:txEl>
                                          </p:spTgt>
                                        </p:tgtEl>
                                        <p:attrNameLst>
                                          <p:attrName>ppt_h</p:attrName>
                                        </p:attrNameLst>
                                      </p:cBhvr>
                                      <p:tavLst>
                                        <p:tav tm="0">
                                          <p:val>
                                            <p:strVal val="0"/>
                                          </p:val>
                                        </p:tav>
                                        <p:tav tm="100000">
                                          <p:val>
                                            <p:strVal val="#ppt_h"/>
                                          </p:val>
                                        </p:tav>
                                      </p:tavLst>
                                    </p:anim>
                                  </p:childTnLst>
                                </p:cTn>
                              </p:par>
                            </p:childTnLst>
                          </p:cTn>
                        </p:par>
                        <p:par>
                          <p:cTn id="393" fill="hold">
                            <p:stCondLst>
                              <p:cond delay="14000"/>
                            </p:stCondLst>
                            <p:childTnLst>
                              <p:par>
                                <p:cTn id="394" presetID="23" presetClass="entr" presetSubtype="16" fill="hold" nodeType="afterEffect">
                                  <p:stCondLst>
                                    <p:cond delay="0"/>
                                  </p:stCondLst>
                                  <p:childTnLst>
                                    <p:set>
                                      <p:cBhvr>
                                        <p:cTn id="395" dur="1" fill="hold">
                                          <p:stCondLst>
                                            <p:cond delay="0"/>
                                          </p:stCondLst>
                                        </p:cTn>
                                        <p:tgtEl>
                                          <p:spTgt spid="494">
                                            <p:txEl>
                                              <p:pRg st="8" end="8"/>
                                            </p:txEl>
                                          </p:spTgt>
                                        </p:tgtEl>
                                        <p:attrNameLst>
                                          <p:attrName>style.visibility</p:attrName>
                                        </p:attrNameLst>
                                      </p:cBhvr>
                                      <p:to>
                                        <p:strVal val="visible"/>
                                      </p:to>
                                    </p:set>
                                    <p:anim calcmode="lin" valueType="num">
                                      <p:cBhvr additive="base">
                                        <p:cTn id="396" dur="500"/>
                                        <p:tgtEl>
                                          <p:spTgt spid="494">
                                            <p:txEl>
                                              <p:pRg st="8" end="8"/>
                                            </p:txEl>
                                          </p:spTgt>
                                        </p:tgtEl>
                                        <p:attrNameLst>
                                          <p:attrName>ppt_w</p:attrName>
                                        </p:attrNameLst>
                                      </p:cBhvr>
                                      <p:tavLst>
                                        <p:tav tm="0">
                                          <p:val>
                                            <p:strVal val="0"/>
                                          </p:val>
                                        </p:tav>
                                        <p:tav tm="100000">
                                          <p:val>
                                            <p:strVal val="#ppt_w"/>
                                          </p:val>
                                        </p:tav>
                                      </p:tavLst>
                                    </p:anim>
                                    <p:anim calcmode="lin" valueType="num">
                                      <p:cBhvr additive="base">
                                        <p:cTn id="397" dur="500"/>
                                        <p:tgtEl>
                                          <p:spTgt spid="494">
                                            <p:txEl>
                                              <p:pRg st="8" end="8"/>
                                            </p:txEl>
                                          </p:spTgt>
                                        </p:tgtEl>
                                        <p:attrNameLst>
                                          <p:attrName>ppt_h</p:attrName>
                                        </p:attrNameLst>
                                      </p:cBhvr>
                                      <p:tavLst>
                                        <p:tav tm="0">
                                          <p:val>
                                            <p:strVal val="0"/>
                                          </p:val>
                                        </p:tav>
                                        <p:tav tm="100000">
                                          <p:val>
                                            <p:strVal val="#ppt_h"/>
                                          </p:val>
                                        </p:tav>
                                      </p:tavLst>
                                    </p:anim>
                                  </p:childTnLst>
                                </p:cTn>
                              </p:par>
                              <p:par>
                                <p:cTn id="398" presetID="23" presetClass="entr" presetSubtype="16" fill="hold" nodeType="withEffect">
                                  <p:stCondLst>
                                    <p:cond delay="200"/>
                                  </p:stCondLst>
                                  <p:childTnLst>
                                    <p:set>
                                      <p:cBhvr>
                                        <p:cTn id="399" dur="1" fill="hold">
                                          <p:stCondLst>
                                            <p:cond delay="0"/>
                                          </p:stCondLst>
                                        </p:cTn>
                                        <p:tgtEl>
                                          <p:spTgt spid="495"/>
                                        </p:tgtEl>
                                        <p:attrNameLst>
                                          <p:attrName>style.visibility</p:attrName>
                                        </p:attrNameLst>
                                      </p:cBhvr>
                                      <p:to>
                                        <p:strVal val="visible"/>
                                      </p:to>
                                    </p:set>
                                    <p:anim calcmode="lin" valueType="num">
                                      <p:cBhvr additive="base">
                                        <p:cTn id="400" dur="500"/>
                                        <p:tgtEl>
                                          <p:spTgt spid="495"/>
                                        </p:tgtEl>
                                        <p:attrNameLst>
                                          <p:attrName>ppt_w</p:attrName>
                                        </p:attrNameLst>
                                      </p:cBhvr>
                                      <p:tavLst>
                                        <p:tav tm="0">
                                          <p:val>
                                            <p:strVal val="0"/>
                                          </p:val>
                                        </p:tav>
                                        <p:tav tm="100000">
                                          <p:val>
                                            <p:strVal val="#ppt_w"/>
                                          </p:val>
                                        </p:tav>
                                      </p:tavLst>
                                    </p:anim>
                                    <p:anim calcmode="lin" valueType="num">
                                      <p:cBhvr additive="base">
                                        <p:cTn id="401" dur="500"/>
                                        <p:tgtEl>
                                          <p:spTgt spid="495"/>
                                        </p:tgtEl>
                                        <p:attrNameLst>
                                          <p:attrName>ppt_h</p:attrName>
                                        </p:attrNameLst>
                                      </p:cBhvr>
                                      <p:tavLst>
                                        <p:tav tm="0">
                                          <p:val>
                                            <p:strVal val="0"/>
                                          </p:val>
                                        </p:tav>
                                        <p:tav tm="100000">
                                          <p:val>
                                            <p:strVal val="#ppt_h"/>
                                          </p:val>
                                        </p:tav>
                                      </p:tavLst>
                                    </p:anim>
                                  </p:childTnLst>
                                </p:cTn>
                              </p:par>
                              <p:par>
                                <p:cTn id="402" presetID="23" presetClass="entr" presetSubtype="16" fill="hold" nodeType="withEffect">
                                  <p:stCondLst>
                                    <p:cond delay="200"/>
                                  </p:stCondLst>
                                  <p:childTnLst>
                                    <p:set>
                                      <p:cBhvr>
                                        <p:cTn id="403" dur="1" fill="hold">
                                          <p:stCondLst>
                                            <p:cond delay="0"/>
                                          </p:stCondLst>
                                        </p:cTn>
                                        <p:tgtEl>
                                          <p:spTgt spid="496">
                                            <p:txEl>
                                              <p:pRg st="0" end="0"/>
                                            </p:txEl>
                                          </p:spTgt>
                                        </p:tgtEl>
                                        <p:attrNameLst>
                                          <p:attrName>style.visibility</p:attrName>
                                        </p:attrNameLst>
                                      </p:cBhvr>
                                      <p:to>
                                        <p:strVal val="visible"/>
                                      </p:to>
                                    </p:set>
                                    <p:anim calcmode="lin" valueType="num">
                                      <p:cBhvr additive="base">
                                        <p:cTn id="404" dur="500"/>
                                        <p:tgtEl>
                                          <p:spTgt spid="496">
                                            <p:txEl>
                                              <p:pRg st="0" end="0"/>
                                            </p:txEl>
                                          </p:spTgt>
                                        </p:tgtEl>
                                        <p:attrNameLst>
                                          <p:attrName>ppt_w</p:attrName>
                                        </p:attrNameLst>
                                      </p:cBhvr>
                                      <p:tavLst>
                                        <p:tav tm="0">
                                          <p:val>
                                            <p:strVal val="0"/>
                                          </p:val>
                                        </p:tav>
                                        <p:tav tm="100000">
                                          <p:val>
                                            <p:strVal val="#ppt_w"/>
                                          </p:val>
                                        </p:tav>
                                      </p:tavLst>
                                    </p:anim>
                                    <p:anim calcmode="lin" valueType="num">
                                      <p:cBhvr additive="base">
                                        <p:cTn id="405" dur="500"/>
                                        <p:tgtEl>
                                          <p:spTgt spid="496">
                                            <p:txEl>
                                              <p:pRg st="0" end="0"/>
                                            </p:txEl>
                                          </p:spTgt>
                                        </p:tgtEl>
                                        <p:attrNameLst>
                                          <p:attrName>ppt_h</p:attrName>
                                        </p:attrNameLst>
                                      </p:cBhvr>
                                      <p:tavLst>
                                        <p:tav tm="0">
                                          <p:val>
                                            <p:strVal val="0"/>
                                          </p:val>
                                        </p:tav>
                                        <p:tav tm="100000">
                                          <p:val>
                                            <p:strVal val="#ppt_h"/>
                                          </p:val>
                                        </p:tav>
                                      </p:tavLst>
                                    </p:anim>
                                  </p:childTnLst>
                                </p:cTn>
                              </p:par>
                              <p:par>
                                <p:cTn id="406" presetID="23" presetClass="entr" presetSubtype="16" fill="hold" nodeType="withEffect">
                                  <p:stCondLst>
                                    <p:cond delay="200"/>
                                  </p:stCondLst>
                                  <p:childTnLst>
                                    <p:set>
                                      <p:cBhvr>
                                        <p:cTn id="407" dur="1" fill="hold">
                                          <p:stCondLst>
                                            <p:cond delay="0"/>
                                          </p:stCondLst>
                                        </p:cTn>
                                        <p:tgtEl>
                                          <p:spTgt spid="496">
                                            <p:txEl>
                                              <p:pRg st="1" end="1"/>
                                            </p:txEl>
                                          </p:spTgt>
                                        </p:tgtEl>
                                        <p:attrNameLst>
                                          <p:attrName>style.visibility</p:attrName>
                                        </p:attrNameLst>
                                      </p:cBhvr>
                                      <p:to>
                                        <p:strVal val="visible"/>
                                      </p:to>
                                    </p:set>
                                    <p:anim calcmode="lin" valueType="num">
                                      <p:cBhvr additive="base">
                                        <p:cTn id="408" dur="500"/>
                                        <p:tgtEl>
                                          <p:spTgt spid="496">
                                            <p:txEl>
                                              <p:pRg st="1" end="1"/>
                                            </p:txEl>
                                          </p:spTgt>
                                        </p:tgtEl>
                                        <p:attrNameLst>
                                          <p:attrName>ppt_w</p:attrName>
                                        </p:attrNameLst>
                                      </p:cBhvr>
                                      <p:tavLst>
                                        <p:tav tm="0">
                                          <p:val>
                                            <p:strVal val="0"/>
                                          </p:val>
                                        </p:tav>
                                        <p:tav tm="100000">
                                          <p:val>
                                            <p:strVal val="#ppt_w"/>
                                          </p:val>
                                        </p:tav>
                                      </p:tavLst>
                                    </p:anim>
                                    <p:anim calcmode="lin" valueType="num">
                                      <p:cBhvr additive="base">
                                        <p:cTn id="409" dur="500"/>
                                        <p:tgtEl>
                                          <p:spTgt spid="496">
                                            <p:txEl>
                                              <p:pRg st="1" end="1"/>
                                            </p:txEl>
                                          </p:spTgt>
                                        </p:tgtEl>
                                        <p:attrNameLst>
                                          <p:attrName>ppt_h</p:attrName>
                                        </p:attrNameLst>
                                      </p:cBhvr>
                                      <p:tavLst>
                                        <p:tav tm="0">
                                          <p:val>
                                            <p:strVal val="0"/>
                                          </p:val>
                                        </p:tav>
                                        <p:tav tm="100000">
                                          <p:val>
                                            <p:strVal val="#ppt_h"/>
                                          </p:val>
                                        </p:tav>
                                      </p:tavLst>
                                    </p:anim>
                                  </p:childTnLst>
                                </p:cTn>
                              </p:par>
                              <p:par>
                                <p:cTn id="410" presetID="23" presetClass="entr" presetSubtype="16" fill="hold" nodeType="withEffect">
                                  <p:stCondLst>
                                    <p:cond delay="200"/>
                                  </p:stCondLst>
                                  <p:childTnLst>
                                    <p:set>
                                      <p:cBhvr>
                                        <p:cTn id="411" dur="1" fill="hold">
                                          <p:stCondLst>
                                            <p:cond delay="0"/>
                                          </p:stCondLst>
                                        </p:cTn>
                                        <p:tgtEl>
                                          <p:spTgt spid="496">
                                            <p:txEl>
                                              <p:pRg st="2" end="2"/>
                                            </p:txEl>
                                          </p:spTgt>
                                        </p:tgtEl>
                                        <p:attrNameLst>
                                          <p:attrName>style.visibility</p:attrName>
                                        </p:attrNameLst>
                                      </p:cBhvr>
                                      <p:to>
                                        <p:strVal val="visible"/>
                                      </p:to>
                                    </p:set>
                                    <p:anim calcmode="lin" valueType="num">
                                      <p:cBhvr additive="base">
                                        <p:cTn id="412" dur="500"/>
                                        <p:tgtEl>
                                          <p:spTgt spid="496">
                                            <p:txEl>
                                              <p:pRg st="2" end="2"/>
                                            </p:txEl>
                                          </p:spTgt>
                                        </p:tgtEl>
                                        <p:attrNameLst>
                                          <p:attrName>ppt_w</p:attrName>
                                        </p:attrNameLst>
                                      </p:cBhvr>
                                      <p:tavLst>
                                        <p:tav tm="0">
                                          <p:val>
                                            <p:strVal val="0"/>
                                          </p:val>
                                        </p:tav>
                                        <p:tav tm="100000">
                                          <p:val>
                                            <p:strVal val="#ppt_w"/>
                                          </p:val>
                                        </p:tav>
                                      </p:tavLst>
                                    </p:anim>
                                    <p:anim calcmode="lin" valueType="num">
                                      <p:cBhvr additive="base">
                                        <p:cTn id="413" dur="500"/>
                                        <p:tgtEl>
                                          <p:spTgt spid="496">
                                            <p:txEl>
                                              <p:pRg st="2" end="2"/>
                                            </p:txEl>
                                          </p:spTgt>
                                        </p:tgtEl>
                                        <p:attrNameLst>
                                          <p:attrName>ppt_h</p:attrName>
                                        </p:attrNameLst>
                                      </p:cBhvr>
                                      <p:tavLst>
                                        <p:tav tm="0">
                                          <p:val>
                                            <p:strVal val="0"/>
                                          </p:val>
                                        </p:tav>
                                        <p:tav tm="100000">
                                          <p:val>
                                            <p:strVal val="#ppt_h"/>
                                          </p:val>
                                        </p:tav>
                                      </p:tavLst>
                                    </p:anim>
                                  </p:childTnLst>
                                </p:cTn>
                              </p:par>
                              <p:par>
                                <p:cTn id="414" presetID="23" presetClass="entr" presetSubtype="16" fill="hold" nodeType="withEffect">
                                  <p:stCondLst>
                                    <p:cond delay="200"/>
                                  </p:stCondLst>
                                  <p:childTnLst>
                                    <p:set>
                                      <p:cBhvr>
                                        <p:cTn id="415" dur="1" fill="hold">
                                          <p:stCondLst>
                                            <p:cond delay="0"/>
                                          </p:stCondLst>
                                        </p:cTn>
                                        <p:tgtEl>
                                          <p:spTgt spid="496">
                                            <p:txEl>
                                              <p:pRg st="3" end="3"/>
                                            </p:txEl>
                                          </p:spTgt>
                                        </p:tgtEl>
                                        <p:attrNameLst>
                                          <p:attrName>style.visibility</p:attrName>
                                        </p:attrNameLst>
                                      </p:cBhvr>
                                      <p:to>
                                        <p:strVal val="visible"/>
                                      </p:to>
                                    </p:set>
                                    <p:anim calcmode="lin" valueType="num">
                                      <p:cBhvr additive="base">
                                        <p:cTn id="416" dur="500"/>
                                        <p:tgtEl>
                                          <p:spTgt spid="496">
                                            <p:txEl>
                                              <p:pRg st="3" end="3"/>
                                            </p:txEl>
                                          </p:spTgt>
                                        </p:tgtEl>
                                        <p:attrNameLst>
                                          <p:attrName>ppt_w</p:attrName>
                                        </p:attrNameLst>
                                      </p:cBhvr>
                                      <p:tavLst>
                                        <p:tav tm="0">
                                          <p:val>
                                            <p:strVal val="0"/>
                                          </p:val>
                                        </p:tav>
                                        <p:tav tm="100000">
                                          <p:val>
                                            <p:strVal val="#ppt_w"/>
                                          </p:val>
                                        </p:tav>
                                      </p:tavLst>
                                    </p:anim>
                                    <p:anim calcmode="lin" valueType="num">
                                      <p:cBhvr additive="base">
                                        <p:cTn id="417" dur="500"/>
                                        <p:tgtEl>
                                          <p:spTgt spid="496">
                                            <p:txEl>
                                              <p:pRg st="3" end="3"/>
                                            </p:txEl>
                                          </p:spTgt>
                                        </p:tgtEl>
                                        <p:attrNameLst>
                                          <p:attrName>ppt_h</p:attrName>
                                        </p:attrNameLst>
                                      </p:cBhvr>
                                      <p:tavLst>
                                        <p:tav tm="0">
                                          <p:val>
                                            <p:strVal val="0"/>
                                          </p:val>
                                        </p:tav>
                                        <p:tav tm="100000">
                                          <p:val>
                                            <p:strVal val="#ppt_h"/>
                                          </p:val>
                                        </p:tav>
                                      </p:tavLst>
                                    </p:anim>
                                  </p:childTnLst>
                                </p:cTn>
                              </p:par>
                              <p:par>
                                <p:cTn id="418" presetID="23" presetClass="entr" presetSubtype="16" fill="hold" nodeType="withEffect">
                                  <p:stCondLst>
                                    <p:cond delay="200"/>
                                  </p:stCondLst>
                                  <p:childTnLst>
                                    <p:set>
                                      <p:cBhvr>
                                        <p:cTn id="419" dur="1" fill="hold">
                                          <p:stCondLst>
                                            <p:cond delay="0"/>
                                          </p:stCondLst>
                                        </p:cTn>
                                        <p:tgtEl>
                                          <p:spTgt spid="496">
                                            <p:txEl>
                                              <p:pRg st="4" end="4"/>
                                            </p:txEl>
                                          </p:spTgt>
                                        </p:tgtEl>
                                        <p:attrNameLst>
                                          <p:attrName>style.visibility</p:attrName>
                                        </p:attrNameLst>
                                      </p:cBhvr>
                                      <p:to>
                                        <p:strVal val="visible"/>
                                      </p:to>
                                    </p:set>
                                    <p:anim calcmode="lin" valueType="num">
                                      <p:cBhvr additive="base">
                                        <p:cTn id="420" dur="500"/>
                                        <p:tgtEl>
                                          <p:spTgt spid="496">
                                            <p:txEl>
                                              <p:pRg st="4" end="4"/>
                                            </p:txEl>
                                          </p:spTgt>
                                        </p:tgtEl>
                                        <p:attrNameLst>
                                          <p:attrName>ppt_w</p:attrName>
                                        </p:attrNameLst>
                                      </p:cBhvr>
                                      <p:tavLst>
                                        <p:tav tm="0">
                                          <p:val>
                                            <p:strVal val="0"/>
                                          </p:val>
                                        </p:tav>
                                        <p:tav tm="100000">
                                          <p:val>
                                            <p:strVal val="#ppt_w"/>
                                          </p:val>
                                        </p:tav>
                                      </p:tavLst>
                                    </p:anim>
                                    <p:anim calcmode="lin" valueType="num">
                                      <p:cBhvr additive="base">
                                        <p:cTn id="421" dur="500"/>
                                        <p:tgtEl>
                                          <p:spTgt spid="496">
                                            <p:txEl>
                                              <p:pRg st="4" end="4"/>
                                            </p:txEl>
                                          </p:spTgt>
                                        </p:tgtEl>
                                        <p:attrNameLst>
                                          <p:attrName>ppt_h</p:attrName>
                                        </p:attrNameLst>
                                      </p:cBhvr>
                                      <p:tavLst>
                                        <p:tav tm="0">
                                          <p:val>
                                            <p:strVal val="0"/>
                                          </p:val>
                                        </p:tav>
                                        <p:tav tm="100000">
                                          <p:val>
                                            <p:strVal val="#ppt_h"/>
                                          </p:val>
                                        </p:tav>
                                      </p:tavLst>
                                    </p:anim>
                                  </p:childTnLst>
                                </p:cTn>
                              </p:par>
                              <p:par>
                                <p:cTn id="422" presetID="23" presetClass="entr" presetSubtype="16" fill="hold" nodeType="withEffect">
                                  <p:stCondLst>
                                    <p:cond delay="200"/>
                                  </p:stCondLst>
                                  <p:childTnLst>
                                    <p:set>
                                      <p:cBhvr>
                                        <p:cTn id="423" dur="1" fill="hold">
                                          <p:stCondLst>
                                            <p:cond delay="0"/>
                                          </p:stCondLst>
                                        </p:cTn>
                                        <p:tgtEl>
                                          <p:spTgt spid="496">
                                            <p:txEl>
                                              <p:pRg st="5" end="5"/>
                                            </p:txEl>
                                          </p:spTgt>
                                        </p:tgtEl>
                                        <p:attrNameLst>
                                          <p:attrName>style.visibility</p:attrName>
                                        </p:attrNameLst>
                                      </p:cBhvr>
                                      <p:to>
                                        <p:strVal val="visible"/>
                                      </p:to>
                                    </p:set>
                                    <p:anim calcmode="lin" valueType="num">
                                      <p:cBhvr additive="base">
                                        <p:cTn id="424" dur="500"/>
                                        <p:tgtEl>
                                          <p:spTgt spid="496">
                                            <p:txEl>
                                              <p:pRg st="5" end="5"/>
                                            </p:txEl>
                                          </p:spTgt>
                                        </p:tgtEl>
                                        <p:attrNameLst>
                                          <p:attrName>ppt_w</p:attrName>
                                        </p:attrNameLst>
                                      </p:cBhvr>
                                      <p:tavLst>
                                        <p:tav tm="0">
                                          <p:val>
                                            <p:strVal val="0"/>
                                          </p:val>
                                        </p:tav>
                                        <p:tav tm="100000">
                                          <p:val>
                                            <p:strVal val="#ppt_w"/>
                                          </p:val>
                                        </p:tav>
                                      </p:tavLst>
                                    </p:anim>
                                    <p:anim calcmode="lin" valueType="num">
                                      <p:cBhvr additive="base">
                                        <p:cTn id="425" dur="500"/>
                                        <p:tgtEl>
                                          <p:spTgt spid="496">
                                            <p:txEl>
                                              <p:pRg st="5" end="5"/>
                                            </p:txEl>
                                          </p:spTgt>
                                        </p:tgtEl>
                                        <p:attrNameLst>
                                          <p:attrName>ppt_h</p:attrName>
                                        </p:attrNameLst>
                                      </p:cBhvr>
                                      <p:tavLst>
                                        <p:tav tm="0">
                                          <p:val>
                                            <p:strVal val="0"/>
                                          </p:val>
                                        </p:tav>
                                        <p:tav tm="100000">
                                          <p:val>
                                            <p:strVal val="#ppt_h"/>
                                          </p:val>
                                        </p:tav>
                                      </p:tavLst>
                                    </p:anim>
                                  </p:childTnLst>
                                </p:cTn>
                              </p:par>
                              <p:par>
                                <p:cTn id="426" presetID="23" presetClass="entr" presetSubtype="16" fill="hold" nodeType="withEffect">
                                  <p:stCondLst>
                                    <p:cond delay="200"/>
                                  </p:stCondLst>
                                  <p:childTnLst>
                                    <p:set>
                                      <p:cBhvr>
                                        <p:cTn id="427" dur="1" fill="hold">
                                          <p:stCondLst>
                                            <p:cond delay="0"/>
                                          </p:stCondLst>
                                        </p:cTn>
                                        <p:tgtEl>
                                          <p:spTgt spid="496">
                                            <p:txEl>
                                              <p:pRg st="6" end="6"/>
                                            </p:txEl>
                                          </p:spTgt>
                                        </p:tgtEl>
                                        <p:attrNameLst>
                                          <p:attrName>style.visibility</p:attrName>
                                        </p:attrNameLst>
                                      </p:cBhvr>
                                      <p:to>
                                        <p:strVal val="visible"/>
                                      </p:to>
                                    </p:set>
                                    <p:anim calcmode="lin" valueType="num">
                                      <p:cBhvr additive="base">
                                        <p:cTn id="428" dur="500"/>
                                        <p:tgtEl>
                                          <p:spTgt spid="496">
                                            <p:txEl>
                                              <p:pRg st="6" end="6"/>
                                            </p:txEl>
                                          </p:spTgt>
                                        </p:tgtEl>
                                        <p:attrNameLst>
                                          <p:attrName>ppt_w</p:attrName>
                                        </p:attrNameLst>
                                      </p:cBhvr>
                                      <p:tavLst>
                                        <p:tav tm="0">
                                          <p:val>
                                            <p:strVal val="0"/>
                                          </p:val>
                                        </p:tav>
                                        <p:tav tm="100000">
                                          <p:val>
                                            <p:strVal val="#ppt_w"/>
                                          </p:val>
                                        </p:tav>
                                      </p:tavLst>
                                    </p:anim>
                                    <p:anim calcmode="lin" valueType="num">
                                      <p:cBhvr additive="base">
                                        <p:cTn id="429" dur="500"/>
                                        <p:tgtEl>
                                          <p:spTgt spid="496">
                                            <p:txEl>
                                              <p:pRg st="6" end="6"/>
                                            </p:txEl>
                                          </p:spTgt>
                                        </p:tgtEl>
                                        <p:attrNameLst>
                                          <p:attrName>ppt_h</p:attrName>
                                        </p:attrNameLst>
                                      </p:cBhvr>
                                      <p:tavLst>
                                        <p:tav tm="0">
                                          <p:val>
                                            <p:strVal val="0"/>
                                          </p:val>
                                        </p:tav>
                                        <p:tav tm="100000">
                                          <p:val>
                                            <p:strVal val="#ppt_h"/>
                                          </p:val>
                                        </p:tav>
                                      </p:tavLst>
                                    </p:anim>
                                  </p:childTnLst>
                                </p:cTn>
                              </p:par>
                              <p:par>
                                <p:cTn id="430" presetID="23" presetClass="entr" presetSubtype="16" fill="hold" nodeType="withEffect">
                                  <p:stCondLst>
                                    <p:cond delay="200"/>
                                  </p:stCondLst>
                                  <p:childTnLst>
                                    <p:set>
                                      <p:cBhvr>
                                        <p:cTn id="431" dur="1" fill="hold">
                                          <p:stCondLst>
                                            <p:cond delay="0"/>
                                          </p:stCondLst>
                                        </p:cTn>
                                        <p:tgtEl>
                                          <p:spTgt spid="496">
                                            <p:txEl>
                                              <p:pRg st="7" end="7"/>
                                            </p:txEl>
                                          </p:spTgt>
                                        </p:tgtEl>
                                        <p:attrNameLst>
                                          <p:attrName>style.visibility</p:attrName>
                                        </p:attrNameLst>
                                      </p:cBhvr>
                                      <p:to>
                                        <p:strVal val="visible"/>
                                      </p:to>
                                    </p:set>
                                    <p:anim calcmode="lin" valueType="num">
                                      <p:cBhvr additive="base">
                                        <p:cTn id="432" dur="500"/>
                                        <p:tgtEl>
                                          <p:spTgt spid="496">
                                            <p:txEl>
                                              <p:pRg st="7" end="7"/>
                                            </p:txEl>
                                          </p:spTgt>
                                        </p:tgtEl>
                                        <p:attrNameLst>
                                          <p:attrName>ppt_w</p:attrName>
                                        </p:attrNameLst>
                                      </p:cBhvr>
                                      <p:tavLst>
                                        <p:tav tm="0">
                                          <p:val>
                                            <p:strVal val="0"/>
                                          </p:val>
                                        </p:tav>
                                        <p:tav tm="100000">
                                          <p:val>
                                            <p:strVal val="#ppt_w"/>
                                          </p:val>
                                        </p:tav>
                                      </p:tavLst>
                                    </p:anim>
                                    <p:anim calcmode="lin" valueType="num">
                                      <p:cBhvr additive="base">
                                        <p:cTn id="433" dur="500"/>
                                        <p:tgtEl>
                                          <p:spTgt spid="496">
                                            <p:txEl>
                                              <p:pRg st="7" end="7"/>
                                            </p:txEl>
                                          </p:spTgt>
                                        </p:tgtEl>
                                        <p:attrNameLst>
                                          <p:attrName>ppt_h</p:attrName>
                                        </p:attrNameLst>
                                      </p:cBhvr>
                                      <p:tavLst>
                                        <p:tav tm="0">
                                          <p:val>
                                            <p:strVal val="0"/>
                                          </p:val>
                                        </p:tav>
                                        <p:tav tm="100000">
                                          <p:val>
                                            <p:strVal val="#ppt_h"/>
                                          </p:val>
                                        </p:tav>
                                      </p:tavLst>
                                    </p:anim>
                                  </p:childTnLst>
                                </p:cTn>
                              </p:par>
                              <p:par>
                                <p:cTn id="434" presetID="23" presetClass="entr" presetSubtype="16" fill="hold" nodeType="withEffect">
                                  <p:stCondLst>
                                    <p:cond delay="200"/>
                                  </p:stCondLst>
                                  <p:childTnLst>
                                    <p:set>
                                      <p:cBhvr>
                                        <p:cTn id="435" dur="1" fill="hold">
                                          <p:stCondLst>
                                            <p:cond delay="0"/>
                                          </p:stCondLst>
                                        </p:cTn>
                                        <p:tgtEl>
                                          <p:spTgt spid="496">
                                            <p:txEl>
                                              <p:pRg st="8" end="8"/>
                                            </p:txEl>
                                          </p:spTgt>
                                        </p:tgtEl>
                                        <p:attrNameLst>
                                          <p:attrName>style.visibility</p:attrName>
                                        </p:attrNameLst>
                                      </p:cBhvr>
                                      <p:to>
                                        <p:strVal val="visible"/>
                                      </p:to>
                                    </p:set>
                                    <p:anim calcmode="lin" valueType="num">
                                      <p:cBhvr additive="base">
                                        <p:cTn id="436" dur="500"/>
                                        <p:tgtEl>
                                          <p:spTgt spid="496">
                                            <p:txEl>
                                              <p:pRg st="8" end="8"/>
                                            </p:txEl>
                                          </p:spTgt>
                                        </p:tgtEl>
                                        <p:attrNameLst>
                                          <p:attrName>ppt_w</p:attrName>
                                        </p:attrNameLst>
                                      </p:cBhvr>
                                      <p:tavLst>
                                        <p:tav tm="0">
                                          <p:val>
                                            <p:strVal val="0"/>
                                          </p:val>
                                        </p:tav>
                                        <p:tav tm="100000">
                                          <p:val>
                                            <p:strVal val="#ppt_w"/>
                                          </p:val>
                                        </p:tav>
                                      </p:tavLst>
                                    </p:anim>
                                    <p:anim calcmode="lin" valueType="num">
                                      <p:cBhvr additive="base">
                                        <p:cTn id="437" dur="500"/>
                                        <p:tgtEl>
                                          <p:spTgt spid="496">
                                            <p:txEl>
                                              <p:pRg st="8" end="8"/>
                                            </p:txEl>
                                          </p:spTgt>
                                        </p:tgtEl>
                                        <p:attrNameLst>
                                          <p:attrName>ppt_h</p:attrName>
                                        </p:attrNameLst>
                                      </p:cBhvr>
                                      <p:tavLst>
                                        <p:tav tm="0">
                                          <p:val>
                                            <p:strVal val="0"/>
                                          </p:val>
                                        </p:tav>
                                        <p:tav tm="100000">
                                          <p:val>
                                            <p:strVal val="#ppt_h"/>
                                          </p:val>
                                        </p:tav>
                                      </p:tavLst>
                                    </p:anim>
                                  </p:childTnLst>
                                </p:cTn>
                              </p:par>
                              <p:par>
                                <p:cTn id="438" presetID="23" presetClass="entr" presetSubtype="16" fill="hold" nodeType="withEffect">
                                  <p:stCondLst>
                                    <p:cond delay="200"/>
                                  </p:stCondLst>
                                  <p:childTnLst>
                                    <p:set>
                                      <p:cBhvr>
                                        <p:cTn id="439" dur="1" fill="hold">
                                          <p:stCondLst>
                                            <p:cond delay="0"/>
                                          </p:stCondLst>
                                        </p:cTn>
                                        <p:tgtEl>
                                          <p:spTgt spid="497">
                                            <p:txEl>
                                              <p:pRg st="0" end="0"/>
                                            </p:txEl>
                                          </p:spTgt>
                                        </p:tgtEl>
                                        <p:attrNameLst>
                                          <p:attrName>style.visibility</p:attrName>
                                        </p:attrNameLst>
                                      </p:cBhvr>
                                      <p:to>
                                        <p:strVal val="visible"/>
                                      </p:to>
                                    </p:set>
                                    <p:anim calcmode="lin" valueType="num">
                                      <p:cBhvr additive="base">
                                        <p:cTn id="440" dur="500"/>
                                        <p:tgtEl>
                                          <p:spTgt spid="497">
                                            <p:txEl>
                                              <p:pRg st="0" end="0"/>
                                            </p:txEl>
                                          </p:spTgt>
                                        </p:tgtEl>
                                        <p:attrNameLst>
                                          <p:attrName>ppt_w</p:attrName>
                                        </p:attrNameLst>
                                      </p:cBhvr>
                                      <p:tavLst>
                                        <p:tav tm="0">
                                          <p:val>
                                            <p:strVal val="0"/>
                                          </p:val>
                                        </p:tav>
                                        <p:tav tm="100000">
                                          <p:val>
                                            <p:strVal val="#ppt_w"/>
                                          </p:val>
                                        </p:tav>
                                      </p:tavLst>
                                    </p:anim>
                                    <p:anim calcmode="lin" valueType="num">
                                      <p:cBhvr additive="base">
                                        <p:cTn id="441" dur="500"/>
                                        <p:tgtEl>
                                          <p:spTgt spid="497">
                                            <p:txEl>
                                              <p:pRg st="0" end="0"/>
                                            </p:txEl>
                                          </p:spTgt>
                                        </p:tgtEl>
                                        <p:attrNameLst>
                                          <p:attrName>ppt_h</p:attrName>
                                        </p:attrNameLst>
                                      </p:cBhvr>
                                      <p:tavLst>
                                        <p:tav tm="0">
                                          <p:val>
                                            <p:strVal val="0"/>
                                          </p:val>
                                        </p:tav>
                                        <p:tav tm="100000">
                                          <p:val>
                                            <p:strVal val="#ppt_h"/>
                                          </p:val>
                                        </p:tav>
                                      </p:tavLst>
                                    </p:anim>
                                  </p:childTnLst>
                                </p:cTn>
                              </p:par>
                              <p:par>
                                <p:cTn id="442" presetID="23" presetClass="entr" presetSubtype="16" fill="hold" nodeType="withEffect">
                                  <p:stCondLst>
                                    <p:cond delay="200"/>
                                  </p:stCondLst>
                                  <p:childTnLst>
                                    <p:set>
                                      <p:cBhvr>
                                        <p:cTn id="443" dur="1" fill="hold">
                                          <p:stCondLst>
                                            <p:cond delay="0"/>
                                          </p:stCondLst>
                                        </p:cTn>
                                        <p:tgtEl>
                                          <p:spTgt spid="497">
                                            <p:txEl>
                                              <p:pRg st="1" end="1"/>
                                            </p:txEl>
                                          </p:spTgt>
                                        </p:tgtEl>
                                        <p:attrNameLst>
                                          <p:attrName>style.visibility</p:attrName>
                                        </p:attrNameLst>
                                      </p:cBhvr>
                                      <p:to>
                                        <p:strVal val="visible"/>
                                      </p:to>
                                    </p:set>
                                    <p:anim calcmode="lin" valueType="num">
                                      <p:cBhvr additive="base">
                                        <p:cTn id="444" dur="500"/>
                                        <p:tgtEl>
                                          <p:spTgt spid="497">
                                            <p:txEl>
                                              <p:pRg st="1" end="1"/>
                                            </p:txEl>
                                          </p:spTgt>
                                        </p:tgtEl>
                                        <p:attrNameLst>
                                          <p:attrName>ppt_w</p:attrName>
                                        </p:attrNameLst>
                                      </p:cBhvr>
                                      <p:tavLst>
                                        <p:tav tm="0">
                                          <p:val>
                                            <p:strVal val="0"/>
                                          </p:val>
                                        </p:tav>
                                        <p:tav tm="100000">
                                          <p:val>
                                            <p:strVal val="#ppt_w"/>
                                          </p:val>
                                        </p:tav>
                                      </p:tavLst>
                                    </p:anim>
                                    <p:anim calcmode="lin" valueType="num">
                                      <p:cBhvr additive="base">
                                        <p:cTn id="445" dur="500"/>
                                        <p:tgtEl>
                                          <p:spTgt spid="497">
                                            <p:txEl>
                                              <p:pRg st="1" end="1"/>
                                            </p:txEl>
                                          </p:spTgt>
                                        </p:tgtEl>
                                        <p:attrNameLst>
                                          <p:attrName>ppt_h</p:attrName>
                                        </p:attrNameLst>
                                      </p:cBhvr>
                                      <p:tavLst>
                                        <p:tav tm="0">
                                          <p:val>
                                            <p:strVal val="0"/>
                                          </p:val>
                                        </p:tav>
                                        <p:tav tm="100000">
                                          <p:val>
                                            <p:strVal val="#ppt_h"/>
                                          </p:val>
                                        </p:tav>
                                      </p:tavLst>
                                    </p:anim>
                                  </p:childTnLst>
                                </p:cTn>
                              </p:par>
                              <p:par>
                                <p:cTn id="446" presetID="23" presetClass="entr" presetSubtype="16" fill="hold" nodeType="withEffect">
                                  <p:stCondLst>
                                    <p:cond delay="200"/>
                                  </p:stCondLst>
                                  <p:childTnLst>
                                    <p:set>
                                      <p:cBhvr>
                                        <p:cTn id="447" dur="1" fill="hold">
                                          <p:stCondLst>
                                            <p:cond delay="0"/>
                                          </p:stCondLst>
                                        </p:cTn>
                                        <p:tgtEl>
                                          <p:spTgt spid="497">
                                            <p:txEl>
                                              <p:pRg st="2" end="2"/>
                                            </p:txEl>
                                          </p:spTgt>
                                        </p:tgtEl>
                                        <p:attrNameLst>
                                          <p:attrName>style.visibility</p:attrName>
                                        </p:attrNameLst>
                                      </p:cBhvr>
                                      <p:to>
                                        <p:strVal val="visible"/>
                                      </p:to>
                                    </p:set>
                                    <p:anim calcmode="lin" valueType="num">
                                      <p:cBhvr additive="base">
                                        <p:cTn id="448" dur="500"/>
                                        <p:tgtEl>
                                          <p:spTgt spid="497">
                                            <p:txEl>
                                              <p:pRg st="2" end="2"/>
                                            </p:txEl>
                                          </p:spTgt>
                                        </p:tgtEl>
                                        <p:attrNameLst>
                                          <p:attrName>ppt_w</p:attrName>
                                        </p:attrNameLst>
                                      </p:cBhvr>
                                      <p:tavLst>
                                        <p:tav tm="0">
                                          <p:val>
                                            <p:strVal val="0"/>
                                          </p:val>
                                        </p:tav>
                                        <p:tav tm="100000">
                                          <p:val>
                                            <p:strVal val="#ppt_w"/>
                                          </p:val>
                                        </p:tav>
                                      </p:tavLst>
                                    </p:anim>
                                    <p:anim calcmode="lin" valueType="num">
                                      <p:cBhvr additive="base">
                                        <p:cTn id="449" dur="500"/>
                                        <p:tgtEl>
                                          <p:spTgt spid="497">
                                            <p:txEl>
                                              <p:pRg st="2" end="2"/>
                                            </p:txEl>
                                          </p:spTgt>
                                        </p:tgtEl>
                                        <p:attrNameLst>
                                          <p:attrName>ppt_h</p:attrName>
                                        </p:attrNameLst>
                                      </p:cBhvr>
                                      <p:tavLst>
                                        <p:tav tm="0">
                                          <p:val>
                                            <p:strVal val="0"/>
                                          </p:val>
                                        </p:tav>
                                        <p:tav tm="100000">
                                          <p:val>
                                            <p:strVal val="#ppt_h"/>
                                          </p:val>
                                        </p:tav>
                                      </p:tavLst>
                                    </p:anim>
                                  </p:childTnLst>
                                </p:cTn>
                              </p:par>
                              <p:par>
                                <p:cTn id="450" presetID="23" presetClass="entr" presetSubtype="16" fill="hold" nodeType="withEffect">
                                  <p:stCondLst>
                                    <p:cond delay="200"/>
                                  </p:stCondLst>
                                  <p:childTnLst>
                                    <p:set>
                                      <p:cBhvr>
                                        <p:cTn id="451" dur="1" fill="hold">
                                          <p:stCondLst>
                                            <p:cond delay="0"/>
                                          </p:stCondLst>
                                        </p:cTn>
                                        <p:tgtEl>
                                          <p:spTgt spid="497">
                                            <p:txEl>
                                              <p:pRg st="3" end="3"/>
                                            </p:txEl>
                                          </p:spTgt>
                                        </p:tgtEl>
                                        <p:attrNameLst>
                                          <p:attrName>style.visibility</p:attrName>
                                        </p:attrNameLst>
                                      </p:cBhvr>
                                      <p:to>
                                        <p:strVal val="visible"/>
                                      </p:to>
                                    </p:set>
                                    <p:anim calcmode="lin" valueType="num">
                                      <p:cBhvr additive="base">
                                        <p:cTn id="452" dur="500"/>
                                        <p:tgtEl>
                                          <p:spTgt spid="497">
                                            <p:txEl>
                                              <p:pRg st="3" end="3"/>
                                            </p:txEl>
                                          </p:spTgt>
                                        </p:tgtEl>
                                        <p:attrNameLst>
                                          <p:attrName>ppt_w</p:attrName>
                                        </p:attrNameLst>
                                      </p:cBhvr>
                                      <p:tavLst>
                                        <p:tav tm="0">
                                          <p:val>
                                            <p:strVal val="0"/>
                                          </p:val>
                                        </p:tav>
                                        <p:tav tm="100000">
                                          <p:val>
                                            <p:strVal val="#ppt_w"/>
                                          </p:val>
                                        </p:tav>
                                      </p:tavLst>
                                    </p:anim>
                                    <p:anim calcmode="lin" valueType="num">
                                      <p:cBhvr additive="base">
                                        <p:cTn id="453" dur="500"/>
                                        <p:tgtEl>
                                          <p:spTgt spid="497">
                                            <p:txEl>
                                              <p:pRg st="3" end="3"/>
                                            </p:txEl>
                                          </p:spTgt>
                                        </p:tgtEl>
                                        <p:attrNameLst>
                                          <p:attrName>ppt_h</p:attrName>
                                        </p:attrNameLst>
                                      </p:cBhvr>
                                      <p:tavLst>
                                        <p:tav tm="0">
                                          <p:val>
                                            <p:strVal val="0"/>
                                          </p:val>
                                        </p:tav>
                                        <p:tav tm="100000">
                                          <p:val>
                                            <p:strVal val="#ppt_h"/>
                                          </p:val>
                                        </p:tav>
                                      </p:tavLst>
                                    </p:anim>
                                  </p:childTnLst>
                                </p:cTn>
                              </p:par>
                              <p:par>
                                <p:cTn id="454" presetID="23" presetClass="entr" presetSubtype="16" fill="hold" nodeType="withEffect">
                                  <p:stCondLst>
                                    <p:cond delay="200"/>
                                  </p:stCondLst>
                                  <p:childTnLst>
                                    <p:set>
                                      <p:cBhvr>
                                        <p:cTn id="455" dur="1" fill="hold">
                                          <p:stCondLst>
                                            <p:cond delay="0"/>
                                          </p:stCondLst>
                                        </p:cTn>
                                        <p:tgtEl>
                                          <p:spTgt spid="497">
                                            <p:txEl>
                                              <p:pRg st="4" end="4"/>
                                            </p:txEl>
                                          </p:spTgt>
                                        </p:tgtEl>
                                        <p:attrNameLst>
                                          <p:attrName>style.visibility</p:attrName>
                                        </p:attrNameLst>
                                      </p:cBhvr>
                                      <p:to>
                                        <p:strVal val="visible"/>
                                      </p:to>
                                    </p:set>
                                    <p:anim calcmode="lin" valueType="num">
                                      <p:cBhvr additive="base">
                                        <p:cTn id="456" dur="500"/>
                                        <p:tgtEl>
                                          <p:spTgt spid="497">
                                            <p:txEl>
                                              <p:pRg st="4" end="4"/>
                                            </p:txEl>
                                          </p:spTgt>
                                        </p:tgtEl>
                                        <p:attrNameLst>
                                          <p:attrName>ppt_w</p:attrName>
                                        </p:attrNameLst>
                                      </p:cBhvr>
                                      <p:tavLst>
                                        <p:tav tm="0">
                                          <p:val>
                                            <p:strVal val="0"/>
                                          </p:val>
                                        </p:tav>
                                        <p:tav tm="100000">
                                          <p:val>
                                            <p:strVal val="#ppt_w"/>
                                          </p:val>
                                        </p:tav>
                                      </p:tavLst>
                                    </p:anim>
                                    <p:anim calcmode="lin" valueType="num">
                                      <p:cBhvr additive="base">
                                        <p:cTn id="457" dur="500"/>
                                        <p:tgtEl>
                                          <p:spTgt spid="497">
                                            <p:txEl>
                                              <p:pRg st="4" end="4"/>
                                            </p:txEl>
                                          </p:spTgt>
                                        </p:tgtEl>
                                        <p:attrNameLst>
                                          <p:attrName>ppt_h</p:attrName>
                                        </p:attrNameLst>
                                      </p:cBhvr>
                                      <p:tavLst>
                                        <p:tav tm="0">
                                          <p:val>
                                            <p:strVal val="0"/>
                                          </p:val>
                                        </p:tav>
                                        <p:tav tm="100000">
                                          <p:val>
                                            <p:strVal val="#ppt_h"/>
                                          </p:val>
                                        </p:tav>
                                      </p:tavLst>
                                    </p:anim>
                                  </p:childTnLst>
                                </p:cTn>
                              </p:par>
                              <p:par>
                                <p:cTn id="458" presetID="23" presetClass="entr" presetSubtype="16" fill="hold" nodeType="withEffect">
                                  <p:stCondLst>
                                    <p:cond delay="200"/>
                                  </p:stCondLst>
                                  <p:childTnLst>
                                    <p:set>
                                      <p:cBhvr>
                                        <p:cTn id="459" dur="1" fill="hold">
                                          <p:stCondLst>
                                            <p:cond delay="0"/>
                                          </p:stCondLst>
                                        </p:cTn>
                                        <p:tgtEl>
                                          <p:spTgt spid="497">
                                            <p:txEl>
                                              <p:pRg st="5" end="5"/>
                                            </p:txEl>
                                          </p:spTgt>
                                        </p:tgtEl>
                                        <p:attrNameLst>
                                          <p:attrName>style.visibility</p:attrName>
                                        </p:attrNameLst>
                                      </p:cBhvr>
                                      <p:to>
                                        <p:strVal val="visible"/>
                                      </p:to>
                                    </p:set>
                                    <p:anim calcmode="lin" valueType="num">
                                      <p:cBhvr additive="base">
                                        <p:cTn id="460" dur="500"/>
                                        <p:tgtEl>
                                          <p:spTgt spid="497">
                                            <p:txEl>
                                              <p:pRg st="5" end="5"/>
                                            </p:txEl>
                                          </p:spTgt>
                                        </p:tgtEl>
                                        <p:attrNameLst>
                                          <p:attrName>ppt_w</p:attrName>
                                        </p:attrNameLst>
                                      </p:cBhvr>
                                      <p:tavLst>
                                        <p:tav tm="0">
                                          <p:val>
                                            <p:strVal val="0"/>
                                          </p:val>
                                        </p:tav>
                                        <p:tav tm="100000">
                                          <p:val>
                                            <p:strVal val="#ppt_w"/>
                                          </p:val>
                                        </p:tav>
                                      </p:tavLst>
                                    </p:anim>
                                    <p:anim calcmode="lin" valueType="num">
                                      <p:cBhvr additive="base">
                                        <p:cTn id="461" dur="500"/>
                                        <p:tgtEl>
                                          <p:spTgt spid="497">
                                            <p:txEl>
                                              <p:pRg st="5" end="5"/>
                                            </p:txEl>
                                          </p:spTgt>
                                        </p:tgtEl>
                                        <p:attrNameLst>
                                          <p:attrName>ppt_h</p:attrName>
                                        </p:attrNameLst>
                                      </p:cBhvr>
                                      <p:tavLst>
                                        <p:tav tm="0">
                                          <p:val>
                                            <p:strVal val="0"/>
                                          </p:val>
                                        </p:tav>
                                        <p:tav tm="100000">
                                          <p:val>
                                            <p:strVal val="#ppt_h"/>
                                          </p:val>
                                        </p:tav>
                                      </p:tavLst>
                                    </p:anim>
                                  </p:childTnLst>
                                </p:cTn>
                              </p:par>
                              <p:par>
                                <p:cTn id="462" presetID="23" presetClass="entr" presetSubtype="16" fill="hold" nodeType="withEffect">
                                  <p:stCondLst>
                                    <p:cond delay="200"/>
                                  </p:stCondLst>
                                  <p:childTnLst>
                                    <p:set>
                                      <p:cBhvr>
                                        <p:cTn id="463" dur="1" fill="hold">
                                          <p:stCondLst>
                                            <p:cond delay="0"/>
                                          </p:stCondLst>
                                        </p:cTn>
                                        <p:tgtEl>
                                          <p:spTgt spid="497">
                                            <p:txEl>
                                              <p:pRg st="6" end="6"/>
                                            </p:txEl>
                                          </p:spTgt>
                                        </p:tgtEl>
                                        <p:attrNameLst>
                                          <p:attrName>style.visibility</p:attrName>
                                        </p:attrNameLst>
                                      </p:cBhvr>
                                      <p:to>
                                        <p:strVal val="visible"/>
                                      </p:to>
                                    </p:set>
                                    <p:anim calcmode="lin" valueType="num">
                                      <p:cBhvr additive="base">
                                        <p:cTn id="464" dur="500"/>
                                        <p:tgtEl>
                                          <p:spTgt spid="497">
                                            <p:txEl>
                                              <p:pRg st="6" end="6"/>
                                            </p:txEl>
                                          </p:spTgt>
                                        </p:tgtEl>
                                        <p:attrNameLst>
                                          <p:attrName>ppt_w</p:attrName>
                                        </p:attrNameLst>
                                      </p:cBhvr>
                                      <p:tavLst>
                                        <p:tav tm="0">
                                          <p:val>
                                            <p:strVal val="0"/>
                                          </p:val>
                                        </p:tav>
                                        <p:tav tm="100000">
                                          <p:val>
                                            <p:strVal val="#ppt_w"/>
                                          </p:val>
                                        </p:tav>
                                      </p:tavLst>
                                    </p:anim>
                                    <p:anim calcmode="lin" valueType="num">
                                      <p:cBhvr additive="base">
                                        <p:cTn id="465" dur="500"/>
                                        <p:tgtEl>
                                          <p:spTgt spid="497">
                                            <p:txEl>
                                              <p:pRg st="6" end="6"/>
                                            </p:txEl>
                                          </p:spTgt>
                                        </p:tgtEl>
                                        <p:attrNameLst>
                                          <p:attrName>ppt_h</p:attrName>
                                        </p:attrNameLst>
                                      </p:cBhvr>
                                      <p:tavLst>
                                        <p:tav tm="0">
                                          <p:val>
                                            <p:strVal val="0"/>
                                          </p:val>
                                        </p:tav>
                                        <p:tav tm="100000">
                                          <p:val>
                                            <p:strVal val="#ppt_h"/>
                                          </p:val>
                                        </p:tav>
                                      </p:tavLst>
                                    </p:anim>
                                  </p:childTnLst>
                                </p:cTn>
                              </p:par>
                              <p:par>
                                <p:cTn id="466" presetID="23" presetClass="entr" presetSubtype="16" fill="hold" nodeType="withEffect">
                                  <p:stCondLst>
                                    <p:cond delay="200"/>
                                  </p:stCondLst>
                                  <p:childTnLst>
                                    <p:set>
                                      <p:cBhvr>
                                        <p:cTn id="467" dur="1" fill="hold">
                                          <p:stCondLst>
                                            <p:cond delay="0"/>
                                          </p:stCondLst>
                                        </p:cTn>
                                        <p:tgtEl>
                                          <p:spTgt spid="497">
                                            <p:txEl>
                                              <p:pRg st="7" end="7"/>
                                            </p:txEl>
                                          </p:spTgt>
                                        </p:tgtEl>
                                        <p:attrNameLst>
                                          <p:attrName>style.visibility</p:attrName>
                                        </p:attrNameLst>
                                      </p:cBhvr>
                                      <p:to>
                                        <p:strVal val="visible"/>
                                      </p:to>
                                    </p:set>
                                    <p:anim calcmode="lin" valueType="num">
                                      <p:cBhvr additive="base">
                                        <p:cTn id="468" dur="500"/>
                                        <p:tgtEl>
                                          <p:spTgt spid="497">
                                            <p:txEl>
                                              <p:pRg st="7" end="7"/>
                                            </p:txEl>
                                          </p:spTgt>
                                        </p:tgtEl>
                                        <p:attrNameLst>
                                          <p:attrName>ppt_w</p:attrName>
                                        </p:attrNameLst>
                                      </p:cBhvr>
                                      <p:tavLst>
                                        <p:tav tm="0">
                                          <p:val>
                                            <p:strVal val="0"/>
                                          </p:val>
                                        </p:tav>
                                        <p:tav tm="100000">
                                          <p:val>
                                            <p:strVal val="#ppt_w"/>
                                          </p:val>
                                        </p:tav>
                                      </p:tavLst>
                                    </p:anim>
                                    <p:anim calcmode="lin" valueType="num">
                                      <p:cBhvr additive="base">
                                        <p:cTn id="469" dur="500"/>
                                        <p:tgtEl>
                                          <p:spTgt spid="497">
                                            <p:txEl>
                                              <p:pRg st="7" end="7"/>
                                            </p:txEl>
                                          </p:spTgt>
                                        </p:tgtEl>
                                        <p:attrNameLst>
                                          <p:attrName>ppt_h</p:attrName>
                                        </p:attrNameLst>
                                      </p:cBhvr>
                                      <p:tavLst>
                                        <p:tav tm="0">
                                          <p:val>
                                            <p:strVal val="0"/>
                                          </p:val>
                                        </p:tav>
                                        <p:tav tm="100000">
                                          <p:val>
                                            <p:strVal val="#ppt_h"/>
                                          </p:val>
                                        </p:tav>
                                      </p:tavLst>
                                    </p:anim>
                                  </p:childTnLst>
                                </p:cTn>
                              </p:par>
                              <p:par>
                                <p:cTn id="470" presetID="23" presetClass="entr" presetSubtype="16" fill="hold" nodeType="withEffect">
                                  <p:stCondLst>
                                    <p:cond delay="200"/>
                                  </p:stCondLst>
                                  <p:childTnLst>
                                    <p:set>
                                      <p:cBhvr>
                                        <p:cTn id="471" dur="1" fill="hold">
                                          <p:stCondLst>
                                            <p:cond delay="0"/>
                                          </p:stCondLst>
                                        </p:cTn>
                                        <p:tgtEl>
                                          <p:spTgt spid="497">
                                            <p:txEl>
                                              <p:pRg st="8" end="8"/>
                                            </p:txEl>
                                          </p:spTgt>
                                        </p:tgtEl>
                                        <p:attrNameLst>
                                          <p:attrName>style.visibility</p:attrName>
                                        </p:attrNameLst>
                                      </p:cBhvr>
                                      <p:to>
                                        <p:strVal val="visible"/>
                                      </p:to>
                                    </p:set>
                                    <p:anim calcmode="lin" valueType="num">
                                      <p:cBhvr additive="base">
                                        <p:cTn id="472" dur="500"/>
                                        <p:tgtEl>
                                          <p:spTgt spid="497">
                                            <p:txEl>
                                              <p:pRg st="8" end="8"/>
                                            </p:txEl>
                                          </p:spTgt>
                                        </p:tgtEl>
                                        <p:attrNameLst>
                                          <p:attrName>ppt_w</p:attrName>
                                        </p:attrNameLst>
                                      </p:cBhvr>
                                      <p:tavLst>
                                        <p:tav tm="0">
                                          <p:val>
                                            <p:strVal val="0"/>
                                          </p:val>
                                        </p:tav>
                                        <p:tav tm="100000">
                                          <p:val>
                                            <p:strVal val="#ppt_w"/>
                                          </p:val>
                                        </p:tav>
                                      </p:tavLst>
                                    </p:anim>
                                    <p:anim calcmode="lin" valueType="num">
                                      <p:cBhvr additive="base">
                                        <p:cTn id="473" dur="500"/>
                                        <p:tgtEl>
                                          <p:spTgt spid="497">
                                            <p:txEl>
                                              <p:pRg st="8" end="8"/>
                                            </p:txEl>
                                          </p:spTgt>
                                        </p:tgtEl>
                                        <p:attrNameLst>
                                          <p:attrName>ppt_h</p:attrName>
                                        </p:attrNameLst>
                                      </p:cBhvr>
                                      <p:tavLst>
                                        <p:tav tm="0">
                                          <p:val>
                                            <p:strVal val="0"/>
                                          </p:val>
                                        </p:tav>
                                        <p:tav tm="100000">
                                          <p:val>
                                            <p:strVal val="#ppt_h"/>
                                          </p:val>
                                        </p:tav>
                                      </p:tavLst>
                                    </p:anim>
                                  </p:childTnLst>
                                </p:cTn>
                              </p:par>
                            </p:childTnLst>
                          </p:cTn>
                        </p:par>
                        <p:par>
                          <p:cTn id="474" fill="hold">
                            <p:stCondLst>
                              <p:cond delay="14500"/>
                            </p:stCondLst>
                            <p:childTnLst>
                              <p:par>
                                <p:cTn id="475" presetID="23" presetClass="entr" presetSubtype="16" fill="hold" nodeType="afterEffect">
                                  <p:stCondLst>
                                    <p:cond delay="0"/>
                                  </p:stCondLst>
                                  <p:childTnLst>
                                    <p:set>
                                      <p:cBhvr>
                                        <p:cTn id="476" dur="1" fill="hold">
                                          <p:stCondLst>
                                            <p:cond delay="0"/>
                                          </p:stCondLst>
                                        </p:cTn>
                                        <p:tgtEl>
                                          <p:spTgt spid="498">
                                            <p:txEl>
                                              <p:pRg st="0" end="0"/>
                                            </p:txEl>
                                          </p:spTgt>
                                        </p:tgtEl>
                                        <p:attrNameLst>
                                          <p:attrName>style.visibility</p:attrName>
                                        </p:attrNameLst>
                                      </p:cBhvr>
                                      <p:to>
                                        <p:strVal val="visible"/>
                                      </p:to>
                                    </p:set>
                                    <p:anim calcmode="lin" valueType="num">
                                      <p:cBhvr additive="base">
                                        <p:cTn id="477" dur="500"/>
                                        <p:tgtEl>
                                          <p:spTgt spid="498">
                                            <p:txEl>
                                              <p:pRg st="0" end="0"/>
                                            </p:txEl>
                                          </p:spTgt>
                                        </p:tgtEl>
                                        <p:attrNameLst>
                                          <p:attrName>ppt_w</p:attrName>
                                        </p:attrNameLst>
                                      </p:cBhvr>
                                      <p:tavLst>
                                        <p:tav tm="0">
                                          <p:val>
                                            <p:strVal val="0"/>
                                          </p:val>
                                        </p:tav>
                                        <p:tav tm="100000">
                                          <p:val>
                                            <p:strVal val="#ppt_w"/>
                                          </p:val>
                                        </p:tav>
                                      </p:tavLst>
                                    </p:anim>
                                    <p:anim calcmode="lin" valueType="num">
                                      <p:cBhvr additive="base">
                                        <p:cTn id="478" dur="500"/>
                                        <p:tgtEl>
                                          <p:spTgt spid="498">
                                            <p:txEl>
                                              <p:pRg st="0" end="0"/>
                                            </p:txEl>
                                          </p:spTgt>
                                        </p:tgtEl>
                                        <p:attrNameLst>
                                          <p:attrName>ppt_h</p:attrName>
                                        </p:attrNameLst>
                                      </p:cBhvr>
                                      <p:tavLst>
                                        <p:tav tm="0">
                                          <p:val>
                                            <p:strVal val="0"/>
                                          </p:val>
                                        </p:tav>
                                        <p:tav tm="100000">
                                          <p:val>
                                            <p:strVal val="#ppt_h"/>
                                          </p:val>
                                        </p:tav>
                                      </p:tavLst>
                                    </p:anim>
                                  </p:childTnLst>
                                </p:cTn>
                              </p:par>
                            </p:childTnLst>
                          </p:cTn>
                        </p:par>
                        <p:par>
                          <p:cTn id="479" fill="hold">
                            <p:stCondLst>
                              <p:cond delay="15000"/>
                            </p:stCondLst>
                            <p:childTnLst>
                              <p:par>
                                <p:cTn id="480" presetID="23" presetClass="entr" presetSubtype="16" fill="hold" nodeType="afterEffect">
                                  <p:stCondLst>
                                    <p:cond delay="0"/>
                                  </p:stCondLst>
                                  <p:childTnLst>
                                    <p:set>
                                      <p:cBhvr>
                                        <p:cTn id="481" dur="1" fill="hold">
                                          <p:stCondLst>
                                            <p:cond delay="0"/>
                                          </p:stCondLst>
                                        </p:cTn>
                                        <p:tgtEl>
                                          <p:spTgt spid="498">
                                            <p:txEl>
                                              <p:pRg st="1" end="1"/>
                                            </p:txEl>
                                          </p:spTgt>
                                        </p:tgtEl>
                                        <p:attrNameLst>
                                          <p:attrName>style.visibility</p:attrName>
                                        </p:attrNameLst>
                                      </p:cBhvr>
                                      <p:to>
                                        <p:strVal val="visible"/>
                                      </p:to>
                                    </p:set>
                                    <p:anim calcmode="lin" valueType="num">
                                      <p:cBhvr additive="base">
                                        <p:cTn id="482" dur="500"/>
                                        <p:tgtEl>
                                          <p:spTgt spid="498">
                                            <p:txEl>
                                              <p:pRg st="1" end="1"/>
                                            </p:txEl>
                                          </p:spTgt>
                                        </p:tgtEl>
                                        <p:attrNameLst>
                                          <p:attrName>ppt_w</p:attrName>
                                        </p:attrNameLst>
                                      </p:cBhvr>
                                      <p:tavLst>
                                        <p:tav tm="0">
                                          <p:val>
                                            <p:strVal val="0"/>
                                          </p:val>
                                        </p:tav>
                                        <p:tav tm="100000">
                                          <p:val>
                                            <p:strVal val="#ppt_w"/>
                                          </p:val>
                                        </p:tav>
                                      </p:tavLst>
                                    </p:anim>
                                    <p:anim calcmode="lin" valueType="num">
                                      <p:cBhvr additive="base">
                                        <p:cTn id="483" dur="500"/>
                                        <p:tgtEl>
                                          <p:spTgt spid="498">
                                            <p:txEl>
                                              <p:pRg st="1" end="1"/>
                                            </p:txEl>
                                          </p:spTgt>
                                        </p:tgtEl>
                                        <p:attrNameLst>
                                          <p:attrName>ppt_h</p:attrName>
                                        </p:attrNameLst>
                                      </p:cBhvr>
                                      <p:tavLst>
                                        <p:tav tm="0">
                                          <p:val>
                                            <p:strVal val="0"/>
                                          </p:val>
                                        </p:tav>
                                        <p:tav tm="100000">
                                          <p:val>
                                            <p:strVal val="#ppt_h"/>
                                          </p:val>
                                        </p:tav>
                                      </p:tavLst>
                                    </p:anim>
                                  </p:childTnLst>
                                </p:cTn>
                              </p:par>
                            </p:childTnLst>
                          </p:cTn>
                        </p:par>
                        <p:par>
                          <p:cTn id="484" fill="hold">
                            <p:stCondLst>
                              <p:cond delay="15500"/>
                            </p:stCondLst>
                            <p:childTnLst>
                              <p:par>
                                <p:cTn id="485" presetID="23" presetClass="entr" presetSubtype="16" fill="hold" nodeType="afterEffect">
                                  <p:stCondLst>
                                    <p:cond delay="0"/>
                                  </p:stCondLst>
                                  <p:childTnLst>
                                    <p:set>
                                      <p:cBhvr>
                                        <p:cTn id="486" dur="1" fill="hold">
                                          <p:stCondLst>
                                            <p:cond delay="0"/>
                                          </p:stCondLst>
                                        </p:cTn>
                                        <p:tgtEl>
                                          <p:spTgt spid="498">
                                            <p:txEl>
                                              <p:pRg st="2" end="2"/>
                                            </p:txEl>
                                          </p:spTgt>
                                        </p:tgtEl>
                                        <p:attrNameLst>
                                          <p:attrName>style.visibility</p:attrName>
                                        </p:attrNameLst>
                                      </p:cBhvr>
                                      <p:to>
                                        <p:strVal val="visible"/>
                                      </p:to>
                                    </p:set>
                                    <p:anim calcmode="lin" valueType="num">
                                      <p:cBhvr additive="base">
                                        <p:cTn id="487" dur="500"/>
                                        <p:tgtEl>
                                          <p:spTgt spid="498">
                                            <p:txEl>
                                              <p:pRg st="2" end="2"/>
                                            </p:txEl>
                                          </p:spTgt>
                                        </p:tgtEl>
                                        <p:attrNameLst>
                                          <p:attrName>ppt_w</p:attrName>
                                        </p:attrNameLst>
                                      </p:cBhvr>
                                      <p:tavLst>
                                        <p:tav tm="0">
                                          <p:val>
                                            <p:strVal val="0"/>
                                          </p:val>
                                        </p:tav>
                                        <p:tav tm="100000">
                                          <p:val>
                                            <p:strVal val="#ppt_w"/>
                                          </p:val>
                                        </p:tav>
                                      </p:tavLst>
                                    </p:anim>
                                    <p:anim calcmode="lin" valueType="num">
                                      <p:cBhvr additive="base">
                                        <p:cTn id="488" dur="500"/>
                                        <p:tgtEl>
                                          <p:spTgt spid="498">
                                            <p:txEl>
                                              <p:pRg st="2" end="2"/>
                                            </p:txEl>
                                          </p:spTgt>
                                        </p:tgtEl>
                                        <p:attrNameLst>
                                          <p:attrName>ppt_h</p:attrName>
                                        </p:attrNameLst>
                                      </p:cBhvr>
                                      <p:tavLst>
                                        <p:tav tm="0">
                                          <p:val>
                                            <p:strVal val="0"/>
                                          </p:val>
                                        </p:tav>
                                        <p:tav tm="100000">
                                          <p:val>
                                            <p:strVal val="#ppt_h"/>
                                          </p:val>
                                        </p:tav>
                                      </p:tavLst>
                                    </p:anim>
                                  </p:childTnLst>
                                </p:cTn>
                              </p:par>
                            </p:childTnLst>
                          </p:cTn>
                        </p:par>
                        <p:par>
                          <p:cTn id="489" fill="hold">
                            <p:stCondLst>
                              <p:cond delay="16000"/>
                            </p:stCondLst>
                            <p:childTnLst>
                              <p:par>
                                <p:cTn id="490" presetID="23" presetClass="entr" presetSubtype="16" fill="hold" nodeType="afterEffect">
                                  <p:stCondLst>
                                    <p:cond delay="0"/>
                                  </p:stCondLst>
                                  <p:childTnLst>
                                    <p:set>
                                      <p:cBhvr>
                                        <p:cTn id="491" dur="1" fill="hold">
                                          <p:stCondLst>
                                            <p:cond delay="0"/>
                                          </p:stCondLst>
                                        </p:cTn>
                                        <p:tgtEl>
                                          <p:spTgt spid="498">
                                            <p:txEl>
                                              <p:pRg st="3" end="3"/>
                                            </p:txEl>
                                          </p:spTgt>
                                        </p:tgtEl>
                                        <p:attrNameLst>
                                          <p:attrName>style.visibility</p:attrName>
                                        </p:attrNameLst>
                                      </p:cBhvr>
                                      <p:to>
                                        <p:strVal val="visible"/>
                                      </p:to>
                                    </p:set>
                                    <p:anim calcmode="lin" valueType="num">
                                      <p:cBhvr additive="base">
                                        <p:cTn id="492" dur="500"/>
                                        <p:tgtEl>
                                          <p:spTgt spid="498">
                                            <p:txEl>
                                              <p:pRg st="3" end="3"/>
                                            </p:txEl>
                                          </p:spTgt>
                                        </p:tgtEl>
                                        <p:attrNameLst>
                                          <p:attrName>ppt_w</p:attrName>
                                        </p:attrNameLst>
                                      </p:cBhvr>
                                      <p:tavLst>
                                        <p:tav tm="0">
                                          <p:val>
                                            <p:strVal val="0"/>
                                          </p:val>
                                        </p:tav>
                                        <p:tav tm="100000">
                                          <p:val>
                                            <p:strVal val="#ppt_w"/>
                                          </p:val>
                                        </p:tav>
                                      </p:tavLst>
                                    </p:anim>
                                    <p:anim calcmode="lin" valueType="num">
                                      <p:cBhvr additive="base">
                                        <p:cTn id="493" dur="500"/>
                                        <p:tgtEl>
                                          <p:spTgt spid="498">
                                            <p:txEl>
                                              <p:pRg st="3" end="3"/>
                                            </p:txEl>
                                          </p:spTgt>
                                        </p:tgtEl>
                                        <p:attrNameLst>
                                          <p:attrName>ppt_h</p:attrName>
                                        </p:attrNameLst>
                                      </p:cBhvr>
                                      <p:tavLst>
                                        <p:tav tm="0">
                                          <p:val>
                                            <p:strVal val="0"/>
                                          </p:val>
                                        </p:tav>
                                        <p:tav tm="100000">
                                          <p:val>
                                            <p:strVal val="#ppt_h"/>
                                          </p:val>
                                        </p:tav>
                                      </p:tavLst>
                                    </p:anim>
                                  </p:childTnLst>
                                </p:cTn>
                              </p:par>
                            </p:childTnLst>
                          </p:cTn>
                        </p:par>
                        <p:par>
                          <p:cTn id="494" fill="hold">
                            <p:stCondLst>
                              <p:cond delay="16500"/>
                            </p:stCondLst>
                            <p:childTnLst>
                              <p:par>
                                <p:cTn id="495" presetID="23" presetClass="entr" presetSubtype="16" fill="hold" nodeType="afterEffect">
                                  <p:stCondLst>
                                    <p:cond delay="0"/>
                                  </p:stCondLst>
                                  <p:childTnLst>
                                    <p:set>
                                      <p:cBhvr>
                                        <p:cTn id="496" dur="1" fill="hold">
                                          <p:stCondLst>
                                            <p:cond delay="0"/>
                                          </p:stCondLst>
                                        </p:cTn>
                                        <p:tgtEl>
                                          <p:spTgt spid="498">
                                            <p:txEl>
                                              <p:pRg st="4" end="4"/>
                                            </p:txEl>
                                          </p:spTgt>
                                        </p:tgtEl>
                                        <p:attrNameLst>
                                          <p:attrName>style.visibility</p:attrName>
                                        </p:attrNameLst>
                                      </p:cBhvr>
                                      <p:to>
                                        <p:strVal val="visible"/>
                                      </p:to>
                                    </p:set>
                                    <p:anim calcmode="lin" valueType="num">
                                      <p:cBhvr additive="base">
                                        <p:cTn id="497" dur="500"/>
                                        <p:tgtEl>
                                          <p:spTgt spid="498">
                                            <p:txEl>
                                              <p:pRg st="4" end="4"/>
                                            </p:txEl>
                                          </p:spTgt>
                                        </p:tgtEl>
                                        <p:attrNameLst>
                                          <p:attrName>ppt_w</p:attrName>
                                        </p:attrNameLst>
                                      </p:cBhvr>
                                      <p:tavLst>
                                        <p:tav tm="0">
                                          <p:val>
                                            <p:strVal val="0"/>
                                          </p:val>
                                        </p:tav>
                                        <p:tav tm="100000">
                                          <p:val>
                                            <p:strVal val="#ppt_w"/>
                                          </p:val>
                                        </p:tav>
                                      </p:tavLst>
                                    </p:anim>
                                    <p:anim calcmode="lin" valueType="num">
                                      <p:cBhvr additive="base">
                                        <p:cTn id="498" dur="500"/>
                                        <p:tgtEl>
                                          <p:spTgt spid="498">
                                            <p:txEl>
                                              <p:pRg st="4" end="4"/>
                                            </p:txEl>
                                          </p:spTgt>
                                        </p:tgtEl>
                                        <p:attrNameLst>
                                          <p:attrName>ppt_h</p:attrName>
                                        </p:attrNameLst>
                                      </p:cBhvr>
                                      <p:tavLst>
                                        <p:tav tm="0">
                                          <p:val>
                                            <p:strVal val="0"/>
                                          </p:val>
                                        </p:tav>
                                        <p:tav tm="100000">
                                          <p:val>
                                            <p:strVal val="#ppt_h"/>
                                          </p:val>
                                        </p:tav>
                                      </p:tavLst>
                                    </p:anim>
                                  </p:childTnLst>
                                </p:cTn>
                              </p:par>
                            </p:childTnLst>
                          </p:cTn>
                        </p:par>
                        <p:par>
                          <p:cTn id="499" fill="hold">
                            <p:stCondLst>
                              <p:cond delay="17000"/>
                            </p:stCondLst>
                            <p:childTnLst>
                              <p:par>
                                <p:cTn id="500" presetID="23" presetClass="entr" presetSubtype="16" fill="hold" nodeType="afterEffect">
                                  <p:stCondLst>
                                    <p:cond delay="0"/>
                                  </p:stCondLst>
                                  <p:childTnLst>
                                    <p:set>
                                      <p:cBhvr>
                                        <p:cTn id="501" dur="1" fill="hold">
                                          <p:stCondLst>
                                            <p:cond delay="0"/>
                                          </p:stCondLst>
                                        </p:cTn>
                                        <p:tgtEl>
                                          <p:spTgt spid="498">
                                            <p:txEl>
                                              <p:pRg st="5" end="5"/>
                                            </p:txEl>
                                          </p:spTgt>
                                        </p:tgtEl>
                                        <p:attrNameLst>
                                          <p:attrName>style.visibility</p:attrName>
                                        </p:attrNameLst>
                                      </p:cBhvr>
                                      <p:to>
                                        <p:strVal val="visible"/>
                                      </p:to>
                                    </p:set>
                                    <p:anim calcmode="lin" valueType="num">
                                      <p:cBhvr additive="base">
                                        <p:cTn id="502" dur="500"/>
                                        <p:tgtEl>
                                          <p:spTgt spid="498">
                                            <p:txEl>
                                              <p:pRg st="5" end="5"/>
                                            </p:txEl>
                                          </p:spTgt>
                                        </p:tgtEl>
                                        <p:attrNameLst>
                                          <p:attrName>ppt_w</p:attrName>
                                        </p:attrNameLst>
                                      </p:cBhvr>
                                      <p:tavLst>
                                        <p:tav tm="0">
                                          <p:val>
                                            <p:strVal val="0"/>
                                          </p:val>
                                        </p:tav>
                                        <p:tav tm="100000">
                                          <p:val>
                                            <p:strVal val="#ppt_w"/>
                                          </p:val>
                                        </p:tav>
                                      </p:tavLst>
                                    </p:anim>
                                    <p:anim calcmode="lin" valueType="num">
                                      <p:cBhvr additive="base">
                                        <p:cTn id="503" dur="500"/>
                                        <p:tgtEl>
                                          <p:spTgt spid="498">
                                            <p:txEl>
                                              <p:pRg st="5" end="5"/>
                                            </p:txEl>
                                          </p:spTgt>
                                        </p:tgtEl>
                                        <p:attrNameLst>
                                          <p:attrName>ppt_h</p:attrName>
                                        </p:attrNameLst>
                                      </p:cBhvr>
                                      <p:tavLst>
                                        <p:tav tm="0">
                                          <p:val>
                                            <p:strVal val="0"/>
                                          </p:val>
                                        </p:tav>
                                        <p:tav tm="100000">
                                          <p:val>
                                            <p:strVal val="#ppt_h"/>
                                          </p:val>
                                        </p:tav>
                                      </p:tavLst>
                                    </p:anim>
                                  </p:childTnLst>
                                </p:cTn>
                              </p:par>
                            </p:childTnLst>
                          </p:cTn>
                        </p:par>
                        <p:par>
                          <p:cTn id="504" fill="hold">
                            <p:stCondLst>
                              <p:cond delay="17500"/>
                            </p:stCondLst>
                            <p:childTnLst>
                              <p:par>
                                <p:cTn id="505" presetID="23" presetClass="entr" presetSubtype="16" fill="hold" nodeType="afterEffect">
                                  <p:stCondLst>
                                    <p:cond delay="0"/>
                                  </p:stCondLst>
                                  <p:childTnLst>
                                    <p:set>
                                      <p:cBhvr>
                                        <p:cTn id="506" dur="1" fill="hold">
                                          <p:stCondLst>
                                            <p:cond delay="0"/>
                                          </p:stCondLst>
                                        </p:cTn>
                                        <p:tgtEl>
                                          <p:spTgt spid="498">
                                            <p:txEl>
                                              <p:pRg st="6" end="6"/>
                                            </p:txEl>
                                          </p:spTgt>
                                        </p:tgtEl>
                                        <p:attrNameLst>
                                          <p:attrName>style.visibility</p:attrName>
                                        </p:attrNameLst>
                                      </p:cBhvr>
                                      <p:to>
                                        <p:strVal val="visible"/>
                                      </p:to>
                                    </p:set>
                                    <p:anim calcmode="lin" valueType="num">
                                      <p:cBhvr additive="base">
                                        <p:cTn id="507" dur="500"/>
                                        <p:tgtEl>
                                          <p:spTgt spid="498">
                                            <p:txEl>
                                              <p:pRg st="6" end="6"/>
                                            </p:txEl>
                                          </p:spTgt>
                                        </p:tgtEl>
                                        <p:attrNameLst>
                                          <p:attrName>ppt_w</p:attrName>
                                        </p:attrNameLst>
                                      </p:cBhvr>
                                      <p:tavLst>
                                        <p:tav tm="0">
                                          <p:val>
                                            <p:strVal val="0"/>
                                          </p:val>
                                        </p:tav>
                                        <p:tav tm="100000">
                                          <p:val>
                                            <p:strVal val="#ppt_w"/>
                                          </p:val>
                                        </p:tav>
                                      </p:tavLst>
                                    </p:anim>
                                    <p:anim calcmode="lin" valueType="num">
                                      <p:cBhvr additive="base">
                                        <p:cTn id="508" dur="500"/>
                                        <p:tgtEl>
                                          <p:spTgt spid="498">
                                            <p:txEl>
                                              <p:pRg st="6" end="6"/>
                                            </p:txEl>
                                          </p:spTgt>
                                        </p:tgtEl>
                                        <p:attrNameLst>
                                          <p:attrName>ppt_h</p:attrName>
                                        </p:attrNameLst>
                                      </p:cBhvr>
                                      <p:tavLst>
                                        <p:tav tm="0">
                                          <p:val>
                                            <p:strVal val="0"/>
                                          </p:val>
                                        </p:tav>
                                        <p:tav tm="100000">
                                          <p:val>
                                            <p:strVal val="#ppt_h"/>
                                          </p:val>
                                        </p:tav>
                                      </p:tavLst>
                                    </p:anim>
                                  </p:childTnLst>
                                </p:cTn>
                              </p:par>
                            </p:childTnLst>
                          </p:cTn>
                        </p:par>
                        <p:par>
                          <p:cTn id="509" fill="hold">
                            <p:stCondLst>
                              <p:cond delay="18000"/>
                            </p:stCondLst>
                            <p:childTnLst>
                              <p:par>
                                <p:cTn id="510" presetID="23" presetClass="entr" presetSubtype="16" fill="hold" nodeType="afterEffect">
                                  <p:stCondLst>
                                    <p:cond delay="0"/>
                                  </p:stCondLst>
                                  <p:childTnLst>
                                    <p:set>
                                      <p:cBhvr>
                                        <p:cTn id="511" dur="1" fill="hold">
                                          <p:stCondLst>
                                            <p:cond delay="0"/>
                                          </p:stCondLst>
                                        </p:cTn>
                                        <p:tgtEl>
                                          <p:spTgt spid="498">
                                            <p:txEl>
                                              <p:pRg st="7" end="7"/>
                                            </p:txEl>
                                          </p:spTgt>
                                        </p:tgtEl>
                                        <p:attrNameLst>
                                          <p:attrName>style.visibility</p:attrName>
                                        </p:attrNameLst>
                                      </p:cBhvr>
                                      <p:to>
                                        <p:strVal val="visible"/>
                                      </p:to>
                                    </p:set>
                                    <p:anim calcmode="lin" valueType="num">
                                      <p:cBhvr additive="base">
                                        <p:cTn id="512" dur="500"/>
                                        <p:tgtEl>
                                          <p:spTgt spid="498">
                                            <p:txEl>
                                              <p:pRg st="7" end="7"/>
                                            </p:txEl>
                                          </p:spTgt>
                                        </p:tgtEl>
                                        <p:attrNameLst>
                                          <p:attrName>ppt_w</p:attrName>
                                        </p:attrNameLst>
                                      </p:cBhvr>
                                      <p:tavLst>
                                        <p:tav tm="0">
                                          <p:val>
                                            <p:strVal val="0"/>
                                          </p:val>
                                        </p:tav>
                                        <p:tav tm="100000">
                                          <p:val>
                                            <p:strVal val="#ppt_w"/>
                                          </p:val>
                                        </p:tav>
                                      </p:tavLst>
                                    </p:anim>
                                    <p:anim calcmode="lin" valueType="num">
                                      <p:cBhvr additive="base">
                                        <p:cTn id="513" dur="500"/>
                                        <p:tgtEl>
                                          <p:spTgt spid="498">
                                            <p:txEl>
                                              <p:pRg st="7" end="7"/>
                                            </p:txEl>
                                          </p:spTgt>
                                        </p:tgtEl>
                                        <p:attrNameLst>
                                          <p:attrName>ppt_h</p:attrName>
                                        </p:attrNameLst>
                                      </p:cBhvr>
                                      <p:tavLst>
                                        <p:tav tm="0">
                                          <p:val>
                                            <p:strVal val="0"/>
                                          </p:val>
                                        </p:tav>
                                        <p:tav tm="100000">
                                          <p:val>
                                            <p:strVal val="#ppt_h"/>
                                          </p:val>
                                        </p:tav>
                                      </p:tavLst>
                                    </p:anim>
                                  </p:childTnLst>
                                </p:cTn>
                              </p:par>
                            </p:childTnLst>
                          </p:cTn>
                        </p:par>
                        <p:par>
                          <p:cTn id="514" fill="hold">
                            <p:stCondLst>
                              <p:cond delay="18500"/>
                            </p:stCondLst>
                            <p:childTnLst>
                              <p:par>
                                <p:cTn id="515" presetID="23" presetClass="entr" presetSubtype="16" fill="hold" nodeType="afterEffect">
                                  <p:stCondLst>
                                    <p:cond delay="0"/>
                                  </p:stCondLst>
                                  <p:childTnLst>
                                    <p:set>
                                      <p:cBhvr>
                                        <p:cTn id="516" dur="1" fill="hold">
                                          <p:stCondLst>
                                            <p:cond delay="0"/>
                                          </p:stCondLst>
                                        </p:cTn>
                                        <p:tgtEl>
                                          <p:spTgt spid="498">
                                            <p:txEl>
                                              <p:pRg st="8" end="8"/>
                                            </p:txEl>
                                          </p:spTgt>
                                        </p:tgtEl>
                                        <p:attrNameLst>
                                          <p:attrName>style.visibility</p:attrName>
                                        </p:attrNameLst>
                                      </p:cBhvr>
                                      <p:to>
                                        <p:strVal val="visible"/>
                                      </p:to>
                                    </p:set>
                                    <p:anim calcmode="lin" valueType="num">
                                      <p:cBhvr additive="base">
                                        <p:cTn id="517" dur="500"/>
                                        <p:tgtEl>
                                          <p:spTgt spid="498">
                                            <p:txEl>
                                              <p:pRg st="8" end="8"/>
                                            </p:txEl>
                                          </p:spTgt>
                                        </p:tgtEl>
                                        <p:attrNameLst>
                                          <p:attrName>ppt_w</p:attrName>
                                        </p:attrNameLst>
                                      </p:cBhvr>
                                      <p:tavLst>
                                        <p:tav tm="0">
                                          <p:val>
                                            <p:strVal val="0"/>
                                          </p:val>
                                        </p:tav>
                                        <p:tav tm="100000">
                                          <p:val>
                                            <p:strVal val="#ppt_w"/>
                                          </p:val>
                                        </p:tav>
                                      </p:tavLst>
                                    </p:anim>
                                    <p:anim calcmode="lin" valueType="num">
                                      <p:cBhvr additive="base">
                                        <p:cTn id="518" dur="500"/>
                                        <p:tgtEl>
                                          <p:spTgt spid="498">
                                            <p:txEl>
                                              <p:pRg st="8" end="8"/>
                                            </p:txEl>
                                          </p:spTgt>
                                        </p:tgtEl>
                                        <p:attrNameLst>
                                          <p:attrName>ppt_h</p:attrName>
                                        </p:attrNameLst>
                                      </p:cBhvr>
                                      <p:tavLst>
                                        <p:tav tm="0">
                                          <p:val>
                                            <p:strVal val="0"/>
                                          </p:val>
                                        </p:tav>
                                        <p:tav tm="100000">
                                          <p:val>
                                            <p:strVal val="#ppt_h"/>
                                          </p:val>
                                        </p:tav>
                                      </p:tavLst>
                                    </p:anim>
                                  </p:childTnLst>
                                </p:cTn>
                              </p:par>
                              <p:par>
                                <p:cTn id="519" presetID="23" presetClass="entr" presetSubtype="16" fill="hold" nodeType="withEffect">
                                  <p:stCondLst>
                                    <p:cond delay="200"/>
                                  </p:stCondLst>
                                  <p:childTnLst>
                                    <p:set>
                                      <p:cBhvr>
                                        <p:cTn id="520" dur="1" fill="hold">
                                          <p:stCondLst>
                                            <p:cond delay="0"/>
                                          </p:stCondLst>
                                        </p:cTn>
                                        <p:tgtEl>
                                          <p:spTgt spid="499"/>
                                        </p:tgtEl>
                                        <p:attrNameLst>
                                          <p:attrName>style.visibility</p:attrName>
                                        </p:attrNameLst>
                                      </p:cBhvr>
                                      <p:to>
                                        <p:strVal val="visible"/>
                                      </p:to>
                                    </p:set>
                                    <p:anim calcmode="lin" valueType="num">
                                      <p:cBhvr additive="base">
                                        <p:cTn id="521" dur="500"/>
                                        <p:tgtEl>
                                          <p:spTgt spid="499"/>
                                        </p:tgtEl>
                                        <p:attrNameLst>
                                          <p:attrName>ppt_w</p:attrName>
                                        </p:attrNameLst>
                                      </p:cBhvr>
                                      <p:tavLst>
                                        <p:tav tm="0">
                                          <p:val>
                                            <p:strVal val="0"/>
                                          </p:val>
                                        </p:tav>
                                        <p:tav tm="100000">
                                          <p:val>
                                            <p:strVal val="#ppt_w"/>
                                          </p:val>
                                        </p:tav>
                                      </p:tavLst>
                                    </p:anim>
                                    <p:anim calcmode="lin" valueType="num">
                                      <p:cBhvr additive="base">
                                        <p:cTn id="522" dur="500"/>
                                        <p:tgtEl>
                                          <p:spTgt spid="499"/>
                                        </p:tgtEl>
                                        <p:attrNameLst>
                                          <p:attrName>ppt_h</p:attrName>
                                        </p:attrNameLst>
                                      </p:cBhvr>
                                      <p:tavLst>
                                        <p:tav tm="0">
                                          <p:val>
                                            <p:strVal val="0"/>
                                          </p:val>
                                        </p:tav>
                                        <p:tav tm="100000">
                                          <p:val>
                                            <p:strVal val="#ppt_h"/>
                                          </p:val>
                                        </p:tav>
                                      </p:tavLst>
                                    </p:anim>
                                  </p:childTnLst>
                                </p:cTn>
                              </p:par>
                              <p:par>
                                <p:cTn id="523" presetID="23" presetClass="entr" presetSubtype="16" fill="hold" nodeType="withEffect">
                                  <p:stCondLst>
                                    <p:cond delay="200"/>
                                  </p:stCondLst>
                                  <p:childTnLst>
                                    <p:set>
                                      <p:cBhvr>
                                        <p:cTn id="524" dur="1" fill="hold">
                                          <p:stCondLst>
                                            <p:cond delay="0"/>
                                          </p:stCondLst>
                                        </p:cTn>
                                        <p:tgtEl>
                                          <p:spTgt spid="500">
                                            <p:txEl>
                                              <p:pRg st="0" end="0"/>
                                            </p:txEl>
                                          </p:spTgt>
                                        </p:tgtEl>
                                        <p:attrNameLst>
                                          <p:attrName>style.visibility</p:attrName>
                                        </p:attrNameLst>
                                      </p:cBhvr>
                                      <p:to>
                                        <p:strVal val="visible"/>
                                      </p:to>
                                    </p:set>
                                    <p:anim calcmode="lin" valueType="num">
                                      <p:cBhvr additive="base">
                                        <p:cTn id="525" dur="500"/>
                                        <p:tgtEl>
                                          <p:spTgt spid="500">
                                            <p:txEl>
                                              <p:pRg st="0" end="0"/>
                                            </p:txEl>
                                          </p:spTgt>
                                        </p:tgtEl>
                                        <p:attrNameLst>
                                          <p:attrName>ppt_w</p:attrName>
                                        </p:attrNameLst>
                                      </p:cBhvr>
                                      <p:tavLst>
                                        <p:tav tm="0">
                                          <p:val>
                                            <p:strVal val="0"/>
                                          </p:val>
                                        </p:tav>
                                        <p:tav tm="100000">
                                          <p:val>
                                            <p:strVal val="#ppt_w"/>
                                          </p:val>
                                        </p:tav>
                                      </p:tavLst>
                                    </p:anim>
                                    <p:anim calcmode="lin" valueType="num">
                                      <p:cBhvr additive="base">
                                        <p:cTn id="526" dur="500"/>
                                        <p:tgtEl>
                                          <p:spTgt spid="500">
                                            <p:txEl>
                                              <p:pRg st="0" end="0"/>
                                            </p:txEl>
                                          </p:spTgt>
                                        </p:tgtEl>
                                        <p:attrNameLst>
                                          <p:attrName>ppt_h</p:attrName>
                                        </p:attrNameLst>
                                      </p:cBhvr>
                                      <p:tavLst>
                                        <p:tav tm="0">
                                          <p:val>
                                            <p:strVal val="0"/>
                                          </p:val>
                                        </p:tav>
                                        <p:tav tm="100000">
                                          <p:val>
                                            <p:strVal val="#ppt_h"/>
                                          </p:val>
                                        </p:tav>
                                      </p:tavLst>
                                    </p:anim>
                                  </p:childTnLst>
                                </p:cTn>
                              </p:par>
                              <p:par>
                                <p:cTn id="527" presetID="23" presetClass="entr" presetSubtype="16" fill="hold" nodeType="withEffect">
                                  <p:stCondLst>
                                    <p:cond delay="200"/>
                                  </p:stCondLst>
                                  <p:childTnLst>
                                    <p:set>
                                      <p:cBhvr>
                                        <p:cTn id="528" dur="1" fill="hold">
                                          <p:stCondLst>
                                            <p:cond delay="0"/>
                                          </p:stCondLst>
                                        </p:cTn>
                                        <p:tgtEl>
                                          <p:spTgt spid="500">
                                            <p:txEl>
                                              <p:pRg st="1" end="1"/>
                                            </p:txEl>
                                          </p:spTgt>
                                        </p:tgtEl>
                                        <p:attrNameLst>
                                          <p:attrName>style.visibility</p:attrName>
                                        </p:attrNameLst>
                                      </p:cBhvr>
                                      <p:to>
                                        <p:strVal val="visible"/>
                                      </p:to>
                                    </p:set>
                                    <p:anim calcmode="lin" valueType="num">
                                      <p:cBhvr additive="base">
                                        <p:cTn id="529" dur="500"/>
                                        <p:tgtEl>
                                          <p:spTgt spid="500">
                                            <p:txEl>
                                              <p:pRg st="1" end="1"/>
                                            </p:txEl>
                                          </p:spTgt>
                                        </p:tgtEl>
                                        <p:attrNameLst>
                                          <p:attrName>ppt_w</p:attrName>
                                        </p:attrNameLst>
                                      </p:cBhvr>
                                      <p:tavLst>
                                        <p:tav tm="0">
                                          <p:val>
                                            <p:strVal val="0"/>
                                          </p:val>
                                        </p:tav>
                                        <p:tav tm="100000">
                                          <p:val>
                                            <p:strVal val="#ppt_w"/>
                                          </p:val>
                                        </p:tav>
                                      </p:tavLst>
                                    </p:anim>
                                    <p:anim calcmode="lin" valueType="num">
                                      <p:cBhvr additive="base">
                                        <p:cTn id="530" dur="500"/>
                                        <p:tgtEl>
                                          <p:spTgt spid="500">
                                            <p:txEl>
                                              <p:pRg st="1" end="1"/>
                                            </p:txEl>
                                          </p:spTgt>
                                        </p:tgtEl>
                                        <p:attrNameLst>
                                          <p:attrName>ppt_h</p:attrName>
                                        </p:attrNameLst>
                                      </p:cBhvr>
                                      <p:tavLst>
                                        <p:tav tm="0">
                                          <p:val>
                                            <p:strVal val="0"/>
                                          </p:val>
                                        </p:tav>
                                        <p:tav tm="100000">
                                          <p:val>
                                            <p:strVal val="#ppt_h"/>
                                          </p:val>
                                        </p:tav>
                                      </p:tavLst>
                                    </p:anim>
                                  </p:childTnLst>
                                </p:cTn>
                              </p:par>
                              <p:par>
                                <p:cTn id="531" presetID="23" presetClass="entr" presetSubtype="16" fill="hold" nodeType="withEffect">
                                  <p:stCondLst>
                                    <p:cond delay="200"/>
                                  </p:stCondLst>
                                  <p:childTnLst>
                                    <p:set>
                                      <p:cBhvr>
                                        <p:cTn id="532" dur="1" fill="hold">
                                          <p:stCondLst>
                                            <p:cond delay="0"/>
                                          </p:stCondLst>
                                        </p:cTn>
                                        <p:tgtEl>
                                          <p:spTgt spid="500">
                                            <p:txEl>
                                              <p:pRg st="2" end="2"/>
                                            </p:txEl>
                                          </p:spTgt>
                                        </p:tgtEl>
                                        <p:attrNameLst>
                                          <p:attrName>style.visibility</p:attrName>
                                        </p:attrNameLst>
                                      </p:cBhvr>
                                      <p:to>
                                        <p:strVal val="visible"/>
                                      </p:to>
                                    </p:set>
                                    <p:anim calcmode="lin" valueType="num">
                                      <p:cBhvr additive="base">
                                        <p:cTn id="533" dur="500"/>
                                        <p:tgtEl>
                                          <p:spTgt spid="500">
                                            <p:txEl>
                                              <p:pRg st="2" end="2"/>
                                            </p:txEl>
                                          </p:spTgt>
                                        </p:tgtEl>
                                        <p:attrNameLst>
                                          <p:attrName>ppt_w</p:attrName>
                                        </p:attrNameLst>
                                      </p:cBhvr>
                                      <p:tavLst>
                                        <p:tav tm="0">
                                          <p:val>
                                            <p:strVal val="0"/>
                                          </p:val>
                                        </p:tav>
                                        <p:tav tm="100000">
                                          <p:val>
                                            <p:strVal val="#ppt_w"/>
                                          </p:val>
                                        </p:tav>
                                      </p:tavLst>
                                    </p:anim>
                                    <p:anim calcmode="lin" valueType="num">
                                      <p:cBhvr additive="base">
                                        <p:cTn id="534" dur="500"/>
                                        <p:tgtEl>
                                          <p:spTgt spid="500">
                                            <p:txEl>
                                              <p:pRg st="2" end="2"/>
                                            </p:txEl>
                                          </p:spTgt>
                                        </p:tgtEl>
                                        <p:attrNameLst>
                                          <p:attrName>ppt_h</p:attrName>
                                        </p:attrNameLst>
                                      </p:cBhvr>
                                      <p:tavLst>
                                        <p:tav tm="0">
                                          <p:val>
                                            <p:strVal val="0"/>
                                          </p:val>
                                        </p:tav>
                                        <p:tav tm="100000">
                                          <p:val>
                                            <p:strVal val="#ppt_h"/>
                                          </p:val>
                                        </p:tav>
                                      </p:tavLst>
                                    </p:anim>
                                  </p:childTnLst>
                                </p:cTn>
                              </p:par>
                              <p:par>
                                <p:cTn id="535" presetID="23" presetClass="entr" presetSubtype="16" fill="hold" nodeType="withEffect">
                                  <p:stCondLst>
                                    <p:cond delay="200"/>
                                  </p:stCondLst>
                                  <p:childTnLst>
                                    <p:set>
                                      <p:cBhvr>
                                        <p:cTn id="536" dur="1" fill="hold">
                                          <p:stCondLst>
                                            <p:cond delay="0"/>
                                          </p:stCondLst>
                                        </p:cTn>
                                        <p:tgtEl>
                                          <p:spTgt spid="500">
                                            <p:txEl>
                                              <p:pRg st="3" end="3"/>
                                            </p:txEl>
                                          </p:spTgt>
                                        </p:tgtEl>
                                        <p:attrNameLst>
                                          <p:attrName>style.visibility</p:attrName>
                                        </p:attrNameLst>
                                      </p:cBhvr>
                                      <p:to>
                                        <p:strVal val="visible"/>
                                      </p:to>
                                    </p:set>
                                    <p:anim calcmode="lin" valueType="num">
                                      <p:cBhvr additive="base">
                                        <p:cTn id="537" dur="500"/>
                                        <p:tgtEl>
                                          <p:spTgt spid="500">
                                            <p:txEl>
                                              <p:pRg st="3" end="3"/>
                                            </p:txEl>
                                          </p:spTgt>
                                        </p:tgtEl>
                                        <p:attrNameLst>
                                          <p:attrName>ppt_w</p:attrName>
                                        </p:attrNameLst>
                                      </p:cBhvr>
                                      <p:tavLst>
                                        <p:tav tm="0">
                                          <p:val>
                                            <p:strVal val="0"/>
                                          </p:val>
                                        </p:tav>
                                        <p:tav tm="100000">
                                          <p:val>
                                            <p:strVal val="#ppt_w"/>
                                          </p:val>
                                        </p:tav>
                                      </p:tavLst>
                                    </p:anim>
                                    <p:anim calcmode="lin" valueType="num">
                                      <p:cBhvr additive="base">
                                        <p:cTn id="538" dur="500"/>
                                        <p:tgtEl>
                                          <p:spTgt spid="500">
                                            <p:txEl>
                                              <p:pRg st="3" end="3"/>
                                            </p:txEl>
                                          </p:spTgt>
                                        </p:tgtEl>
                                        <p:attrNameLst>
                                          <p:attrName>ppt_h</p:attrName>
                                        </p:attrNameLst>
                                      </p:cBhvr>
                                      <p:tavLst>
                                        <p:tav tm="0">
                                          <p:val>
                                            <p:strVal val="0"/>
                                          </p:val>
                                        </p:tav>
                                        <p:tav tm="100000">
                                          <p:val>
                                            <p:strVal val="#ppt_h"/>
                                          </p:val>
                                        </p:tav>
                                      </p:tavLst>
                                    </p:anim>
                                  </p:childTnLst>
                                </p:cTn>
                              </p:par>
                              <p:par>
                                <p:cTn id="539" presetID="23" presetClass="entr" presetSubtype="16" fill="hold" nodeType="withEffect">
                                  <p:stCondLst>
                                    <p:cond delay="200"/>
                                  </p:stCondLst>
                                  <p:childTnLst>
                                    <p:set>
                                      <p:cBhvr>
                                        <p:cTn id="540" dur="1" fill="hold">
                                          <p:stCondLst>
                                            <p:cond delay="0"/>
                                          </p:stCondLst>
                                        </p:cTn>
                                        <p:tgtEl>
                                          <p:spTgt spid="500">
                                            <p:txEl>
                                              <p:pRg st="4" end="4"/>
                                            </p:txEl>
                                          </p:spTgt>
                                        </p:tgtEl>
                                        <p:attrNameLst>
                                          <p:attrName>style.visibility</p:attrName>
                                        </p:attrNameLst>
                                      </p:cBhvr>
                                      <p:to>
                                        <p:strVal val="visible"/>
                                      </p:to>
                                    </p:set>
                                    <p:anim calcmode="lin" valueType="num">
                                      <p:cBhvr additive="base">
                                        <p:cTn id="541" dur="500"/>
                                        <p:tgtEl>
                                          <p:spTgt spid="500">
                                            <p:txEl>
                                              <p:pRg st="4" end="4"/>
                                            </p:txEl>
                                          </p:spTgt>
                                        </p:tgtEl>
                                        <p:attrNameLst>
                                          <p:attrName>ppt_w</p:attrName>
                                        </p:attrNameLst>
                                      </p:cBhvr>
                                      <p:tavLst>
                                        <p:tav tm="0">
                                          <p:val>
                                            <p:strVal val="0"/>
                                          </p:val>
                                        </p:tav>
                                        <p:tav tm="100000">
                                          <p:val>
                                            <p:strVal val="#ppt_w"/>
                                          </p:val>
                                        </p:tav>
                                      </p:tavLst>
                                    </p:anim>
                                    <p:anim calcmode="lin" valueType="num">
                                      <p:cBhvr additive="base">
                                        <p:cTn id="542" dur="500"/>
                                        <p:tgtEl>
                                          <p:spTgt spid="500">
                                            <p:txEl>
                                              <p:pRg st="4" end="4"/>
                                            </p:txEl>
                                          </p:spTgt>
                                        </p:tgtEl>
                                        <p:attrNameLst>
                                          <p:attrName>ppt_h</p:attrName>
                                        </p:attrNameLst>
                                      </p:cBhvr>
                                      <p:tavLst>
                                        <p:tav tm="0">
                                          <p:val>
                                            <p:strVal val="0"/>
                                          </p:val>
                                        </p:tav>
                                        <p:tav tm="100000">
                                          <p:val>
                                            <p:strVal val="#ppt_h"/>
                                          </p:val>
                                        </p:tav>
                                      </p:tavLst>
                                    </p:anim>
                                  </p:childTnLst>
                                </p:cTn>
                              </p:par>
                              <p:par>
                                <p:cTn id="543" presetID="23" presetClass="entr" presetSubtype="16" fill="hold" nodeType="withEffect">
                                  <p:stCondLst>
                                    <p:cond delay="200"/>
                                  </p:stCondLst>
                                  <p:childTnLst>
                                    <p:set>
                                      <p:cBhvr>
                                        <p:cTn id="544" dur="1" fill="hold">
                                          <p:stCondLst>
                                            <p:cond delay="0"/>
                                          </p:stCondLst>
                                        </p:cTn>
                                        <p:tgtEl>
                                          <p:spTgt spid="500">
                                            <p:txEl>
                                              <p:pRg st="5" end="5"/>
                                            </p:txEl>
                                          </p:spTgt>
                                        </p:tgtEl>
                                        <p:attrNameLst>
                                          <p:attrName>style.visibility</p:attrName>
                                        </p:attrNameLst>
                                      </p:cBhvr>
                                      <p:to>
                                        <p:strVal val="visible"/>
                                      </p:to>
                                    </p:set>
                                    <p:anim calcmode="lin" valueType="num">
                                      <p:cBhvr additive="base">
                                        <p:cTn id="545" dur="500"/>
                                        <p:tgtEl>
                                          <p:spTgt spid="500">
                                            <p:txEl>
                                              <p:pRg st="5" end="5"/>
                                            </p:txEl>
                                          </p:spTgt>
                                        </p:tgtEl>
                                        <p:attrNameLst>
                                          <p:attrName>ppt_w</p:attrName>
                                        </p:attrNameLst>
                                      </p:cBhvr>
                                      <p:tavLst>
                                        <p:tav tm="0">
                                          <p:val>
                                            <p:strVal val="0"/>
                                          </p:val>
                                        </p:tav>
                                        <p:tav tm="100000">
                                          <p:val>
                                            <p:strVal val="#ppt_w"/>
                                          </p:val>
                                        </p:tav>
                                      </p:tavLst>
                                    </p:anim>
                                    <p:anim calcmode="lin" valueType="num">
                                      <p:cBhvr additive="base">
                                        <p:cTn id="546" dur="500"/>
                                        <p:tgtEl>
                                          <p:spTgt spid="500">
                                            <p:txEl>
                                              <p:pRg st="5" end="5"/>
                                            </p:txEl>
                                          </p:spTgt>
                                        </p:tgtEl>
                                        <p:attrNameLst>
                                          <p:attrName>ppt_h</p:attrName>
                                        </p:attrNameLst>
                                      </p:cBhvr>
                                      <p:tavLst>
                                        <p:tav tm="0">
                                          <p:val>
                                            <p:strVal val="0"/>
                                          </p:val>
                                        </p:tav>
                                        <p:tav tm="100000">
                                          <p:val>
                                            <p:strVal val="#ppt_h"/>
                                          </p:val>
                                        </p:tav>
                                      </p:tavLst>
                                    </p:anim>
                                  </p:childTnLst>
                                </p:cTn>
                              </p:par>
                              <p:par>
                                <p:cTn id="547" presetID="23" presetClass="entr" presetSubtype="16" fill="hold" nodeType="withEffect">
                                  <p:stCondLst>
                                    <p:cond delay="200"/>
                                  </p:stCondLst>
                                  <p:childTnLst>
                                    <p:set>
                                      <p:cBhvr>
                                        <p:cTn id="548" dur="1" fill="hold">
                                          <p:stCondLst>
                                            <p:cond delay="0"/>
                                          </p:stCondLst>
                                        </p:cTn>
                                        <p:tgtEl>
                                          <p:spTgt spid="500">
                                            <p:txEl>
                                              <p:pRg st="6" end="6"/>
                                            </p:txEl>
                                          </p:spTgt>
                                        </p:tgtEl>
                                        <p:attrNameLst>
                                          <p:attrName>style.visibility</p:attrName>
                                        </p:attrNameLst>
                                      </p:cBhvr>
                                      <p:to>
                                        <p:strVal val="visible"/>
                                      </p:to>
                                    </p:set>
                                    <p:anim calcmode="lin" valueType="num">
                                      <p:cBhvr additive="base">
                                        <p:cTn id="549" dur="500"/>
                                        <p:tgtEl>
                                          <p:spTgt spid="500">
                                            <p:txEl>
                                              <p:pRg st="6" end="6"/>
                                            </p:txEl>
                                          </p:spTgt>
                                        </p:tgtEl>
                                        <p:attrNameLst>
                                          <p:attrName>ppt_w</p:attrName>
                                        </p:attrNameLst>
                                      </p:cBhvr>
                                      <p:tavLst>
                                        <p:tav tm="0">
                                          <p:val>
                                            <p:strVal val="0"/>
                                          </p:val>
                                        </p:tav>
                                        <p:tav tm="100000">
                                          <p:val>
                                            <p:strVal val="#ppt_w"/>
                                          </p:val>
                                        </p:tav>
                                      </p:tavLst>
                                    </p:anim>
                                    <p:anim calcmode="lin" valueType="num">
                                      <p:cBhvr additive="base">
                                        <p:cTn id="550" dur="500"/>
                                        <p:tgtEl>
                                          <p:spTgt spid="500">
                                            <p:txEl>
                                              <p:pRg st="6" end="6"/>
                                            </p:txEl>
                                          </p:spTgt>
                                        </p:tgtEl>
                                        <p:attrNameLst>
                                          <p:attrName>ppt_h</p:attrName>
                                        </p:attrNameLst>
                                      </p:cBhvr>
                                      <p:tavLst>
                                        <p:tav tm="0">
                                          <p:val>
                                            <p:strVal val="0"/>
                                          </p:val>
                                        </p:tav>
                                        <p:tav tm="100000">
                                          <p:val>
                                            <p:strVal val="#ppt_h"/>
                                          </p:val>
                                        </p:tav>
                                      </p:tavLst>
                                    </p:anim>
                                  </p:childTnLst>
                                </p:cTn>
                              </p:par>
                              <p:par>
                                <p:cTn id="551" presetID="23" presetClass="entr" presetSubtype="16" fill="hold" nodeType="withEffect">
                                  <p:stCondLst>
                                    <p:cond delay="200"/>
                                  </p:stCondLst>
                                  <p:childTnLst>
                                    <p:set>
                                      <p:cBhvr>
                                        <p:cTn id="552" dur="1" fill="hold">
                                          <p:stCondLst>
                                            <p:cond delay="0"/>
                                          </p:stCondLst>
                                        </p:cTn>
                                        <p:tgtEl>
                                          <p:spTgt spid="500">
                                            <p:txEl>
                                              <p:pRg st="7" end="7"/>
                                            </p:txEl>
                                          </p:spTgt>
                                        </p:tgtEl>
                                        <p:attrNameLst>
                                          <p:attrName>style.visibility</p:attrName>
                                        </p:attrNameLst>
                                      </p:cBhvr>
                                      <p:to>
                                        <p:strVal val="visible"/>
                                      </p:to>
                                    </p:set>
                                    <p:anim calcmode="lin" valueType="num">
                                      <p:cBhvr additive="base">
                                        <p:cTn id="553" dur="500"/>
                                        <p:tgtEl>
                                          <p:spTgt spid="500">
                                            <p:txEl>
                                              <p:pRg st="7" end="7"/>
                                            </p:txEl>
                                          </p:spTgt>
                                        </p:tgtEl>
                                        <p:attrNameLst>
                                          <p:attrName>ppt_w</p:attrName>
                                        </p:attrNameLst>
                                      </p:cBhvr>
                                      <p:tavLst>
                                        <p:tav tm="0">
                                          <p:val>
                                            <p:strVal val="0"/>
                                          </p:val>
                                        </p:tav>
                                        <p:tav tm="100000">
                                          <p:val>
                                            <p:strVal val="#ppt_w"/>
                                          </p:val>
                                        </p:tav>
                                      </p:tavLst>
                                    </p:anim>
                                    <p:anim calcmode="lin" valueType="num">
                                      <p:cBhvr additive="base">
                                        <p:cTn id="554" dur="500"/>
                                        <p:tgtEl>
                                          <p:spTgt spid="500">
                                            <p:txEl>
                                              <p:pRg st="7" end="7"/>
                                            </p:txEl>
                                          </p:spTgt>
                                        </p:tgtEl>
                                        <p:attrNameLst>
                                          <p:attrName>ppt_h</p:attrName>
                                        </p:attrNameLst>
                                      </p:cBhvr>
                                      <p:tavLst>
                                        <p:tav tm="0">
                                          <p:val>
                                            <p:strVal val="0"/>
                                          </p:val>
                                        </p:tav>
                                        <p:tav tm="100000">
                                          <p:val>
                                            <p:strVal val="#ppt_h"/>
                                          </p:val>
                                        </p:tav>
                                      </p:tavLst>
                                    </p:anim>
                                  </p:childTnLst>
                                </p:cTn>
                              </p:par>
                              <p:par>
                                <p:cTn id="555" presetID="23" presetClass="entr" presetSubtype="16" fill="hold" nodeType="withEffect">
                                  <p:stCondLst>
                                    <p:cond delay="200"/>
                                  </p:stCondLst>
                                  <p:childTnLst>
                                    <p:set>
                                      <p:cBhvr>
                                        <p:cTn id="556" dur="1" fill="hold">
                                          <p:stCondLst>
                                            <p:cond delay="0"/>
                                          </p:stCondLst>
                                        </p:cTn>
                                        <p:tgtEl>
                                          <p:spTgt spid="500">
                                            <p:txEl>
                                              <p:pRg st="8" end="8"/>
                                            </p:txEl>
                                          </p:spTgt>
                                        </p:tgtEl>
                                        <p:attrNameLst>
                                          <p:attrName>style.visibility</p:attrName>
                                        </p:attrNameLst>
                                      </p:cBhvr>
                                      <p:to>
                                        <p:strVal val="visible"/>
                                      </p:to>
                                    </p:set>
                                    <p:anim calcmode="lin" valueType="num">
                                      <p:cBhvr additive="base">
                                        <p:cTn id="557" dur="500"/>
                                        <p:tgtEl>
                                          <p:spTgt spid="500">
                                            <p:txEl>
                                              <p:pRg st="8" end="8"/>
                                            </p:txEl>
                                          </p:spTgt>
                                        </p:tgtEl>
                                        <p:attrNameLst>
                                          <p:attrName>ppt_w</p:attrName>
                                        </p:attrNameLst>
                                      </p:cBhvr>
                                      <p:tavLst>
                                        <p:tav tm="0">
                                          <p:val>
                                            <p:strVal val="0"/>
                                          </p:val>
                                        </p:tav>
                                        <p:tav tm="100000">
                                          <p:val>
                                            <p:strVal val="#ppt_w"/>
                                          </p:val>
                                        </p:tav>
                                      </p:tavLst>
                                    </p:anim>
                                    <p:anim calcmode="lin" valueType="num">
                                      <p:cBhvr additive="base">
                                        <p:cTn id="558" dur="500"/>
                                        <p:tgtEl>
                                          <p:spTgt spid="500">
                                            <p:txEl>
                                              <p:pRg st="8" end="8"/>
                                            </p:txEl>
                                          </p:spTgt>
                                        </p:tgtEl>
                                        <p:attrNameLst>
                                          <p:attrName>ppt_h</p:attrName>
                                        </p:attrNameLst>
                                      </p:cBhvr>
                                      <p:tavLst>
                                        <p:tav tm="0">
                                          <p:val>
                                            <p:strVal val="0"/>
                                          </p:val>
                                        </p:tav>
                                        <p:tav tm="100000">
                                          <p:val>
                                            <p:strVal val="#ppt_h"/>
                                          </p:val>
                                        </p:tav>
                                      </p:tavLst>
                                    </p:anim>
                                  </p:childTnLst>
                                </p:cTn>
                              </p:par>
                              <p:par>
                                <p:cTn id="559" presetID="23" presetClass="entr" presetSubtype="16" fill="hold" nodeType="withEffect">
                                  <p:stCondLst>
                                    <p:cond delay="200"/>
                                  </p:stCondLst>
                                  <p:childTnLst>
                                    <p:set>
                                      <p:cBhvr>
                                        <p:cTn id="560" dur="1" fill="hold">
                                          <p:stCondLst>
                                            <p:cond delay="0"/>
                                          </p:stCondLst>
                                        </p:cTn>
                                        <p:tgtEl>
                                          <p:spTgt spid="501">
                                            <p:txEl>
                                              <p:pRg st="0" end="0"/>
                                            </p:txEl>
                                          </p:spTgt>
                                        </p:tgtEl>
                                        <p:attrNameLst>
                                          <p:attrName>style.visibility</p:attrName>
                                        </p:attrNameLst>
                                      </p:cBhvr>
                                      <p:to>
                                        <p:strVal val="visible"/>
                                      </p:to>
                                    </p:set>
                                    <p:anim calcmode="lin" valueType="num">
                                      <p:cBhvr additive="base">
                                        <p:cTn id="561" dur="500"/>
                                        <p:tgtEl>
                                          <p:spTgt spid="501">
                                            <p:txEl>
                                              <p:pRg st="0" end="0"/>
                                            </p:txEl>
                                          </p:spTgt>
                                        </p:tgtEl>
                                        <p:attrNameLst>
                                          <p:attrName>ppt_w</p:attrName>
                                        </p:attrNameLst>
                                      </p:cBhvr>
                                      <p:tavLst>
                                        <p:tav tm="0">
                                          <p:val>
                                            <p:strVal val="0"/>
                                          </p:val>
                                        </p:tav>
                                        <p:tav tm="100000">
                                          <p:val>
                                            <p:strVal val="#ppt_w"/>
                                          </p:val>
                                        </p:tav>
                                      </p:tavLst>
                                    </p:anim>
                                    <p:anim calcmode="lin" valueType="num">
                                      <p:cBhvr additive="base">
                                        <p:cTn id="562" dur="500"/>
                                        <p:tgtEl>
                                          <p:spTgt spid="501">
                                            <p:txEl>
                                              <p:pRg st="0" end="0"/>
                                            </p:txEl>
                                          </p:spTgt>
                                        </p:tgtEl>
                                        <p:attrNameLst>
                                          <p:attrName>ppt_h</p:attrName>
                                        </p:attrNameLst>
                                      </p:cBhvr>
                                      <p:tavLst>
                                        <p:tav tm="0">
                                          <p:val>
                                            <p:strVal val="0"/>
                                          </p:val>
                                        </p:tav>
                                        <p:tav tm="100000">
                                          <p:val>
                                            <p:strVal val="#ppt_h"/>
                                          </p:val>
                                        </p:tav>
                                      </p:tavLst>
                                    </p:anim>
                                  </p:childTnLst>
                                </p:cTn>
                              </p:par>
                              <p:par>
                                <p:cTn id="563" presetID="23" presetClass="entr" presetSubtype="16" fill="hold" nodeType="withEffect">
                                  <p:stCondLst>
                                    <p:cond delay="200"/>
                                  </p:stCondLst>
                                  <p:childTnLst>
                                    <p:set>
                                      <p:cBhvr>
                                        <p:cTn id="564" dur="1" fill="hold">
                                          <p:stCondLst>
                                            <p:cond delay="0"/>
                                          </p:stCondLst>
                                        </p:cTn>
                                        <p:tgtEl>
                                          <p:spTgt spid="501">
                                            <p:txEl>
                                              <p:pRg st="1" end="1"/>
                                            </p:txEl>
                                          </p:spTgt>
                                        </p:tgtEl>
                                        <p:attrNameLst>
                                          <p:attrName>style.visibility</p:attrName>
                                        </p:attrNameLst>
                                      </p:cBhvr>
                                      <p:to>
                                        <p:strVal val="visible"/>
                                      </p:to>
                                    </p:set>
                                    <p:anim calcmode="lin" valueType="num">
                                      <p:cBhvr additive="base">
                                        <p:cTn id="565" dur="500"/>
                                        <p:tgtEl>
                                          <p:spTgt spid="501">
                                            <p:txEl>
                                              <p:pRg st="1" end="1"/>
                                            </p:txEl>
                                          </p:spTgt>
                                        </p:tgtEl>
                                        <p:attrNameLst>
                                          <p:attrName>ppt_w</p:attrName>
                                        </p:attrNameLst>
                                      </p:cBhvr>
                                      <p:tavLst>
                                        <p:tav tm="0">
                                          <p:val>
                                            <p:strVal val="0"/>
                                          </p:val>
                                        </p:tav>
                                        <p:tav tm="100000">
                                          <p:val>
                                            <p:strVal val="#ppt_w"/>
                                          </p:val>
                                        </p:tav>
                                      </p:tavLst>
                                    </p:anim>
                                    <p:anim calcmode="lin" valueType="num">
                                      <p:cBhvr additive="base">
                                        <p:cTn id="566" dur="500"/>
                                        <p:tgtEl>
                                          <p:spTgt spid="501">
                                            <p:txEl>
                                              <p:pRg st="1" end="1"/>
                                            </p:txEl>
                                          </p:spTgt>
                                        </p:tgtEl>
                                        <p:attrNameLst>
                                          <p:attrName>ppt_h</p:attrName>
                                        </p:attrNameLst>
                                      </p:cBhvr>
                                      <p:tavLst>
                                        <p:tav tm="0">
                                          <p:val>
                                            <p:strVal val="0"/>
                                          </p:val>
                                        </p:tav>
                                        <p:tav tm="100000">
                                          <p:val>
                                            <p:strVal val="#ppt_h"/>
                                          </p:val>
                                        </p:tav>
                                      </p:tavLst>
                                    </p:anim>
                                  </p:childTnLst>
                                </p:cTn>
                              </p:par>
                              <p:par>
                                <p:cTn id="567" presetID="23" presetClass="entr" presetSubtype="16" fill="hold" nodeType="withEffect">
                                  <p:stCondLst>
                                    <p:cond delay="200"/>
                                  </p:stCondLst>
                                  <p:childTnLst>
                                    <p:set>
                                      <p:cBhvr>
                                        <p:cTn id="568" dur="1" fill="hold">
                                          <p:stCondLst>
                                            <p:cond delay="0"/>
                                          </p:stCondLst>
                                        </p:cTn>
                                        <p:tgtEl>
                                          <p:spTgt spid="501">
                                            <p:txEl>
                                              <p:pRg st="2" end="2"/>
                                            </p:txEl>
                                          </p:spTgt>
                                        </p:tgtEl>
                                        <p:attrNameLst>
                                          <p:attrName>style.visibility</p:attrName>
                                        </p:attrNameLst>
                                      </p:cBhvr>
                                      <p:to>
                                        <p:strVal val="visible"/>
                                      </p:to>
                                    </p:set>
                                    <p:anim calcmode="lin" valueType="num">
                                      <p:cBhvr additive="base">
                                        <p:cTn id="569" dur="500"/>
                                        <p:tgtEl>
                                          <p:spTgt spid="501">
                                            <p:txEl>
                                              <p:pRg st="2" end="2"/>
                                            </p:txEl>
                                          </p:spTgt>
                                        </p:tgtEl>
                                        <p:attrNameLst>
                                          <p:attrName>ppt_w</p:attrName>
                                        </p:attrNameLst>
                                      </p:cBhvr>
                                      <p:tavLst>
                                        <p:tav tm="0">
                                          <p:val>
                                            <p:strVal val="0"/>
                                          </p:val>
                                        </p:tav>
                                        <p:tav tm="100000">
                                          <p:val>
                                            <p:strVal val="#ppt_w"/>
                                          </p:val>
                                        </p:tav>
                                      </p:tavLst>
                                    </p:anim>
                                    <p:anim calcmode="lin" valueType="num">
                                      <p:cBhvr additive="base">
                                        <p:cTn id="570" dur="500"/>
                                        <p:tgtEl>
                                          <p:spTgt spid="501">
                                            <p:txEl>
                                              <p:pRg st="2" end="2"/>
                                            </p:txEl>
                                          </p:spTgt>
                                        </p:tgtEl>
                                        <p:attrNameLst>
                                          <p:attrName>ppt_h</p:attrName>
                                        </p:attrNameLst>
                                      </p:cBhvr>
                                      <p:tavLst>
                                        <p:tav tm="0">
                                          <p:val>
                                            <p:strVal val="0"/>
                                          </p:val>
                                        </p:tav>
                                        <p:tav tm="100000">
                                          <p:val>
                                            <p:strVal val="#ppt_h"/>
                                          </p:val>
                                        </p:tav>
                                      </p:tavLst>
                                    </p:anim>
                                  </p:childTnLst>
                                </p:cTn>
                              </p:par>
                              <p:par>
                                <p:cTn id="571" presetID="23" presetClass="entr" presetSubtype="16" fill="hold" nodeType="withEffect">
                                  <p:stCondLst>
                                    <p:cond delay="200"/>
                                  </p:stCondLst>
                                  <p:childTnLst>
                                    <p:set>
                                      <p:cBhvr>
                                        <p:cTn id="572" dur="1" fill="hold">
                                          <p:stCondLst>
                                            <p:cond delay="0"/>
                                          </p:stCondLst>
                                        </p:cTn>
                                        <p:tgtEl>
                                          <p:spTgt spid="501">
                                            <p:txEl>
                                              <p:pRg st="3" end="3"/>
                                            </p:txEl>
                                          </p:spTgt>
                                        </p:tgtEl>
                                        <p:attrNameLst>
                                          <p:attrName>style.visibility</p:attrName>
                                        </p:attrNameLst>
                                      </p:cBhvr>
                                      <p:to>
                                        <p:strVal val="visible"/>
                                      </p:to>
                                    </p:set>
                                    <p:anim calcmode="lin" valueType="num">
                                      <p:cBhvr additive="base">
                                        <p:cTn id="573" dur="500"/>
                                        <p:tgtEl>
                                          <p:spTgt spid="501">
                                            <p:txEl>
                                              <p:pRg st="3" end="3"/>
                                            </p:txEl>
                                          </p:spTgt>
                                        </p:tgtEl>
                                        <p:attrNameLst>
                                          <p:attrName>ppt_w</p:attrName>
                                        </p:attrNameLst>
                                      </p:cBhvr>
                                      <p:tavLst>
                                        <p:tav tm="0">
                                          <p:val>
                                            <p:strVal val="0"/>
                                          </p:val>
                                        </p:tav>
                                        <p:tav tm="100000">
                                          <p:val>
                                            <p:strVal val="#ppt_w"/>
                                          </p:val>
                                        </p:tav>
                                      </p:tavLst>
                                    </p:anim>
                                    <p:anim calcmode="lin" valueType="num">
                                      <p:cBhvr additive="base">
                                        <p:cTn id="574" dur="500"/>
                                        <p:tgtEl>
                                          <p:spTgt spid="501">
                                            <p:txEl>
                                              <p:pRg st="3" end="3"/>
                                            </p:txEl>
                                          </p:spTgt>
                                        </p:tgtEl>
                                        <p:attrNameLst>
                                          <p:attrName>ppt_h</p:attrName>
                                        </p:attrNameLst>
                                      </p:cBhvr>
                                      <p:tavLst>
                                        <p:tav tm="0">
                                          <p:val>
                                            <p:strVal val="0"/>
                                          </p:val>
                                        </p:tav>
                                        <p:tav tm="100000">
                                          <p:val>
                                            <p:strVal val="#ppt_h"/>
                                          </p:val>
                                        </p:tav>
                                      </p:tavLst>
                                    </p:anim>
                                  </p:childTnLst>
                                </p:cTn>
                              </p:par>
                              <p:par>
                                <p:cTn id="575" presetID="23" presetClass="entr" presetSubtype="16" fill="hold" nodeType="withEffect">
                                  <p:stCondLst>
                                    <p:cond delay="200"/>
                                  </p:stCondLst>
                                  <p:childTnLst>
                                    <p:set>
                                      <p:cBhvr>
                                        <p:cTn id="576" dur="1" fill="hold">
                                          <p:stCondLst>
                                            <p:cond delay="0"/>
                                          </p:stCondLst>
                                        </p:cTn>
                                        <p:tgtEl>
                                          <p:spTgt spid="501">
                                            <p:txEl>
                                              <p:pRg st="4" end="4"/>
                                            </p:txEl>
                                          </p:spTgt>
                                        </p:tgtEl>
                                        <p:attrNameLst>
                                          <p:attrName>style.visibility</p:attrName>
                                        </p:attrNameLst>
                                      </p:cBhvr>
                                      <p:to>
                                        <p:strVal val="visible"/>
                                      </p:to>
                                    </p:set>
                                    <p:anim calcmode="lin" valueType="num">
                                      <p:cBhvr additive="base">
                                        <p:cTn id="577" dur="500"/>
                                        <p:tgtEl>
                                          <p:spTgt spid="501">
                                            <p:txEl>
                                              <p:pRg st="4" end="4"/>
                                            </p:txEl>
                                          </p:spTgt>
                                        </p:tgtEl>
                                        <p:attrNameLst>
                                          <p:attrName>ppt_w</p:attrName>
                                        </p:attrNameLst>
                                      </p:cBhvr>
                                      <p:tavLst>
                                        <p:tav tm="0">
                                          <p:val>
                                            <p:strVal val="0"/>
                                          </p:val>
                                        </p:tav>
                                        <p:tav tm="100000">
                                          <p:val>
                                            <p:strVal val="#ppt_w"/>
                                          </p:val>
                                        </p:tav>
                                      </p:tavLst>
                                    </p:anim>
                                    <p:anim calcmode="lin" valueType="num">
                                      <p:cBhvr additive="base">
                                        <p:cTn id="578" dur="500"/>
                                        <p:tgtEl>
                                          <p:spTgt spid="501">
                                            <p:txEl>
                                              <p:pRg st="4" end="4"/>
                                            </p:txEl>
                                          </p:spTgt>
                                        </p:tgtEl>
                                        <p:attrNameLst>
                                          <p:attrName>ppt_h</p:attrName>
                                        </p:attrNameLst>
                                      </p:cBhvr>
                                      <p:tavLst>
                                        <p:tav tm="0">
                                          <p:val>
                                            <p:strVal val="0"/>
                                          </p:val>
                                        </p:tav>
                                        <p:tav tm="100000">
                                          <p:val>
                                            <p:strVal val="#ppt_h"/>
                                          </p:val>
                                        </p:tav>
                                      </p:tavLst>
                                    </p:anim>
                                  </p:childTnLst>
                                </p:cTn>
                              </p:par>
                              <p:par>
                                <p:cTn id="579" presetID="23" presetClass="entr" presetSubtype="16" fill="hold" nodeType="withEffect">
                                  <p:stCondLst>
                                    <p:cond delay="200"/>
                                  </p:stCondLst>
                                  <p:childTnLst>
                                    <p:set>
                                      <p:cBhvr>
                                        <p:cTn id="580" dur="1" fill="hold">
                                          <p:stCondLst>
                                            <p:cond delay="0"/>
                                          </p:stCondLst>
                                        </p:cTn>
                                        <p:tgtEl>
                                          <p:spTgt spid="501">
                                            <p:txEl>
                                              <p:pRg st="5" end="5"/>
                                            </p:txEl>
                                          </p:spTgt>
                                        </p:tgtEl>
                                        <p:attrNameLst>
                                          <p:attrName>style.visibility</p:attrName>
                                        </p:attrNameLst>
                                      </p:cBhvr>
                                      <p:to>
                                        <p:strVal val="visible"/>
                                      </p:to>
                                    </p:set>
                                    <p:anim calcmode="lin" valueType="num">
                                      <p:cBhvr additive="base">
                                        <p:cTn id="581" dur="500"/>
                                        <p:tgtEl>
                                          <p:spTgt spid="501">
                                            <p:txEl>
                                              <p:pRg st="5" end="5"/>
                                            </p:txEl>
                                          </p:spTgt>
                                        </p:tgtEl>
                                        <p:attrNameLst>
                                          <p:attrName>ppt_w</p:attrName>
                                        </p:attrNameLst>
                                      </p:cBhvr>
                                      <p:tavLst>
                                        <p:tav tm="0">
                                          <p:val>
                                            <p:strVal val="0"/>
                                          </p:val>
                                        </p:tav>
                                        <p:tav tm="100000">
                                          <p:val>
                                            <p:strVal val="#ppt_w"/>
                                          </p:val>
                                        </p:tav>
                                      </p:tavLst>
                                    </p:anim>
                                    <p:anim calcmode="lin" valueType="num">
                                      <p:cBhvr additive="base">
                                        <p:cTn id="582" dur="500"/>
                                        <p:tgtEl>
                                          <p:spTgt spid="501">
                                            <p:txEl>
                                              <p:pRg st="5" end="5"/>
                                            </p:txEl>
                                          </p:spTgt>
                                        </p:tgtEl>
                                        <p:attrNameLst>
                                          <p:attrName>ppt_h</p:attrName>
                                        </p:attrNameLst>
                                      </p:cBhvr>
                                      <p:tavLst>
                                        <p:tav tm="0">
                                          <p:val>
                                            <p:strVal val="0"/>
                                          </p:val>
                                        </p:tav>
                                        <p:tav tm="100000">
                                          <p:val>
                                            <p:strVal val="#ppt_h"/>
                                          </p:val>
                                        </p:tav>
                                      </p:tavLst>
                                    </p:anim>
                                  </p:childTnLst>
                                </p:cTn>
                              </p:par>
                              <p:par>
                                <p:cTn id="583" presetID="23" presetClass="entr" presetSubtype="16" fill="hold" nodeType="withEffect">
                                  <p:stCondLst>
                                    <p:cond delay="200"/>
                                  </p:stCondLst>
                                  <p:childTnLst>
                                    <p:set>
                                      <p:cBhvr>
                                        <p:cTn id="584" dur="1" fill="hold">
                                          <p:stCondLst>
                                            <p:cond delay="0"/>
                                          </p:stCondLst>
                                        </p:cTn>
                                        <p:tgtEl>
                                          <p:spTgt spid="501">
                                            <p:txEl>
                                              <p:pRg st="6" end="6"/>
                                            </p:txEl>
                                          </p:spTgt>
                                        </p:tgtEl>
                                        <p:attrNameLst>
                                          <p:attrName>style.visibility</p:attrName>
                                        </p:attrNameLst>
                                      </p:cBhvr>
                                      <p:to>
                                        <p:strVal val="visible"/>
                                      </p:to>
                                    </p:set>
                                    <p:anim calcmode="lin" valueType="num">
                                      <p:cBhvr additive="base">
                                        <p:cTn id="585" dur="500"/>
                                        <p:tgtEl>
                                          <p:spTgt spid="501">
                                            <p:txEl>
                                              <p:pRg st="6" end="6"/>
                                            </p:txEl>
                                          </p:spTgt>
                                        </p:tgtEl>
                                        <p:attrNameLst>
                                          <p:attrName>ppt_w</p:attrName>
                                        </p:attrNameLst>
                                      </p:cBhvr>
                                      <p:tavLst>
                                        <p:tav tm="0">
                                          <p:val>
                                            <p:strVal val="0"/>
                                          </p:val>
                                        </p:tav>
                                        <p:tav tm="100000">
                                          <p:val>
                                            <p:strVal val="#ppt_w"/>
                                          </p:val>
                                        </p:tav>
                                      </p:tavLst>
                                    </p:anim>
                                    <p:anim calcmode="lin" valueType="num">
                                      <p:cBhvr additive="base">
                                        <p:cTn id="586" dur="500"/>
                                        <p:tgtEl>
                                          <p:spTgt spid="501">
                                            <p:txEl>
                                              <p:pRg st="6" end="6"/>
                                            </p:txEl>
                                          </p:spTgt>
                                        </p:tgtEl>
                                        <p:attrNameLst>
                                          <p:attrName>ppt_h</p:attrName>
                                        </p:attrNameLst>
                                      </p:cBhvr>
                                      <p:tavLst>
                                        <p:tav tm="0">
                                          <p:val>
                                            <p:strVal val="0"/>
                                          </p:val>
                                        </p:tav>
                                        <p:tav tm="100000">
                                          <p:val>
                                            <p:strVal val="#ppt_h"/>
                                          </p:val>
                                        </p:tav>
                                      </p:tavLst>
                                    </p:anim>
                                  </p:childTnLst>
                                </p:cTn>
                              </p:par>
                              <p:par>
                                <p:cTn id="587" presetID="23" presetClass="entr" presetSubtype="16" fill="hold" nodeType="withEffect">
                                  <p:stCondLst>
                                    <p:cond delay="200"/>
                                  </p:stCondLst>
                                  <p:childTnLst>
                                    <p:set>
                                      <p:cBhvr>
                                        <p:cTn id="588" dur="1" fill="hold">
                                          <p:stCondLst>
                                            <p:cond delay="0"/>
                                          </p:stCondLst>
                                        </p:cTn>
                                        <p:tgtEl>
                                          <p:spTgt spid="501">
                                            <p:txEl>
                                              <p:pRg st="7" end="7"/>
                                            </p:txEl>
                                          </p:spTgt>
                                        </p:tgtEl>
                                        <p:attrNameLst>
                                          <p:attrName>style.visibility</p:attrName>
                                        </p:attrNameLst>
                                      </p:cBhvr>
                                      <p:to>
                                        <p:strVal val="visible"/>
                                      </p:to>
                                    </p:set>
                                    <p:anim calcmode="lin" valueType="num">
                                      <p:cBhvr additive="base">
                                        <p:cTn id="589" dur="500"/>
                                        <p:tgtEl>
                                          <p:spTgt spid="501">
                                            <p:txEl>
                                              <p:pRg st="7" end="7"/>
                                            </p:txEl>
                                          </p:spTgt>
                                        </p:tgtEl>
                                        <p:attrNameLst>
                                          <p:attrName>ppt_w</p:attrName>
                                        </p:attrNameLst>
                                      </p:cBhvr>
                                      <p:tavLst>
                                        <p:tav tm="0">
                                          <p:val>
                                            <p:strVal val="0"/>
                                          </p:val>
                                        </p:tav>
                                        <p:tav tm="100000">
                                          <p:val>
                                            <p:strVal val="#ppt_w"/>
                                          </p:val>
                                        </p:tav>
                                      </p:tavLst>
                                    </p:anim>
                                    <p:anim calcmode="lin" valueType="num">
                                      <p:cBhvr additive="base">
                                        <p:cTn id="590" dur="500"/>
                                        <p:tgtEl>
                                          <p:spTgt spid="501">
                                            <p:txEl>
                                              <p:pRg st="7" end="7"/>
                                            </p:txEl>
                                          </p:spTgt>
                                        </p:tgtEl>
                                        <p:attrNameLst>
                                          <p:attrName>ppt_h</p:attrName>
                                        </p:attrNameLst>
                                      </p:cBhvr>
                                      <p:tavLst>
                                        <p:tav tm="0">
                                          <p:val>
                                            <p:strVal val="0"/>
                                          </p:val>
                                        </p:tav>
                                        <p:tav tm="100000">
                                          <p:val>
                                            <p:strVal val="#ppt_h"/>
                                          </p:val>
                                        </p:tav>
                                      </p:tavLst>
                                    </p:anim>
                                  </p:childTnLst>
                                </p:cTn>
                              </p:par>
                              <p:par>
                                <p:cTn id="591" presetID="23" presetClass="entr" presetSubtype="16" fill="hold" nodeType="withEffect">
                                  <p:stCondLst>
                                    <p:cond delay="200"/>
                                  </p:stCondLst>
                                  <p:childTnLst>
                                    <p:set>
                                      <p:cBhvr>
                                        <p:cTn id="592" dur="1" fill="hold">
                                          <p:stCondLst>
                                            <p:cond delay="0"/>
                                          </p:stCondLst>
                                        </p:cTn>
                                        <p:tgtEl>
                                          <p:spTgt spid="501">
                                            <p:txEl>
                                              <p:pRg st="8" end="8"/>
                                            </p:txEl>
                                          </p:spTgt>
                                        </p:tgtEl>
                                        <p:attrNameLst>
                                          <p:attrName>style.visibility</p:attrName>
                                        </p:attrNameLst>
                                      </p:cBhvr>
                                      <p:to>
                                        <p:strVal val="visible"/>
                                      </p:to>
                                    </p:set>
                                    <p:anim calcmode="lin" valueType="num">
                                      <p:cBhvr additive="base">
                                        <p:cTn id="593" dur="500"/>
                                        <p:tgtEl>
                                          <p:spTgt spid="501">
                                            <p:txEl>
                                              <p:pRg st="8" end="8"/>
                                            </p:txEl>
                                          </p:spTgt>
                                        </p:tgtEl>
                                        <p:attrNameLst>
                                          <p:attrName>ppt_w</p:attrName>
                                        </p:attrNameLst>
                                      </p:cBhvr>
                                      <p:tavLst>
                                        <p:tav tm="0">
                                          <p:val>
                                            <p:strVal val="0"/>
                                          </p:val>
                                        </p:tav>
                                        <p:tav tm="100000">
                                          <p:val>
                                            <p:strVal val="#ppt_w"/>
                                          </p:val>
                                        </p:tav>
                                      </p:tavLst>
                                    </p:anim>
                                    <p:anim calcmode="lin" valueType="num">
                                      <p:cBhvr additive="base">
                                        <p:cTn id="594" dur="500"/>
                                        <p:tgtEl>
                                          <p:spTgt spid="501">
                                            <p:txEl>
                                              <p:pRg st="8" end="8"/>
                                            </p:txEl>
                                          </p:spTgt>
                                        </p:tgtEl>
                                        <p:attrNameLst>
                                          <p:attrName>ppt_h</p:attrName>
                                        </p:attrNameLst>
                                      </p:cBhvr>
                                      <p:tavLst>
                                        <p:tav tm="0">
                                          <p:val>
                                            <p:strVal val="0"/>
                                          </p:val>
                                        </p:tav>
                                        <p:tav tm="100000">
                                          <p:val>
                                            <p:strVal val="#ppt_h"/>
                                          </p:val>
                                        </p:tav>
                                      </p:tavLst>
                                    </p:anim>
                                  </p:childTnLst>
                                </p:cTn>
                              </p:par>
                            </p:childTnLst>
                          </p:cTn>
                        </p:par>
                        <p:par>
                          <p:cTn id="595" fill="hold">
                            <p:stCondLst>
                              <p:cond delay="19000"/>
                            </p:stCondLst>
                            <p:childTnLst>
                              <p:par>
                                <p:cTn id="596" presetID="23" presetClass="entr" presetSubtype="16" fill="hold" nodeType="afterEffect">
                                  <p:stCondLst>
                                    <p:cond delay="0"/>
                                  </p:stCondLst>
                                  <p:childTnLst>
                                    <p:set>
                                      <p:cBhvr>
                                        <p:cTn id="597" dur="1" fill="hold">
                                          <p:stCondLst>
                                            <p:cond delay="0"/>
                                          </p:stCondLst>
                                        </p:cTn>
                                        <p:tgtEl>
                                          <p:spTgt spid="502">
                                            <p:txEl>
                                              <p:pRg st="0" end="0"/>
                                            </p:txEl>
                                          </p:spTgt>
                                        </p:tgtEl>
                                        <p:attrNameLst>
                                          <p:attrName>style.visibility</p:attrName>
                                        </p:attrNameLst>
                                      </p:cBhvr>
                                      <p:to>
                                        <p:strVal val="visible"/>
                                      </p:to>
                                    </p:set>
                                    <p:anim calcmode="lin" valueType="num">
                                      <p:cBhvr additive="base">
                                        <p:cTn id="598" dur="500"/>
                                        <p:tgtEl>
                                          <p:spTgt spid="502">
                                            <p:txEl>
                                              <p:pRg st="0" end="0"/>
                                            </p:txEl>
                                          </p:spTgt>
                                        </p:tgtEl>
                                        <p:attrNameLst>
                                          <p:attrName>ppt_w</p:attrName>
                                        </p:attrNameLst>
                                      </p:cBhvr>
                                      <p:tavLst>
                                        <p:tav tm="0">
                                          <p:val>
                                            <p:strVal val="0"/>
                                          </p:val>
                                        </p:tav>
                                        <p:tav tm="100000">
                                          <p:val>
                                            <p:strVal val="#ppt_w"/>
                                          </p:val>
                                        </p:tav>
                                      </p:tavLst>
                                    </p:anim>
                                    <p:anim calcmode="lin" valueType="num">
                                      <p:cBhvr additive="base">
                                        <p:cTn id="599" dur="500"/>
                                        <p:tgtEl>
                                          <p:spTgt spid="502">
                                            <p:txEl>
                                              <p:pRg st="0" end="0"/>
                                            </p:txEl>
                                          </p:spTgt>
                                        </p:tgtEl>
                                        <p:attrNameLst>
                                          <p:attrName>ppt_h</p:attrName>
                                        </p:attrNameLst>
                                      </p:cBhvr>
                                      <p:tavLst>
                                        <p:tav tm="0">
                                          <p:val>
                                            <p:strVal val="0"/>
                                          </p:val>
                                        </p:tav>
                                        <p:tav tm="100000">
                                          <p:val>
                                            <p:strVal val="#ppt_h"/>
                                          </p:val>
                                        </p:tav>
                                      </p:tavLst>
                                    </p:anim>
                                  </p:childTnLst>
                                </p:cTn>
                              </p:par>
                            </p:childTnLst>
                          </p:cTn>
                        </p:par>
                        <p:par>
                          <p:cTn id="600" fill="hold">
                            <p:stCondLst>
                              <p:cond delay="19500"/>
                            </p:stCondLst>
                            <p:childTnLst>
                              <p:par>
                                <p:cTn id="601" presetID="23" presetClass="entr" presetSubtype="16" fill="hold" nodeType="afterEffect">
                                  <p:stCondLst>
                                    <p:cond delay="0"/>
                                  </p:stCondLst>
                                  <p:childTnLst>
                                    <p:set>
                                      <p:cBhvr>
                                        <p:cTn id="602" dur="1" fill="hold">
                                          <p:stCondLst>
                                            <p:cond delay="0"/>
                                          </p:stCondLst>
                                        </p:cTn>
                                        <p:tgtEl>
                                          <p:spTgt spid="502">
                                            <p:txEl>
                                              <p:pRg st="1" end="1"/>
                                            </p:txEl>
                                          </p:spTgt>
                                        </p:tgtEl>
                                        <p:attrNameLst>
                                          <p:attrName>style.visibility</p:attrName>
                                        </p:attrNameLst>
                                      </p:cBhvr>
                                      <p:to>
                                        <p:strVal val="visible"/>
                                      </p:to>
                                    </p:set>
                                    <p:anim calcmode="lin" valueType="num">
                                      <p:cBhvr additive="base">
                                        <p:cTn id="603" dur="500"/>
                                        <p:tgtEl>
                                          <p:spTgt spid="502">
                                            <p:txEl>
                                              <p:pRg st="1" end="1"/>
                                            </p:txEl>
                                          </p:spTgt>
                                        </p:tgtEl>
                                        <p:attrNameLst>
                                          <p:attrName>ppt_w</p:attrName>
                                        </p:attrNameLst>
                                      </p:cBhvr>
                                      <p:tavLst>
                                        <p:tav tm="0">
                                          <p:val>
                                            <p:strVal val="0"/>
                                          </p:val>
                                        </p:tav>
                                        <p:tav tm="100000">
                                          <p:val>
                                            <p:strVal val="#ppt_w"/>
                                          </p:val>
                                        </p:tav>
                                      </p:tavLst>
                                    </p:anim>
                                    <p:anim calcmode="lin" valueType="num">
                                      <p:cBhvr additive="base">
                                        <p:cTn id="604" dur="500"/>
                                        <p:tgtEl>
                                          <p:spTgt spid="502">
                                            <p:txEl>
                                              <p:pRg st="1" end="1"/>
                                            </p:txEl>
                                          </p:spTgt>
                                        </p:tgtEl>
                                        <p:attrNameLst>
                                          <p:attrName>ppt_h</p:attrName>
                                        </p:attrNameLst>
                                      </p:cBhvr>
                                      <p:tavLst>
                                        <p:tav tm="0">
                                          <p:val>
                                            <p:strVal val="0"/>
                                          </p:val>
                                        </p:tav>
                                        <p:tav tm="100000">
                                          <p:val>
                                            <p:strVal val="#ppt_h"/>
                                          </p:val>
                                        </p:tav>
                                      </p:tavLst>
                                    </p:anim>
                                  </p:childTnLst>
                                </p:cTn>
                              </p:par>
                            </p:childTnLst>
                          </p:cTn>
                        </p:par>
                        <p:par>
                          <p:cTn id="605" fill="hold">
                            <p:stCondLst>
                              <p:cond delay="20000"/>
                            </p:stCondLst>
                            <p:childTnLst>
                              <p:par>
                                <p:cTn id="606" presetID="23" presetClass="entr" presetSubtype="16" fill="hold" nodeType="afterEffect">
                                  <p:stCondLst>
                                    <p:cond delay="0"/>
                                  </p:stCondLst>
                                  <p:childTnLst>
                                    <p:set>
                                      <p:cBhvr>
                                        <p:cTn id="607" dur="1" fill="hold">
                                          <p:stCondLst>
                                            <p:cond delay="0"/>
                                          </p:stCondLst>
                                        </p:cTn>
                                        <p:tgtEl>
                                          <p:spTgt spid="502">
                                            <p:txEl>
                                              <p:pRg st="2" end="2"/>
                                            </p:txEl>
                                          </p:spTgt>
                                        </p:tgtEl>
                                        <p:attrNameLst>
                                          <p:attrName>style.visibility</p:attrName>
                                        </p:attrNameLst>
                                      </p:cBhvr>
                                      <p:to>
                                        <p:strVal val="visible"/>
                                      </p:to>
                                    </p:set>
                                    <p:anim calcmode="lin" valueType="num">
                                      <p:cBhvr additive="base">
                                        <p:cTn id="608" dur="500"/>
                                        <p:tgtEl>
                                          <p:spTgt spid="502">
                                            <p:txEl>
                                              <p:pRg st="2" end="2"/>
                                            </p:txEl>
                                          </p:spTgt>
                                        </p:tgtEl>
                                        <p:attrNameLst>
                                          <p:attrName>ppt_w</p:attrName>
                                        </p:attrNameLst>
                                      </p:cBhvr>
                                      <p:tavLst>
                                        <p:tav tm="0">
                                          <p:val>
                                            <p:strVal val="0"/>
                                          </p:val>
                                        </p:tav>
                                        <p:tav tm="100000">
                                          <p:val>
                                            <p:strVal val="#ppt_w"/>
                                          </p:val>
                                        </p:tav>
                                      </p:tavLst>
                                    </p:anim>
                                    <p:anim calcmode="lin" valueType="num">
                                      <p:cBhvr additive="base">
                                        <p:cTn id="609" dur="500"/>
                                        <p:tgtEl>
                                          <p:spTgt spid="502">
                                            <p:txEl>
                                              <p:pRg st="2" end="2"/>
                                            </p:txEl>
                                          </p:spTgt>
                                        </p:tgtEl>
                                        <p:attrNameLst>
                                          <p:attrName>ppt_h</p:attrName>
                                        </p:attrNameLst>
                                      </p:cBhvr>
                                      <p:tavLst>
                                        <p:tav tm="0">
                                          <p:val>
                                            <p:strVal val="0"/>
                                          </p:val>
                                        </p:tav>
                                        <p:tav tm="100000">
                                          <p:val>
                                            <p:strVal val="#ppt_h"/>
                                          </p:val>
                                        </p:tav>
                                      </p:tavLst>
                                    </p:anim>
                                  </p:childTnLst>
                                </p:cTn>
                              </p:par>
                            </p:childTnLst>
                          </p:cTn>
                        </p:par>
                        <p:par>
                          <p:cTn id="610" fill="hold">
                            <p:stCondLst>
                              <p:cond delay="20500"/>
                            </p:stCondLst>
                            <p:childTnLst>
                              <p:par>
                                <p:cTn id="611" presetID="23" presetClass="entr" presetSubtype="16" fill="hold" nodeType="afterEffect">
                                  <p:stCondLst>
                                    <p:cond delay="0"/>
                                  </p:stCondLst>
                                  <p:childTnLst>
                                    <p:set>
                                      <p:cBhvr>
                                        <p:cTn id="612" dur="1" fill="hold">
                                          <p:stCondLst>
                                            <p:cond delay="0"/>
                                          </p:stCondLst>
                                        </p:cTn>
                                        <p:tgtEl>
                                          <p:spTgt spid="502">
                                            <p:txEl>
                                              <p:pRg st="3" end="3"/>
                                            </p:txEl>
                                          </p:spTgt>
                                        </p:tgtEl>
                                        <p:attrNameLst>
                                          <p:attrName>style.visibility</p:attrName>
                                        </p:attrNameLst>
                                      </p:cBhvr>
                                      <p:to>
                                        <p:strVal val="visible"/>
                                      </p:to>
                                    </p:set>
                                    <p:anim calcmode="lin" valueType="num">
                                      <p:cBhvr additive="base">
                                        <p:cTn id="613" dur="500"/>
                                        <p:tgtEl>
                                          <p:spTgt spid="502">
                                            <p:txEl>
                                              <p:pRg st="3" end="3"/>
                                            </p:txEl>
                                          </p:spTgt>
                                        </p:tgtEl>
                                        <p:attrNameLst>
                                          <p:attrName>ppt_w</p:attrName>
                                        </p:attrNameLst>
                                      </p:cBhvr>
                                      <p:tavLst>
                                        <p:tav tm="0">
                                          <p:val>
                                            <p:strVal val="0"/>
                                          </p:val>
                                        </p:tav>
                                        <p:tav tm="100000">
                                          <p:val>
                                            <p:strVal val="#ppt_w"/>
                                          </p:val>
                                        </p:tav>
                                      </p:tavLst>
                                    </p:anim>
                                    <p:anim calcmode="lin" valueType="num">
                                      <p:cBhvr additive="base">
                                        <p:cTn id="614" dur="500"/>
                                        <p:tgtEl>
                                          <p:spTgt spid="502">
                                            <p:txEl>
                                              <p:pRg st="3" end="3"/>
                                            </p:txEl>
                                          </p:spTgt>
                                        </p:tgtEl>
                                        <p:attrNameLst>
                                          <p:attrName>ppt_h</p:attrName>
                                        </p:attrNameLst>
                                      </p:cBhvr>
                                      <p:tavLst>
                                        <p:tav tm="0">
                                          <p:val>
                                            <p:strVal val="0"/>
                                          </p:val>
                                        </p:tav>
                                        <p:tav tm="100000">
                                          <p:val>
                                            <p:strVal val="#ppt_h"/>
                                          </p:val>
                                        </p:tav>
                                      </p:tavLst>
                                    </p:anim>
                                  </p:childTnLst>
                                </p:cTn>
                              </p:par>
                            </p:childTnLst>
                          </p:cTn>
                        </p:par>
                        <p:par>
                          <p:cTn id="615" fill="hold">
                            <p:stCondLst>
                              <p:cond delay="21000"/>
                            </p:stCondLst>
                            <p:childTnLst>
                              <p:par>
                                <p:cTn id="616" presetID="23" presetClass="entr" presetSubtype="16" fill="hold" nodeType="afterEffect">
                                  <p:stCondLst>
                                    <p:cond delay="0"/>
                                  </p:stCondLst>
                                  <p:childTnLst>
                                    <p:set>
                                      <p:cBhvr>
                                        <p:cTn id="617" dur="1" fill="hold">
                                          <p:stCondLst>
                                            <p:cond delay="0"/>
                                          </p:stCondLst>
                                        </p:cTn>
                                        <p:tgtEl>
                                          <p:spTgt spid="502">
                                            <p:txEl>
                                              <p:pRg st="4" end="4"/>
                                            </p:txEl>
                                          </p:spTgt>
                                        </p:tgtEl>
                                        <p:attrNameLst>
                                          <p:attrName>style.visibility</p:attrName>
                                        </p:attrNameLst>
                                      </p:cBhvr>
                                      <p:to>
                                        <p:strVal val="visible"/>
                                      </p:to>
                                    </p:set>
                                    <p:anim calcmode="lin" valueType="num">
                                      <p:cBhvr additive="base">
                                        <p:cTn id="618" dur="500"/>
                                        <p:tgtEl>
                                          <p:spTgt spid="502">
                                            <p:txEl>
                                              <p:pRg st="4" end="4"/>
                                            </p:txEl>
                                          </p:spTgt>
                                        </p:tgtEl>
                                        <p:attrNameLst>
                                          <p:attrName>ppt_w</p:attrName>
                                        </p:attrNameLst>
                                      </p:cBhvr>
                                      <p:tavLst>
                                        <p:tav tm="0">
                                          <p:val>
                                            <p:strVal val="0"/>
                                          </p:val>
                                        </p:tav>
                                        <p:tav tm="100000">
                                          <p:val>
                                            <p:strVal val="#ppt_w"/>
                                          </p:val>
                                        </p:tav>
                                      </p:tavLst>
                                    </p:anim>
                                    <p:anim calcmode="lin" valueType="num">
                                      <p:cBhvr additive="base">
                                        <p:cTn id="619" dur="500"/>
                                        <p:tgtEl>
                                          <p:spTgt spid="502">
                                            <p:txEl>
                                              <p:pRg st="4" end="4"/>
                                            </p:txEl>
                                          </p:spTgt>
                                        </p:tgtEl>
                                        <p:attrNameLst>
                                          <p:attrName>ppt_h</p:attrName>
                                        </p:attrNameLst>
                                      </p:cBhvr>
                                      <p:tavLst>
                                        <p:tav tm="0">
                                          <p:val>
                                            <p:strVal val="0"/>
                                          </p:val>
                                        </p:tav>
                                        <p:tav tm="100000">
                                          <p:val>
                                            <p:strVal val="#ppt_h"/>
                                          </p:val>
                                        </p:tav>
                                      </p:tavLst>
                                    </p:anim>
                                  </p:childTnLst>
                                </p:cTn>
                              </p:par>
                            </p:childTnLst>
                          </p:cTn>
                        </p:par>
                        <p:par>
                          <p:cTn id="620" fill="hold">
                            <p:stCondLst>
                              <p:cond delay="21500"/>
                            </p:stCondLst>
                            <p:childTnLst>
                              <p:par>
                                <p:cTn id="621" presetID="23" presetClass="entr" presetSubtype="16" fill="hold" nodeType="afterEffect">
                                  <p:stCondLst>
                                    <p:cond delay="0"/>
                                  </p:stCondLst>
                                  <p:childTnLst>
                                    <p:set>
                                      <p:cBhvr>
                                        <p:cTn id="622" dur="1" fill="hold">
                                          <p:stCondLst>
                                            <p:cond delay="0"/>
                                          </p:stCondLst>
                                        </p:cTn>
                                        <p:tgtEl>
                                          <p:spTgt spid="502">
                                            <p:txEl>
                                              <p:pRg st="5" end="5"/>
                                            </p:txEl>
                                          </p:spTgt>
                                        </p:tgtEl>
                                        <p:attrNameLst>
                                          <p:attrName>style.visibility</p:attrName>
                                        </p:attrNameLst>
                                      </p:cBhvr>
                                      <p:to>
                                        <p:strVal val="visible"/>
                                      </p:to>
                                    </p:set>
                                    <p:anim calcmode="lin" valueType="num">
                                      <p:cBhvr additive="base">
                                        <p:cTn id="623" dur="500"/>
                                        <p:tgtEl>
                                          <p:spTgt spid="502">
                                            <p:txEl>
                                              <p:pRg st="5" end="5"/>
                                            </p:txEl>
                                          </p:spTgt>
                                        </p:tgtEl>
                                        <p:attrNameLst>
                                          <p:attrName>ppt_w</p:attrName>
                                        </p:attrNameLst>
                                      </p:cBhvr>
                                      <p:tavLst>
                                        <p:tav tm="0">
                                          <p:val>
                                            <p:strVal val="0"/>
                                          </p:val>
                                        </p:tav>
                                        <p:tav tm="100000">
                                          <p:val>
                                            <p:strVal val="#ppt_w"/>
                                          </p:val>
                                        </p:tav>
                                      </p:tavLst>
                                    </p:anim>
                                    <p:anim calcmode="lin" valueType="num">
                                      <p:cBhvr additive="base">
                                        <p:cTn id="624" dur="500"/>
                                        <p:tgtEl>
                                          <p:spTgt spid="502">
                                            <p:txEl>
                                              <p:pRg st="5" end="5"/>
                                            </p:txEl>
                                          </p:spTgt>
                                        </p:tgtEl>
                                        <p:attrNameLst>
                                          <p:attrName>ppt_h</p:attrName>
                                        </p:attrNameLst>
                                      </p:cBhvr>
                                      <p:tavLst>
                                        <p:tav tm="0">
                                          <p:val>
                                            <p:strVal val="0"/>
                                          </p:val>
                                        </p:tav>
                                        <p:tav tm="100000">
                                          <p:val>
                                            <p:strVal val="#ppt_h"/>
                                          </p:val>
                                        </p:tav>
                                      </p:tavLst>
                                    </p:anim>
                                  </p:childTnLst>
                                </p:cTn>
                              </p:par>
                            </p:childTnLst>
                          </p:cTn>
                        </p:par>
                        <p:par>
                          <p:cTn id="625" fill="hold">
                            <p:stCondLst>
                              <p:cond delay="22000"/>
                            </p:stCondLst>
                            <p:childTnLst>
                              <p:par>
                                <p:cTn id="626" presetID="23" presetClass="entr" presetSubtype="16" fill="hold" nodeType="afterEffect">
                                  <p:stCondLst>
                                    <p:cond delay="0"/>
                                  </p:stCondLst>
                                  <p:childTnLst>
                                    <p:set>
                                      <p:cBhvr>
                                        <p:cTn id="627" dur="1" fill="hold">
                                          <p:stCondLst>
                                            <p:cond delay="0"/>
                                          </p:stCondLst>
                                        </p:cTn>
                                        <p:tgtEl>
                                          <p:spTgt spid="502">
                                            <p:txEl>
                                              <p:pRg st="6" end="6"/>
                                            </p:txEl>
                                          </p:spTgt>
                                        </p:tgtEl>
                                        <p:attrNameLst>
                                          <p:attrName>style.visibility</p:attrName>
                                        </p:attrNameLst>
                                      </p:cBhvr>
                                      <p:to>
                                        <p:strVal val="visible"/>
                                      </p:to>
                                    </p:set>
                                    <p:anim calcmode="lin" valueType="num">
                                      <p:cBhvr additive="base">
                                        <p:cTn id="628" dur="500"/>
                                        <p:tgtEl>
                                          <p:spTgt spid="502">
                                            <p:txEl>
                                              <p:pRg st="6" end="6"/>
                                            </p:txEl>
                                          </p:spTgt>
                                        </p:tgtEl>
                                        <p:attrNameLst>
                                          <p:attrName>ppt_w</p:attrName>
                                        </p:attrNameLst>
                                      </p:cBhvr>
                                      <p:tavLst>
                                        <p:tav tm="0">
                                          <p:val>
                                            <p:strVal val="0"/>
                                          </p:val>
                                        </p:tav>
                                        <p:tav tm="100000">
                                          <p:val>
                                            <p:strVal val="#ppt_w"/>
                                          </p:val>
                                        </p:tav>
                                      </p:tavLst>
                                    </p:anim>
                                    <p:anim calcmode="lin" valueType="num">
                                      <p:cBhvr additive="base">
                                        <p:cTn id="629" dur="500"/>
                                        <p:tgtEl>
                                          <p:spTgt spid="502">
                                            <p:txEl>
                                              <p:pRg st="6" end="6"/>
                                            </p:txEl>
                                          </p:spTgt>
                                        </p:tgtEl>
                                        <p:attrNameLst>
                                          <p:attrName>ppt_h</p:attrName>
                                        </p:attrNameLst>
                                      </p:cBhvr>
                                      <p:tavLst>
                                        <p:tav tm="0">
                                          <p:val>
                                            <p:strVal val="0"/>
                                          </p:val>
                                        </p:tav>
                                        <p:tav tm="100000">
                                          <p:val>
                                            <p:strVal val="#ppt_h"/>
                                          </p:val>
                                        </p:tav>
                                      </p:tavLst>
                                    </p:anim>
                                  </p:childTnLst>
                                </p:cTn>
                              </p:par>
                            </p:childTnLst>
                          </p:cTn>
                        </p:par>
                        <p:par>
                          <p:cTn id="630" fill="hold">
                            <p:stCondLst>
                              <p:cond delay="22500"/>
                            </p:stCondLst>
                            <p:childTnLst>
                              <p:par>
                                <p:cTn id="631" presetID="23" presetClass="entr" presetSubtype="16" fill="hold" nodeType="afterEffect">
                                  <p:stCondLst>
                                    <p:cond delay="0"/>
                                  </p:stCondLst>
                                  <p:childTnLst>
                                    <p:set>
                                      <p:cBhvr>
                                        <p:cTn id="632" dur="1" fill="hold">
                                          <p:stCondLst>
                                            <p:cond delay="0"/>
                                          </p:stCondLst>
                                        </p:cTn>
                                        <p:tgtEl>
                                          <p:spTgt spid="502">
                                            <p:txEl>
                                              <p:pRg st="7" end="7"/>
                                            </p:txEl>
                                          </p:spTgt>
                                        </p:tgtEl>
                                        <p:attrNameLst>
                                          <p:attrName>style.visibility</p:attrName>
                                        </p:attrNameLst>
                                      </p:cBhvr>
                                      <p:to>
                                        <p:strVal val="visible"/>
                                      </p:to>
                                    </p:set>
                                    <p:anim calcmode="lin" valueType="num">
                                      <p:cBhvr additive="base">
                                        <p:cTn id="633" dur="500"/>
                                        <p:tgtEl>
                                          <p:spTgt spid="502">
                                            <p:txEl>
                                              <p:pRg st="7" end="7"/>
                                            </p:txEl>
                                          </p:spTgt>
                                        </p:tgtEl>
                                        <p:attrNameLst>
                                          <p:attrName>ppt_w</p:attrName>
                                        </p:attrNameLst>
                                      </p:cBhvr>
                                      <p:tavLst>
                                        <p:tav tm="0">
                                          <p:val>
                                            <p:strVal val="0"/>
                                          </p:val>
                                        </p:tav>
                                        <p:tav tm="100000">
                                          <p:val>
                                            <p:strVal val="#ppt_w"/>
                                          </p:val>
                                        </p:tav>
                                      </p:tavLst>
                                    </p:anim>
                                    <p:anim calcmode="lin" valueType="num">
                                      <p:cBhvr additive="base">
                                        <p:cTn id="634" dur="500"/>
                                        <p:tgtEl>
                                          <p:spTgt spid="502">
                                            <p:txEl>
                                              <p:pRg st="7" end="7"/>
                                            </p:txEl>
                                          </p:spTgt>
                                        </p:tgtEl>
                                        <p:attrNameLst>
                                          <p:attrName>ppt_h</p:attrName>
                                        </p:attrNameLst>
                                      </p:cBhvr>
                                      <p:tavLst>
                                        <p:tav tm="0">
                                          <p:val>
                                            <p:strVal val="0"/>
                                          </p:val>
                                        </p:tav>
                                        <p:tav tm="100000">
                                          <p:val>
                                            <p:strVal val="#ppt_h"/>
                                          </p:val>
                                        </p:tav>
                                      </p:tavLst>
                                    </p:anim>
                                  </p:childTnLst>
                                </p:cTn>
                              </p:par>
                            </p:childTnLst>
                          </p:cTn>
                        </p:par>
                        <p:par>
                          <p:cTn id="635" fill="hold">
                            <p:stCondLst>
                              <p:cond delay="23000"/>
                            </p:stCondLst>
                            <p:childTnLst>
                              <p:par>
                                <p:cTn id="636" presetID="23" presetClass="entr" presetSubtype="16" fill="hold" nodeType="afterEffect">
                                  <p:stCondLst>
                                    <p:cond delay="0"/>
                                  </p:stCondLst>
                                  <p:childTnLst>
                                    <p:set>
                                      <p:cBhvr>
                                        <p:cTn id="637" dur="1" fill="hold">
                                          <p:stCondLst>
                                            <p:cond delay="0"/>
                                          </p:stCondLst>
                                        </p:cTn>
                                        <p:tgtEl>
                                          <p:spTgt spid="502">
                                            <p:txEl>
                                              <p:pRg st="8" end="8"/>
                                            </p:txEl>
                                          </p:spTgt>
                                        </p:tgtEl>
                                        <p:attrNameLst>
                                          <p:attrName>style.visibility</p:attrName>
                                        </p:attrNameLst>
                                      </p:cBhvr>
                                      <p:to>
                                        <p:strVal val="visible"/>
                                      </p:to>
                                    </p:set>
                                    <p:anim calcmode="lin" valueType="num">
                                      <p:cBhvr additive="base">
                                        <p:cTn id="638" dur="500"/>
                                        <p:tgtEl>
                                          <p:spTgt spid="502">
                                            <p:txEl>
                                              <p:pRg st="8" end="8"/>
                                            </p:txEl>
                                          </p:spTgt>
                                        </p:tgtEl>
                                        <p:attrNameLst>
                                          <p:attrName>ppt_w</p:attrName>
                                        </p:attrNameLst>
                                      </p:cBhvr>
                                      <p:tavLst>
                                        <p:tav tm="0">
                                          <p:val>
                                            <p:strVal val="0"/>
                                          </p:val>
                                        </p:tav>
                                        <p:tav tm="100000">
                                          <p:val>
                                            <p:strVal val="#ppt_w"/>
                                          </p:val>
                                        </p:tav>
                                      </p:tavLst>
                                    </p:anim>
                                    <p:anim calcmode="lin" valueType="num">
                                      <p:cBhvr additive="base">
                                        <p:cTn id="639" dur="500"/>
                                        <p:tgtEl>
                                          <p:spTgt spid="502">
                                            <p:txEl>
                                              <p:pRg st="8" end="8"/>
                                            </p:txEl>
                                          </p:spTgt>
                                        </p:tgtEl>
                                        <p:attrNameLst>
                                          <p:attrName>ppt_h</p:attrName>
                                        </p:attrNameLst>
                                      </p:cBhvr>
                                      <p:tavLst>
                                        <p:tav tm="0">
                                          <p:val>
                                            <p:strVal val="0"/>
                                          </p:val>
                                        </p:tav>
                                        <p:tav tm="100000">
                                          <p:val>
                                            <p:strVal val="#ppt_h"/>
                                          </p:val>
                                        </p:tav>
                                      </p:tavLst>
                                    </p:anim>
                                  </p:childTnLst>
                                </p:cTn>
                              </p:par>
                              <p:par>
                                <p:cTn id="640" presetID="23" presetClass="entr" presetSubtype="16" fill="hold" nodeType="withEffect">
                                  <p:stCondLst>
                                    <p:cond delay="200"/>
                                  </p:stCondLst>
                                  <p:childTnLst>
                                    <p:set>
                                      <p:cBhvr>
                                        <p:cTn id="641" dur="1" fill="hold">
                                          <p:stCondLst>
                                            <p:cond delay="0"/>
                                          </p:stCondLst>
                                        </p:cTn>
                                        <p:tgtEl>
                                          <p:spTgt spid="503"/>
                                        </p:tgtEl>
                                        <p:attrNameLst>
                                          <p:attrName>style.visibility</p:attrName>
                                        </p:attrNameLst>
                                      </p:cBhvr>
                                      <p:to>
                                        <p:strVal val="visible"/>
                                      </p:to>
                                    </p:set>
                                    <p:anim calcmode="lin" valueType="num">
                                      <p:cBhvr additive="base">
                                        <p:cTn id="642" dur="500"/>
                                        <p:tgtEl>
                                          <p:spTgt spid="503"/>
                                        </p:tgtEl>
                                        <p:attrNameLst>
                                          <p:attrName>ppt_w</p:attrName>
                                        </p:attrNameLst>
                                      </p:cBhvr>
                                      <p:tavLst>
                                        <p:tav tm="0">
                                          <p:val>
                                            <p:strVal val="0"/>
                                          </p:val>
                                        </p:tav>
                                        <p:tav tm="100000">
                                          <p:val>
                                            <p:strVal val="#ppt_w"/>
                                          </p:val>
                                        </p:tav>
                                      </p:tavLst>
                                    </p:anim>
                                    <p:anim calcmode="lin" valueType="num">
                                      <p:cBhvr additive="base">
                                        <p:cTn id="643" dur="500"/>
                                        <p:tgtEl>
                                          <p:spTgt spid="503"/>
                                        </p:tgtEl>
                                        <p:attrNameLst>
                                          <p:attrName>ppt_h</p:attrName>
                                        </p:attrNameLst>
                                      </p:cBhvr>
                                      <p:tavLst>
                                        <p:tav tm="0">
                                          <p:val>
                                            <p:strVal val="0"/>
                                          </p:val>
                                        </p:tav>
                                        <p:tav tm="100000">
                                          <p:val>
                                            <p:strVal val="#ppt_h"/>
                                          </p:val>
                                        </p:tav>
                                      </p:tavLst>
                                    </p:anim>
                                  </p:childTnLst>
                                </p:cTn>
                              </p:par>
                              <p:par>
                                <p:cTn id="644" presetID="23" presetClass="entr" presetSubtype="16" fill="hold" nodeType="withEffect">
                                  <p:stCondLst>
                                    <p:cond delay="200"/>
                                  </p:stCondLst>
                                  <p:childTnLst>
                                    <p:set>
                                      <p:cBhvr>
                                        <p:cTn id="645" dur="1" fill="hold">
                                          <p:stCondLst>
                                            <p:cond delay="0"/>
                                          </p:stCondLst>
                                        </p:cTn>
                                        <p:tgtEl>
                                          <p:spTgt spid="504">
                                            <p:txEl>
                                              <p:pRg st="0" end="0"/>
                                            </p:txEl>
                                          </p:spTgt>
                                        </p:tgtEl>
                                        <p:attrNameLst>
                                          <p:attrName>style.visibility</p:attrName>
                                        </p:attrNameLst>
                                      </p:cBhvr>
                                      <p:to>
                                        <p:strVal val="visible"/>
                                      </p:to>
                                    </p:set>
                                    <p:anim calcmode="lin" valueType="num">
                                      <p:cBhvr additive="base">
                                        <p:cTn id="646" dur="500"/>
                                        <p:tgtEl>
                                          <p:spTgt spid="504">
                                            <p:txEl>
                                              <p:pRg st="0" end="0"/>
                                            </p:txEl>
                                          </p:spTgt>
                                        </p:tgtEl>
                                        <p:attrNameLst>
                                          <p:attrName>ppt_w</p:attrName>
                                        </p:attrNameLst>
                                      </p:cBhvr>
                                      <p:tavLst>
                                        <p:tav tm="0">
                                          <p:val>
                                            <p:strVal val="0"/>
                                          </p:val>
                                        </p:tav>
                                        <p:tav tm="100000">
                                          <p:val>
                                            <p:strVal val="#ppt_w"/>
                                          </p:val>
                                        </p:tav>
                                      </p:tavLst>
                                    </p:anim>
                                    <p:anim calcmode="lin" valueType="num">
                                      <p:cBhvr additive="base">
                                        <p:cTn id="647" dur="500"/>
                                        <p:tgtEl>
                                          <p:spTgt spid="504">
                                            <p:txEl>
                                              <p:pRg st="0" end="0"/>
                                            </p:txEl>
                                          </p:spTgt>
                                        </p:tgtEl>
                                        <p:attrNameLst>
                                          <p:attrName>ppt_h</p:attrName>
                                        </p:attrNameLst>
                                      </p:cBhvr>
                                      <p:tavLst>
                                        <p:tav tm="0">
                                          <p:val>
                                            <p:strVal val="0"/>
                                          </p:val>
                                        </p:tav>
                                        <p:tav tm="100000">
                                          <p:val>
                                            <p:strVal val="#ppt_h"/>
                                          </p:val>
                                        </p:tav>
                                      </p:tavLst>
                                    </p:anim>
                                  </p:childTnLst>
                                </p:cTn>
                              </p:par>
                              <p:par>
                                <p:cTn id="648" presetID="23" presetClass="entr" presetSubtype="16" fill="hold" nodeType="withEffect">
                                  <p:stCondLst>
                                    <p:cond delay="200"/>
                                  </p:stCondLst>
                                  <p:childTnLst>
                                    <p:set>
                                      <p:cBhvr>
                                        <p:cTn id="649" dur="1" fill="hold">
                                          <p:stCondLst>
                                            <p:cond delay="0"/>
                                          </p:stCondLst>
                                        </p:cTn>
                                        <p:tgtEl>
                                          <p:spTgt spid="504">
                                            <p:txEl>
                                              <p:pRg st="1" end="1"/>
                                            </p:txEl>
                                          </p:spTgt>
                                        </p:tgtEl>
                                        <p:attrNameLst>
                                          <p:attrName>style.visibility</p:attrName>
                                        </p:attrNameLst>
                                      </p:cBhvr>
                                      <p:to>
                                        <p:strVal val="visible"/>
                                      </p:to>
                                    </p:set>
                                    <p:anim calcmode="lin" valueType="num">
                                      <p:cBhvr additive="base">
                                        <p:cTn id="650" dur="500"/>
                                        <p:tgtEl>
                                          <p:spTgt spid="504">
                                            <p:txEl>
                                              <p:pRg st="1" end="1"/>
                                            </p:txEl>
                                          </p:spTgt>
                                        </p:tgtEl>
                                        <p:attrNameLst>
                                          <p:attrName>ppt_w</p:attrName>
                                        </p:attrNameLst>
                                      </p:cBhvr>
                                      <p:tavLst>
                                        <p:tav tm="0">
                                          <p:val>
                                            <p:strVal val="0"/>
                                          </p:val>
                                        </p:tav>
                                        <p:tav tm="100000">
                                          <p:val>
                                            <p:strVal val="#ppt_w"/>
                                          </p:val>
                                        </p:tav>
                                      </p:tavLst>
                                    </p:anim>
                                    <p:anim calcmode="lin" valueType="num">
                                      <p:cBhvr additive="base">
                                        <p:cTn id="651" dur="500"/>
                                        <p:tgtEl>
                                          <p:spTgt spid="504">
                                            <p:txEl>
                                              <p:pRg st="1" end="1"/>
                                            </p:txEl>
                                          </p:spTgt>
                                        </p:tgtEl>
                                        <p:attrNameLst>
                                          <p:attrName>ppt_h</p:attrName>
                                        </p:attrNameLst>
                                      </p:cBhvr>
                                      <p:tavLst>
                                        <p:tav tm="0">
                                          <p:val>
                                            <p:strVal val="0"/>
                                          </p:val>
                                        </p:tav>
                                        <p:tav tm="100000">
                                          <p:val>
                                            <p:strVal val="#ppt_h"/>
                                          </p:val>
                                        </p:tav>
                                      </p:tavLst>
                                    </p:anim>
                                  </p:childTnLst>
                                </p:cTn>
                              </p:par>
                              <p:par>
                                <p:cTn id="652" presetID="23" presetClass="entr" presetSubtype="16" fill="hold" nodeType="withEffect">
                                  <p:stCondLst>
                                    <p:cond delay="200"/>
                                  </p:stCondLst>
                                  <p:childTnLst>
                                    <p:set>
                                      <p:cBhvr>
                                        <p:cTn id="653" dur="1" fill="hold">
                                          <p:stCondLst>
                                            <p:cond delay="0"/>
                                          </p:stCondLst>
                                        </p:cTn>
                                        <p:tgtEl>
                                          <p:spTgt spid="504">
                                            <p:txEl>
                                              <p:pRg st="2" end="2"/>
                                            </p:txEl>
                                          </p:spTgt>
                                        </p:tgtEl>
                                        <p:attrNameLst>
                                          <p:attrName>style.visibility</p:attrName>
                                        </p:attrNameLst>
                                      </p:cBhvr>
                                      <p:to>
                                        <p:strVal val="visible"/>
                                      </p:to>
                                    </p:set>
                                    <p:anim calcmode="lin" valueType="num">
                                      <p:cBhvr additive="base">
                                        <p:cTn id="654" dur="500"/>
                                        <p:tgtEl>
                                          <p:spTgt spid="504">
                                            <p:txEl>
                                              <p:pRg st="2" end="2"/>
                                            </p:txEl>
                                          </p:spTgt>
                                        </p:tgtEl>
                                        <p:attrNameLst>
                                          <p:attrName>ppt_w</p:attrName>
                                        </p:attrNameLst>
                                      </p:cBhvr>
                                      <p:tavLst>
                                        <p:tav tm="0">
                                          <p:val>
                                            <p:strVal val="0"/>
                                          </p:val>
                                        </p:tav>
                                        <p:tav tm="100000">
                                          <p:val>
                                            <p:strVal val="#ppt_w"/>
                                          </p:val>
                                        </p:tav>
                                      </p:tavLst>
                                    </p:anim>
                                    <p:anim calcmode="lin" valueType="num">
                                      <p:cBhvr additive="base">
                                        <p:cTn id="655" dur="500"/>
                                        <p:tgtEl>
                                          <p:spTgt spid="504">
                                            <p:txEl>
                                              <p:pRg st="2" end="2"/>
                                            </p:txEl>
                                          </p:spTgt>
                                        </p:tgtEl>
                                        <p:attrNameLst>
                                          <p:attrName>ppt_h</p:attrName>
                                        </p:attrNameLst>
                                      </p:cBhvr>
                                      <p:tavLst>
                                        <p:tav tm="0">
                                          <p:val>
                                            <p:strVal val="0"/>
                                          </p:val>
                                        </p:tav>
                                        <p:tav tm="100000">
                                          <p:val>
                                            <p:strVal val="#ppt_h"/>
                                          </p:val>
                                        </p:tav>
                                      </p:tavLst>
                                    </p:anim>
                                  </p:childTnLst>
                                </p:cTn>
                              </p:par>
                              <p:par>
                                <p:cTn id="656" presetID="23" presetClass="entr" presetSubtype="16" fill="hold" nodeType="withEffect">
                                  <p:stCondLst>
                                    <p:cond delay="200"/>
                                  </p:stCondLst>
                                  <p:childTnLst>
                                    <p:set>
                                      <p:cBhvr>
                                        <p:cTn id="657" dur="1" fill="hold">
                                          <p:stCondLst>
                                            <p:cond delay="0"/>
                                          </p:stCondLst>
                                        </p:cTn>
                                        <p:tgtEl>
                                          <p:spTgt spid="504">
                                            <p:txEl>
                                              <p:pRg st="3" end="3"/>
                                            </p:txEl>
                                          </p:spTgt>
                                        </p:tgtEl>
                                        <p:attrNameLst>
                                          <p:attrName>style.visibility</p:attrName>
                                        </p:attrNameLst>
                                      </p:cBhvr>
                                      <p:to>
                                        <p:strVal val="visible"/>
                                      </p:to>
                                    </p:set>
                                    <p:anim calcmode="lin" valueType="num">
                                      <p:cBhvr additive="base">
                                        <p:cTn id="658" dur="500"/>
                                        <p:tgtEl>
                                          <p:spTgt spid="504">
                                            <p:txEl>
                                              <p:pRg st="3" end="3"/>
                                            </p:txEl>
                                          </p:spTgt>
                                        </p:tgtEl>
                                        <p:attrNameLst>
                                          <p:attrName>ppt_w</p:attrName>
                                        </p:attrNameLst>
                                      </p:cBhvr>
                                      <p:tavLst>
                                        <p:tav tm="0">
                                          <p:val>
                                            <p:strVal val="0"/>
                                          </p:val>
                                        </p:tav>
                                        <p:tav tm="100000">
                                          <p:val>
                                            <p:strVal val="#ppt_w"/>
                                          </p:val>
                                        </p:tav>
                                      </p:tavLst>
                                    </p:anim>
                                    <p:anim calcmode="lin" valueType="num">
                                      <p:cBhvr additive="base">
                                        <p:cTn id="659" dur="500"/>
                                        <p:tgtEl>
                                          <p:spTgt spid="504">
                                            <p:txEl>
                                              <p:pRg st="3" end="3"/>
                                            </p:txEl>
                                          </p:spTgt>
                                        </p:tgtEl>
                                        <p:attrNameLst>
                                          <p:attrName>ppt_h</p:attrName>
                                        </p:attrNameLst>
                                      </p:cBhvr>
                                      <p:tavLst>
                                        <p:tav tm="0">
                                          <p:val>
                                            <p:strVal val="0"/>
                                          </p:val>
                                        </p:tav>
                                        <p:tav tm="100000">
                                          <p:val>
                                            <p:strVal val="#ppt_h"/>
                                          </p:val>
                                        </p:tav>
                                      </p:tavLst>
                                    </p:anim>
                                  </p:childTnLst>
                                </p:cTn>
                              </p:par>
                              <p:par>
                                <p:cTn id="660" presetID="23" presetClass="entr" presetSubtype="16" fill="hold" nodeType="withEffect">
                                  <p:stCondLst>
                                    <p:cond delay="200"/>
                                  </p:stCondLst>
                                  <p:childTnLst>
                                    <p:set>
                                      <p:cBhvr>
                                        <p:cTn id="661" dur="1" fill="hold">
                                          <p:stCondLst>
                                            <p:cond delay="0"/>
                                          </p:stCondLst>
                                        </p:cTn>
                                        <p:tgtEl>
                                          <p:spTgt spid="504">
                                            <p:txEl>
                                              <p:pRg st="4" end="4"/>
                                            </p:txEl>
                                          </p:spTgt>
                                        </p:tgtEl>
                                        <p:attrNameLst>
                                          <p:attrName>style.visibility</p:attrName>
                                        </p:attrNameLst>
                                      </p:cBhvr>
                                      <p:to>
                                        <p:strVal val="visible"/>
                                      </p:to>
                                    </p:set>
                                    <p:anim calcmode="lin" valueType="num">
                                      <p:cBhvr additive="base">
                                        <p:cTn id="662" dur="500"/>
                                        <p:tgtEl>
                                          <p:spTgt spid="504">
                                            <p:txEl>
                                              <p:pRg st="4" end="4"/>
                                            </p:txEl>
                                          </p:spTgt>
                                        </p:tgtEl>
                                        <p:attrNameLst>
                                          <p:attrName>ppt_w</p:attrName>
                                        </p:attrNameLst>
                                      </p:cBhvr>
                                      <p:tavLst>
                                        <p:tav tm="0">
                                          <p:val>
                                            <p:strVal val="0"/>
                                          </p:val>
                                        </p:tav>
                                        <p:tav tm="100000">
                                          <p:val>
                                            <p:strVal val="#ppt_w"/>
                                          </p:val>
                                        </p:tav>
                                      </p:tavLst>
                                    </p:anim>
                                    <p:anim calcmode="lin" valueType="num">
                                      <p:cBhvr additive="base">
                                        <p:cTn id="663" dur="500"/>
                                        <p:tgtEl>
                                          <p:spTgt spid="504">
                                            <p:txEl>
                                              <p:pRg st="4" end="4"/>
                                            </p:txEl>
                                          </p:spTgt>
                                        </p:tgtEl>
                                        <p:attrNameLst>
                                          <p:attrName>ppt_h</p:attrName>
                                        </p:attrNameLst>
                                      </p:cBhvr>
                                      <p:tavLst>
                                        <p:tav tm="0">
                                          <p:val>
                                            <p:strVal val="0"/>
                                          </p:val>
                                        </p:tav>
                                        <p:tav tm="100000">
                                          <p:val>
                                            <p:strVal val="#ppt_h"/>
                                          </p:val>
                                        </p:tav>
                                      </p:tavLst>
                                    </p:anim>
                                  </p:childTnLst>
                                </p:cTn>
                              </p:par>
                              <p:par>
                                <p:cTn id="664" presetID="23" presetClass="entr" presetSubtype="16" fill="hold" nodeType="withEffect">
                                  <p:stCondLst>
                                    <p:cond delay="200"/>
                                  </p:stCondLst>
                                  <p:childTnLst>
                                    <p:set>
                                      <p:cBhvr>
                                        <p:cTn id="665" dur="1" fill="hold">
                                          <p:stCondLst>
                                            <p:cond delay="0"/>
                                          </p:stCondLst>
                                        </p:cTn>
                                        <p:tgtEl>
                                          <p:spTgt spid="504">
                                            <p:txEl>
                                              <p:pRg st="5" end="5"/>
                                            </p:txEl>
                                          </p:spTgt>
                                        </p:tgtEl>
                                        <p:attrNameLst>
                                          <p:attrName>style.visibility</p:attrName>
                                        </p:attrNameLst>
                                      </p:cBhvr>
                                      <p:to>
                                        <p:strVal val="visible"/>
                                      </p:to>
                                    </p:set>
                                    <p:anim calcmode="lin" valueType="num">
                                      <p:cBhvr additive="base">
                                        <p:cTn id="666" dur="500"/>
                                        <p:tgtEl>
                                          <p:spTgt spid="504">
                                            <p:txEl>
                                              <p:pRg st="5" end="5"/>
                                            </p:txEl>
                                          </p:spTgt>
                                        </p:tgtEl>
                                        <p:attrNameLst>
                                          <p:attrName>ppt_w</p:attrName>
                                        </p:attrNameLst>
                                      </p:cBhvr>
                                      <p:tavLst>
                                        <p:tav tm="0">
                                          <p:val>
                                            <p:strVal val="0"/>
                                          </p:val>
                                        </p:tav>
                                        <p:tav tm="100000">
                                          <p:val>
                                            <p:strVal val="#ppt_w"/>
                                          </p:val>
                                        </p:tav>
                                      </p:tavLst>
                                    </p:anim>
                                    <p:anim calcmode="lin" valueType="num">
                                      <p:cBhvr additive="base">
                                        <p:cTn id="667" dur="500"/>
                                        <p:tgtEl>
                                          <p:spTgt spid="504">
                                            <p:txEl>
                                              <p:pRg st="5" end="5"/>
                                            </p:txEl>
                                          </p:spTgt>
                                        </p:tgtEl>
                                        <p:attrNameLst>
                                          <p:attrName>ppt_h</p:attrName>
                                        </p:attrNameLst>
                                      </p:cBhvr>
                                      <p:tavLst>
                                        <p:tav tm="0">
                                          <p:val>
                                            <p:strVal val="0"/>
                                          </p:val>
                                        </p:tav>
                                        <p:tav tm="100000">
                                          <p:val>
                                            <p:strVal val="#ppt_h"/>
                                          </p:val>
                                        </p:tav>
                                      </p:tavLst>
                                    </p:anim>
                                  </p:childTnLst>
                                </p:cTn>
                              </p:par>
                              <p:par>
                                <p:cTn id="668" presetID="23" presetClass="entr" presetSubtype="16" fill="hold" nodeType="withEffect">
                                  <p:stCondLst>
                                    <p:cond delay="200"/>
                                  </p:stCondLst>
                                  <p:childTnLst>
                                    <p:set>
                                      <p:cBhvr>
                                        <p:cTn id="669" dur="1" fill="hold">
                                          <p:stCondLst>
                                            <p:cond delay="0"/>
                                          </p:stCondLst>
                                        </p:cTn>
                                        <p:tgtEl>
                                          <p:spTgt spid="504">
                                            <p:txEl>
                                              <p:pRg st="6" end="6"/>
                                            </p:txEl>
                                          </p:spTgt>
                                        </p:tgtEl>
                                        <p:attrNameLst>
                                          <p:attrName>style.visibility</p:attrName>
                                        </p:attrNameLst>
                                      </p:cBhvr>
                                      <p:to>
                                        <p:strVal val="visible"/>
                                      </p:to>
                                    </p:set>
                                    <p:anim calcmode="lin" valueType="num">
                                      <p:cBhvr additive="base">
                                        <p:cTn id="670" dur="500"/>
                                        <p:tgtEl>
                                          <p:spTgt spid="504">
                                            <p:txEl>
                                              <p:pRg st="6" end="6"/>
                                            </p:txEl>
                                          </p:spTgt>
                                        </p:tgtEl>
                                        <p:attrNameLst>
                                          <p:attrName>ppt_w</p:attrName>
                                        </p:attrNameLst>
                                      </p:cBhvr>
                                      <p:tavLst>
                                        <p:tav tm="0">
                                          <p:val>
                                            <p:strVal val="0"/>
                                          </p:val>
                                        </p:tav>
                                        <p:tav tm="100000">
                                          <p:val>
                                            <p:strVal val="#ppt_w"/>
                                          </p:val>
                                        </p:tav>
                                      </p:tavLst>
                                    </p:anim>
                                    <p:anim calcmode="lin" valueType="num">
                                      <p:cBhvr additive="base">
                                        <p:cTn id="671" dur="500"/>
                                        <p:tgtEl>
                                          <p:spTgt spid="504">
                                            <p:txEl>
                                              <p:pRg st="6" end="6"/>
                                            </p:txEl>
                                          </p:spTgt>
                                        </p:tgtEl>
                                        <p:attrNameLst>
                                          <p:attrName>ppt_h</p:attrName>
                                        </p:attrNameLst>
                                      </p:cBhvr>
                                      <p:tavLst>
                                        <p:tav tm="0">
                                          <p:val>
                                            <p:strVal val="0"/>
                                          </p:val>
                                        </p:tav>
                                        <p:tav tm="100000">
                                          <p:val>
                                            <p:strVal val="#ppt_h"/>
                                          </p:val>
                                        </p:tav>
                                      </p:tavLst>
                                    </p:anim>
                                  </p:childTnLst>
                                </p:cTn>
                              </p:par>
                              <p:par>
                                <p:cTn id="672" presetID="23" presetClass="entr" presetSubtype="16" fill="hold" nodeType="withEffect">
                                  <p:stCondLst>
                                    <p:cond delay="200"/>
                                  </p:stCondLst>
                                  <p:childTnLst>
                                    <p:set>
                                      <p:cBhvr>
                                        <p:cTn id="673" dur="1" fill="hold">
                                          <p:stCondLst>
                                            <p:cond delay="0"/>
                                          </p:stCondLst>
                                        </p:cTn>
                                        <p:tgtEl>
                                          <p:spTgt spid="504">
                                            <p:txEl>
                                              <p:pRg st="7" end="7"/>
                                            </p:txEl>
                                          </p:spTgt>
                                        </p:tgtEl>
                                        <p:attrNameLst>
                                          <p:attrName>style.visibility</p:attrName>
                                        </p:attrNameLst>
                                      </p:cBhvr>
                                      <p:to>
                                        <p:strVal val="visible"/>
                                      </p:to>
                                    </p:set>
                                    <p:anim calcmode="lin" valueType="num">
                                      <p:cBhvr additive="base">
                                        <p:cTn id="674" dur="500"/>
                                        <p:tgtEl>
                                          <p:spTgt spid="504">
                                            <p:txEl>
                                              <p:pRg st="7" end="7"/>
                                            </p:txEl>
                                          </p:spTgt>
                                        </p:tgtEl>
                                        <p:attrNameLst>
                                          <p:attrName>ppt_w</p:attrName>
                                        </p:attrNameLst>
                                      </p:cBhvr>
                                      <p:tavLst>
                                        <p:tav tm="0">
                                          <p:val>
                                            <p:strVal val="0"/>
                                          </p:val>
                                        </p:tav>
                                        <p:tav tm="100000">
                                          <p:val>
                                            <p:strVal val="#ppt_w"/>
                                          </p:val>
                                        </p:tav>
                                      </p:tavLst>
                                    </p:anim>
                                    <p:anim calcmode="lin" valueType="num">
                                      <p:cBhvr additive="base">
                                        <p:cTn id="675" dur="500"/>
                                        <p:tgtEl>
                                          <p:spTgt spid="504">
                                            <p:txEl>
                                              <p:pRg st="7" end="7"/>
                                            </p:txEl>
                                          </p:spTgt>
                                        </p:tgtEl>
                                        <p:attrNameLst>
                                          <p:attrName>ppt_h</p:attrName>
                                        </p:attrNameLst>
                                      </p:cBhvr>
                                      <p:tavLst>
                                        <p:tav tm="0">
                                          <p:val>
                                            <p:strVal val="0"/>
                                          </p:val>
                                        </p:tav>
                                        <p:tav tm="100000">
                                          <p:val>
                                            <p:strVal val="#ppt_h"/>
                                          </p:val>
                                        </p:tav>
                                      </p:tavLst>
                                    </p:anim>
                                  </p:childTnLst>
                                </p:cTn>
                              </p:par>
                              <p:par>
                                <p:cTn id="676" presetID="23" presetClass="entr" presetSubtype="16" fill="hold" nodeType="withEffect">
                                  <p:stCondLst>
                                    <p:cond delay="200"/>
                                  </p:stCondLst>
                                  <p:childTnLst>
                                    <p:set>
                                      <p:cBhvr>
                                        <p:cTn id="677" dur="1" fill="hold">
                                          <p:stCondLst>
                                            <p:cond delay="0"/>
                                          </p:stCondLst>
                                        </p:cTn>
                                        <p:tgtEl>
                                          <p:spTgt spid="504">
                                            <p:txEl>
                                              <p:pRg st="8" end="8"/>
                                            </p:txEl>
                                          </p:spTgt>
                                        </p:tgtEl>
                                        <p:attrNameLst>
                                          <p:attrName>style.visibility</p:attrName>
                                        </p:attrNameLst>
                                      </p:cBhvr>
                                      <p:to>
                                        <p:strVal val="visible"/>
                                      </p:to>
                                    </p:set>
                                    <p:anim calcmode="lin" valueType="num">
                                      <p:cBhvr additive="base">
                                        <p:cTn id="678" dur="500"/>
                                        <p:tgtEl>
                                          <p:spTgt spid="504">
                                            <p:txEl>
                                              <p:pRg st="8" end="8"/>
                                            </p:txEl>
                                          </p:spTgt>
                                        </p:tgtEl>
                                        <p:attrNameLst>
                                          <p:attrName>ppt_w</p:attrName>
                                        </p:attrNameLst>
                                      </p:cBhvr>
                                      <p:tavLst>
                                        <p:tav tm="0">
                                          <p:val>
                                            <p:strVal val="0"/>
                                          </p:val>
                                        </p:tav>
                                        <p:tav tm="100000">
                                          <p:val>
                                            <p:strVal val="#ppt_w"/>
                                          </p:val>
                                        </p:tav>
                                      </p:tavLst>
                                    </p:anim>
                                    <p:anim calcmode="lin" valueType="num">
                                      <p:cBhvr additive="base">
                                        <p:cTn id="679" dur="500"/>
                                        <p:tgtEl>
                                          <p:spTgt spid="504">
                                            <p:txEl>
                                              <p:pRg st="8" end="8"/>
                                            </p:txEl>
                                          </p:spTgt>
                                        </p:tgtEl>
                                        <p:attrNameLst>
                                          <p:attrName>ppt_h</p:attrName>
                                        </p:attrNameLst>
                                      </p:cBhvr>
                                      <p:tavLst>
                                        <p:tav tm="0">
                                          <p:val>
                                            <p:strVal val="0"/>
                                          </p:val>
                                        </p:tav>
                                        <p:tav tm="100000">
                                          <p:val>
                                            <p:strVal val="#ppt_h"/>
                                          </p:val>
                                        </p:tav>
                                      </p:tavLst>
                                    </p:anim>
                                  </p:childTnLst>
                                </p:cTn>
                              </p:par>
                              <p:par>
                                <p:cTn id="680" presetID="23" presetClass="entr" presetSubtype="16" fill="hold" nodeType="withEffect">
                                  <p:stCondLst>
                                    <p:cond delay="200"/>
                                  </p:stCondLst>
                                  <p:childTnLst>
                                    <p:set>
                                      <p:cBhvr>
                                        <p:cTn id="681" dur="1" fill="hold">
                                          <p:stCondLst>
                                            <p:cond delay="0"/>
                                          </p:stCondLst>
                                        </p:cTn>
                                        <p:tgtEl>
                                          <p:spTgt spid="505">
                                            <p:txEl>
                                              <p:pRg st="0" end="0"/>
                                            </p:txEl>
                                          </p:spTgt>
                                        </p:tgtEl>
                                        <p:attrNameLst>
                                          <p:attrName>style.visibility</p:attrName>
                                        </p:attrNameLst>
                                      </p:cBhvr>
                                      <p:to>
                                        <p:strVal val="visible"/>
                                      </p:to>
                                    </p:set>
                                    <p:anim calcmode="lin" valueType="num">
                                      <p:cBhvr additive="base">
                                        <p:cTn id="682" dur="500"/>
                                        <p:tgtEl>
                                          <p:spTgt spid="505">
                                            <p:txEl>
                                              <p:pRg st="0" end="0"/>
                                            </p:txEl>
                                          </p:spTgt>
                                        </p:tgtEl>
                                        <p:attrNameLst>
                                          <p:attrName>ppt_w</p:attrName>
                                        </p:attrNameLst>
                                      </p:cBhvr>
                                      <p:tavLst>
                                        <p:tav tm="0">
                                          <p:val>
                                            <p:strVal val="0"/>
                                          </p:val>
                                        </p:tav>
                                        <p:tav tm="100000">
                                          <p:val>
                                            <p:strVal val="#ppt_w"/>
                                          </p:val>
                                        </p:tav>
                                      </p:tavLst>
                                    </p:anim>
                                    <p:anim calcmode="lin" valueType="num">
                                      <p:cBhvr additive="base">
                                        <p:cTn id="683" dur="500"/>
                                        <p:tgtEl>
                                          <p:spTgt spid="505">
                                            <p:txEl>
                                              <p:pRg st="0" end="0"/>
                                            </p:txEl>
                                          </p:spTgt>
                                        </p:tgtEl>
                                        <p:attrNameLst>
                                          <p:attrName>ppt_h</p:attrName>
                                        </p:attrNameLst>
                                      </p:cBhvr>
                                      <p:tavLst>
                                        <p:tav tm="0">
                                          <p:val>
                                            <p:strVal val="0"/>
                                          </p:val>
                                        </p:tav>
                                        <p:tav tm="100000">
                                          <p:val>
                                            <p:strVal val="#ppt_h"/>
                                          </p:val>
                                        </p:tav>
                                      </p:tavLst>
                                    </p:anim>
                                  </p:childTnLst>
                                </p:cTn>
                              </p:par>
                              <p:par>
                                <p:cTn id="684" presetID="23" presetClass="entr" presetSubtype="16" fill="hold" nodeType="withEffect">
                                  <p:stCondLst>
                                    <p:cond delay="200"/>
                                  </p:stCondLst>
                                  <p:childTnLst>
                                    <p:set>
                                      <p:cBhvr>
                                        <p:cTn id="685" dur="1" fill="hold">
                                          <p:stCondLst>
                                            <p:cond delay="0"/>
                                          </p:stCondLst>
                                        </p:cTn>
                                        <p:tgtEl>
                                          <p:spTgt spid="505">
                                            <p:txEl>
                                              <p:pRg st="1" end="1"/>
                                            </p:txEl>
                                          </p:spTgt>
                                        </p:tgtEl>
                                        <p:attrNameLst>
                                          <p:attrName>style.visibility</p:attrName>
                                        </p:attrNameLst>
                                      </p:cBhvr>
                                      <p:to>
                                        <p:strVal val="visible"/>
                                      </p:to>
                                    </p:set>
                                    <p:anim calcmode="lin" valueType="num">
                                      <p:cBhvr additive="base">
                                        <p:cTn id="686" dur="500"/>
                                        <p:tgtEl>
                                          <p:spTgt spid="505">
                                            <p:txEl>
                                              <p:pRg st="1" end="1"/>
                                            </p:txEl>
                                          </p:spTgt>
                                        </p:tgtEl>
                                        <p:attrNameLst>
                                          <p:attrName>ppt_w</p:attrName>
                                        </p:attrNameLst>
                                      </p:cBhvr>
                                      <p:tavLst>
                                        <p:tav tm="0">
                                          <p:val>
                                            <p:strVal val="0"/>
                                          </p:val>
                                        </p:tav>
                                        <p:tav tm="100000">
                                          <p:val>
                                            <p:strVal val="#ppt_w"/>
                                          </p:val>
                                        </p:tav>
                                      </p:tavLst>
                                    </p:anim>
                                    <p:anim calcmode="lin" valueType="num">
                                      <p:cBhvr additive="base">
                                        <p:cTn id="687" dur="500"/>
                                        <p:tgtEl>
                                          <p:spTgt spid="505">
                                            <p:txEl>
                                              <p:pRg st="1" end="1"/>
                                            </p:txEl>
                                          </p:spTgt>
                                        </p:tgtEl>
                                        <p:attrNameLst>
                                          <p:attrName>ppt_h</p:attrName>
                                        </p:attrNameLst>
                                      </p:cBhvr>
                                      <p:tavLst>
                                        <p:tav tm="0">
                                          <p:val>
                                            <p:strVal val="0"/>
                                          </p:val>
                                        </p:tav>
                                        <p:tav tm="100000">
                                          <p:val>
                                            <p:strVal val="#ppt_h"/>
                                          </p:val>
                                        </p:tav>
                                      </p:tavLst>
                                    </p:anim>
                                  </p:childTnLst>
                                </p:cTn>
                              </p:par>
                              <p:par>
                                <p:cTn id="688" presetID="23" presetClass="entr" presetSubtype="16" fill="hold" nodeType="withEffect">
                                  <p:stCondLst>
                                    <p:cond delay="200"/>
                                  </p:stCondLst>
                                  <p:childTnLst>
                                    <p:set>
                                      <p:cBhvr>
                                        <p:cTn id="689" dur="1" fill="hold">
                                          <p:stCondLst>
                                            <p:cond delay="0"/>
                                          </p:stCondLst>
                                        </p:cTn>
                                        <p:tgtEl>
                                          <p:spTgt spid="505">
                                            <p:txEl>
                                              <p:pRg st="2" end="2"/>
                                            </p:txEl>
                                          </p:spTgt>
                                        </p:tgtEl>
                                        <p:attrNameLst>
                                          <p:attrName>style.visibility</p:attrName>
                                        </p:attrNameLst>
                                      </p:cBhvr>
                                      <p:to>
                                        <p:strVal val="visible"/>
                                      </p:to>
                                    </p:set>
                                    <p:anim calcmode="lin" valueType="num">
                                      <p:cBhvr additive="base">
                                        <p:cTn id="690" dur="500"/>
                                        <p:tgtEl>
                                          <p:spTgt spid="505">
                                            <p:txEl>
                                              <p:pRg st="2" end="2"/>
                                            </p:txEl>
                                          </p:spTgt>
                                        </p:tgtEl>
                                        <p:attrNameLst>
                                          <p:attrName>ppt_w</p:attrName>
                                        </p:attrNameLst>
                                      </p:cBhvr>
                                      <p:tavLst>
                                        <p:tav tm="0">
                                          <p:val>
                                            <p:strVal val="0"/>
                                          </p:val>
                                        </p:tav>
                                        <p:tav tm="100000">
                                          <p:val>
                                            <p:strVal val="#ppt_w"/>
                                          </p:val>
                                        </p:tav>
                                      </p:tavLst>
                                    </p:anim>
                                    <p:anim calcmode="lin" valueType="num">
                                      <p:cBhvr additive="base">
                                        <p:cTn id="691" dur="500"/>
                                        <p:tgtEl>
                                          <p:spTgt spid="505">
                                            <p:txEl>
                                              <p:pRg st="2" end="2"/>
                                            </p:txEl>
                                          </p:spTgt>
                                        </p:tgtEl>
                                        <p:attrNameLst>
                                          <p:attrName>ppt_h</p:attrName>
                                        </p:attrNameLst>
                                      </p:cBhvr>
                                      <p:tavLst>
                                        <p:tav tm="0">
                                          <p:val>
                                            <p:strVal val="0"/>
                                          </p:val>
                                        </p:tav>
                                        <p:tav tm="100000">
                                          <p:val>
                                            <p:strVal val="#ppt_h"/>
                                          </p:val>
                                        </p:tav>
                                      </p:tavLst>
                                    </p:anim>
                                  </p:childTnLst>
                                </p:cTn>
                              </p:par>
                              <p:par>
                                <p:cTn id="692" presetID="23" presetClass="entr" presetSubtype="16" fill="hold" nodeType="withEffect">
                                  <p:stCondLst>
                                    <p:cond delay="200"/>
                                  </p:stCondLst>
                                  <p:childTnLst>
                                    <p:set>
                                      <p:cBhvr>
                                        <p:cTn id="693" dur="1" fill="hold">
                                          <p:stCondLst>
                                            <p:cond delay="0"/>
                                          </p:stCondLst>
                                        </p:cTn>
                                        <p:tgtEl>
                                          <p:spTgt spid="505">
                                            <p:txEl>
                                              <p:pRg st="3" end="3"/>
                                            </p:txEl>
                                          </p:spTgt>
                                        </p:tgtEl>
                                        <p:attrNameLst>
                                          <p:attrName>style.visibility</p:attrName>
                                        </p:attrNameLst>
                                      </p:cBhvr>
                                      <p:to>
                                        <p:strVal val="visible"/>
                                      </p:to>
                                    </p:set>
                                    <p:anim calcmode="lin" valueType="num">
                                      <p:cBhvr additive="base">
                                        <p:cTn id="694" dur="500"/>
                                        <p:tgtEl>
                                          <p:spTgt spid="505">
                                            <p:txEl>
                                              <p:pRg st="3" end="3"/>
                                            </p:txEl>
                                          </p:spTgt>
                                        </p:tgtEl>
                                        <p:attrNameLst>
                                          <p:attrName>ppt_w</p:attrName>
                                        </p:attrNameLst>
                                      </p:cBhvr>
                                      <p:tavLst>
                                        <p:tav tm="0">
                                          <p:val>
                                            <p:strVal val="0"/>
                                          </p:val>
                                        </p:tav>
                                        <p:tav tm="100000">
                                          <p:val>
                                            <p:strVal val="#ppt_w"/>
                                          </p:val>
                                        </p:tav>
                                      </p:tavLst>
                                    </p:anim>
                                    <p:anim calcmode="lin" valueType="num">
                                      <p:cBhvr additive="base">
                                        <p:cTn id="695" dur="500"/>
                                        <p:tgtEl>
                                          <p:spTgt spid="505">
                                            <p:txEl>
                                              <p:pRg st="3" end="3"/>
                                            </p:txEl>
                                          </p:spTgt>
                                        </p:tgtEl>
                                        <p:attrNameLst>
                                          <p:attrName>ppt_h</p:attrName>
                                        </p:attrNameLst>
                                      </p:cBhvr>
                                      <p:tavLst>
                                        <p:tav tm="0">
                                          <p:val>
                                            <p:strVal val="0"/>
                                          </p:val>
                                        </p:tav>
                                        <p:tav tm="100000">
                                          <p:val>
                                            <p:strVal val="#ppt_h"/>
                                          </p:val>
                                        </p:tav>
                                      </p:tavLst>
                                    </p:anim>
                                  </p:childTnLst>
                                </p:cTn>
                              </p:par>
                              <p:par>
                                <p:cTn id="696" presetID="23" presetClass="entr" presetSubtype="16" fill="hold" nodeType="withEffect">
                                  <p:stCondLst>
                                    <p:cond delay="200"/>
                                  </p:stCondLst>
                                  <p:childTnLst>
                                    <p:set>
                                      <p:cBhvr>
                                        <p:cTn id="697" dur="1" fill="hold">
                                          <p:stCondLst>
                                            <p:cond delay="0"/>
                                          </p:stCondLst>
                                        </p:cTn>
                                        <p:tgtEl>
                                          <p:spTgt spid="505">
                                            <p:txEl>
                                              <p:pRg st="4" end="4"/>
                                            </p:txEl>
                                          </p:spTgt>
                                        </p:tgtEl>
                                        <p:attrNameLst>
                                          <p:attrName>style.visibility</p:attrName>
                                        </p:attrNameLst>
                                      </p:cBhvr>
                                      <p:to>
                                        <p:strVal val="visible"/>
                                      </p:to>
                                    </p:set>
                                    <p:anim calcmode="lin" valueType="num">
                                      <p:cBhvr additive="base">
                                        <p:cTn id="698" dur="500"/>
                                        <p:tgtEl>
                                          <p:spTgt spid="505">
                                            <p:txEl>
                                              <p:pRg st="4" end="4"/>
                                            </p:txEl>
                                          </p:spTgt>
                                        </p:tgtEl>
                                        <p:attrNameLst>
                                          <p:attrName>ppt_w</p:attrName>
                                        </p:attrNameLst>
                                      </p:cBhvr>
                                      <p:tavLst>
                                        <p:tav tm="0">
                                          <p:val>
                                            <p:strVal val="0"/>
                                          </p:val>
                                        </p:tav>
                                        <p:tav tm="100000">
                                          <p:val>
                                            <p:strVal val="#ppt_w"/>
                                          </p:val>
                                        </p:tav>
                                      </p:tavLst>
                                    </p:anim>
                                    <p:anim calcmode="lin" valueType="num">
                                      <p:cBhvr additive="base">
                                        <p:cTn id="699" dur="500"/>
                                        <p:tgtEl>
                                          <p:spTgt spid="505">
                                            <p:txEl>
                                              <p:pRg st="4" end="4"/>
                                            </p:txEl>
                                          </p:spTgt>
                                        </p:tgtEl>
                                        <p:attrNameLst>
                                          <p:attrName>ppt_h</p:attrName>
                                        </p:attrNameLst>
                                      </p:cBhvr>
                                      <p:tavLst>
                                        <p:tav tm="0">
                                          <p:val>
                                            <p:strVal val="0"/>
                                          </p:val>
                                        </p:tav>
                                        <p:tav tm="100000">
                                          <p:val>
                                            <p:strVal val="#ppt_h"/>
                                          </p:val>
                                        </p:tav>
                                      </p:tavLst>
                                    </p:anim>
                                  </p:childTnLst>
                                </p:cTn>
                              </p:par>
                              <p:par>
                                <p:cTn id="700" presetID="23" presetClass="entr" presetSubtype="16" fill="hold" nodeType="withEffect">
                                  <p:stCondLst>
                                    <p:cond delay="200"/>
                                  </p:stCondLst>
                                  <p:childTnLst>
                                    <p:set>
                                      <p:cBhvr>
                                        <p:cTn id="701" dur="1" fill="hold">
                                          <p:stCondLst>
                                            <p:cond delay="0"/>
                                          </p:stCondLst>
                                        </p:cTn>
                                        <p:tgtEl>
                                          <p:spTgt spid="505">
                                            <p:txEl>
                                              <p:pRg st="5" end="5"/>
                                            </p:txEl>
                                          </p:spTgt>
                                        </p:tgtEl>
                                        <p:attrNameLst>
                                          <p:attrName>style.visibility</p:attrName>
                                        </p:attrNameLst>
                                      </p:cBhvr>
                                      <p:to>
                                        <p:strVal val="visible"/>
                                      </p:to>
                                    </p:set>
                                    <p:anim calcmode="lin" valueType="num">
                                      <p:cBhvr additive="base">
                                        <p:cTn id="702" dur="500"/>
                                        <p:tgtEl>
                                          <p:spTgt spid="505">
                                            <p:txEl>
                                              <p:pRg st="5" end="5"/>
                                            </p:txEl>
                                          </p:spTgt>
                                        </p:tgtEl>
                                        <p:attrNameLst>
                                          <p:attrName>ppt_w</p:attrName>
                                        </p:attrNameLst>
                                      </p:cBhvr>
                                      <p:tavLst>
                                        <p:tav tm="0">
                                          <p:val>
                                            <p:strVal val="0"/>
                                          </p:val>
                                        </p:tav>
                                        <p:tav tm="100000">
                                          <p:val>
                                            <p:strVal val="#ppt_w"/>
                                          </p:val>
                                        </p:tav>
                                      </p:tavLst>
                                    </p:anim>
                                    <p:anim calcmode="lin" valueType="num">
                                      <p:cBhvr additive="base">
                                        <p:cTn id="703" dur="500"/>
                                        <p:tgtEl>
                                          <p:spTgt spid="505">
                                            <p:txEl>
                                              <p:pRg st="5" end="5"/>
                                            </p:txEl>
                                          </p:spTgt>
                                        </p:tgtEl>
                                        <p:attrNameLst>
                                          <p:attrName>ppt_h</p:attrName>
                                        </p:attrNameLst>
                                      </p:cBhvr>
                                      <p:tavLst>
                                        <p:tav tm="0">
                                          <p:val>
                                            <p:strVal val="0"/>
                                          </p:val>
                                        </p:tav>
                                        <p:tav tm="100000">
                                          <p:val>
                                            <p:strVal val="#ppt_h"/>
                                          </p:val>
                                        </p:tav>
                                      </p:tavLst>
                                    </p:anim>
                                  </p:childTnLst>
                                </p:cTn>
                              </p:par>
                              <p:par>
                                <p:cTn id="704" presetID="23" presetClass="entr" presetSubtype="16" fill="hold" nodeType="withEffect">
                                  <p:stCondLst>
                                    <p:cond delay="200"/>
                                  </p:stCondLst>
                                  <p:childTnLst>
                                    <p:set>
                                      <p:cBhvr>
                                        <p:cTn id="705" dur="1" fill="hold">
                                          <p:stCondLst>
                                            <p:cond delay="0"/>
                                          </p:stCondLst>
                                        </p:cTn>
                                        <p:tgtEl>
                                          <p:spTgt spid="505">
                                            <p:txEl>
                                              <p:pRg st="6" end="6"/>
                                            </p:txEl>
                                          </p:spTgt>
                                        </p:tgtEl>
                                        <p:attrNameLst>
                                          <p:attrName>style.visibility</p:attrName>
                                        </p:attrNameLst>
                                      </p:cBhvr>
                                      <p:to>
                                        <p:strVal val="visible"/>
                                      </p:to>
                                    </p:set>
                                    <p:anim calcmode="lin" valueType="num">
                                      <p:cBhvr additive="base">
                                        <p:cTn id="706" dur="500"/>
                                        <p:tgtEl>
                                          <p:spTgt spid="505">
                                            <p:txEl>
                                              <p:pRg st="6" end="6"/>
                                            </p:txEl>
                                          </p:spTgt>
                                        </p:tgtEl>
                                        <p:attrNameLst>
                                          <p:attrName>ppt_w</p:attrName>
                                        </p:attrNameLst>
                                      </p:cBhvr>
                                      <p:tavLst>
                                        <p:tav tm="0">
                                          <p:val>
                                            <p:strVal val="0"/>
                                          </p:val>
                                        </p:tav>
                                        <p:tav tm="100000">
                                          <p:val>
                                            <p:strVal val="#ppt_w"/>
                                          </p:val>
                                        </p:tav>
                                      </p:tavLst>
                                    </p:anim>
                                    <p:anim calcmode="lin" valueType="num">
                                      <p:cBhvr additive="base">
                                        <p:cTn id="707" dur="500"/>
                                        <p:tgtEl>
                                          <p:spTgt spid="505">
                                            <p:txEl>
                                              <p:pRg st="6" end="6"/>
                                            </p:txEl>
                                          </p:spTgt>
                                        </p:tgtEl>
                                        <p:attrNameLst>
                                          <p:attrName>ppt_h</p:attrName>
                                        </p:attrNameLst>
                                      </p:cBhvr>
                                      <p:tavLst>
                                        <p:tav tm="0">
                                          <p:val>
                                            <p:strVal val="0"/>
                                          </p:val>
                                        </p:tav>
                                        <p:tav tm="100000">
                                          <p:val>
                                            <p:strVal val="#ppt_h"/>
                                          </p:val>
                                        </p:tav>
                                      </p:tavLst>
                                    </p:anim>
                                  </p:childTnLst>
                                </p:cTn>
                              </p:par>
                              <p:par>
                                <p:cTn id="708" presetID="23" presetClass="entr" presetSubtype="16" fill="hold" nodeType="withEffect">
                                  <p:stCondLst>
                                    <p:cond delay="200"/>
                                  </p:stCondLst>
                                  <p:childTnLst>
                                    <p:set>
                                      <p:cBhvr>
                                        <p:cTn id="709" dur="1" fill="hold">
                                          <p:stCondLst>
                                            <p:cond delay="0"/>
                                          </p:stCondLst>
                                        </p:cTn>
                                        <p:tgtEl>
                                          <p:spTgt spid="505">
                                            <p:txEl>
                                              <p:pRg st="7" end="7"/>
                                            </p:txEl>
                                          </p:spTgt>
                                        </p:tgtEl>
                                        <p:attrNameLst>
                                          <p:attrName>style.visibility</p:attrName>
                                        </p:attrNameLst>
                                      </p:cBhvr>
                                      <p:to>
                                        <p:strVal val="visible"/>
                                      </p:to>
                                    </p:set>
                                    <p:anim calcmode="lin" valueType="num">
                                      <p:cBhvr additive="base">
                                        <p:cTn id="710" dur="500"/>
                                        <p:tgtEl>
                                          <p:spTgt spid="505">
                                            <p:txEl>
                                              <p:pRg st="7" end="7"/>
                                            </p:txEl>
                                          </p:spTgt>
                                        </p:tgtEl>
                                        <p:attrNameLst>
                                          <p:attrName>ppt_w</p:attrName>
                                        </p:attrNameLst>
                                      </p:cBhvr>
                                      <p:tavLst>
                                        <p:tav tm="0">
                                          <p:val>
                                            <p:strVal val="0"/>
                                          </p:val>
                                        </p:tav>
                                        <p:tav tm="100000">
                                          <p:val>
                                            <p:strVal val="#ppt_w"/>
                                          </p:val>
                                        </p:tav>
                                      </p:tavLst>
                                    </p:anim>
                                    <p:anim calcmode="lin" valueType="num">
                                      <p:cBhvr additive="base">
                                        <p:cTn id="711" dur="500"/>
                                        <p:tgtEl>
                                          <p:spTgt spid="505">
                                            <p:txEl>
                                              <p:pRg st="7" end="7"/>
                                            </p:txEl>
                                          </p:spTgt>
                                        </p:tgtEl>
                                        <p:attrNameLst>
                                          <p:attrName>ppt_h</p:attrName>
                                        </p:attrNameLst>
                                      </p:cBhvr>
                                      <p:tavLst>
                                        <p:tav tm="0">
                                          <p:val>
                                            <p:strVal val="0"/>
                                          </p:val>
                                        </p:tav>
                                        <p:tav tm="100000">
                                          <p:val>
                                            <p:strVal val="#ppt_h"/>
                                          </p:val>
                                        </p:tav>
                                      </p:tavLst>
                                    </p:anim>
                                  </p:childTnLst>
                                </p:cTn>
                              </p:par>
                              <p:par>
                                <p:cTn id="712" presetID="23" presetClass="entr" presetSubtype="16" fill="hold" nodeType="withEffect">
                                  <p:stCondLst>
                                    <p:cond delay="200"/>
                                  </p:stCondLst>
                                  <p:childTnLst>
                                    <p:set>
                                      <p:cBhvr>
                                        <p:cTn id="713" dur="1" fill="hold">
                                          <p:stCondLst>
                                            <p:cond delay="0"/>
                                          </p:stCondLst>
                                        </p:cTn>
                                        <p:tgtEl>
                                          <p:spTgt spid="505">
                                            <p:txEl>
                                              <p:pRg st="8" end="8"/>
                                            </p:txEl>
                                          </p:spTgt>
                                        </p:tgtEl>
                                        <p:attrNameLst>
                                          <p:attrName>style.visibility</p:attrName>
                                        </p:attrNameLst>
                                      </p:cBhvr>
                                      <p:to>
                                        <p:strVal val="visible"/>
                                      </p:to>
                                    </p:set>
                                    <p:anim calcmode="lin" valueType="num">
                                      <p:cBhvr additive="base">
                                        <p:cTn id="714" dur="500"/>
                                        <p:tgtEl>
                                          <p:spTgt spid="505">
                                            <p:txEl>
                                              <p:pRg st="8" end="8"/>
                                            </p:txEl>
                                          </p:spTgt>
                                        </p:tgtEl>
                                        <p:attrNameLst>
                                          <p:attrName>ppt_w</p:attrName>
                                        </p:attrNameLst>
                                      </p:cBhvr>
                                      <p:tavLst>
                                        <p:tav tm="0">
                                          <p:val>
                                            <p:strVal val="0"/>
                                          </p:val>
                                        </p:tav>
                                        <p:tav tm="100000">
                                          <p:val>
                                            <p:strVal val="#ppt_w"/>
                                          </p:val>
                                        </p:tav>
                                      </p:tavLst>
                                    </p:anim>
                                    <p:anim calcmode="lin" valueType="num">
                                      <p:cBhvr additive="base">
                                        <p:cTn id="715" dur="500"/>
                                        <p:tgtEl>
                                          <p:spTgt spid="505">
                                            <p:txEl>
                                              <p:pRg st="8" end="8"/>
                                            </p:txEl>
                                          </p:spTgt>
                                        </p:tgtEl>
                                        <p:attrNameLst>
                                          <p:attrName>ppt_h</p:attrName>
                                        </p:attrNameLst>
                                      </p:cBhvr>
                                      <p:tavLst>
                                        <p:tav tm="0">
                                          <p:val>
                                            <p:strVal val="0"/>
                                          </p:val>
                                        </p:tav>
                                        <p:tav tm="100000">
                                          <p:val>
                                            <p:strVal val="#ppt_h"/>
                                          </p:val>
                                        </p:tav>
                                      </p:tavLst>
                                    </p:anim>
                                  </p:childTnLst>
                                </p:cTn>
                              </p:par>
                            </p:childTnLst>
                          </p:cTn>
                        </p:par>
                        <p:par>
                          <p:cTn id="716" fill="hold">
                            <p:stCondLst>
                              <p:cond delay="23500"/>
                            </p:stCondLst>
                            <p:childTnLst>
                              <p:par>
                                <p:cTn id="717" presetID="23" presetClass="entr" presetSubtype="16" fill="hold" nodeType="afterEffect">
                                  <p:stCondLst>
                                    <p:cond delay="0"/>
                                  </p:stCondLst>
                                  <p:childTnLst>
                                    <p:set>
                                      <p:cBhvr>
                                        <p:cTn id="718" dur="1" fill="hold">
                                          <p:stCondLst>
                                            <p:cond delay="0"/>
                                          </p:stCondLst>
                                        </p:cTn>
                                        <p:tgtEl>
                                          <p:spTgt spid="506">
                                            <p:txEl>
                                              <p:pRg st="0" end="0"/>
                                            </p:txEl>
                                          </p:spTgt>
                                        </p:tgtEl>
                                        <p:attrNameLst>
                                          <p:attrName>style.visibility</p:attrName>
                                        </p:attrNameLst>
                                      </p:cBhvr>
                                      <p:to>
                                        <p:strVal val="visible"/>
                                      </p:to>
                                    </p:set>
                                    <p:anim calcmode="lin" valueType="num">
                                      <p:cBhvr additive="base">
                                        <p:cTn id="719" dur="500"/>
                                        <p:tgtEl>
                                          <p:spTgt spid="506">
                                            <p:txEl>
                                              <p:pRg st="0" end="0"/>
                                            </p:txEl>
                                          </p:spTgt>
                                        </p:tgtEl>
                                        <p:attrNameLst>
                                          <p:attrName>ppt_w</p:attrName>
                                        </p:attrNameLst>
                                      </p:cBhvr>
                                      <p:tavLst>
                                        <p:tav tm="0">
                                          <p:val>
                                            <p:strVal val="0"/>
                                          </p:val>
                                        </p:tav>
                                        <p:tav tm="100000">
                                          <p:val>
                                            <p:strVal val="#ppt_w"/>
                                          </p:val>
                                        </p:tav>
                                      </p:tavLst>
                                    </p:anim>
                                    <p:anim calcmode="lin" valueType="num">
                                      <p:cBhvr additive="base">
                                        <p:cTn id="720" dur="500"/>
                                        <p:tgtEl>
                                          <p:spTgt spid="506">
                                            <p:txEl>
                                              <p:pRg st="0" end="0"/>
                                            </p:txEl>
                                          </p:spTgt>
                                        </p:tgtEl>
                                        <p:attrNameLst>
                                          <p:attrName>ppt_h</p:attrName>
                                        </p:attrNameLst>
                                      </p:cBhvr>
                                      <p:tavLst>
                                        <p:tav tm="0">
                                          <p:val>
                                            <p:strVal val="0"/>
                                          </p:val>
                                        </p:tav>
                                        <p:tav tm="100000">
                                          <p:val>
                                            <p:strVal val="#ppt_h"/>
                                          </p:val>
                                        </p:tav>
                                      </p:tavLst>
                                    </p:anim>
                                  </p:childTnLst>
                                </p:cTn>
                              </p:par>
                            </p:childTnLst>
                          </p:cTn>
                        </p:par>
                        <p:par>
                          <p:cTn id="721" fill="hold">
                            <p:stCondLst>
                              <p:cond delay="24000"/>
                            </p:stCondLst>
                            <p:childTnLst>
                              <p:par>
                                <p:cTn id="722" presetID="23" presetClass="entr" presetSubtype="16" fill="hold" nodeType="afterEffect">
                                  <p:stCondLst>
                                    <p:cond delay="0"/>
                                  </p:stCondLst>
                                  <p:childTnLst>
                                    <p:set>
                                      <p:cBhvr>
                                        <p:cTn id="723" dur="1" fill="hold">
                                          <p:stCondLst>
                                            <p:cond delay="0"/>
                                          </p:stCondLst>
                                        </p:cTn>
                                        <p:tgtEl>
                                          <p:spTgt spid="506">
                                            <p:txEl>
                                              <p:pRg st="1" end="1"/>
                                            </p:txEl>
                                          </p:spTgt>
                                        </p:tgtEl>
                                        <p:attrNameLst>
                                          <p:attrName>style.visibility</p:attrName>
                                        </p:attrNameLst>
                                      </p:cBhvr>
                                      <p:to>
                                        <p:strVal val="visible"/>
                                      </p:to>
                                    </p:set>
                                    <p:anim calcmode="lin" valueType="num">
                                      <p:cBhvr additive="base">
                                        <p:cTn id="724" dur="500"/>
                                        <p:tgtEl>
                                          <p:spTgt spid="506">
                                            <p:txEl>
                                              <p:pRg st="1" end="1"/>
                                            </p:txEl>
                                          </p:spTgt>
                                        </p:tgtEl>
                                        <p:attrNameLst>
                                          <p:attrName>ppt_w</p:attrName>
                                        </p:attrNameLst>
                                      </p:cBhvr>
                                      <p:tavLst>
                                        <p:tav tm="0">
                                          <p:val>
                                            <p:strVal val="0"/>
                                          </p:val>
                                        </p:tav>
                                        <p:tav tm="100000">
                                          <p:val>
                                            <p:strVal val="#ppt_w"/>
                                          </p:val>
                                        </p:tav>
                                      </p:tavLst>
                                    </p:anim>
                                    <p:anim calcmode="lin" valueType="num">
                                      <p:cBhvr additive="base">
                                        <p:cTn id="725" dur="500"/>
                                        <p:tgtEl>
                                          <p:spTgt spid="506">
                                            <p:txEl>
                                              <p:pRg st="1" end="1"/>
                                            </p:txEl>
                                          </p:spTgt>
                                        </p:tgtEl>
                                        <p:attrNameLst>
                                          <p:attrName>ppt_h</p:attrName>
                                        </p:attrNameLst>
                                      </p:cBhvr>
                                      <p:tavLst>
                                        <p:tav tm="0">
                                          <p:val>
                                            <p:strVal val="0"/>
                                          </p:val>
                                        </p:tav>
                                        <p:tav tm="100000">
                                          <p:val>
                                            <p:strVal val="#ppt_h"/>
                                          </p:val>
                                        </p:tav>
                                      </p:tavLst>
                                    </p:anim>
                                  </p:childTnLst>
                                </p:cTn>
                              </p:par>
                            </p:childTnLst>
                          </p:cTn>
                        </p:par>
                        <p:par>
                          <p:cTn id="726" fill="hold">
                            <p:stCondLst>
                              <p:cond delay="24500"/>
                            </p:stCondLst>
                            <p:childTnLst>
                              <p:par>
                                <p:cTn id="727" presetID="23" presetClass="entr" presetSubtype="16" fill="hold" nodeType="afterEffect">
                                  <p:stCondLst>
                                    <p:cond delay="0"/>
                                  </p:stCondLst>
                                  <p:childTnLst>
                                    <p:set>
                                      <p:cBhvr>
                                        <p:cTn id="728" dur="1" fill="hold">
                                          <p:stCondLst>
                                            <p:cond delay="0"/>
                                          </p:stCondLst>
                                        </p:cTn>
                                        <p:tgtEl>
                                          <p:spTgt spid="506">
                                            <p:txEl>
                                              <p:pRg st="2" end="2"/>
                                            </p:txEl>
                                          </p:spTgt>
                                        </p:tgtEl>
                                        <p:attrNameLst>
                                          <p:attrName>style.visibility</p:attrName>
                                        </p:attrNameLst>
                                      </p:cBhvr>
                                      <p:to>
                                        <p:strVal val="visible"/>
                                      </p:to>
                                    </p:set>
                                    <p:anim calcmode="lin" valueType="num">
                                      <p:cBhvr additive="base">
                                        <p:cTn id="729" dur="500"/>
                                        <p:tgtEl>
                                          <p:spTgt spid="506">
                                            <p:txEl>
                                              <p:pRg st="2" end="2"/>
                                            </p:txEl>
                                          </p:spTgt>
                                        </p:tgtEl>
                                        <p:attrNameLst>
                                          <p:attrName>ppt_w</p:attrName>
                                        </p:attrNameLst>
                                      </p:cBhvr>
                                      <p:tavLst>
                                        <p:tav tm="0">
                                          <p:val>
                                            <p:strVal val="0"/>
                                          </p:val>
                                        </p:tav>
                                        <p:tav tm="100000">
                                          <p:val>
                                            <p:strVal val="#ppt_w"/>
                                          </p:val>
                                        </p:tav>
                                      </p:tavLst>
                                    </p:anim>
                                    <p:anim calcmode="lin" valueType="num">
                                      <p:cBhvr additive="base">
                                        <p:cTn id="730" dur="500"/>
                                        <p:tgtEl>
                                          <p:spTgt spid="506">
                                            <p:txEl>
                                              <p:pRg st="2" end="2"/>
                                            </p:txEl>
                                          </p:spTgt>
                                        </p:tgtEl>
                                        <p:attrNameLst>
                                          <p:attrName>ppt_h</p:attrName>
                                        </p:attrNameLst>
                                      </p:cBhvr>
                                      <p:tavLst>
                                        <p:tav tm="0">
                                          <p:val>
                                            <p:strVal val="0"/>
                                          </p:val>
                                        </p:tav>
                                        <p:tav tm="100000">
                                          <p:val>
                                            <p:strVal val="#ppt_h"/>
                                          </p:val>
                                        </p:tav>
                                      </p:tavLst>
                                    </p:anim>
                                  </p:childTnLst>
                                </p:cTn>
                              </p:par>
                            </p:childTnLst>
                          </p:cTn>
                        </p:par>
                        <p:par>
                          <p:cTn id="731" fill="hold">
                            <p:stCondLst>
                              <p:cond delay="25000"/>
                            </p:stCondLst>
                            <p:childTnLst>
                              <p:par>
                                <p:cTn id="732" presetID="23" presetClass="entr" presetSubtype="16" fill="hold" nodeType="afterEffect">
                                  <p:stCondLst>
                                    <p:cond delay="0"/>
                                  </p:stCondLst>
                                  <p:childTnLst>
                                    <p:set>
                                      <p:cBhvr>
                                        <p:cTn id="733" dur="1" fill="hold">
                                          <p:stCondLst>
                                            <p:cond delay="0"/>
                                          </p:stCondLst>
                                        </p:cTn>
                                        <p:tgtEl>
                                          <p:spTgt spid="506">
                                            <p:txEl>
                                              <p:pRg st="3" end="3"/>
                                            </p:txEl>
                                          </p:spTgt>
                                        </p:tgtEl>
                                        <p:attrNameLst>
                                          <p:attrName>style.visibility</p:attrName>
                                        </p:attrNameLst>
                                      </p:cBhvr>
                                      <p:to>
                                        <p:strVal val="visible"/>
                                      </p:to>
                                    </p:set>
                                    <p:anim calcmode="lin" valueType="num">
                                      <p:cBhvr additive="base">
                                        <p:cTn id="734" dur="500"/>
                                        <p:tgtEl>
                                          <p:spTgt spid="506">
                                            <p:txEl>
                                              <p:pRg st="3" end="3"/>
                                            </p:txEl>
                                          </p:spTgt>
                                        </p:tgtEl>
                                        <p:attrNameLst>
                                          <p:attrName>ppt_w</p:attrName>
                                        </p:attrNameLst>
                                      </p:cBhvr>
                                      <p:tavLst>
                                        <p:tav tm="0">
                                          <p:val>
                                            <p:strVal val="0"/>
                                          </p:val>
                                        </p:tav>
                                        <p:tav tm="100000">
                                          <p:val>
                                            <p:strVal val="#ppt_w"/>
                                          </p:val>
                                        </p:tav>
                                      </p:tavLst>
                                    </p:anim>
                                    <p:anim calcmode="lin" valueType="num">
                                      <p:cBhvr additive="base">
                                        <p:cTn id="735" dur="500"/>
                                        <p:tgtEl>
                                          <p:spTgt spid="506">
                                            <p:txEl>
                                              <p:pRg st="3" end="3"/>
                                            </p:txEl>
                                          </p:spTgt>
                                        </p:tgtEl>
                                        <p:attrNameLst>
                                          <p:attrName>ppt_h</p:attrName>
                                        </p:attrNameLst>
                                      </p:cBhvr>
                                      <p:tavLst>
                                        <p:tav tm="0">
                                          <p:val>
                                            <p:strVal val="0"/>
                                          </p:val>
                                        </p:tav>
                                        <p:tav tm="100000">
                                          <p:val>
                                            <p:strVal val="#ppt_h"/>
                                          </p:val>
                                        </p:tav>
                                      </p:tavLst>
                                    </p:anim>
                                  </p:childTnLst>
                                </p:cTn>
                              </p:par>
                            </p:childTnLst>
                          </p:cTn>
                        </p:par>
                        <p:par>
                          <p:cTn id="736" fill="hold">
                            <p:stCondLst>
                              <p:cond delay="25500"/>
                            </p:stCondLst>
                            <p:childTnLst>
                              <p:par>
                                <p:cTn id="737" presetID="23" presetClass="entr" presetSubtype="16" fill="hold" nodeType="afterEffect">
                                  <p:stCondLst>
                                    <p:cond delay="0"/>
                                  </p:stCondLst>
                                  <p:childTnLst>
                                    <p:set>
                                      <p:cBhvr>
                                        <p:cTn id="738" dur="1" fill="hold">
                                          <p:stCondLst>
                                            <p:cond delay="0"/>
                                          </p:stCondLst>
                                        </p:cTn>
                                        <p:tgtEl>
                                          <p:spTgt spid="506">
                                            <p:txEl>
                                              <p:pRg st="4" end="4"/>
                                            </p:txEl>
                                          </p:spTgt>
                                        </p:tgtEl>
                                        <p:attrNameLst>
                                          <p:attrName>style.visibility</p:attrName>
                                        </p:attrNameLst>
                                      </p:cBhvr>
                                      <p:to>
                                        <p:strVal val="visible"/>
                                      </p:to>
                                    </p:set>
                                    <p:anim calcmode="lin" valueType="num">
                                      <p:cBhvr additive="base">
                                        <p:cTn id="739" dur="500"/>
                                        <p:tgtEl>
                                          <p:spTgt spid="506">
                                            <p:txEl>
                                              <p:pRg st="4" end="4"/>
                                            </p:txEl>
                                          </p:spTgt>
                                        </p:tgtEl>
                                        <p:attrNameLst>
                                          <p:attrName>ppt_w</p:attrName>
                                        </p:attrNameLst>
                                      </p:cBhvr>
                                      <p:tavLst>
                                        <p:tav tm="0">
                                          <p:val>
                                            <p:strVal val="0"/>
                                          </p:val>
                                        </p:tav>
                                        <p:tav tm="100000">
                                          <p:val>
                                            <p:strVal val="#ppt_w"/>
                                          </p:val>
                                        </p:tav>
                                      </p:tavLst>
                                    </p:anim>
                                    <p:anim calcmode="lin" valueType="num">
                                      <p:cBhvr additive="base">
                                        <p:cTn id="740" dur="500"/>
                                        <p:tgtEl>
                                          <p:spTgt spid="506">
                                            <p:txEl>
                                              <p:pRg st="4" end="4"/>
                                            </p:txEl>
                                          </p:spTgt>
                                        </p:tgtEl>
                                        <p:attrNameLst>
                                          <p:attrName>ppt_h</p:attrName>
                                        </p:attrNameLst>
                                      </p:cBhvr>
                                      <p:tavLst>
                                        <p:tav tm="0">
                                          <p:val>
                                            <p:strVal val="0"/>
                                          </p:val>
                                        </p:tav>
                                        <p:tav tm="100000">
                                          <p:val>
                                            <p:strVal val="#ppt_h"/>
                                          </p:val>
                                        </p:tav>
                                      </p:tavLst>
                                    </p:anim>
                                  </p:childTnLst>
                                </p:cTn>
                              </p:par>
                            </p:childTnLst>
                          </p:cTn>
                        </p:par>
                        <p:par>
                          <p:cTn id="741" fill="hold">
                            <p:stCondLst>
                              <p:cond delay="26000"/>
                            </p:stCondLst>
                            <p:childTnLst>
                              <p:par>
                                <p:cTn id="742" presetID="23" presetClass="entr" presetSubtype="16" fill="hold" nodeType="afterEffect">
                                  <p:stCondLst>
                                    <p:cond delay="0"/>
                                  </p:stCondLst>
                                  <p:childTnLst>
                                    <p:set>
                                      <p:cBhvr>
                                        <p:cTn id="743" dur="1" fill="hold">
                                          <p:stCondLst>
                                            <p:cond delay="0"/>
                                          </p:stCondLst>
                                        </p:cTn>
                                        <p:tgtEl>
                                          <p:spTgt spid="506">
                                            <p:txEl>
                                              <p:pRg st="5" end="5"/>
                                            </p:txEl>
                                          </p:spTgt>
                                        </p:tgtEl>
                                        <p:attrNameLst>
                                          <p:attrName>style.visibility</p:attrName>
                                        </p:attrNameLst>
                                      </p:cBhvr>
                                      <p:to>
                                        <p:strVal val="visible"/>
                                      </p:to>
                                    </p:set>
                                    <p:anim calcmode="lin" valueType="num">
                                      <p:cBhvr additive="base">
                                        <p:cTn id="744" dur="500"/>
                                        <p:tgtEl>
                                          <p:spTgt spid="506">
                                            <p:txEl>
                                              <p:pRg st="5" end="5"/>
                                            </p:txEl>
                                          </p:spTgt>
                                        </p:tgtEl>
                                        <p:attrNameLst>
                                          <p:attrName>ppt_w</p:attrName>
                                        </p:attrNameLst>
                                      </p:cBhvr>
                                      <p:tavLst>
                                        <p:tav tm="0">
                                          <p:val>
                                            <p:strVal val="0"/>
                                          </p:val>
                                        </p:tav>
                                        <p:tav tm="100000">
                                          <p:val>
                                            <p:strVal val="#ppt_w"/>
                                          </p:val>
                                        </p:tav>
                                      </p:tavLst>
                                    </p:anim>
                                    <p:anim calcmode="lin" valueType="num">
                                      <p:cBhvr additive="base">
                                        <p:cTn id="745" dur="500"/>
                                        <p:tgtEl>
                                          <p:spTgt spid="506">
                                            <p:txEl>
                                              <p:pRg st="5" end="5"/>
                                            </p:txEl>
                                          </p:spTgt>
                                        </p:tgtEl>
                                        <p:attrNameLst>
                                          <p:attrName>ppt_h</p:attrName>
                                        </p:attrNameLst>
                                      </p:cBhvr>
                                      <p:tavLst>
                                        <p:tav tm="0">
                                          <p:val>
                                            <p:strVal val="0"/>
                                          </p:val>
                                        </p:tav>
                                        <p:tav tm="100000">
                                          <p:val>
                                            <p:strVal val="#ppt_h"/>
                                          </p:val>
                                        </p:tav>
                                      </p:tavLst>
                                    </p:anim>
                                  </p:childTnLst>
                                </p:cTn>
                              </p:par>
                            </p:childTnLst>
                          </p:cTn>
                        </p:par>
                        <p:par>
                          <p:cTn id="746" fill="hold">
                            <p:stCondLst>
                              <p:cond delay="26500"/>
                            </p:stCondLst>
                            <p:childTnLst>
                              <p:par>
                                <p:cTn id="747" presetID="23" presetClass="entr" presetSubtype="16" fill="hold" nodeType="afterEffect">
                                  <p:stCondLst>
                                    <p:cond delay="0"/>
                                  </p:stCondLst>
                                  <p:childTnLst>
                                    <p:set>
                                      <p:cBhvr>
                                        <p:cTn id="748" dur="1" fill="hold">
                                          <p:stCondLst>
                                            <p:cond delay="0"/>
                                          </p:stCondLst>
                                        </p:cTn>
                                        <p:tgtEl>
                                          <p:spTgt spid="506">
                                            <p:txEl>
                                              <p:pRg st="6" end="6"/>
                                            </p:txEl>
                                          </p:spTgt>
                                        </p:tgtEl>
                                        <p:attrNameLst>
                                          <p:attrName>style.visibility</p:attrName>
                                        </p:attrNameLst>
                                      </p:cBhvr>
                                      <p:to>
                                        <p:strVal val="visible"/>
                                      </p:to>
                                    </p:set>
                                    <p:anim calcmode="lin" valueType="num">
                                      <p:cBhvr additive="base">
                                        <p:cTn id="749" dur="500"/>
                                        <p:tgtEl>
                                          <p:spTgt spid="506">
                                            <p:txEl>
                                              <p:pRg st="6" end="6"/>
                                            </p:txEl>
                                          </p:spTgt>
                                        </p:tgtEl>
                                        <p:attrNameLst>
                                          <p:attrName>ppt_w</p:attrName>
                                        </p:attrNameLst>
                                      </p:cBhvr>
                                      <p:tavLst>
                                        <p:tav tm="0">
                                          <p:val>
                                            <p:strVal val="0"/>
                                          </p:val>
                                        </p:tav>
                                        <p:tav tm="100000">
                                          <p:val>
                                            <p:strVal val="#ppt_w"/>
                                          </p:val>
                                        </p:tav>
                                      </p:tavLst>
                                    </p:anim>
                                    <p:anim calcmode="lin" valueType="num">
                                      <p:cBhvr additive="base">
                                        <p:cTn id="750" dur="500"/>
                                        <p:tgtEl>
                                          <p:spTgt spid="506">
                                            <p:txEl>
                                              <p:pRg st="6" end="6"/>
                                            </p:txEl>
                                          </p:spTgt>
                                        </p:tgtEl>
                                        <p:attrNameLst>
                                          <p:attrName>ppt_h</p:attrName>
                                        </p:attrNameLst>
                                      </p:cBhvr>
                                      <p:tavLst>
                                        <p:tav tm="0">
                                          <p:val>
                                            <p:strVal val="0"/>
                                          </p:val>
                                        </p:tav>
                                        <p:tav tm="100000">
                                          <p:val>
                                            <p:strVal val="#ppt_h"/>
                                          </p:val>
                                        </p:tav>
                                      </p:tavLst>
                                    </p:anim>
                                  </p:childTnLst>
                                </p:cTn>
                              </p:par>
                            </p:childTnLst>
                          </p:cTn>
                        </p:par>
                        <p:par>
                          <p:cTn id="751" fill="hold">
                            <p:stCondLst>
                              <p:cond delay="27000"/>
                            </p:stCondLst>
                            <p:childTnLst>
                              <p:par>
                                <p:cTn id="752" presetID="23" presetClass="entr" presetSubtype="16" fill="hold" nodeType="afterEffect">
                                  <p:stCondLst>
                                    <p:cond delay="0"/>
                                  </p:stCondLst>
                                  <p:childTnLst>
                                    <p:set>
                                      <p:cBhvr>
                                        <p:cTn id="753" dur="1" fill="hold">
                                          <p:stCondLst>
                                            <p:cond delay="0"/>
                                          </p:stCondLst>
                                        </p:cTn>
                                        <p:tgtEl>
                                          <p:spTgt spid="506">
                                            <p:txEl>
                                              <p:pRg st="7" end="7"/>
                                            </p:txEl>
                                          </p:spTgt>
                                        </p:tgtEl>
                                        <p:attrNameLst>
                                          <p:attrName>style.visibility</p:attrName>
                                        </p:attrNameLst>
                                      </p:cBhvr>
                                      <p:to>
                                        <p:strVal val="visible"/>
                                      </p:to>
                                    </p:set>
                                    <p:anim calcmode="lin" valueType="num">
                                      <p:cBhvr additive="base">
                                        <p:cTn id="754" dur="500"/>
                                        <p:tgtEl>
                                          <p:spTgt spid="506">
                                            <p:txEl>
                                              <p:pRg st="7" end="7"/>
                                            </p:txEl>
                                          </p:spTgt>
                                        </p:tgtEl>
                                        <p:attrNameLst>
                                          <p:attrName>ppt_w</p:attrName>
                                        </p:attrNameLst>
                                      </p:cBhvr>
                                      <p:tavLst>
                                        <p:tav tm="0">
                                          <p:val>
                                            <p:strVal val="0"/>
                                          </p:val>
                                        </p:tav>
                                        <p:tav tm="100000">
                                          <p:val>
                                            <p:strVal val="#ppt_w"/>
                                          </p:val>
                                        </p:tav>
                                      </p:tavLst>
                                    </p:anim>
                                    <p:anim calcmode="lin" valueType="num">
                                      <p:cBhvr additive="base">
                                        <p:cTn id="755" dur="500"/>
                                        <p:tgtEl>
                                          <p:spTgt spid="506">
                                            <p:txEl>
                                              <p:pRg st="7" end="7"/>
                                            </p:txEl>
                                          </p:spTgt>
                                        </p:tgtEl>
                                        <p:attrNameLst>
                                          <p:attrName>ppt_h</p:attrName>
                                        </p:attrNameLst>
                                      </p:cBhvr>
                                      <p:tavLst>
                                        <p:tav tm="0">
                                          <p:val>
                                            <p:strVal val="0"/>
                                          </p:val>
                                        </p:tav>
                                        <p:tav tm="100000">
                                          <p:val>
                                            <p:strVal val="#ppt_h"/>
                                          </p:val>
                                        </p:tav>
                                      </p:tavLst>
                                    </p:anim>
                                  </p:childTnLst>
                                </p:cTn>
                              </p:par>
                            </p:childTnLst>
                          </p:cTn>
                        </p:par>
                        <p:par>
                          <p:cTn id="756" fill="hold">
                            <p:stCondLst>
                              <p:cond delay="27500"/>
                            </p:stCondLst>
                            <p:childTnLst>
                              <p:par>
                                <p:cTn id="757" presetID="23" presetClass="entr" presetSubtype="16" fill="hold" nodeType="afterEffect">
                                  <p:stCondLst>
                                    <p:cond delay="0"/>
                                  </p:stCondLst>
                                  <p:childTnLst>
                                    <p:set>
                                      <p:cBhvr>
                                        <p:cTn id="758" dur="1" fill="hold">
                                          <p:stCondLst>
                                            <p:cond delay="0"/>
                                          </p:stCondLst>
                                        </p:cTn>
                                        <p:tgtEl>
                                          <p:spTgt spid="506">
                                            <p:txEl>
                                              <p:pRg st="8" end="8"/>
                                            </p:txEl>
                                          </p:spTgt>
                                        </p:tgtEl>
                                        <p:attrNameLst>
                                          <p:attrName>style.visibility</p:attrName>
                                        </p:attrNameLst>
                                      </p:cBhvr>
                                      <p:to>
                                        <p:strVal val="visible"/>
                                      </p:to>
                                    </p:set>
                                    <p:anim calcmode="lin" valueType="num">
                                      <p:cBhvr additive="base">
                                        <p:cTn id="759" dur="500"/>
                                        <p:tgtEl>
                                          <p:spTgt spid="506">
                                            <p:txEl>
                                              <p:pRg st="8" end="8"/>
                                            </p:txEl>
                                          </p:spTgt>
                                        </p:tgtEl>
                                        <p:attrNameLst>
                                          <p:attrName>ppt_w</p:attrName>
                                        </p:attrNameLst>
                                      </p:cBhvr>
                                      <p:tavLst>
                                        <p:tav tm="0">
                                          <p:val>
                                            <p:strVal val="0"/>
                                          </p:val>
                                        </p:tav>
                                        <p:tav tm="100000">
                                          <p:val>
                                            <p:strVal val="#ppt_w"/>
                                          </p:val>
                                        </p:tav>
                                      </p:tavLst>
                                    </p:anim>
                                    <p:anim calcmode="lin" valueType="num">
                                      <p:cBhvr additive="base">
                                        <p:cTn id="760" dur="500"/>
                                        <p:tgtEl>
                                          <p:spTgt spid="506">
                                            <p:txEl>
                                              <p:pRg st="8" end="8"/>
                                            </p:txEl>
                                          </p:spTgt>
                                        </p:tgtEl>
                                        <p:attrNameLst>
                                          <p:attrName>ppt_h</p:attrName>
                                        </p:attrNameLst>
                                      </p:cBhvr>
                                      <p:tavLst>
                                        <p:tav tm="0">
                                          <p:val>
                                            <p:strVal val="0"/>
                                          </p:val>
                                        </p:tav>
                                        <p:tav tm="100000">
                                          <p:val>
                                            <p:strVal val="#ppt_h"/>
                                          </p:val>
                                        </p:tav>
                                      </p:tavLst>
                                    </p:anim>
                                  </p:childTnLst>
                                </p:cTn>
                              </p:par>
                              <p:par>
                                <p:cTn id="761" presetID="23" presetClass="entr" presetSubtype="16" fill="hold" nodeType="withEffect">
                                  <p:stCondLst>
                                    <p:cond delay="200"/>
                                  </p:stCondLst>
                                  <p:childTnLst>
                                    <p:set>
                                      <p:cBhvr>
                                        <p:cTn id="762" dur="1" fill="hold">
                                          <p:stCondLst>
                                            <p:cond delay="0"/>
                                          </p:stCondLst>
                                        </p:cTn>
                                        <p:tgtEl>
                                          <p:spTgt spid="507"/>
                                        </p:tgtEl>
                                        <p:attrNameLst>
                                          <p:attrName>style.visibility</p:attrName>
                                        </p:attrNameLst>
                                      </p:cBhvr>
                                      <p:to>
                                        <p:strVal val="visible"/>
                                      </p:to>
                                    </p:set>
                                    <p:anim calcmode="lin" valueType="num">
                                      <p:cBhvr additive="base">
                                        <p:cTn id="763" dur="500"/>
                                        <p:tgtEl>
                                          <p:spTgt spid="507"/>
                                        </p:tgtEl>
                                        <p:attrNameLst>
                                          <p:attrName>ppt_w</p:attrName>
                                        </p:attrNameLst>
                                      </p:cBhvr>
                                      <p:tavLst>
                                        <p:tav tm="0">
                                          <p:val>
                                            <p:strVal val="0"/>
                                          </p:val>
                                        </p:tav>
                                        <p:tav tm="100000">
                                          <p:val>
                                            <p:strVal val="#ppt_w"/>
                                          </p:val>
                                        </p:tav>
                                      </p:tavLst>
                                    </p:anim>
                                    <p:anim calcmode="lin" valueType="num">
                                      <p:cBhvr additive="base">
                                        <p:cTn id="764" dur="500"/>
                                        <p:tgtEl>
                                          <p:spTgt spid="507"/>
                                        </p:tgtEl>
                                        <p:attrNameLst>
                                          <p:attrName>ppt_h</p:attrName>
                                        </p:attrNameLst>
                                      </p:cBhvr>
                                      <p:tavLst>
                                        <p:tav tm="0">
                                          <p:val>
                                            <p:strVal val="0"/>
                                          </p:val>
                                        </p:tav>
                                        <p:tav tm="100000">
                                          <p:val>
                                            <p:strVal val="#ppt_h"/>
                                          </p:val>
                                        </p:tav>
                                      </p:tavLst>
                                    </p:anim>
                                  </p:childTnLst>
                                </p:cTn>
                              </p:par>
                              <p:par>
                                <p:cTn id="765" presetID="23" presetClass="entr" presetSubtype="16" fill="hold" nodeType="withEffect">
                                  <p:stCondLst>
                                    <p:cond delay="200"/>
                                  </p:stCondLst>
                                  <p:childTnLst>
                                    <p:set>
                                      <p:cBhvr>
                                        <p:cTn id="766" dur="1" fill="hold">
                                          <p:stCondLst>
                                            <p:cond delay="0"/>
                                          </p:stCondLst>
                                        </p:cTn>
                                        <p:tgtEl>
                                          <p:spTgt spid="508">
                                            <p:txEl>
                                              <p:pRg st="0" end="0"/>
                                            </p:txEl>
                                          </p:spTgt>
                                        </p:tgtEl>
                                        <p:attrNameLst>
                                          <p:attrName>style.visibility</p:attrName>
                                        </p:attrNameLst>
                                      </p:cBhvr>
                                      <p:to>
                                        <p:strVal val="visible"/>
                                      </p:to>
                                    </p:set>
                                    <p:anim calcmode="lin" valueType="num">
                                      <p:cBhvr additive="base">
                                        <p:cTn id="767" dur="500"/>
                                        <p:tgtEl>
                                          <p:spTgt spid="508">
                                            <p:txEl>
                                              <p:pRg st="0" end="0"/>
                                            </p:txEl>
                                          </p:spTgt>
                                        </p:tgtEl>
                                        <p:attrNameLst>
                                          <p:attrName>ppt_w</p:attrName>
                                        </p:attrNameLst>
                                      </p:cBhvr>
                                      <p:tavLst>
                                        <p:tav tm="0">
                                          <p:val>
                                            <p:strVal val="0"/>
                                          </p:val>
                                        </p:tav>
                                        <p:tav tm="100000">
                                          <p:val>
                                            <p:strVal val="#ppt_w"/>
                                          </p:val>
                                        </p:tav>
                                      </p:tavLst>
                                    </p:anim>
                                    <p:anim calcmode="lin" valueType="num">
                                      <p:cBhvr additive="base">
                                        <p:cTn id="768" dur="500"/>
                                        <p:tgtEl>
                                          <p:spTgt spid="508">
                                            <p:txEl>
                                              <p:pRg st="0" end="0"/>
                                            </p:txEl>
                                          </p:spTgt>
                                        </p:tgtEl>
                                        <p:attrNameLst>
                                          <p:attrName>ppt_h</p:attrName>
                                        </p:attrNameLst>
                                      </p:cBhvr>
                                      <p:tavLst>
                                        <p:tav tm="0">
                                          <p:val>
                                            <p:strVal val="0"/>
                                          </p:val>
                                        </p:tav>
                                        <p:tav tm="100000">
                                          <p:val>
                                            <p:strVal val="#ppt_h"/>
                                          </p:val>
                                        </p:tav>
                                      </p:tavLst>
                                    </p:anim>
                                  </p:childTnLst>
                                </p:cTn>
                              </p:par>
                              <p:par>
                                <p:cTn id="769" presetID="23" presetClass="entr" presetSubtype="16" fill="hold" nodeType="withEffect">
                                  <p:stCondLst>
                                    <p:cond delay="200"/>
                                  </p:stCondLst>
                                  <p:childTnLst>
                                    <p:set>
                                      <p:cBhvr>
                                        <p:cTn id="770" dur="1" fill="hold">
                                          <p:stCondLst>
                                            <p:cond delay="0"/>
                                          </p:stCondLst>
                                        </p:cTn>
                                        <p:tgtEl>
                                          <p:spTgt spid="508">
                                            <p:txEl>
                                              <p:pRg st="1" end="1"/>
                                            </p:txEl>
                                          </p:spTgt>
                                        </p:tgtEl>
                                        <p:attrNameLst>
                                          <p:attrName>style.visibility</p:attrName>
                                        </p:attrNameLst>
                                      </p:cBhvr>
                                      <p:to>
                                        <p:strVal val="visible"/>
                                      </p:to>
                                    </p:set>
                                    <p:anim calcmode="lin" valueType="num">
                                      <p:cBhvr additive="base">
                                        <p:cTn id="771" dur="500"/>
                                        <p:tgtEl>
                                          <p:spTgt spid="508">
                                            <p:txEl>
                                              <p:pRg st="1" end="1"/>
                                            </p:txEl>
                                          </p:spTgt>
                                        </p:tgtEl>
                                        <p:attrNameLst>
                                          <p:attrName>ppt_w</p:attrName>
                                        </p:attrNameLst>
                                      </p:cBhvr>
                                      <p:tavLst>
                                        <p:tav tm="0">
                                          <p:val>
                                            <p:strVal val="0"/>
                                          </p:val>
                                        </p:tav>
                                        <p:tav tm="100000">
                                          <p:val>
                                            <p:strVal val="#ppt_w"/>
                                          </p:val>
                                        </p:tav>
                                      </p:tavLst>
                                    </p:anim>
                                    <p:anim calcmode="lin" valueType="num">
                                      <p:cBhvr additive="base">
                                        <p:cTn id="772" dur="500"/>
                                        <p:tgtEl>
                                          <p:spTgt spid="508">
                                            <p:txEl>
                                              <p:pRg st="1" end="1"/>
                                            </p:txEl>
                                          </p:spTgt>
                                        </p:tgtEl>
                                        <p:attrNameLst>
                                          <p:attrName>ppt_h</p:attrName>
                                        </p:attrNameLst>
                                      </p:cBhvr>
                                      <p:tavLst>
                                        <p:tav tm="0">
                                          <p:val>
                                            <p:strVal val="0"/>
                                          </p:val>
                                        </p:tav>
                                        <p:tav tm="100000">
                                          <p:val>
                                            <p:strVal val="#ppt_h"/>
                                          </p:val>
                                        </p:tav>
                                      </p:tavLst>
                                    </p:anim>
                                  </p:childTnLst>
                                </p:cTn>
                              </p:par>
                              <p:par>
                                <p:cTn id="773" presetID="23" presetClass="entr" presetSubtype="16" fill="hold" nodeType="withEffect">
                                  <p:stCondLst>
                                    <p:cond delay="200"/>
                                  </p:stCondLst>
                                  <p:childTnLst>
                                    <p:set>
                                      <p:cBhvr>
                                        <p:cTn id="774" dur="1" fill="hold">
                                          <p:stCondLst>
                                            <p:cond delay="0"/>
                                          </p:stCondLst>
                                        </p:cTn>
                                        <p:tgtEl>
                                          <p:spTgt spid="508">
                                            <p:txEl>
                                              <p:pRg st="2" end="2"/>
                                            </p:txEl>
                                          </p:spTgt>
                                        </p:tgtEl>
                                        <p:attrNameLst>
                                          <p:attrName>style.visibility</p:attrName>
                                        </p:attrNameLst>
                                      </p:cBhvr>
                                      <p:to>
                                        <p:strVal val="visible"/>
                                      </p:to>
                                    </p:set>
                                    <p:anim calcmode="lin" valueType="num">
                                      <p:cBhvr additive="base">
                                        <p:cTn id="775" dur="500"/>
                                        <p:tgtEl>
                                          <p:spTgt spid="508">
                                            <p:txEl>
                                              <p:pRg st="2" end="2"/>
                                            </p:txEl>
                                          </p:spTgt>
                                        </p:tgtEl>
                                        <p:attrNameLst>
                                          <p:attrName>ppt_w</p:attrName>
                                        </p:attrNameLst>
                                      </p:cBhvr>
                                      <p:tavLst>
                                        <p:tav tm="0">
                                          <p:val>
                                            <p:strVal val="0"/>
                                          </p:val>
                                        </p:tav>
                                        <p:tav tm="100000">
                                          <p:val>
                                            <p:strVal val="#ppt_w"/>
                                          </p:val>
                                        </p:tav>
                                      </p:tavLst>
                                    </p:anim>
                                    <p:anim calcmode="lin" valueType="num">
                                      <p:cBhvr additive="base">
                                        <p:cTn id="776" dur="500"/>
                                        <p:tgtEl>
                                          <p:spTgt spid="508">
                                            <p:txEl>
                                              <p:pRg st="2" end="2"/>
                                            </p:txEl>
                                          </p:spTgt>
                                        </p:tgtEl>
                                        <p:attrNameLst>
                                          <p:attrName>ppt_h</p:attrName>
                                        </p:attrNameLst>
                                      </p:cBhvr>
                                      <p:tavLst>
                                        <p:tav tm="0">
                                          <p:val>
                                            <p:strVal val="0"/>
                                          </p:val>
                                        </p:tav>
                                        <p:tav tm="100000">
                                          <p:val>
                                            <p:strVal val="#ppt_h"/>
                                          </p:val>
                                        </p:tav>
                                      </p:tavLst>
                                    </p:anim>
                                  </p:childTnLst>
                                </p:cTn>
                              </p:par>
                              <p:par>
                                <p:cTn id="777" presetID="23" presetClass="entr" presetSubtype="16" fill="hold" nodeType="withEffect">
                                  <p:stCondLst>
                                    <p:cond delay="200"/>
                                  </p:stCondLst>
                                  <p:childTnLst>
                                    <p:set>
                                      <p:cBhvr>
                                        <p:cTn id="778" dur="1" fill="hold">
                                          <p:stCondLst>
                                            <p:cond delay="0"/>
                                          </p:stCondLst>
                                        </p:cTn>
                                        <p:tgtEl>
                                          <p:spTgt spid="508">
                                            <p:txEl>
                                              <p:pRg st="3" end="3"/>
                                            </p:txEl>
                                          </p:spTgt>
                                        </p:tgtEl>
                                        <p:attrNameLst>
                                          <p:attrName>style.visibility</p:attrName>
                                        </p:attrNameLst>
                                      </p:cBhvr>
                                      <p:to>
                                        <p:strVal val="visible"/>
                                      </p:to>
                                    </p:set>
                                    <p:anim calcmode="lin" valueType="num">
                                      <p:cBhvr additive="base">
                                        <p:cTn id="779" dur="500"/>
                                        <p:tgtEl>
                                          <p:spTgt spid="508">
                                            <p:txEl>
                                              <p:pRg st="3" end="3"/>
                                            </p:txEl>
                                          </p:spTgt>
                                        </p:tgtEl>
                                        <p:attrNameLst>
                                          <p:attrName>ppt_w</p:attrName>
                                        </p:attrNameLst>
                                      </p:cBhvr>
                                      <p:tavLst>
                                        <p:tav tm="0">
                                          <p:val>
                                            <p:strVal val="0"/>
                                          </p:val>
                                        </p:tav>
                                        <p:tav tm="100000">
                                          <p:val>
                                            <p:strVal val="#ppt_w"/>
                                          </p:val>
                                        </p:tav>
                                      </p:tavLst>
                                    </p:anim>
                                    <p:anim calcmode="lin" valueType="num">
                                      <p:cBhvr additive="base">
                                        <p:cTn id="780" dur="500"/>
                                        <p:tgtEl>
                                          <p:spTgt spid="508">
                                            <p:txEl>
                                              <p:pRg st="3" end="3"/>
                                            </p:txEl>
                                          </p:spTgt>
                                        </p:tgtEl>
                                        <p:attrNameLst>
                                          <p:attrName>ppt_h</p:attrName>
                                        </p:attrNameLst>
                                      </p:cBhvr>
                                      <p:tavLst>
                                        <p:tav tm="0">
                                          <p:val>
                                            <p:strVal val="0"/>
                                          </p:val>
                                        </p:tav>
                                        <p:tav tm="100000">
                                          <p:val>
                                            <p:strVal val="#ppt_h"/>
                                          </p:val>
                                        </p:tav>
                                      </p:tavLst>
                                    </p:anim>
                                  </p:childTnLst>
                                </p:cTn>
                              </p:par>
                              <p:par>
                                <p:cTn id="781" presetID="23" presetClass="entr" presetSubtype="16" fill="hold" nodeType="withEffect">
                                  <p:stCondLst>
                                    <p:cond delay="200"/>
                                  </p:stCondLst>
                                  <p:childTnLst>
                                    <p:set>
                                      <p:cBhvr>
                                        <p:cTn id="782" dur="1" fill="hold">
                                          <p:stCondLst>
                                            <p:cond delay="0"/>
                                          </p:stCondLst>
                                        </p:cTn>
                                        <p:tgtEl>
                                          <p:spTgt spid="508">
                                            <p:txEl>
                                              <p:pRg st="4" end="4"/>
                                            </p:txEl>
                                          </p:spTgt>
                                        </p:tgtEl>
                                        <p:attrNameLst>
                                          <p:attrName>style.visibility</p:attrName>
                                        </p:attrNameLst>
                                      </p:cBhvr>
                                      <p:to>
                                        <p:strVal val="visible"/>
                                      </p:to>
                                    </p:set>
                                    <p:anim calcmode="lin" valueType="num">
                                      <p:cBhvr additive="base">
                                        <p:cTn id="783" dur="500"/>
                                        <p:tgtEl>
                                          <p:spTgt spid="508">
                                            <p:txEl>
                                              <p:pRg st="4" end="4"/>
                                            </p:txEl>
                                          </p:spTgt>
                                        </p:tgtEl>
                                        <p:attrNameLst>
                                          <p:attrName>ppt_w</p:attrName>
                                        </p:attrNameLst>
                                      </p:cBhvr>
                                      <p:tavLst>
                                        <p:tav tm="0">
                                          <p:val>
                                            <p:strVal val="0"/>
                                          </p:val>
                                        </p:tav>
                                        <p:tav tm="100000">
                                          <p:val>
                                            <p:strVal val="#ppt_w"/>
                                          </p:val>
                                        </p:tav>
                                      </p:tavLst>
                                    </p:anim>
                                    <p:anim calcmode="lin" valueType="num">
                                      <p:cBhvr additive="base">
                                        <p:cTn id="784" dur="500"/>
                                        <p:tgtEl>
                                          <p:spTgt spid="508">
                                            <p:txEl>
                                              <p:pRg st="4" end="4"/>
                                            </p:txEl>
                                          </p:spTgt>
                                        </p:tgtEl>
                                        <p:attrNameLst>
                                          <p:attrName>ppt_h</p:attrName>
                                        </p:attrNameLst>
                                      </p:cBhvr>
                                      <p:tavLst>
                                        <p:tav tm="0">
                                          <p:val>
                                            <p:strVal val="0"/>
                                          </p:val>
                                        </p:tav>
                                        <p:tav tm="100000">
                                          <p:val>
                                            <p:strVal val="#ppt_h"/>
                                          </p:val>
                                        </p:tav>
                                      </p:tavLst>
                                    </p:anim>
                                  </p:childTnLst>
                                </p:cTn>
                              </p:par>
                              <p:par>
                                <p:cTn id="785" presetID="23" presetClass="entr" presetSubtype="16" fill="hold" nodeType="withEffect">
                                  <p:stCondLst>
                                    <p:cond delay="200"/>
                                  </p:stCondLst>
                                  <p:childTnLst>
                                    <p:set>
                                      <p:cBhvr>
                                        <p:cTn id="786" dur="1" fill="hold">
                                          <p:stCondLst>
                                            <p:cond delay="0"/>
                                          </p:stCondLst>
                                        </p:cTn>
                                        <p:tgtEl>
                                          <p:spTgt spid="508">
                                            <p:txEl>
                                              <p:pRg st="5" end="5"/>
                                            </p:txEl>
                                          </p:spTgt>
                                        </p:tgtEl>
                                        <p:attrNameLst>
                                          <p:attrName>style.visibility</p:attrName>
                                        </p:attrNameLst>
                                      </p:cBhvr>
                                      <p:to>
                                        <p:strVal val="visible"/>
                                      </p:to>
                                    </p:set>
                                    <p:anim calcmode="lin" valueType="num">
                                      <p:cBhvr additive="base">
                                        <p:cTn id="787" dur="500"/>
                                        <p:tgtEl>
                                          <p:spTgt spid="508">
                                            <p:txEl>
                                              <p:pRg st="5" end="5"/>
                                            </p:txEl>
                                          </p:spTgt>
                                        </p:tgtEl>
                                        <p:attrNameLst>
                                          <p:attrName>ppt_w</p:attrName>
                                        </p:attrNameLst>
                                      </p:cBhvr>
                                      <p:tavLst>
                                        <p:tav tm="0">
                                          <p:val>
                                            <p:strVal val="0"/>
                                          </p:val>
                                        </p:tav>
                                        <p:tav tm="100000">
                                          <p:val>
                                            <p:strVal val="#ppt_w"/>
                                          </p:val>
                                        </p:tav>
                                      </p:tavLst>
                                    </p:anim>
                                    <p:anim calcmode="lin" valueType="num">
                                      <p:cBhvr additive="base">
                                        <p:cTn id="788" dur="500"/>
                                        <p:tgtEl>
                                          <p:spTgt spid="508">
                                            <p:txEl>
                                              <p:pRg st="5" end="5"/>
                                            </p:txEl>
                                          </p:spTgt>
                                        </p:tgtEl>
                                        <p:attrNameLst>
                                          <p:attrName>ppt_h</p:attrName>
                                        </p:attrNameLst>
                                      </p:cBhvr>
                                      <p:tavLst>
                                        <p:tav tm="0">
                                          <p:val>
                                            <p:strVal val="0"/>
                                          </p:val>
                                        </p:tav>
                                        <p:tav tm="100000">
                                          <p:val>
                                            <p:strVal val="#ppt_h"/>
                                          </p:val>
                                        </p:tav>
                                      </p:tavLst>
                                    </p:anim>
                                  </p:childTnLst>
                                </p:cTn>
                              </p:par>
                              <p:par>
                                <p:cTn id="789" presetID="23" presetClass="entr" presetSubtype="16" fill="hold" nodeType="withEffect">
                                  <p:stCondLst>
                                    <p:cond delay="200"/>
                                  </p:stCondLst>
                                  <p:childTnLst>
                                    <p:set>
                                      <p:cBhvr>
                                        <p:cTn id="790" dur="1" fill="hold">
                                          <p:stCondLst>
                                            <p:cond delay="0"/>
                                          </p:stCondLst>
                                        </p:cTn>
                                        <p:tgtEl>
                                          <p:spTgt spid="508">
                                            <p:txEl>
                                              <p:pRg st="6" end="6"/>
                                            </p:txEl>
                                          </p:spTgt>
                                        </p:tgtEl>
                                        <p:attrNameLst>
                                          <p:attrName>style.visibility</p:attrName>
                                        </p:attrNameLst>
                                      </p:cBhvr>
                                      <p:to>
                                        <p:strVal val="visible"/>
                                      </p:to>
                                    </p:set>
                                    <p:anim calcmode="lin" valueType="num">
                                      <p:cBhvr additive="base">
                                        <p:cTn id="791" dur="500"/>
                                        <p:tgtEl>
                                          <p:spTgt spid="508">
                                            <p:txEl>
                                              <p:pRg st="6" end="6"/>
                                            </p:txEl>
                                          </p:spTgt>
                                        </p:tgtEl>
                                        <p:attrNameLst>
                                          <p:attrName>ppt_w</p:attrName>
                                        </p:attrNameLst>
                                      </p:cBhvr>
                                      <p:tavLst>
                                        <p:tav tm="0">
                                          <p:val>
                                            <p:strVal val="0"/>
                                          </p:val>
                                        </p:tav>
                                        <p:tav tm="100000">
                                          <p:val>
                                            <p:strVal val="#ppt_w"/>
                                          </p:val>
                                        </p:tav>
                                      </p:tavLst>
                                    </p:anim>
                                    <p:anim calcmode="lin" valueType="num">
                                      <p:cBhvr additive="base">
                                        <p:cTn id="792" dur="500"/>
                                        <p:tgtEl>
                                          <p:spTgt spid="508">
                                            <p:txEl>
                                              <p:pRg st="6" end="6"/>
                                            </p:txEl>
                                          </p:spTgt>
                                        </p:tgtEl>
                                        <p:attrNameLst>
                                          <p:attrName>ppt_h</p:attrName>
                                        </p:attrNameLst>
                                      </p:cBhvr>
                                      <p:tavLst>
                                        <p:tav tm="0">
                                          <p:val>
                                            <p:strVal val="0"/>
                                          </p:val>
                                        </p:tav>
                                        <p:tav tm="100000">
                                          <p:val>
                                            <p:strVal val="#ppt_h"/>
                                          </p:val>
                                        </p:tav>
                                      </p:tavLst>
                                    </p:anim>
                                  </p:childTnLst>
                                </p:cTn>
                              </p:par>
                              <p:par>
                                <p:cTn id="793" presetID="23" presetClass="entr" presetSubtype="16" fill="hold" nodeType="withEffect">
                                  <p:stCondLst>
                                    <p:cond delay="200"/>
                                  </p:stCondLst>
                                  <p:childTnLst>
                                    <p:set>
                                      <p:cBhvr>
                                        <p:cTn id="794" dur="1" fill="hold">
                                          <p:stCondLst>
                                            <p:cond delay="0"/>
                                          </p:stCondLst>
                                        </p:cTn>
                                        <p:tgtEl>
                                          <p:spTgt spid="508">
                                            <p:txEl>
                                              <p:pRg st="7" end="7"/>
                                            </p:txEl>
                                          </p:spTgt>
                                        </p:tgtEl>
                                        <p:attrNameLst>
                                          <p:attrName>style.visibility</p:attrName>
                                        </p:attrNameLst>
                                      </p:cBhvr>
                                      <p:to>
                                        <p:strVal val="visible"/>
                                      </p:to>
                                    </p:set>
                                    <p:anim calcmode="lin" valueType="num">
                                      <p:cBhvr additive="base">
                                        <p:cTn id="795" dur="500"/>
                                        <p:tgtEl>
                                          <p:spTgt spid="508">
                                            <p:txEl>
                                              <p:pRg st="7" end="7"/>
                                            </p:txEl>
                                          </p:spTgt>
                                        </p:tgtEl>
                                        <p:attrNameLst>
                                          <p:attrName>ppt_w</p:attrName>
                                        </p:attrNameLst>
                                      </p:cBhvr>
                                      <p:tavLst>
                                        <p:tav tm="0">
                                          <p:val>
                                            <p:strVal val="0"/>
                                          </p:val>
                                        </p:tav>
                                        <p:tav tm="100000">
                                          <p:val>
                                            <p:strVal val="#ppt_w"/>
                                          </p:val>
                                        </p:tav>
                                      </p:tavLst>
                                    </p:anim>
                                    <p:anim calcmode="lin" valueType="num">
                                      <p:cBhvr additive="base">
                                        <p:cTn id="796" dur="500"/>
                                        <p:tgtEl>
                                          <p:spTgt spid="508">
                                            <p:txEl>
                                              <p:pRg st="7" end="7"/>
                                            </p:txEl>
                                          </p:spTgt>
                                        </p:tgtEl>
                                        <p:attrNameLst>
                                          <p:attrName>ppt_h</p:attrName>
                                        </p:attrNameLst>
                                      </p:cBhvr>
                                      <p:tavLst>
                                        <p:tav tm="0">
                                          <p:val>
                                            <p:strVal val="0"/>
                                          </p:val>
                                        </p:tav>
                                        <p:tav tm="100000">
                                          <p:val>
                                            <p:strVal val="#ppt_h"/>
                                          </p:val>
                                        </p:tav>
                                      </p:tavLst>
                                    </p:anim>
                                  </p:childTnLst>
                                </p:cTn>
                              </p:par>
                              <p:par>
                                <p:cTn id="797" presetID="23" presetClass="entr" presetSubtype="16" fill="hold" nodeType="withEffect">
                                  <p:stCondLst>
                                    <p:cond delay="200"/>
                                  </p:stCondLst>
                                  <p:childTnLst>
                                    <p:set>
                                      <p:cBhvr>
                                        <p:cTn id="798" dur="1" fill="hold">
                                          <p:stCondLst>
                                            <p:cond delay="0"/>
                                          </p:stCondLst>
                                        </p:cTn>
                                        <p:tgtEl>
                                          <p:spTgt spid="508">
                                            <p:txEl>
                                              <p:pRg st="8" end="8"/>
                                            </p:txEl>
                                          </p:spTgt>
                                        </p:tgtEl>
                                        <p:attrNameLst>
                                          <p:attrName>style.visibility</p:attrName>
                                        </p:attrNameLst>
                                      </p:cBhvr>
                                      <p:to>
                                        <p:strVal val="visible"/>
                                      </p:to>
                                    </p:set>
                                    <p:anim calcmode="lin" valueType="num">
                                      <p:cBhvr additive="base">
                                        <p:cTn id="799" dur="500"/>
                                        <p:tgtEl>
                                          <p:spTgt spid="508">
                                            <p:txEl>
                                              <p:pRg st="8" end="8"/>
                                            </p:txEl>
                                          </p:spTgt>
                                        </p:tgtEl>
                                        <p:attrNameLst>
                                          <p:attrName>ppt_w</p:attrName>
                                        </p:attrNameLst>
                                      </p:cBhvr>
                                      <p:tavLst>
                                        <p:tav tm="0">
                                          <p:val>
                                            <p:strVal val="0"/>
                                          </p:val>
                                        </p:tav>
                                        <p:tav tm="100000">
                                          <p:val>
                                            <p:strVal val="#ppt_w"/>
                                          </p:val>
                                        </p:tav>
                                      </p:tavLst>
                                    </p:anim>
                                    <p:anim calcmode="lin" valueType="num">
                                      <p:cBhvr additive="base">
                                        <p:cTn id="800" dur="500"/>
                                        <p:tgtEl>
                                          <p:spTgt spid="508">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right descriptions">
  <p:cSld name="Three right descriptions">
    <p:spTree>
      <p:nvGrpSpPr>
        <p:cNvPr id="1" name="Shape 510"/>
        <p:cNvGrpSpPr/>
        <p:nvPr/>
      </p:nvGrpSpPr>
      <p:grpSpPr>
        <a:xfrm>
          <a:off x="0" y="0"/>
          <a:ext cx="0" cy="0"/>
          <a:chOff x="0" y="0"/>
          <a:chExt cx="0" cy="0"/>
        </a:xfrm>
      </p:grpSpPr>
      <p:cxnSp>
        <p:nvCxnSpPr>
          <p:cNvPr id="511" name="Google Shape;511;p32"/>
          <p:cNvCxnSpPr/>
          <p:nvPr/>
        </p:nvCxnSpPr>
        <p:spPr>
          <a:xfrm>
            <a:off x="1555576" y="717711"/>
            <a:ext cx="0" cy="1764754"/>
          </a:xfrm>
          <a:prstGeom prst="straightConnector1">
            <a:avLst/>
          </a:prstGeom>
          <a:noFill/>
          <a:ln w="127000" cap="flat" cmpd="sng">
            <a:solidFill>
              <a:schemeClr val="accent6"/>
            </a:solidFill>
            <a:prstDash val="solid"/>
            <a:round/>
            <a:headEnd type="none" w="sm" len="sm"/>
            <a:tailEnd type="none" w="sm" len="sm"/>
          </a:ln>
        </p:spPr>
      </p:cxnSp>
      <p:sp>
        <p:nvSpPr>
          <p:cNvPr id="512" name="Google Shape;512;p32"/>
          <p:cNvSpPr txBox="1">
            <a:spLocks noGrp="1"/>
          </p:cNvSpPr>
          <p:nvPr>
            <p:ph type="body" idx="1"/>
          </p:nvPr>
        </p:nvSpPr>
        <p:spPr>
          <a:xfrm>
            <a:off x="1924417" y="71771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13" name="Google Shape;513;p32"/>
          <p:cNvSpPr txBox="1">
            <a:spLocks noGrp="1"/>
          </p:cNvSpPr>
          <p:nvPr>
            <p:ph type="body" idx="2"/>
          </p:nvPr>
        </p:nvSpPr>
        <p:spPr>
          <a:xfrm>
            <a:off x="1924417" y="180574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14" name="Google Shape;514;p32"/>
          <p:cNvSpPr txBox="1">
            <a:spLocks noGrp="1"/>
          </p:cNvSpPr>
          <p:nvPr>
            <p:ph type="body" idx="3"/>
          </p:nvPr>
        </p:nvSpPr>
        <p:spPr>
          <a:xfrm>
            <a:off x="12431736" y="4218210"/>
            <a:ext cx="10468828"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15" name="Google Shape;515;p32"/>
          <p:cNvSpPr txBox="1">
            <a:spLocks noGrp="1"/>
          </p:cNvSpPr>
          <p:nvPr>
            <p:ph type="body" idx="4"/>
          </p:nvPr>
        </p:nvSpPr>
        <p:spPr>
          <a:xfrm>
            <a:off x="12431736" y="5083172"/>
            <a:ext cx="10468828"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cxnSp>
        <p:nvCxnSpPr>
          <p:cNvPr id="516" name="Google Shape;516;p32"/>
          <p:cNvCxnSpPr/>
          <p:nvPr/>
        </p:nvCxnSpPr>
        <p:spPr>
          <a:xfrm>
            <a:off x="12062893" y="4295181"/>
            <a:ext cx="0" cy="2082144"/>
          </a:xfrm>
          <a:prstGeom prst="straightConnector1">
            <a:avLst/>
          </a:prstGeom>
          <a:noFill/>
          <a:ln w="127000" cap="flat" cmpd="sng">
            <a:solidFill>
              <a:schemeClr val="accent1"/>
            </a:solidFill>
            <a:prstDash val="solid"/>
            <a:round/>
            <a:headEnd type="none" w="sm" len="sm"/>
            <a:tailEnd type="none" w="sm" len="sm"/>
          </a:ln>
        </p:spPr>
      </p:cxnSp>
      <p:sp>
        <p:nvSpPr>
          <p:cNvPr id="517" name="Google Shape;517;p32"/>
          <p:cNvSpPr txBox="1">
            <a:spLocks noGrp="1"/>
          </p:cNvSpPr>
          <p:nvPr>
            <p:ph type="body" idx="5"/>
          </p:nvPr>
        </p:nvSpPr>
        <p:spPr>
          <a:xfrm>
            <a:off x="12431736" y="7027802"/>
            <a:ext cx="10468828"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18" name="Google Shape;518;p32"/>
          <p:cNvSpPr txBox="1">
            <a:spLocks noGrp="1"/>
          </p:cNvSpPr>
          <p:nvPr>
            <p:ph type="body" idx="6"/>
          </p:nvPr>
        </p:nvSpPr>
        <p:spPr>
          <a:xfrm>
            <a:off x="12431736" y="7892764"/>
            <a:ext cx="10468828"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cxnSp>
        <p:nvCxnSpPr>
          <p:cNvPr id="519" name="Google Shape;519;p32"/>
          <p:cNvCxnSpPr/>
          <p:nvPr/>
        </p:nvCxnSpPr>
        <p:spPr>
          <a:xfrm>
            <a:off x="12062893" y="7104771"/>
            <a:ext cx="0" cy="2082144"/>
          </a:xfrm>
          <a:prstGeom prst="straightConnector1">
            <a:avLst/>
          </a:prstGeom>
          <a:noFill/>
          <a:ln w="127000" cap="flat" cmpd="sng">
            <a:solidFill>
              <a:schemeClr val="accent2"/>
            </a:solidFill>
            <a:prstDash val="solid"/>
            <a:round/>
            <a:headEnd type="none" w="sm" len="sm"/>
            <a:tailEnd type="none" w="sm" len="sm"/>
          </a:ln>
        </p:spPr>
      </p:cxnSp>
      <p:sp>
        <p:nvSpPr>
          <p:cNvPr id="520" name="Google Shape;520;p32"/>
          <p:cNvSpPr txBox="1">
            <a:spLocks noGrp="1"/>
          </p:cNvSpPr>
          <p:nvPr>
            <p:ph type="body" idx="7"/>
          </p:nvPr>
        </p:nvSpPr>
        <p:spPr>
          <a:xfrm>
            <a:off x="12431736" y="9644956"/>
            <a:ext cx="10468828"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21" name="Google Shape;521;p32"/>
          <p:cNvSpPr txBox="1">
            <a:spLocks noGrp="1"/>
          </p:cNvSpPr>
          <p:nvPr>
            <p:ph type="body" idx="8"/>
          </p:nvPr>
        </p:nvSpPr>
        <p:spPr>
          <a:xfrm>
            <a:off x="12431736" y="10509919"/>
            <a:ext cx="10468828"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cxnSp>
        <p:nvCxnSpPr>
          <p:cNvPr id="522" name="Google Shape;522;p32"/>
          <p:cNvCxnSpPr/>
          <p:nvPr/>
        </p:nvCxnSpPr>
        <p:spPr>
          <a:xfrm>
            <a:off x="12062893" y="9721925"/>
            <a:ext cx="0" cy="2082144"/>
          </a:xfrm>
          <a:prstGeom prst="straightConnector1">
            <a:avLst/>
          </a:prstGeom>
          <a:noFill/>
          <a:ln w="127000" cap="flat" cmpd="sng">
            <a:solidFill>
              <a:schemeClr val="accent3"/>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500"/>
                                        <p:tgtEl>
                                          <p:spTgt spid="511"/>
                                        </p:tgtEl>
                                      </p:cBhvr>
                                    </p:animEffect>
                                  </p:childTnLst>
                                </p:cTn>
                              </p:par>
                              <p:par>
                                <p:cTn id="8" presetID="10" presetClass="entr" presetSubtype="0" fill="hold" nodeType="withEffect">
                                  <p:stCondLst>
                                    <p:cond delay="200"/>
                                  </p:stCondLst>
                                  <p:childTnLst>
                                    <p:set>
                                      <p:cBhvr>
                                        <p:cTn id="9" dur="1" fill="hold">
                                          <p:stCondLst>
                                            <p:cond delay="0"/>
                                          </p:stCondLst>
                                        </p:cTn>
                                        <p:tgtEl>
                                          <p:spTgt spid="512">
                                            <p:txEl>
                                              <p:pRg st="0" end="0"/>
                                            </p:txEl>
                                          </p:spTgt>
                                        </p:tgtEl>
                                        <p:attrNameLst>
                                          <p:attrName>style.visibility</p:attrName>
                                        </p:attrNameLst>
                                      </p:cBhvr>
                                      <p:to>
                                        <p:strVal val="visible"/>
                                      </p:to>
                                    </p:set>
                                    <p:animEffect transition="in" filter="fade">
                                      <p:cBhvr>
                                        <p:cTn id="10" dur="400"/>
                                        <p:tgtEl>
                                          <p:spTgt spid="512">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12">
                                            <p:txEl>
                                              <p:pRg st="1" end="1"/>
                                            </p:txEl>
                                          </p:spTgt>
                                        </p:tgtEl>
                                        <p:attrNameLst>
                                          <p:attrName>style.visibility</p:attrName>
                                        </p:attrNameLst>
                                      </p:cBhvr>
                                      <p:to>
                                        <p:strVal val="visible"/>
                                      </p:to>
                                    </p:set>
                                    <p:animEffect transition="in" filter="fade">
                                      <p:cBhvr>
                                        <p:cTn id="13" dur="400"/>
                                        <p:tgtEl>
                                          <p:spTgt spid="512">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12">
                                            <p:txEl>
                                              <p:pRg st="2" end="2"/>
                                            </p:txEl>
                                          </p:spTgt>
                                        </p:tgtEl>
                                        <p:attrNameLst>
                                          <p:attrName>style.visibility</p:attrName>
                                        </p:attrNameLst>
                                      </p:cBhvr>
                                      <p:to>
                                        <p:strVal val="visible"/>
                                      </p:to>
                                    </p:set>
                                    <p:animEffect transition="in" filter="fade">
                                      <p:cBhvr>
                                        <p:cTn id="16" dur="400"/>
                                        <p:tgtEl>
                                          <p:spTgt spid="512">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12">
                                            <p:txEl>
                                              <p:pRg st="3" end="3"/>
                                            </p:txEl>
                                          </p:spTgt>
                                        </p:tgtEl>
                                        <p:attrNameLst>
                                          <p:attrName>style.visibility</p:attrName>
                                        </p:attrNameLst>
                                      </p:cBhvr>
                                      <p:to>
                                        <p:strVal val="visible"/>
                                      </p:to>
                                    </p:set>
                                    <p:animEffect transition="in" filter="fade">
                                      <p:cBhvr>
                                        <p:cTn id="19" dur="400"/>
                                        <p:tgtEl>
                                          <p:spTgt spid="512">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12">
                                            <p:txEl>
                                              <p:pRg st="4" end="4"/>
                                            </p:txEl>
                                          </p:spTgt>
                                        </p:tgtEl>
                                        <p:attrNameLst>
                                          <p:attrName>style.visibility</p:attrName>
                                        </p:attrNameLst>
                                      </p:cBhvr>
                                      <p:to>
                                        <p:strVal val="visible"/>
                                      </p:to>
                                    </p:set>
                                    <p:animEffect transition="in" filter="fade">
                                      <p:cBhvr>
                                        <p:cTn id="22" dur="400"/>
                                        <p:tgtEl>
                                          <p:spTgt spid="512">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12">
                                            <p:txEl>
                                              <p:pRg st="5" end="5"/>
                                            </p:txEl>
                                          </p:spTgt>
                                        </p:tgtEl>
                                        <p:attrNameLst>
                                          <p:attrName>style.visibility</p:attrName>
                                        </p:attrNameLst>
                                      </p:cBhvr>
                                      <p:to>
                                        <p:strVal val="visible"/>
                                      </p:to>
                                    </p:set>
                                    <p:animEffect transition="in" filter="fade">
                                      <p:cBhvr>
                                        <p:cTn id="25" dur="400"/>
                                        <p:tgtEl>
                                          <p:spTgt spid="512">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12">
                                            <p:txEl>
                                              <p:pRg st="6" end="6"/>
                                            </p:txEl>
                                          </p:spTgt>
                                        </p:tgtEl>
                                        <p:attrNameLst>
                                          <p:attrName>style.visibility</p:attrName>
                                        </p:attrNameLst>
                                      </p:cBhvr>
                                      <p:to>
                                        <p:strVal val="visible"/>
                                      </p:to>
                                    </p:set>
                                    <p:animEffect transition="in" filter="fade">
                                      <p:cBhvr>
                                        <p:cTn id="28" dur="400"/>
                                        <p:tgtEl>
                                          <p:spTgt spid="512">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12">
                                            <p:txEl>
                                              <p:pRg st="7" end="7"/>
                                            </p:txEl>
                                          </p:spTgt>
                                        </p:tgtEl>
                                        <p:attrNameLst>
                                          <p:attrName>style.visibility</p:attrName>
                                        </p:attrNameLst>
                                      </p:cBhvr>
                                      <p:to>
                                        <p:strVal val="visible"/>
                                      </p:to>
                                    </p:set>
                                    <p:animEffect transition="in" filter="fade">
                                      <p:cBhvr>
                                        <p:cTn id="31" dur="400"/>
                                        <p:tgtEl>
                                          <p:spTgt spid="512">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512">
                                            <p:txEl>
                                              <p:pRg st="8" end="8"/>
                                            </p:txEl>
                                          </p:spTgt>
                                        </p:tgtEl>
                                        <p:attrNameLst>
                                          <p:attrName>style.visibility</p:attrName>
                                        </p:attrNameLst>
                                      </p:cBhvr>
                                      <p:to>
                                        <p:strVal val="visible"/>
                                      </p:to>
                                    </p:set>
                                    <p:animEffect transition="in" filter="fade">
                                      <p:cBhvr>
                                        <p:cTn id="34" dur="400"/>
                                        <p:tgtEl>
                                          <p:spTgt spid="512">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513">
                                            <p:txEl>
                                              <p:pRg st="0" end="0"/>
                                            </p:txEl>
                                          </p:spTgt>
                                        </p:tgtEl>
                                        <p:attrNameLst>
                                          <p:attrName>style.visibility</p:attrName>
                                        </p:attrNameLst>
                                      </p:cBhvr>
                                      <p:to>
                                        <p:strVal val="visible"/>
                                      </p:to>
                                    </p:set>
                                    <p:anim calcmode="lin" valueType="num">
                                      <p:cBhvr additive="base">
                                        <p:cTn id="37" dur="500"/>
                                        <p:tgtEl>
                                          <p:spTgt spid="513">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513">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513">
                                            <p:txEl>
                                              <p:pRg st="1" end="1"/>
                                            </p:txEl>
                                          </p:spTgt>
                                        </p:tgtEl>
                                        <p:attrNameLst>
                                          <p:attrName>style.visibility</p:attrName>
                                        </p:attrNameLst>
                                      </p:cBhvr>
                                      <p:to>
                                        <p:strVal val="visible"/>
                                      </p:to>
                                    </p:set>
                                    <p:anim calcmode="lin" valueType="num">
                                      <p:cBhvr additive="base">
                                        <p:cTn id="41" dur="500"/>
                                        <p:tgtEl>
                                          <p:spTgt spid="513">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513">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513">
                                            <p:txEl>
                                              <p:pRg st="2" end="2"/>
                                            </p:txEl>
                                          </p:spTgt>
                                        </p:tgtEl>
                                        <p:attrNameLst>
                                          <p:attrName>style.visibility</p:attrName>
                                        </p:attrNameLst>
                                      </p:cBhvr>
                                      <p:to>
                                        <p:strVal val="visible"/>
                                      </p:to>
                                    </p:set>
                                    <p:anim calcmode="lin" valueType="num">
                                      <p:cBhvr additive="base">
                                        <p:cTn id="45" dur="500"/>
                                        <p:tgtEl>
                                          <p:spTgt spid="513">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513">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513">
                                            <p:txEl>
                                              <p:pRg st="3" end="3"/>
                                            </p:txEl>
                                          </p:spTgt>
                                        </p:tgtEl>
                                        <p:attrNameLst>
                                          <p:attrName>style.visibility</p:attrName>
                                        </p:attrNameLst>
                                      </p:cBhvr>
                                      <p:to>
                                        <p:strVal val="visible"/>
                                      </p:to>
                                    </p:set>
                                    <p:anim calcmode="lin" valueType="num">
                                      <p:cBhvr additive="base">
                                        <p:cTn id="49" dur="500"/>
                                        <p:tgtEl>
                                          <p:spTgt spid="513">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513">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513">
                                            <p:txEl>
                                              <p:pRg st="4" end="4"/>
                                            </p:txEl>
                                          </p:spTgt>
                                        </p:tgtEl>
                                        <p:attrNameLst>
                                          <p:attrName>style.visibility</p:attrName>
                                        </p:attrNameLst>
                                      </p:cBhvr>
                                      <p:to>
                                        <p:strVal val="visible"/>
                                      </p:to>
                                    </p:set>
                                    <p:anim calcmode="lin" valueType="num">
                                      <p:cBhvr additive="base">
                                        <p:cTn id="53" dur="500"/>
                                        <p:tgtEl>
                                          <p:spTgt spid="513">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513">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513">
                                            <p:txEl>
                                              <p:pRg st="5" end="5"/>
                                            </p:txEl>
                                          </p:spTgt>
                                        </p:tgtEl>
                                        <p:attrNameLst>
                                          <p:attrName>style.visibility</p:attrName>
                                        </p:attrNameLst>
                                      </p:cBhvr>
                                      <p:to>
                                        <p:strVal val="visible"/>
                                      </p:to>
                                    </p:set>
                                    <p:anim calcmode="lin" valueType="num">
                                      <p:cBhvr additive="base">
                                        <p:cTn id="57" dur="500"/>
                                        <p:tgtEl>
                                          <p:spTgt spid="513">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513">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513">
                                            <p:txEl>
                                              <p:pRg st="6" end="6"/>
                                            </p:txEl>
                                          </p:spTgt>
                                        </p:tgtEl>
                                        <p:attrNameLst>
                                          <p:attrName>style.visibility</p:attrName>
                                        </p:attrNameLst>
                                      </p:cBhvr>
                                      <p:to>
                                        <p:strVal val="visible"/>
                                      </p:to>
                                    </p:set>
                                    <p:anim calcmode="lin" valueType="num">
                                      <p:cBhvr additive="base">
                                        <p:cTn id="61" dur="500"/>
                                        <p:tgtEl>
                                          <p:spTgt spid="513">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513">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513">
                                            <p:txEl>
                                              <p:pRg st="7" end="7"/>
                                            </p:txEl>
                                          </p:spTgt>
                                        </p:tgtEl>
                                        <p:attrNameLst>
                                          <p:attrName>style.visibility</p:attrName>
                                        </p:attrNameLst>
                                      </p:cBhvr>
                                      <p:to>
                                        <p:strVal val="visible"/>
                                      </p:to>
                                    </p:set>
                                    <p:anim calcmode="lin" valueType="num">
                                      <p:cBhvr additive="base">
                                        <p:cTn id="65" dur="500"/>
                                        <p:tgtEl>
                                          <p:spTgt spid="513">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513">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513">
                                            <p:txEl>
                                              <p:pRg st="8" end="8"/>
                                            </p:txEl>
                                          </p:spTgt>
                                        </p:tgtEl>
                                        <p:attrNameLst>
                                          <p:attrName>style.visibility</p:attrName>
                                        </p:attrNameLst>
                                      </p:cBhvr>
                                      <p:to>
                                        <p:strVal val="visible"/>
                                      </p:to>
                                    </p:set>
                                    <p:anim calcmode="lin" valueType="num">
                                      <p:cBhvr additive="base">
                                        <p:cTn id="69" dur="500"/>
                                        <p:tgtEl>
                                          <p:spTgt spid="513">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513">
                                            <p:txEl>
                                              <p:pRg st="8" end="8"/>
                                            </p:txEl>
                                          </p:spTgt>
                                        </p:tgtEl>
                                        <p:attrNameLst>
                                          <p:attrName>ppt_h</p:attrName>
                                        </p:attrNameLst>
                                      </p:cBhvr>
                                      <p:tavLst>
                                        <p:tav tm="0">
                                          <p:val>
                                            <p:strVal val="0"/>
                                          </p:val>
                                        </p:tav>
                                        <p:tav tm="100000">
                                          <p:val>
                                            <p:strVal val="#ppt_h"/>
                                          </p:val>
                                        </p:tav>
                                      </p:tavLst>
                                    </p:anim>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516"/>
                                        </p:tgtEl>
                                        <p:attrNameLst>
                                          <p:attrName>style.visibility</p:attrName>
                                        </p:attrNameLst>
                                      </p:cBhvr>
                                      <p:to>
                                        <p:strVal val="visible"/>
                                      </p:to>
                                    </p:set>
                                    <p:animEffect transition="in" filter="fade">
                                      <p:cBhvr>
                                        <p:cTn id="74" dur="500"/>
                                        <p:tgtEl>
                                          <p:spTgt spid="516"/>
                                        </p:tgtEl>
                                      </p:cBhvr>
                                    </p:animEffect>
                                  </p:childTnLst>
                                </p:cTn>
                              </p:par>
                              <p:par>
                                <p:cTn id="75" presetID="23" presetClass="entr" presetSubtype="16" fill="hold" nodeType="withEffect">
                                  <p:stCondLst>
                                    <p:cond delay="200"/>
                                  </p:stCondLst>
                                  <p:childTnLst>
                                    <p:set>
                                      <p:cBhvr>
                                        <p:cTn id="76" dur="1" fill="hold">
                                          <p:stCondLst>
                                            <p:cond delay="0"/>
                                          </p:stCondLst>
                                        </p:cTn>
                                        <p:tgtEl>
                                          <p:spTgt spid="514">
                                            <p:txEl>
                                              <p:pRg st="0" end="0"/>
                                            </p:txEl>
                                          </p:spTgt>
                                        </p:tgtEl>
                                        <p:attrNameLst>
                                          <p:attrName>style.visibility</p:attrName>
                                        </p:attrNameLst>
                                      </p:cBhvr>
                                      <p:to>
                                        <p:strVal val="visible"/>
                                      </p:to>
                                    </p:set>
                                    <p:anim calcmode="lin" valueType="num">
                                      <p:cBhvr additive="base">
                                        <p:cTn id="77" dur="500"/>
                                        <p:tgtEl>
                                          <p:spTgt spid="514">
                                            <p:txEl>
                                              <p:pRg st="0" end="0"/>
                                            </p:txEl>
                                          </p:spTgt>
                                        </p:tgtEl>
                                        <p:attrNameLst>
                                          <p:attrName>ppt_w</p:attrName>
                                        </p:attrNameLst>
                                      </p:cBhvr>
                                      <p:tavLst>
                                        <p:tav tm="0">
                                          <p:val>
                                            <p:strVal val="0"/>
                                          </p:val>
                                        </p:tav>
                                        <p:tav tm="100000">
                                          <p:val>
                                            <p:strVal val="#ppt_w"/>
                                          </p:val>
                                        </p:tav>
                                      </p:tavLst>
                                    </p:anim>
                                    <p:anim calcmode="lin" valueType="num">
                                      <p:cBhvr additive="base">
                                        <p:cTn id="78" dur="500"/>
                                        <p:tgtEl>
                                          <p:spTgt spid="514">
                                            <p:txEl>
                                              <p:pRg st="0" end="0"/>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514">
                                            <p:txEl>
                                              <p:pRg st="1" end="1"/>
                                            </p:txEl>
                                          </p:spTgt>
                                        </p:tgtEl>
                                        <p:attrNameLst>
                                          <p:attrName>style.visibility</p:attrName>
                                        </p:attrNameLst>
                                      </p:cBhvr>
                                      <p:to>
                                        <p:strVal val="visible"/>
                                      </p:to>
                                    </p:set>
                                    <p:anim calcmode="lin" valueType="num">
                                      <p:cBhvr additive="base">
                                        <p:cTn id="81" dur="500"/>
                                        <p:tgtEl>
                                          <p:spTgt spid="514">
                                            <p:txEl>
                                              <p:pRg st="1" end="1"/>
                                            </p:txEl>
                                          </p:spTgt>
                                        </p:tgtEl>
                                        <p:attrNameLst>
                                          <p:attrName>ppt_w</p:attrName>
                                        </p:attrNameLst>
                                      </p:cBhvr>
                                      <p:tavLst>
                                        <p:tav tm="0">
                                          <p:val>
                                            <p:strVal val="0"/>
                                          </p:val>
                                        </p:tav>
                                        <p:tav tm="100000">
                                          <p:val>
                                            <p:strVal val="#ppt_w"/>
                                          </p:val>
                                        </p:tav>
                                      </p:tavLst>
                                    </p:anim>
                                    <p:anim calcmode="lin" valueType="num">
                                      <p:cBhvr additive="base">
                                        <p:cTn id="82" dur="500"/>
                                        <p:tgtEl>
                                          <p:spTgt spid="514">
                                            <p:txEl>
                                              <p:pRg st="1" end="1"/>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514">
                                            <p:txEl>
                                              <p:pRg st="2" end="2"/>
                                            </p:txEl>
                                          </p:spTgt>
                                        </p:tgtEl>
                                        <p:attrNameLst>
                                          <p:attrName>style.visibility</p:attrName>
                                        </p:attrNameLst>
                                      </p:cBhvr>
                                      <p:to>
                                        <p:strVal val="visible"/>
                                      </p:to>
                                    </p:set>
                                    <p:anim calcmode="lin" valueType="num">
                                      <p:cBhvr additive="base">
                                        <p:cTn id="85" dur="500"/>
                                        <p:tgtEl>
                                          <p:spTgt spid="514">
                                            <p:txEl>
                                              <p:pRg st="2" end="2"/>
                                            </p:txEl>
                                          </p:spTgt>
                                        </p:tgtEl>
                                        <p:attrNameLst>
                                          <p:attrName>ppt_w</p:attrName>
                                        </p:attrNameLst>
                                      </p:cBhvr>
                                      <p:tavLst>
                                        <p:tav tm="0">
                                          <p:val>
                                            <p:strVal val="0"/>
                                          </p:val>
                                        </p:tav>
                                        <p:tav tm="100000">
                                          <p:val>
                                            <p:strVal val="#ppt_w"/>
                                          </p:val>
                                        </p:tav>
                                      </p:tavLst>
                                    </p:anim>
                                    <p:anim calcmode="lin" valueType="num">
                                      <p:cBhvr additive="base">
                                        <p:cTn id="86" dur="500"/>
                                        <p:tgtEl>
                                          <p:spTgt spid="514">
                                            <p:txEl>
                                              <p:pRg st="2" end="2"/>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514">
                                            <p:txEl>
                                              <p:pRg st="3" end="3"/>
                                            </p:txEl>
                                          </p:spTgt>
                                        </p:tgtEl>
                                        <p:attrNameLst>
                                          <p:attrName>style.visibility</p:attrName>
                                        </p:attrNameLst>
                                      </p:cBhvr>
                                      <p:to>
                                        <p:strVal val="visible"/>
                                      </p:to>
                                    </p:set>
                                    <p:anim calcmode="lin" valueType="num">
                                      <p:cBhvr additive="base">
                                        <p:cTn id="89" dur="500"/>
                                        <p:tgtEl>
                                          <p:spTgt spid="514">
                                            <p:txEl>
                                              <p:pRg st="3" end="3"/>
                                            </p:txEl>
                                          </p:spTgt>
                                        </p:tgtEl>
                                        <p:attrNameLst>
                                          <p:attrName>ppt_w</p:attrName>
                                        </p:attrNameLst>
                                      </p:cBhvr>
                                      <p:tavLst>
                                        <p:tav tm="0">
                                          <p:val>
                                            <p:strVal val="0"/>
                                          </p:val>
                                        </p:tav>
                                        <p:tav tm="100000">
                                          <p:val>
                                            <p:strVal val="#ppt_w"/>
                                          </p:val>
                                        </p:tav>
                                      </p:tavLst>
                                    </p:anim>
                                    <p:anim calcmode="lin" valueType="num">
                                      <p:cBhvr additive="base">
                                        <p:cTn id="90" dur="500"/>
                                        <p:tgtEl>
                                          <p:spTgt spid="514">
                                            <p:txEl>
                                              <p:pRg st="3" end="3"/>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514">
                                            <p:txEl>
                                              <p:pRg st="4" end="4"/>
                                            </p:txEl>
                                          </p:spTgt>
                                        </p:tgtEl>
                                        <p:attrNameLst>
                                          <p:attrName>style.visibility</p:attrName>
                                        </p:attrNameLst>
                                      </p:cBhvr>
                                      <p:to>
                                        <p:strVal val="visible"/>
                                      </p:to>
                                    </p:set>
                                    <p:anim calcmode="lin" valueType="num">
                                      <p:cBhvr additive="base">
                                        <p:cTn id="93" dur="500"/>
                                        <p:tgtEl>
                                          <p:spTgt spid="514">
                                            <p:txEl>
                                              <p:pRg st="4" end="4"/>
                                            </p:txEl>
                                          </p:spTgt>
                                        </p:tgtEl>
                                        <p:attrNameLst>
                                          <p:attrName>ppt_w</p:attrName>
                                        </p:attrNameLst>
                                      </p:cBhvr>
                                      <p:tavLst>
                                        <p:tav tm="0">
                                          <p:val>
                                            <p:strVal val="0"/>
                                          </p:val>
                                        </p:tav>
                                        <p:tav tm="100000">
                                          <p:val>
                                            <p:strVal val="#ppt_w"/>
                                          </p:val>
                                        </p:tav>
                                      </p:tavLst>
                                    </p:anim>
                                    <p:anim calcmode="lin" valueType="num">
                                      <p:cBhvr additive="base">
                                        <p:cTn id="94" dur="500"/>
                                        <p:tgtEl>
                                          <p:spTgt spid="514">
                                            <p:txEl>
                                              <p:pRg st="4" end="4"/>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514">
                                            <p:txEl>
                                              <p:pRg st="5" end="5"/>
                                            </p:txEl>
                                          </p:spTgt>
                                        </p:tgtEl>
                                        <p:attrNameLst>
                                          <p:attrName>style.visibility</p:attrName>
                                        </p:attrNameLst>
                                      </p:cBhvr>
                                      <p:to>
                                        <p:strVal val="visible"/>
                                      </p:to>
                                    </p:set>
                                    <p:anim calcmode="lin" valueType="num">
                                      <p:cBhvr additive="base">
                                        <p:cTn id="97" dur="500"/>
                                        <p:tgtEl>
                                          <p:spTgt spid="514">
                                            <p:txEl>
                                              <p:pRg st="5" end="5"/>
                                            </p:txEl>
                                          </p:spTgt>
                                        </p:tgtEl>
                                        <p:attrNameLst>
                                          <p:attrName>ppt_w</p:attrName>
                                        </p:attrNameLst>
                                      </p:cBhvr>
                                      <p:tavLst>
                                        <p:tav tm="0">
                                          <p:val>
                                            <p:strVal val="0"/>
                                          </p:val>
                                        </p:tav>
                                        <p:tav tm="100000">
                                          <p:val>
                                            <p:strVal val="#ppt_w"/>
                                          </p:val>
                                        </p:tav>
                                      </p:tavLst>
                                    </p:anim>
                                    <p:anim calcmode="lin" valueType="num">
                                      <p:cBhvr additive="base">
                                        <p:cTn id="98" dur="500"/>
                                        <p:tgtEl>
                                          <p:spTgt spid="514">
                                            <p:txEl>
                                              <p:pRg st="5" end="5"/>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514">
                                            <p:txEl>
                                              <p:pRg st="6" end="6"/>
                                            </p:txEl>
                                          </p:spTgt>
                                        </p:tgtEl>
                                        <p:attrNameLst>
                                          <p:attrName>style.visibility</p:attrName>
                                        </p:attrNameLst>
                                      </p:cBhvr>
                                      <p:to>
                                        <p:strVal val="visible"/>
                                      </p:to>
                                    </p:set>
                                    <p:anim calcmode="lin" valueType="num">
                                      <p:cBhvr additive="base">
                                        <p:cTn id="101" dur="500"/>
                                        <p:tgtEl>
                                          <p:spTgt spid="514">
                                            <p:txEl>
                                              <p:pRg st="6" end="6"/>
                                            </p:txEl>
                                          </p:spTgt>
                                        </p:tgtEl>
                                        <p:attrNameLst>
                                          <p:attrName>ppt_w</p:attrName>
                                        </p:attrNameLst>
                                      </p:cBhvr>
                                      <p:tavLst>
                                        <p:tav tm="0">
                                          <p:val>
                                            <p:strVal val="0"/>
                                          </p:val>
                                        </p:tav>
                                        <p:tav tm="100000">
                                          <p:val>
                                            <p:strVal val="#ppt_w"/>
                                          </p:val>
                                        </p:tav>
                                      </p:tavLst>
                                    </p:anim>
                                    <p:anim calcmode="lin" valueType="num">
                                      <p:cBhvr additive="base">
                                        <p:cTn id="102" dur="500"/>
                                        <p:tgtEl>
                                          <p:spTgt spid="514">
                                            <p:txEl>
                                              <p:pRg st="6" end="6"/>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514">
                                            <p:txEl>
                                              <p:pRg st="7" end="7"/>
                                            </p:txEl>
                                          </p:spTgt>
                                        </p:tgtEl>
                                        <p:attrNameLst>
                                          <p:attrName>style.visibility</p:attrName>
                                        </p:attrNameLst>
                                      </p:cBhvr>
                                      <p:to>
                                        <p:strVal val="visible"/>
                                      </p:to>
                                    </p:set>
                                    <p:anim calcmode="lin" valueType="num">
                                      <p:cBhvr additive="base">
                                        <p:cTn id="105" dur="500"/>
                                        <p:tgtEl>
                                          <p:spTgt spid="514">
                                            <p:txEl>
                                              <p:pRg st="7" end="7"/>
                                            </p:txEl>
                                          </p:spTgt>
                                        </p:tgtEl>
                                        <p:attrNameLst>
                                          <p:attrName>ppt_w</p:attrName>
                                        </p:attrNameLst>
                                      </p:cBhvr>
                                      <p:tavLst>
                                        <p:tav tm="0">
                                          <p:val>
                                            <p:strVal val="0"/>
                                          </p:val>
                                        </p:tav>
                                        <p:tav tm="100000">
                                          <p:val>
                                            <p:strVal val="#ppt_w"/>
                                          </p:val>
                                        </p:tav>
                                      </p:tavLst>
                                    </p:anim>
                                    <p:anim calcmode="lin" valueType="num">
                                      <p:cBhvr additive="base">
                                        <p:cTn id="106" dur="500"/>
                                        <p:tgtEl>
                                          <p:spTgt spid="514">
                                            <p:txEl>
                                              <p:pRg st="7" end="7"/>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514">
                                            <p:txEl>
                                              <p:pRg st="8" end="8"/>
                                            </p:txEl>
                                          </p:spTgt>
                                        </p:tgtEl>
                                        <p:attrNameLst>
                                          <p:attrName>style.visibility</p:attrName>
                                        </p:attrNameLst>
                                      </p:cBhvr>
                                      <p:to>
                                        <p:strVal val="visible"/>
                                      </p:to>
                                    </p:set>
                                    <p:anim calcmode="lin" valueType="num">
                                      <p:cBhvr additive="base">
                                        <p:cTn id="109" dur="500"/>
                                        <p:tgtEl>
                                          <p:spTgt spid="514">
                                            <p:txEl>
                                              <p:pRg st="8" end="8"/>
                                            </p:txEl>
                                          </p:spTgt>
                                        </p:tgtEl>
                                        <p:attrNameLst>
                                          <p:attrName>ppt_w</p:attrName>
                                        </p:attrNameLst>
                                      </p:cBhvr>
                                      <p:tavLst>
                                        <p:tav tm="0">
                                          <p:val>
                                            <p:strVal val="0"/>
                                          </p:val>
                                        </p:tav>
                                        <p:tav tm="100000">
                                          <p:val>
                                            <p:strVal val="#ppt_w"/>
                                          </p:val>
                                        </p:tav>
                                      </p:tavLst>
                                    </p:anim>
                                    <p:anim calcmode="lin" valueType="num">
                                      <p:cBhvr additive="base">
                                        <p:cTn id="110" dur="500"/>
                                        <p:tgtEl>
                                          <p:spTgt spid="514">
                                            <p:txEl>
                                              <p:pRg st="8" end="8"/>
                                            </p:txEl>
                                          </p:spTgt>
                                        </p:tgtEl>
                                        <p:attrNameLst>
                                          <p:attrName>ppt_h</p:attrName>
                                        </p:attrNameLst>
                                      </p:cBhvr>
                                      <p:tavLst>
                                        <p:tav tm="0">
                                          <p:val>
                                            <p:strVal val="0"/>
                                          </p:val>
                                        </p:tav>
                                        <p:tav tm="100000">
                                          <p:val>
                                            <p:strVal val="#ppt_h"/>
                                          </p:val>
                                        </p:tav>
                                      </p:tavLst>
                                    </p:anim>
                                  </p:childTnLst>
                                </p:cTn>
                              </p:par>
                            </p:childTnLst>
                          </p:cTn>
                        </p:par>
                        <p:par>
                          <p:cTn id="111" fill="hold">
                            <p:stCondLst>
                              <p:cond delay="1000"/>
                            </p:stCondLst>
                            <p:childTnLst>
                              <p:par>
                                <p:cTn id="112" presetID="23" presetClass="entr" presetSubtype="16" fill="hold" nodeType="afterEffect">
                                  <p:stCondLst>
                                    <p:cond delay="0"/>
                                  </p:stCondLst>
                                  <p:childTnLst>
                                    <p:set>
                                      <p:cBhvr>
                                        <p:cTn id="113" dur="1" fill="hold">
                                          <p:stCondLst>
                                            <p:cond delay="0"/>
                                          </p:stCondLst>
                                        </p:cTn>
                                        <p:tgtEl>
                                          <p:spTgt spid="515">
                                            <p:txEl>
                                              <p:pRg st="0" end="0"/>
                                            </p:txEl>
                                          </p:spTgt>
                                        </p:tgtEl>
                                        <p:attrNameLst>
                                          <p:attrName>style.visibility</p:attrName>
                                        </p:attrNameLst>
                                      </p:cBhvr>
                                      <p:to>
                                        <p:strVal val="visible"/>
                                      </p:to>
                                    </p:set>
                                    <p:anim calcmode="lin" valueType="num">
                                      <p:cBhvr additive="base">
                                        <p:cTn id="114" dur="500"/>
                                        <p:tgtEl>
                                          <p:spTgt spid="515">
                                            <p:txEl>
                                              <p:pRg st="0" end="0"/>
                                            </p:txEl>
                                          </p:spTgt>
                                        </p:tgtEl>
                                        <p:attrNameLst>
                                          <p:attrName>ppt_w</p:attrName>
                                        </p:attrNameLst>
                                      </p:cBhvr>
                                      <p:tavLst>
                                        <p:tav tm="0">
                                          <p:val>
                                            <p:strVal val="0"/>
                                          </p:val>
                                        </p:tav>
                                        <p:tav tm="100000">
                                          <p:val>
                                            <p:strVal val="#ppt_w"/>
                                          </p:val>
                                        </p:tav>
                                      </p:tavLst>
                                    </p:anim>
                                    <p:anim calcmode="lin" valueType="num">
                                      <p:cBhvr additive="base">
                                        <p:cTn id="115" dur="500"/>
                                        <p:tgtEl>
                                          <p:spTgt spid="515">
                                            <p:txEl>
                                              <p:pRg st="0" end="0"/>
                                            </p:txEl>
                                          </p:spTgt>
                                        </p:tgtEl>
                                        <p:attrNameLst>
                                          <p:attrName>ppt_h</p:attrName>
                                        </p:attrNameLst>
                                      </p:cBhvr>
                                      <p:tavLst>
                                        <p:tav tm="0">
                                          <p:val>
                                            <p:strVal val="0"/>
                                          </p:val>
                                        </p:tav>
                                        <p:tav tm="100000">
                                          <p:val>
                                            <p:strVal val="#ppt_h"/>
                                          </p:val>
                                        </p:tav>
                                      </p:tavLst>
                                    </p:anim>
                                  </p:childTnLst>
                                </p:cTn>
                              </p:par>
                            </p:childTnLst>
                          </p:cTn>
                        </p:par>
                        <p:par>
                          <p:cTn id="116" fill="hold">
                            <p:stCondLst>
                              <p:cond delay="1500"/>
                            </p:stCondLst>
                            <p:childTnLst>
                              <p:par>
                                <p:cTn id="117" presetID="23" presetClass="entr" presetSubtype="16" fill="hold" nodeType="afterEffect">
                                  <p:stCondLst>
                                    <p:cond delay="0"/>
                                  </p:stCondLst>
                                  <p:childTnLst>
                                    <p:set>
                                      <p:cBhvr>
                                        <p:cTn id="118" dur="1" fill="hold">
                                          <p:stCondLst>
                                            <p:cond delay="0"/>
                                          </p:stCondLst>
                                        </p:cTn>
                                        <p:tgtEl>
                                          <p:spTgt spid="515">
                                            <p:txEl>
                                              <p:pRg st="1" end="1"/>
                                            </p:txEl>
                                          </p:spTgt>
                                        </p:tgtEl>
                                        <p:attrNameLst>
                                          <p:attrName>style.visibility</p:attrName>
                                        </p:attrNameLst>
                                      </p:cBhvr>
                                      <p:to>
                                        <p:strVal val="visible"/>
                                      </p:to>
                                    </p:set>
                                    <p:anim calcmode="lin" valueType="num">
                                      <p:cBhvr additive="base">
                                        <p:cTn id="119" dur="500"/>
                                        <p:tgtEl>
                                          <p:spTgt spid="515">
                                            <p:txEl>
                                              <p:pRg st="1" end="1"/>
                                            </p:txEl>
                                          </p:spTgt>
                                        </p:tgtEl>
                                        <p:attrNameLst>
                                          <p:attrName>ppt_w</p:attrName>
                                        </p:attrNameLst>
                                      </p:cBhvr>
                                      <p:tavLst>
                                        <p:tav tm="0">
                                          <p:val>
                                            <p:strVal val="0"/>
                                          </p:val>
                                        </p:tav>
                                        <p:tav tm="100000">
                                          <p:val>
                                            <p:strVal val="#ppt_w"/>
                                          </p:val>
                                        </p:tav>
                                      </p:tavLst>
                                    </p:anim>
                                    <p:anim calcmode="lin" valueType="num">
                                      <p:cBhvr additive="base">
                                        <p:cTn id="120" dur="500"/>
                                        <p:tgtEl>
                                          <p:spTgt spid="515">
                                            <p:txEl>
                                              <p:pRg st="1" end="1"/>
                                            </p:txEl>
                                          </p:spTgt>
                                        </p:tgtEl>
                                        <p:attrNameLst>
                                          <p:attrName>ppt_h</p:attrName>
                                        </p:attrNameLst>
                                      </p:cBhvr>
                                      <p:tavLst>
                                        <p:tav tm="0">
                                          <p:val>
                                            <p:strVal val="0"/>
                                          </p:val>
                                        </p:tav>
                                        <p:tav tm="100000">
                                          <p:val>
                                            <p:strVal val="#ppt_h"/>
                                          </p:val>
                                        </p:tav>
                                      </p:tavLst>
                                    </p:anim>
                                  </p:childTnLst>
                                </p:cTn>
                              </p:par>
                            </p:childTnLst>
                          </p:cTn>
                        </p:par>
                        <p:par>
                          <p:cTn id="121" fill="hold">
                            <p:stCondLst>
                              <p:cond delay="2000"/>
                            </p:stCondLst>
                            <p:childTnLst>
                              <p:par>
                                <p:cTn id="122" presetID="23" presetClass="entr" presetSubtype="16" fill="hold" nodeType="afterEffect">
                                  <p:stCondLst>
                                    <p:cond delay="0"/>
                                  </p:stCondLst>
                                  <p:childTnLst>
                                    <p:set>
                                      <p:cBhvr>
                                        <p:cTn id="123" dur="1" fill="hold">
                                          <p:stCondLst>
                                            <p:cond delay="0"/>
                                          </p:stCondLst>
                                        </p:cTn>
                                        <p:tgtEl>
                                          <p:spTgt spid="515">
                                            <p:txEl>
                                              <p:pRg st="2" end="2"/>
                                            </p:txEl>
                                          </p:spTgt>
                                        </p:tgtEl>
                                        <p:attrNameLst>
                                          <p:attrName>style.visibility</p:attrName>
                                        </p:attrNameLst>
                                      </p:cBhvr>
                                      <p:to>
                                        <p:strVal val="visible"/>
                                      </p:to>
                                    </p:set>
                                    <p:anim calcmode="lin" valueType="num">
                                      <p:cBhvr additive="base">
                                        <p:cTn id="124" dur="500"/>
                                        <p:tgtEl>
                                          <p:spTgt spid="515">
                                            <p:txEl>
                                              <p:pRg st="2" end="2"/>
                                            </p:txEl>
                                          </p:spTgt>
                                        </p:tgtEl>
                                        <p:attrNameLst>
                                          <p:attrName>ppt_w</p:attrName>
                                        </p:attrNameLst>
                                      </p:cBhvr>
                                      <p:tavLst>
                                        <p:tav tm="0">
                                          <p:val>
                                            <p:strVal val="0"/>
                                          </p:val>
                                        </p:tav>
                                        <p:tav tm="100000">
                                          <p:val>
                                            <p:strVal val="#ppt_w"/>
                                          </p:val>
                                        </p:tav>
                                      </p:tavLst>
                                    </p:anim>
                                    <p:anim calcmode="lin" valueType="num">
                                      <p:cBhvr additive="base">
                                        <p:cTn id="125" dur="500"/>
                                        <p:tgtEl>
                                          <p:spTgt spid="515">
                                            <p:txEl>
                                              <p:pRg st="2" end="2"/>
                                            </p:txEl>
                                          </p:spTgt>
                                        </p:tgtEl>
                                        <p:attrNameLst>
                                          <p:attrName>ppt_h</p:attrName>
                                        </p:attrNameLst>
                                      </p:cBhvr>
                                      <p:tavLst>
                                        <p:tav tm="0">
                                          <p:val>
                                            <p:strVal val="0"/>
                                          </p:val>
                                        </p:tav>
                                        <p:tav tm="100000">
                                          <p:val>
                                            <p:strVal val="#ppt_h"/>
                                          </p:val>
                                        </p:tav>
                                      </p:tavLst>
                                    </p:anim>
                                  </p:childTnLst>
                                </p:cTn>
                              </p:par>
                            </p:childTnLst>
                          </p:cTn>
                        </p:par>
                        <p:par>
                          <p:cTn id="126" fill="hold">
                            <p:stCondLst>
                              <p:cond delay="2500"/>
                            </p:stCondLst>
                            <p:childTnLst>
                              <p:par>
                                <p:cTn id="127" presetID="23" presetClass="entr" presetSubtype="16" fill="hold" nodeType="afterEffect">
                                  <p:stCondLst>
                                    <p:cond delay="0"/>
                                  </p:stCondLst>
                                  <p:childTnLst>
                                    <p:set>
                                      <p:cBhvr>
                                        <p:cTn id="128" dur="1" fill="hold">
                                          <p:stCondLst>
                                            <p:cond delay="0"/>
                                          </p:stCondLst>
                                        </p:cTn>
                                        <p:tgtEl>
                                          <p:spTgt spid="515">
                                            <p:txEl>
                                              <p:pRg st="3" end="3"/>
                                            </p:txEl>
                                          </p:spTgt>
                                        </p:tgtEl>
                                        <p:attrNameLst>
                                          <p:attrName>style.visibility</p:attrName>
                                        </p:attrNameLst>
                                      </p:cBhvr>
                                      <p:to>
                                        <p:strVal val="visible"/>
                                      </p:to>
                                    </p:set>
                                    <p:anim calcmode="lin" valueType="num">
                                      <p:cBhvr additive="base">
                                        <p:cTn id="129" dur="500"/>
                                        <p:tgtEl>
                                          <p:spTgt spid="515">
                                            <p:txEl>
                                              <p:pRg st="3" end="3"/>
                                            </p:txEl>
                                          </p:spTgt>
                                        </p:tgtEl>
                                        <p:attrNameLst>
                                          <p:attrName>ppt_w</p:attrName>
                                        </p:attrNameLst>
                                      </p:cBhvr>
                                      <p:tavLst>
                                        <p:tav tm="0">
                                          <p:val>
                                            <p:strVal val="0"/>
                                          </p:val>
                                        </p:tav>
                                        <p:tav tm="100000">
                                          <p:val>
                                            <p:strVal val="#ppt_w"/>
                                          </p:val>
                                        </p:tav>
                                      </p:tavLst>
                                    </p:anim>
                                    <p:anim calcmode="lin" valueType="num">
                                      <p:cBhvr additive="base">
                                        <p:cTn id="130" dur="500"/>
                                        <p:tgtEl>
                                          <p:spTgt spid="515">
                                            <p:txEl>
                                              <p:pRg st="3" end="3"/>
                                            </p:txEl>
                                          </p:spTgt>
                                        </p:tgtEl>
                                        <p:attrNameLst>
                                          <p:attrName>ppt_h</p:attrName>
                                        </p:attrNameLst>
                                      </p:cBhvr>
                                      <p:tavLst>
                                        <p:tav tm="0">
                                          <p:val>
                                            <p:strVal val="0"/>
                                          </p:val>
                                        </p:tav>
                                        <p:tav tm="100000">
                                          <p:val>
                                            <p:strVal val="#ppt_h"/>
                                          </p:val>
                                        </p:tav>
                                      </p:tavLst>
                                    </p:anim>
                                  </p:childTnLst>
                                </p:cTn>
                              </p:par>
                            </p:childTnLst>
                          </p:cTn>
                        </p:par>
                        <p:par>
                          <p:cTn id="131" fill="hold">
                            <p:stCondLst>
                              <p:cond delay="3000"/>
                            </p:stCondLst>
                            <p:childTnLst>
                              <p:par>
                                <p:cTn id="132" presetID="23" presetClass="entr" presetSubtype="16" fill="hold" nodeType="afterEffect">
                                  <p:stCondLst>
                                    <p:cond delay="0"/>
                                  </p:stCondLst>
                                  <p:childTnLst>
                                    <p:set>
                                      <p:cBhvr>
                                        <p:cTn id="133" dur="1" fill="hold">
                                          <p:stCondLst>
                                            <p:cond delay="0"/>
                                          </p:stCondLst>
                                        </p:cTn>
                                        <p:tgtEl>
                                          <p:spTgt spid="515">
                                            <p:txEl>
                                              <p:pRg st="4" end="4"/>
                                            </p:txEl>
                                          </p:spTgt>
                                        </p:tgtEl>
                                        <p:attrNameLst>
                                          <p:attrName>style.visibility</p:attrName>
                                        </p:attrNameLst>
                                      </p:cBhvr>
                                      <p:to>
                                        <p:strVal val="visible"/>
                                      </p:to>
                                    </p:set>
                                    <p:anim calcmode="lin" valueType="num">
                                      <p:cBhvr additive="base">
                                        <p:cTn id="134" dur="500"/>
                                        <p:tgtEl>
                                          <p:spTgt spid="515">
                                            <p:txEl>
                                              <p:pRg st="4" end="4"/>
                                            </p:txEl>
                                          </p:spTgt>
                                        </p:tgtEl>
                                        <p:attrNameLst>
                                          <p:attrName>ppt_w</p:attrName>
                                        </p:attrNameLst>
                                      </p:cBhvr>
                                      <p:tavLst>
                                        <p:tav tm="0">
                                          <p:val>
                                            <p:strVal val="0"/>
                                          </p:val>
                                        </p:tav>
                                        <p:tav tm="100000">
                                          <p:val>
                                            <p:strVal val="#ppt_w"/>
                                          </p:val>
                                        </p:tav>
                                      </p:tavLst>
                                    </p:anim>
                                    <p:anim calcmode="lin" valueType="num">
                                      <p:cBhvr additive="base">
                                        <p:cTn id="135" dur="500"/>
                                        <p:tgtEl>
                                          <p:spTgt spid="515">
                                            <p:txEl>
                                              <p:pRg st="4" end="4"/>
                                            </p:txEl>
                                          </p:spTgt>
                                        </p:tgtEl>
                                        <p:attrNameLst>
                                          <p:attrName>ppt_h</p:attrName>
                                        </p:attrNameLst>
                                      </p:cBhvr>
                                      <p:tavLst>
                                        <p:tav tm="0">
                                          <p:val>
                                            <p:strVal val="0"/>
                                          </p:val>
                                        </p:tav>
                                        <p:tav tm="100000">
                                          <p:val>
                                            <p:strVal val="#ppt_h"/>
                                          </p:val>
                                        </p:tav>
                                      </p:tavLst>
                                    </p:anim>
                                  </p:childTnLst>
                                </p:cTn>
                              </p:par>
                            </p:childTnLst>
                          </p:cTn>
                        </p:par>
                        <p:par>
                          <p:cTn id="136" fill="hold">
                            <p:stCondLst>
                              <p:cond delay="3500"/>
                            </p:stCondLst>
                            <p:childTnLst>
                              <p:par>
                                <p:cTn id="137" presetID="23" presetClass="entr" presetSubtype="16" fill="hold" nodeType="afterEffect">
                                  <p:stCondLst>
                                    <p:cond delay="0"/>
                                  </p:stCondLst>
                                  <p:childTnLst>
                                    <p:set>
                                      <p:cBhvr>
                                        <p:cTn id="138" dur="1" fill="hold">
                                          <p:stCondLst>
                                            <p:cond delay="0"/>
                                          </p:stCondLst>
                                        </p:cTn>
                                        <p:tgtEl>
                                          <p:spTgt spid="515">
                                            <p:txEl>
                                              <p:pRg st="5" end="5"/>
                                            </p:txEl>
                                          </p:spTgt>
                                        </p:tgtEl>
                                        <p:attrNameLst>
                                          <p:attrName>style.visibility</p:attrName>
                                        </p:attrNameLst>
                                      </p:cBhvr>
                                      <p:to>
                                        <p:strVal val="visible"/>
                                      </p:to>
                                    </p:set>
                                    <p:anim calcmode="lin" valueType="num">
                                      <p:cBhvr additive="base">
                                        <p:cTn id="139" dur="500"/>
                                        <p:tgtEl>
                                          <p:spTgt spid="515">
                                            <p:txEl>
                                              <p:pRg st="5" end="5"/>
                                            </p:txEl>
                                          </p:spTgt>
                                        </p:tgtEl>
                                        <p:attrNameLst>
                                          <p:attrName>ppt_w</p:attrName>
                                        </p:attrNameLst>
                                      </p:cBhvr>
                                      <p:tavLst>
                                        <p:tav tm="0">
                                          <p:val>
                                            <p:strVal val="0"/>
                                          </p:val>
                                        </p:tav>
                                        <p:tav tm="100000">
                                          <p:val>
                                            <p:strVal val="#ppt_w"/>
                                          </p:val>
                                        </p:tav>
                                      </p:tavLst>
                                    </p:anim>
                                    <p:anim calcmode="lin" valueType="num">
                                      <p:cBhvr additive="base">
                                        <p:cTn id="140" dur="500"/>
                                        <p:tgtEl>
                                          <p:spTgt spid="515">
                                            <p:txEl>
                                              <p:pRg st="5" end="5"/>
                                            </p:txEl>
                                          </p:spTgt>
                                        </p:tgtEl>
                                        <p:attrNameLst>
                                          <p:attrName>ppt_h</p:attrName>
                                        </p:attrNameLst>
                                      </p:cBhvr>
                                      <p:tavLst>
                                        <p:tav tm="0">
                                          <p:val>
                                            <p:strVal val="0"/>
                                          </p:val>
                                        </p:tav>
                                        <p:tav tm="100000">
                                          <p:val>
                                            <p:strVal val="#ppt_h"/>
                                          </p:val>
                                        </p:tav>
                                      </p:tavLst>
                                    </p:anim>
                                  </p:childTnLst>
                                </p:cTn>
                              </p:par>
                            </p:childTnLst>
                          </p:cTn>
                        </p:par>
                        <p:par>
                          <p:cTn id="141" fill="hold">
                            <p:stCondLst>
                              <p:cond delay="4000"/>
                            </p:stCondLst>
                            <p:childTnLst>
                              <p:par>
                                <p:cTn id="142" presetID="23" presetClass="entr" presetSubtype="16" fill="hold" nodeType="afterEffect">
                                  <p:stCondLst>
                                    <p:cond delay="0"/>
                                  </p:stCondLst>
                                  <p:childTnLst>
                                    <p:set>
                                      <p:cBhvr>
                                        <p:cTn id="143" dur="1" fill="hold">
                                          <p:stCondLst>
                                            <p:cond delay="0"/>
                                          </p:stCondLst>
                                        </p:cTn>
                                        <p:tgtEl>
                                          <p:spTgt spid="515">
                                            <p:txEl>
                                              <p:pRg st="6" end="6"/>
                                            </p:txEl>
                                          </p:spTgt>
                                        </p:tgtEl>
                                        <p:attrNameLst>
                                          <p:attrName>style.visibility</p:attrName>
                                        </p:attrNameLst>
                                      </p:cBhvr>
                                      <p:to>
                                        <p:strVal val="visible"/>
                                      </p:to>
                                    </p:set>
                                    <p:anim calcmode="lin" valueType="num">
                                      <p:cBhvr additive="base">
                                        <p:cTn id="144" dur="500"/>
                                        <p:tgtEl>
                                          <p:spTgt spid="515">
                                            <p:txEl>
                                              <p:pRg st="6" end="6"/>
                                            </p:txEl>
                                          </p:spTgt>
                                        </p:tgtEl>
                                        <p:attrNameLst>
                                          <p:attrName>ppt_w</p:attrName>
                                        </p:attrNameLst>
                                      </p:cBhvr>
                                      <p:tavLst>
                                        <p:tav tm="0">
                                          <p:val>
                                            <p:strVal val="0"/>
                                          </p:val>
                                        </p:tav>
                                        <p:tav tm="100000">
                                          <p:val>
                                            <p:strVal val="#ppt_w"/>
                                          </p:val>
                                        </p:tav>
                                      </p:tavLst>
                                    </p:anim>
                                    <p:anim calcmode="lin" valueType="num">
                                      <p:cBhvr additive="base">
                                        <p:cTn id="145" dur="500"/>
                                        <p:tgtEl>
                                          <p:spTgt spid="515">
                                            <p:txEl>
                                              <p:pRg st="6" end="6"/>
                                            </p:txEl>
                                          </p:spTgt>
                                        </p:tgtEl>
                                        <p:attrNameLst>
                                          <p:attrName>ppt_h</p:attrName>
                                        </p:attrNameLst>
                                      </p:cBhvr>
                                      <p:tavLst>
                                        <p:tav tm="0">
                                          <p:val>
                                            <p:strVal val="0"/>
                                          </p:val>
                                        </p:tav>
                                        <p:tav tm="100000">
                                          <p:val>
                                            <p:strVal val="#ppt_h"/>
                                          </p:val>
                                        </p:tav>
                                      </p:tavLst>
                                    </p:anim>
                                  </p:childTnLst>
                                </p:cTn>
                              </p:par>
                            </p:childTnLst>
                          </p:cTn>
                        </p:par>
                        <p:par>
                          <p:cTn id="146" fill="hold">
                            <p:stCondLst>
                              <p:cond delay="4500"/>
                            </p:stCondLst>
                            <p:childTnLst>
                              <p:par>
                                <p:cTn id="147" presetID="23" presetClass="entr" presetSubtype="16" fill="hold" nodeType="afterEffect">
                                  <p:stCondLst>
                                    <p:cond delay="0"/>
                                  </p:stCondLst>
                                  <p:childTnLst>
                                    <p:set>
                                      <p:cBhvr>
                                        <p:cTn id="148" dur="1" fill="hold">
                                          <p:stCondLst>
                                            <p:cond delay="0"/>
                                          </p:stCondLst>
                                        </p:cTn>
                                        <p:tgtEl>
                                          <p:spTgt spid="515">
                                            <p:txEl>
                                              <p:pRg st="7" end="7"/>
                                            </p:txEl>
                                          </p:spTgt>
                                        </p:tgtEl>
                                        <p:attrNameLst>
                                          <p:attrName>style.visibility</p:attrName>
                                        </p:attrNameLst>
                                      </p:cBhvr>
                                      <p:to>
                                        <p:strVal val="visible"/>
                                      </p:to>
                                    </p:set>
                                    <p:anim calcmode="lin" valueType="num">
                                      <p:cBhvr additive="base">
                                        <p:cTn id="149" dur="500"/>
                                        <p:tgtEl>
                                          <p:spTgt spid="515">
                                            <p:txEl>
                                              <p:pRg st="7" end="7"/>
                                            </p:txEl>
                                          </p:spTgt>
                                        </p:tgtEl>
                                        <p:attrNameLst>
                                          <p:attrName>ppt_w</p:attrName>
                                        </p:attrNameLst>
                                      </p:cBhvr>
                                      <p:tavLst>
                                        <p:tav tm="0">
                                          <p:val>
                                            <p:strVal val="0"/>
                                          </p:val>
                                        </p:tav>
                                        <p:tav tm="100000">
                                          <p:val>
                                            <p:strVal val="#ppt_w"/>
                                          </p:val>
                                        </p:tav>
                                      </p:tavLst>
                                    </p:anim>
                                    <p:anim calcmode="lin" valueType="num">
                                      <p:cBhvr additive="base">
                                        <p:cTn id="150" dur="500"/>
                                        <p:tgtEl>
                                          <p:spTgt spid="515">
                                            <p:txEl>
                                              <p:pRg st="7" end="7"/>
                                            </p:txEl>
                                          </p:spTgt>
                                        </p:tgtEl>
                                        <p:attrNameLst>
                                          <p:attrName>ppt_h</p:attrName>
                                        </p:attrNameLst>
                                      </p:cBhvr>
                                      <p:tavLst>
                                        <p:tav tm="0">
                                          <p:val>
                                            <p:strVal val="0"/>
                                          </p:val>
                                        </p:tav>
                                        <p:tav tm="100000">
                                          <p:val>
                                            <p:strVal val="#ppt_h"/>
                                          </p:val>
                                        </p:tav>
                                      </p:tavLst>
                                    </p:anim>
                                  </p:childTnLst>
                                </p:cTn>
                              </p:par>
                            </p:childTnLst>
                          </p:cTn>
                        </p:par>
                        <p:par>
                          <p:cTn id="151" fill="hold">
                            <p:stCondLst>
                              <p:cond delay="5000"/>
                            </p:stCondLst>
                            <p:childTnLst>
                              <p:par>
                                <p:cTn id="152" presetID="23" presetClass="entr" presetSubtype="16" fill="hold" nodeType="afterEffect">
                                  <p:stCondLst>
                                    <p:cond delay="0"/>
                                  </p:stCondLst>
                                  <p:childTnLst>
                                    <p:set>
                                      <p:cBhvr>
                                        <p:cTn id="153" dur="1" fill="hold">
                                          <p:stCondLst>
                                            <p:cond delay="0"/>
                                          </p:stCondLst>
                                        </p:cTn>
                                        <p:tgtEl>
                                          <p:spTgt spid="515">
                                            <p:txEl>
                                              <p:pRg st="8" end="8"/>
                                            </p:txEl>
                                          </p:spTgt>
                                        </p:tgtEl>
                                        <p:attrNameLst>
                                          <p:attrName>style.visibility</p:attrName>
                                        </p:attrNameLst>
                                      </p:cBhvr>
                                      <p:to>
                                        <p:strVal val="visible"/>
                                      </p:to>
                                    </p:set>
                                    <p:anim calcmode="lin" valueType="num">
                                      <p:cBhvr additive="base">
                                        <p:cTn id="154" dur="500"/>
                                        <p:tgtEl>
                                          <p:spTgt spid="515">
                                            <p:txEl>
                                              <p:pRg st="8" end="8"/>
                                            </p:txEl>
                                          </p:spTgt>
                                        </p:tgtEl>
                                        <p:attrNameLst>
                                          <p:attrName>ppt_w</p:attrName>
                                        </p:attrNameLst>
                                      </p:cBhvr>
                                      <p:tavLst>
                                        <p:tav tm="0">
                                          <p:val>
                                            <p:strVal val="0"/>
                                          </p:val>
                                        </p:tav>
                                        <p:tav tm="100000">
                                          <p:val>
                                            <p:strVal val="#ppt_w"/>
                                          </p:val>
                                        </p:tav>
                                      </p:tavLst>
                                    </p:anim>
                                    <p:anim calcmode="lin" valueType="num">
                                      <p:cBhvr additive="base">
                                        <p:cTn id="155" dur="500"/>
                                        <p:tgtEl>
                                          <p:spTgt spid="515">
                                            <p:txEl>
                                              <p:pRg st="8" end="8"/>
                                            </p:txEl>
                                          </p:spTgt>
                                        </p:tgtEl>
                                        <p:attrNameLst>
                                          <p:attrName>ppt_h</p:attrName>
                                        </p:attrNameLst>
                                      </p:cBhvr>
                                      <p:tavLst>
                                        <p:tav tm="0">
                                          <p:val>
                                            <p:strVal val="0"/>
                                          </p:val>
                                        </p:tav>
                                        <p:tav tm="100000">
                                          <p:val>
                                            <p:strVal val="#ppt_h"/>
                                          </p:val>
                                        </p:tav>
                                      </p:tavLst>
                                    </p:anim>
                                  </p:childTnLst>
                                </p:cTn>
                              </p:par>
                            </p:childTnLst>
                          </p:cTn>
                        </p:par>
                        <p:par>
                          <p:cTn id="156" fill="hold">
                            <p:stCondLst>
                              <p:cond delay="5500"/>
                            </p:stCondLst>
                            <p:childTnLst>
                              <p:par>
                                <p:cTn id="157" presetID="10" presetClass="entr" presetSubtype="0" fill="hold" nodeType="afterEffect">
                                  <p:stCondLst>
                                    <p:cond delay="0"/>
                                  </p:stCondLst>
                                  <p:childTnLst>
                                    <p:set>
                                      <p:cBhvr>
                                        <p:cTn id="158" dur="1" fill="hold">
                                          <p:stCondLst>
                                            <p:cond delay="0"/>
                                          </p:stCondLst>
                                        </p:cTn>
                                        <p:tgtEl>
                                          <p:spTgt spid="519"/>
                                        </p:tgtEl>
                                        <p:attrNameLst>
                                          <p:attrName>style.visibility</p:attrName>
                                        </p:attrNameLst>
                                      </p:cBhvr>
                                      <p:to>
                                        <p:strVal val="visible"/>
                                      </p:to>
                                    </p:set>
                                    <p:animEffect transition="in" filter="fade">
                                      <p:cBhvr>
                                        <p:cTn id="159" dur="500"/>
                                        <p:tgtEl>
                                          <p:spTgt spid="519"/>
                                        </p:tgtEl>
                                      </p:cBhvr>
                                    </p:animEffect>
                                  </p:childTnLst>
                                </p:cTn>
                              </p:par>
                              <p:par>
                                <p:cTn id="160" presetID="23" presetClass="entr" presetSubtype="16" fill="hold" nodeType="withEffect">
                                  <p:stCondLst>
                                    <p:cond delay="200"/>
                                  </p:stCondLst>
                                  <p:childTnLst>
                                    <p:set>
                                      <p:cBhvr>
                                        <p:cTn id="161" dur="1" fill="hold">
                                          <p:stCondLst>
                                            <p:cond delay="0"/>
                                          </p:stCondLst>
                                        </p:cTn>
                                        <p:tgtEl>
                                          <p:spTgt spid="517">
                                            <p:txEl>
                                              <p:pRg st="0" end="0"/>
                                            </p:txEl>
                                          </p:spTgt>
                                        </p:tgtEl>
                                        <p:attrNameLst>
                                          <p:attrName>style.visibility</p:attrName>
                                        </p:attrNameLst>
                                      </p:cBhvr>
                                      <p:to>
                                        <p:strVal val="visible"/>
                                      </p:to>
                                    </p:set>
                                    <p:anim calcmode="lin" valueType="num">
                                      <p:cBhvr additive="base">
                                        <p:cTn id="162" dur="500"/>
                                        <p:tgtEl>
                                          <p:spTgt spid="517">
                                            <p:txEl>
                                              <p:pRg st="0" end="0"/>
                                            </p:txEl>
                                          </p:spTgt>
                                        </p:tgtEl>
                                        <p:attrNameLst>
                                          <p:attrName>ppt_w</p:attrName>
                                        </p:attrNameLst>
                                      </p:cBhvr>
                                      <p:tavLst>
                                        <p:tav tm="0">
                                          <p:val>
                                            <p:strVal val="0"/>
                                          </p:val>
                                        </p:tav>
                                        <p:tav tm="100000">
                                          <p:val>
                                            <p:strVal val="#ppt_w"/>
                                          </p:val>
                                        </p:tav>
                                      </p:tavLst>
                                    </p:anim>
                                    <p:anim calcmode="lin" valueType="num">
                                      <p:cBhvr additive="base">
                                        <p:cTn id="163" dur="500"/>
                                        <p:tgtEl>
                                          <p:spTgt spid="517">
                                            <p:txEl>
                                              <p:pRg st="0" end="0"/>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517">
                                            <p:txEl>
                                              <p:pRg st="1" end="1"/>
                                            </p:txEl>
                                          </p:spTgt>
                                        </p:tgtEl>
                                        <p:attrNameLst>
                                          <p:attrName>style.visibility</p:attrName>
                                        </p:attrNameLst>
                                      </p:cBhvr>
                                      <p:to>
                                        <p:strVal val="visible"/>
                                      </p:to>
                                    </p:set>
                                    <p:anim calcmode="lin" valueType="num">
                                      <p:cBhvr additive="base">
                                        <p:cTn id="166" dur="500"/>
                                        <p:tgtEl>
                                          <p:spTgt spid="517">
                                            <p:txEl>
                                              <p:pRg st="1" end="1"/>
                                            </p:txEl>
                                          </p:spTgt>
                                        </p:tgtEl>
                                        <p:attrNameLst>
                                          <p:attrName>ppt_w</p:attrName>
                                        </p:attrNameLst>
                                      </p:cBhvr>
                                      <p:tavLst>
                                        <p:tav tm="0">
                                          <p:val>
                                            <p:strVal val="0"/>
                                          </p:val>
                                        </p:tav>
                                        <p:tav tm="100000">
                                          <p:val>
                                            <p:strVal val="#ppt_w"/>
                                          </p:val>
                                        </p:tav>
                                      </p:tavLst>
                                    </p:anim>
                                    <p:anim calcmode="lin" valueType="num">
                                      <p:cBhvr additive="base">
                                        <p:cTn id="167" dur="500"/>
                                        <p:tgtEl>
                                          <p:spTgt spid="517">
                                            <p:txEl>
                                              <p:pRg st="1" end="1"/>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517">
                                            <p:txEl>
                                              <p:pRg st="2" end="2"/>
                                            </p:txEl>
                                          </p:spTgt>
                                        </p:tgtEl>
                                        <p:attrNameLst>
                                          <p:attrName>style.visibility</p:attrName>
                                        </p:attrNameLst>
                                      </p:cBhvr>
                                      <p:to>
                                        <p:strVal val="visible"/>
                                      </p:to>
                                    </p:set>
                                    <p:anim calcmode="lin" valueType="num">
                                      <p:cBhvr additive="base">
                                        <p:cTn id="170" dur="500"/>
                                        <p:tgtEl>
                                          <p:spTgt spid="517">
                                            <p:txEl>
                                              <p:pRg st="2" end="2"/>
                                            </p:txEl>
                                          </p:spTgt>
                                        </p:tgtEl>
                                        <p:attrNameLst>
                                          <p:attrName>ppt_w</p:attrName>
                                        </p:attrNameLst>
                                      </p:cBhvr>
                                      <p:tavLst>
                                        <p:tav tm="0">
                                          <p:val>
                                            <p:strVal val="0"/>
                                          </p:val>
                                        </p:tav>
                                        <p:tav tm="100000">
                                          <p:val>
                                            <p:strVal val="#ppt_w"/>
                                          </p:val>
                                        </p:tav>
                                      </p:tavLst>
                                    </p:anim>
                                    <p:anim calcmode="lin" valueType="num">
                                      <p:cBhvr additive="base">
                                        <p:cTn id="171" dur="500"/>
                                        <p:tgtEl>
                                          <p:spTgt spid="517">
                                            <p:txEl>
                                              <p:pRg st="2" end="2"/>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517">
                                            <p:txEl>
                                              <p:pRg st="3" end="3"/>
                                            </p:txEl>
                                          </p:spTgt>
                                        </p:tgtEl>
                                        <p:attrNameLst>
                                          <p:attrName>style.visibility</p:attrName>
                                        </p:attrNameLst>
                                      </p:cBhvr>
                                      <p:to>
                                        <p:strVal val="visible"/>
                                      </p:to>
                                    </p:set>
                                    <p:anim calcmode="lin" valueType="num">
                                      <p:cBhvr additive="base">
                                        <p:cTn id="174" dur="500"/>
                                        <p:tgtEl>
                                          <p:spTgt spid="517">
                                            <p:txEl>
                                              <p:pRg st="3" end="3"/>
                                            </p:txEl>
                                          </p:spTgt>
                                        </p:tgtEl>
                                        <p:attrNameLst>
                                          <p:attrName>ppt_w</p:attrName>
                                        </p:attrNameLst>
                                      </p:cBhvr>
                                      <p:tavLst>
                                        <p:tav tm="0">
                                          <p:val>
                                            <p:strVal val="0"/>
                                          </p:val>
                                        </p:tav>
                                        <p:tav tm="100000">
                                          <p:val>
                                            <p:strVal val="#ppt_w"/>
                                          </p:val>
                                        </p:tav>
                                      </p:tavLst>
                                    </p:anim>
                                    <p:anim calcmode="lin" valueType="num">
                                      <p:cBhvr additive="base">
                                        <p:cTn id="175" dur="500"/>
                                        <p:tgtEl>
                                          <p:spTgt spid="517">
                                            <p:txEl>
                                              <p:pRg st="3" end="3"/>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517">
                                            <p:txEl>
                                              <p:pRg st="4" end="4"/>
                                            </p:txEl>
                                          </p:spTgt>
                                        </p:tgtEl>
                                        <p:attrNameLst>
                                          <p:attrName>style.visibility</p:attrName>
                                        </p:attrNameLst>
                                      </p:cBhvr>
                                      <p:to>
                                        <p:strVal val="visible"/>
                                      </p:to>
                                    </p:set>
                                    <p:anim calcmode="lin" valueType="num">
                                      <p:cBhvr additive="base">
                                        <p:cTn id="178" dur="500"/>
                                        <p:tgtEl>
                                          <p:spTgt spid="517">
                                            <p:txEl>
                                              <p:pRg st="4" end="4"/>
                                            </p:txEl>
                                          </p:spTgt>
                                        </p:tgtEl>
                                        <p:attrNameLst>
                                          <p:attrName>ppt_w</p:attrName>
                                        </p:attrNameLst>
                                      </p:cBhvr>
                                      <p:tavLst>
                                        <p:tav tm="0">
                                          <p:val>
                                            <p:strVal val="0"/>
                                          </p:val>
                                        </p:tav>
                                        <p:tav tm="100000">
                                          <p:val>
                                            <p:strVal val="#ppt_w"/>
                                          </p:val>
                                        </p:tav>
                                      </p:tavLst>
                                    </p:anim>
                                    <p:anim calcmode="lin" valueType="num">
                                      <p:cBhvr additive="base">
                                        <p:cTn id="179" dur="500"/>
                                        <p:tgtEl>
                                          <p:spTgt spid="517">
                                            <p:txEl>
                                              <p:pRg st="4" end="4"/>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517">
                                            <p:txEl>
                                              <p:pRg st="5" end="5"/>
                                            </p:txEl>
                                          </p:spTgt>
                                        </p:tgtEl>
                                        <p:attrNameLst>
                                          <p:attrName>style.visibility</p:attrName>
                                        </p:attrNameLst>
                                      </p:cBhvr>
                                      <p:to>
                                        <p:strVal val="visible"/>
                                      </p:to>
                                    </p:set>
                                    <p:anim calcmode="lin" valueType="num">
                                      <p:cBhvr additive="base">
                                        <p:cTn id="182" dur="500"/>
                                        <p:tgtEl>
                                          <p:spTgt spid="517">
                                            <p:txEl>
                                              <p:pRg st="5" end="5"/>
                                            </p:txEl>
                                          </p:spTgt>
                                        </p:tgtEl>
                                        <p:attrNameLst>
                                          <p:attrName>ppt_w</p:attrName>
                                        </p:attrNameLst>
                                      </p:cBhvr>
                                      <p:tavLst>
                                        <p:tav tm="0">
                                          <p:val>
                                            <p:strVal val="0"/>
                                          </p:val>
                                        </p:tav>
                                        <p:tav tm="100000">
                                          <p:val>
                                            <p:strVal val="#ppt_w"/>
                                          </p:val>
                                        </p:tav>
                                      </p:tavLst>
                                    </p:anim>
                                    <p:anim calcmode="lin" valueType="num">
                                      <p:cBhvr additive="base">
                                        <p:cTn id="183" dur="500"/>
                                        <p:tgtEl>
                                          <p:spTgt spid="517">
                                            <p:txEl>
                                              <p:pRg st="5" end="5"/>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517">
                                            <p:txEl>
                                              <p:pRg st="6" end="6"/>
                                            </p:txEl>
                                          </p:spTgt>
                                        </p:tgtEl>
                                        <p:attrNameLst>
                                          <p:attrName>style.visibility</p:attrName>
                                        </p:attrNameLst>
                                      </p:cBhvr>
                                      <p:to>
                                        <p:strVal val="visible"/>
                                      </p:to>
                                    </p:set>
                                    <p:anim calcmode="lin" valueType="num">
                                      <p:cBhvr additive="base">
                                        <p:cTn id="186" dur="500"/>
                                        <p:tgtEl>
                                          <p:spTgt spid="517">
                                            <p:txEl>
                                              <p:pRg st="6" end="6"/>
                                            </p:txEl>
                                          </p:spTgt>
                                        </p:tgtEl>
                                        <p:attrNameLst>
                                          <p:attrName>ppt_w</p:attrName>
                                        </p:attrNameLst>
                                      </p:cBhvr>
                                      <p:tavLst>
                                        <p:tav tm="0">
                                          <p:val>
                                            <p:strVal val="0"/>
                                          </p:val>
                                        </p:tav>
                                        <p:tav tm="100000">
                                          <p:val>
                                            <p:strVal val="#ppt_w"/>
                                          </p:val>
                                        </p:tav>
                                      </p:tavLst>
                                    </p:anim>
                                    <p:anim calcmode="lin" valueType="num">
                                      <p:cBhvr additive="base">
                                        <p:cTn id="187" dur="500"/>
                                        <p:tgtEl>
                                          <p:spTgt spid="517">
                                            <p:txEl>
                                              <p:pRg st="6" end="6"/>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517">
                                            <p:txEl>
                                              <p:pRg st="7" end="7"/>
                                            </p:txEl>
                                          </p:spTgt>
                                        </p:tgtEl>
                                        <p:attrNameLst>
                                          <p:attrName>style.visibility</p:attrName>
                                        </p:attrNameLst>
                                      </p:cBhvr>
                                      <p:to>
                                        <p:strVal val="visible"/>
                                      </p:to>
                                    </p:set>
                                    <p:anim calcmode="lin" valueType="num">
                                      <p:cBhvr additive="base">
                                        <p:cTn id="190" dur="500"/>
                                        <p:tgtEl>
                                          <p:spTgt spid="517">
                                            <p:txEl>
                                              <p:pRg st="7" end="7"/>
                                            </p:txEl>
                                          </p:spTgt>
                                        </p:tgtEl>
                                        <p:attrNameLst>
                                          <p:attrName>ppt_w</p:attrName>
                                        </p:attrNameLst>
                                      </p:cBhvr>
                                      <p:tavLst>
                                        <p:tav tm="0">
                                          <p:val>
                                            <p:strVal val="0"/>
                                          </p:val>
                                        </p:tav>
                                        <p:tav tm="100000">
                                          <p:val>
                                            <p:strVal val="#ppt_w"/>
                                          </p:val>
                                        </p:tav>
                                      </p:tavLst>
                                    </p:anim>
                                    <p:anim calcmode="lin" valueType="num">
                                      <p:cBhvr additive="base">
                                        <p:cTn id="191" dur="500"/>
                                        <p:tgtEl>
                                          <p:spTgt spid="517">
                                            <p:txEl>
                                              <p:pRg st="7" end="7"/>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517">
                                            <p:txEl>
                                              <p:pRg st="8" end="8"/>
                                            </p:txEl>
                                          </p:spTgt>
                                        </p:tgtEl>
                                        <p:attrNameLst>
                                          <p:attrName>style.visibility</p:attrName>
                                        </p:attrNameLst>
                                      </p:cBhvr>
                                      <p:to>
                                        <p:strVal val="visible"/>
                                      </p:to>
                                    </p:set>
                                    <p:anim calcmode="lin" valueType="num">
                                      <p:cBhvr additive="base">
                                        <p:cTn id="194" dur="500"/>
                                        <p:tgtEl>
                                          <p:spTgt spid="517">
                                            <p:txEl>
                                              <p:pRg st="8" end="8"/>
                                            </p:txEl>
                                          </p:spTgt>
                                        </p:tgtEl>
                                        <p:attrNameLst>
                                          <p:attrName>ppt_w</p:attrName>
                                        </p:attrNameLst>
                                      </p:cBhvr>
                                      <p:tavLst>
                                        <p:tav tm="0">
                                          <p:val>
                                            <p:strVal val="0"/>
                                          </p:val>
                                        </p:tav>
                                        <p:tav tm="100000">
                                          <p:val>
                                            <p:strVal val="#ppt_w"/>
                                          </p:val>
                                        </p:tav>
                                      </p:tavLst>
                                    </p:anim>
                                    <p:anim calcmode="lin" valueType="num">
                                      <p:cBhvr additive="base">
                                        <p:cTn id="195" dur="500"/>
                                        <p:tgtEl>
                                          <p:spTgt spid="517">
                                            <p:txEl>
                                              <p:pRg st="8" end="8"/>
                                            </p:txEl>
                                          </p:spTgt>
                                        </p:tgtEl>
                                        <p:attrNameLst>
                                          <p:attrName>ppt_h</p:attrName>
                                        </p:attrNameLst>
                                      </p:cBhvr>
                                      <p:tavLst>
                                        <p:tav tm="0">
                                          <p:val>
                                            <p:strVal val="0"/>
                                          </p:val>
                                        </p:tav>
                                        <p:tav tm="100000">
                                          <p:val>
                                            <p:strVal val="#ppt_h"/>
                                          </p:val>
                                        </p:tav>
                                      </p:tavLst>
                                    </p:anim>
                                  </p:childTnLst>
                                </p:cTn>
                              </p:par>
                            </p:childTnLst>
                          </p:cTn>
                        </p:par>
                        <p:par>
                          <p:cTn id="196" fill="hold">
                            <p:stCondLst>
                              <p:cond delay="6000"/>
                            </p:stCondLst>
                            <p:childTnLst>
                              <p:par>
                                <p:cTn id="197" presetID="23" presetClass="entr" presetSubtype="16" fill="hold" nodeType="afterEffect">
                                  <p:stCondLst>
                                    <p:cond delay="0"/>
                                  </p:stCondLst>
                                  <p:childTnLst>
                                    <p:set>
                                      <p:cBhvr>
                                        <p:cTn id="198" dur="1" fill="hold">
                                          <p:stCondLst>
                                            <p:cond delay="0"/>
                                          </p:stCondLst>
                                        </p:cTn>
                                        <p:tgtEl>
                                          <p:spTgt spid="518">
                                            <p:txEl>
                                              <p:pRg st="0" end="0"/>
                                            </p:txEl>
                                          </p:spTgt>
                                        </p:tgtEl>
                                        <p:attrNameLst>
                                          <p:attrName>style.visibility</p:attrName>
                                        </p:attrNameLst>
                                      </p:cBhvr>
                                      <p:to>
                                        <p:strVal val="visible"/>
                                      </p:to>
                                    </p:set>
                                    <p:anim calcmode="lin" valueType="num">
                                      <p:cBhvr additive="base">
                                        <p:cTn id="199" dur="500"/>
                                        <p:tgtEl>
                                          <p:spTgt spid="518">
                                            <p:txEl>
                                              <p:pRg st="0" end="0"/>
                                            </p:txEl>
                                          </p:spTgt>
                                        </p:tgtEl>
                                        <p:attrNameLst>
                                          <p:attrName>ppt_w</p:attrName>
                                        </p:attrNameLst>
                                      </p:cBhvr>
                                      <p:tavLst>
                                        <p:tav tm="0">
                                          <p:val>
                                            <p:strVal val="0"/>
                                          </p:val>
                                        </p:tav>
                                        <p:tav tm="100000">
                                          <p:val>
                                            <p:strVal val="#ppt_w"/>
                                          </p:val>
                                        </p:tav>
                                      </p:tavLst>
                                    </p:anim>
                                    <p:anim calcmode="lin" valueType="num">
                                      <p:cBhvr additive="base">
                                        <p:cTn id="200" dur="500"/>
                                        <p:tgtEl>
                                          <p:spTgt spid="518">
                                            <p:txEl>
                                              <p:pRg st="0" end="0"/>
                                            </p:txEl>
                                          </p:spTgt>
                                        </p:tgtEl>
                                        <p:attrNameLst>
                                          <p:attrName>ppt_h</p:attrName>
                                        </p:attrNameLst>
                                      </p:cBhvr>
                                      <p:tavLst>
                                        <p:tav tm="0">
                                          <p:val>
                                            <p:strVal val="0"/>
                                          </p:val>
                                        </p:tav>
                                        <p:tav tm="100000">
                                          <p:val>
                                            <p:strVal val="#ppt_h"/>
                                          </p:val>
                                        </p:tav>
                                      </p:tavLst>
                                    </p:anim>
                                  </p:childTnLst>
                                </p:cTn>
                              </p:par>
                            </p:childTnLst>
                          </p:cTn>
                        </p:par>
                        <p:par>
                          <p:cTn id="201" fill="hold">
                            <p:stCondLst>
                              <p:cond delay="6500"/>
                            </p:stCondLst>
                            <p:childTnLst>
                              <p:par>
                                <p:cTn id="202" presetID="23" presetClass="entr" presetSubtype="16" fill="hold" nodeType="afterEffect">
                                  <p:stCondLst>
                                    <p:cond delay="0"/>
                                  </p:stCondLst>
                                  <p:childTnLst>
                                    <p:set>
                                      <p:cBhvr>
                                        <p:cTn id="203" dur="1" fill="hold">
                                          <p:stCondLst>
                                            <p:cond delay="0"/>
                                          </p:stCondLst>
                                        </p:cTn>
                                        <p:tgtEl>
                                          <p:spTgt spid="518">
                                            <p:txEl>
                                              <p:pRg st="1" end="1"/>
                                            </p:txEl>
                                          </p:spTgt>
                                        </p:tgtEl>
                                        <p:attrNameLst>
                                          <p:attrName>style.visibility</p:attrName>
                                        </p:attrNameLst>
                                      </p:cBhvr>
                                      <p:to>
                                        <p:strVal val="visible"/>
                                      </p:to>
                                    </p:set>
                                    <p:anim calcmode="lin" valueType="num">
                                      <p:cBhvr additive="base">
                                        <p:cTn id="204" dur="500"/>
                                        <p:tgtEl>
                                          <p:spTgt spid="518">
                                            <p:txEl>
                                              <p:pRg st="1" end="1"/>
                                            </p:txEl>
                                          </p:spTgt>
                                        </p:tgtEl>
                                        <p:attrNameLst>
                                          <p:attrName>ppt_w</p:attrName>
                                        </p:attrNameLst>
                                      </p:cBhvr>
                                      <p:tavLst>
                                        <p:tav tm="0">
                                          <p:val>
                                            <p:strVal val="0"/>
                                          </p:val>
                                        </p:tav>
                                        <p:tav tm="100000">
                                          <p:val>
                                            <p:strVal val="#ppt_w"/>
                                          </p:val>
                                        </p:tav>
                                      </p:tavLst>
                                    </p:anim>
                                    <p:anim calcmode="lin" valueType="num">
                                      <p:cBhvr additive="base">
                                        <p:cTn id="205" dur="500"/>
                                        <p:tgtEl>
                                          <p:spTgt spid="518">
                                            <p:txEl>
                                              <p:pRg st="1" end="1"/>
                                            </p:txEl>
                                          </p:spTgt>
                                        </p:tgtEl>
                                        <p:attrNameLst>
                                          <p:attrName>ppt_h</p:attrName>
                                        </p:attrNameLst>
                                      </p:cBhvr>
                                      <p:tavLst>
                                        <p:tav tm="0">
                                          <p:val>
                                            <p:strVal val="0"/>
                                          </p:val>
                                        </p:tav>
                                        <p:tav tm="100000">
                                          <p:val>
                                            <p:strVal val="#ppt_h"/>
                                          </p:val>
                                        </p:tav>
                                      </p:tavLst>
                                    </p:anim>
                                  </p:childTnLst>
                                </p:cTn>
                              </p:par>
                            </p:childTnLst>
                          </p:cTn>
                        </p:par>
                        <p:par>
                          <p:cTn id="206" fill="hold">
                            <p:stCondLst>
                              <p:cond delay="7000"/>
                            </p:stCondLst>
                            <p:childTnLst>
                              <p:par>
                                <p:cTn id="207" presetID="23" presetClass="entr" presetSubtype="16" fill="hold" nodeType="afterEffect">
                                  <p:stCondLst>
                                    <p:cond delay="0"/>
                                  </p:stCondLst>
                                  <p:childTnLst>
                                    <p:set>
                                      <p:cBhvr>
                                        <p:cTn id="208" dur="1" fill="hold">
                                          <p:stCondLst>
                                            <p:cond delay="0"/>
                                          </p:stCondLst>
                                        </p:cTn>
                                        <p:tgtEl>
                                          <p:spTgt spid="518">
                                            <p:txEl>
                                              <p:pRg st="2" end="2"/>
                                            </p:txEl>
                                          </p:spTgt>
                                        </p:tgtEl>
                                        <p:attrNameLst>
                                          <p:attrName>style.visibility</p:attrName>
                                        </p:attrNameLst>
                                      </p:cBhvr>
                                      <p:to>
                                        <p:strVal val="visible"/>
                                      </p:to>
                                    </p:set>
                                    <p:anim calcmode="lin" valueType="num">
                                      <p:cBhvr additive="base">
                                        <p:cTn id="209" dur="500"/>
                                        <p:tgtEl>
                                          <p:spTgt spid="518">
                                            <p:txEl>
                                              <p:pRg st="2" end="2"/>
                                            </p:txEl>
                                          </p:spTgt>
                                        </p:tgtEl>
                                        <p:attrNameLst>
                                          <p:attrName>ppt_w</p:attrName>
                                        </p:attrNameLst>
                                      </p:cBhvr>
                                      <p:tavLst>
                                        <p:tav tm="0">
                                          <p:val>
                                            <p:strVal val="0"/>
                                          </p:val>
                                        </p:tav>
                                        <p:tav tm="100000">
                                          <p:val>
                                            <p:strVal val="#ppt_w"/>
                                          </p:val>
                                        </p:tav>
                                      </p:tavLst>
                                    </p:anim>
                                    <p:anim calcmode="lin" valueType="num">
                                      <p:cBhvr additive="base">
                                        <p:cTn id="210" dur="500"/>
                                        <p:tgtEl>
                                          <p:spTgt spid="518">
                                            <p:txEl>
                                              <p:pRg st="2" end="2"/>
                                            </p:txEl>
                                          </p:spTgt>
                                        </p:tgtEl>
                                        <p:attrNameLst>
                                          <p:attrName>ppt_h</p:attrName>
                                        </p:attrNameLst>
                                      </p:cBhvr>
                                      <p:tavLst>
                                        <p:tav tm="0">
                                          <p:val>
                                            <p:strVal val="0"/>
                                          </p:val>
                                        </p:tav>
                                        <p:tav tm="100000">
                                          <p:val>
                                            <p:strVal val="#ppt_h"/>
                                          </p:val>
                                        </p:tav>
                                      </p:tavLst>
                                    </p:anim>
                                  </p:childTnLst>
                                </p:cTn>
                              </p:par>
                            </p:childTnLst>
                          </p:cTn>
                        </p:par>
                        <p:par>
                          <p:cTn id="211" fill="hold">
                            <p:stCondLst>
                              <p:cond delay="7500"/>
                            </p:stCondLst>
                            <p:childTnLst>
                              <p:par>
                                <p:cTn id="212" presetID="23" presetClass="entr" presetSubtype="16" fill="hold" nodeType="afterEffect">
                                  <p:stCondLst>
                                    <p:cond delay="0"/>
                                  </p:stCondLst>
                                  <p:childTnLst>
                                    <p:set>
                                      <p:cBhvr>
                                        <p:cTn id="213" dur="1" fill="hold">
                                          <p:stCondLst>
                                            <p:cond delay="0"/>
                                          </p:stCondLst>
                                        </p:cTn>
                                        <p:tgtEl>
                                          <p:spTgt spid="518">
                                            <p:txEl>
                                              <p:pRg st="3" end="3"/>
                                            </p:txEl>
                                          </p:spTgt>
                                        </p:tgtEl>
                                        <p:attrNameLst>
                                          <p:attrName>style.visibility</p:attrName>
                                        </p:attrNameLst>
                                      </p:cBhvr>
                                      <p:to>
                                        <p:strVal val="visible"/>
                                      </p:to>
                                    </p:set>
                                    <p:anim calcmode="lin" valueType="num">
                                      <p:cBhvr additive="base">
                                        <p:cTn id="214" dur="500"/>
                                        <p:tgtEl>
                                          <p:spTgt spid="518">
                                            <p:txEl>
                                              <p:pRg st="3" end="3"/>
                                            </p:txEl>
                                          </p:spTgt>
                                        </p:tgtEl>
                                        <p:attrNameLst>
                                          <p:attrName>ppt_w</p:attrName>
                                        </p:attrNameLst>
                                      </p:cBhvr>
                                      <p:tavLst>
                                        <p:tav tm="0">
                                          <p:val>
                                            <p:strVal val="0"/>
                                          </p:val>
                                        </p:tav>
                                        <p:tav tm="100000">
                                          <p:val>
                                            <p:strVal val="#ppt_w"/>
                                          </p:val>
                                        </p:tav>
                                      </p:tavLst>
                                    </p:anim>
                                    <p:anim calcmode="lin" valueType="num">
                                      <p:cBhvr additive="base">
                                        <p:cTn id="215" dur="500"/>
                                        <p:tgtEl>
                                          <p:spTgt spid="518">
                                            <p:txEl>
                                              <p:pRg st="3" end="3"/>
                                            </p:txEl>
                                          </p:spTgt>
                                        </p:tgtEl>
                                        <p:attrNameLst>
                                          <p:attrName>ppt_h</p:attrName>
                                        </p:attrNameLst>
                                      </p:cBhvr>
                                      <p:tavLst>
                                        <p:tav tm="0">
                                          <p:val>
                                            <p:strVal val="0"/>
                                          </p:val>
                                        </p:tav>
                                        <p:tav tm="100000">
                                          <p:val>
                                            <p:strVal val="#ppt_h"/>
                                          </p:val>
                                        </p:tav>
                                      </p:tavLst>
                                    </p:anim>
                                  </p:childTnLst>
                                </p:cTn>
                              </p:par>
                            </p:childTnLst>
                          </p:cTn>
                        </p:par>
                        <p:par>
                          <p:cTn id="216" fill="hold">
                            <p:stCondLst>
                              <p:cond delay="8000"/>
                            </p:stCondLst>
                            <p:childTnLst>
                              <p:par>
                                <p:cTn id="217" presetID="23" presetClass="entr" presetSubtype="16" fill="hold" nodeType="afterEffect">
                                  <p:stCondLst>
                                    <p:cond delay="0"/>
                                  </p:stCondLst>
                                  <p:childTnLst>
                                    <p:set>
                                      <p:cBhvr>
                                        <p:cTn id="218" dur="1" fill="hold">
                                          <p:stCondLst>
                                            <p:cond delay="0"/>
                                          </p:stCondLst>
                                        </p:cTn>
                                        <p:tgtEl>
                                          <p:spTgt spid="518">
                                            <p:txEl>
                                              <p:pRg st="4" end="4"/>
                                            </p:txEl>
                                          </p:spTgt>
                                        </p:tgtEl>
                                        <p:attrNameLst>
                                          <p:attrName>style.visibility</p:attrName>
                                        </p:attrNameLst>
                                      </p:cBhvr>
                                      <p:to>
                                        <p:strVal val="visible"/>
                                      </p:to>
                                    </p:set>
                                    <p:anim calcmode="lin" valueType="num">
                                      <p:cBhvr additive="base">
                                        <p:cTn id="219" dur="500"/>
                                        <p:tgtEl>
                                          <p:spTgt spid="518">
                                            <p:txEl>
                                              <p:pRg st="4" end="4"/>
                                            </p:txEl>
                                          </p:spTgt>
                                        </p:tgtEl>
                                        <p:attrNameLst>
                                          <p:attrName>ppt_w</p:attrName>
                                        </p:attrNameLst>
                                      </p:cBhvr>
                                      <p:tavLst>
                                        <p:tav tm="0">
                                          <p:val>
                                            <p:strVal val="0"/>
                                          </p:val>
                                        </p:tav>
                                        <p:tav tm="100000">
                                          <p:val>
                                            <p:strVal val="#ppt_w"/>
                                          </p:val>
                                        </p:tav>
                                      </p:tavLst>
                                    </p:anim>
                                    <p:anim calcmode="lin" valueType="num">
                                      <p:cBhvr additive="base">
                                        <p:cTn id="220" dur="500"/>
                                        <p:tgtEl>
                                          <p:spTgt spid="518">
                                            <p:txEl>
                                              <p:pRg st="4" end="4"/>
                                            </p:txEl>
                                          </p:spTgt>
                                        </p:tgtEl>
                                        <p:attrNameLst>
                                          <p:attrName>ppt_h</p:attrName>
                                        </p:attrNameLst>
                                      </p:cBhvr>
                                      <p:tavLst>
                                        <p:tav tm="0">
                                          <p:val>
                                            <p:strVal val="0"/>
                                          </p:val>
                                        </p:tav>
                                        <p:tav tm="100000">
                                          <p:val>
                                            <p:strVal val="#ppt_h"/>
                                          </p:val>
                                        </p:tav>
                                      </p:tavLst>
                                    </p:anim>
                                  </p:childTnLst>
                                </p:cTn>
                              </p:par>
                            </p:childTnLst>
                          </p:cTn>
                        </p:par>
                        <p:par>
                          <p:cTn id="221" fill="hold">
                            <p:stCondLst>
                              <p:cond delay="8500"/>
                            </p:stCondLst>
                            <p:childTnLst>
                              <p:par>
                                <p:cTn id="222" presetID="23" presetClass="entr" presetSubtype="16" fill="hold" nodeType="afterEffect">
                                  <p:stCondLst>
                                    <p:cond delay="0"/>
                                  </p:stCondLst>
                                  <p:childTnLst>
                                    <p:set>
                                      <p:cBhvr>
                                        <p:cTn id="223" dur="1" fill="hold">
                                          <p:stCondLst>
                                            <p:cond delay="0"/>
                                          </p:stCondLst>
                                        </p:cTn>
                                        <p:tgtEl>
                                          <p:spTgt spid="518">
                                            <p:txEl>
                                              <p:pRg st="5" end="5"/>
                                            </p:txEl>
                                          </p:spTgt>
                                        </p:tgtEl>
                                        <p:attrNameLst>
                                          <p:attrName>style.visibility</p:attrName>
                                        </p:attrNameLst>
                                      </p:cBhvr>
                                      <p:to>
                                        <p:strVal val="visible"/>
                                      </p:to>
                                    </p:set>
                                    <p:anim calcmode="lin" valueType="num">
                                      <p:cBhvr additive="base">
                                        <p:cTn id="224" dur="500"/>
                                        <p:tgtEl>
                                          <p:spTgt spid="518">
                                            <p:txEl>
                                              <p:pRg st="5" end="5"/>
                                            </p:txEl>
                                          </p:spTgt>
                                        </p:tgtEl>
                                        <p:attrNameLst>
                                          <p:attrName>ppt_w</p:attrName>
                                        </p:attrNameLst>
                                      </p:cBhvr>
                                      <p:tavLst>
                                        <p:tav tm="0">
                                          <p:val>
                                            <p:strVal val="0"/>
                                          </p:val>
                                        </p:tav>
                                        <p:tav tm="100000">
                                          <p:val>
                                            <p:strVal val="#ppt_w"/>
                                          </p:val>
                                        </p:tav>
                                      </p:tavLst>
                                    </p:anim>
                                    <p:anim calcmode="lin" valueType="num">
                                      <p:cBhvr additive="base">
                                        <p:cTn id="225" dur="500"/>
                                        <p:tgtEl>
                                          <p:spTgt spid="518">
                                            <p:txEl>
                                              <p:pRg st="5" end="5"/>
                                            </p:txEl>
                                          </p:spTgt>
                                        </p:tgtEl>
                                        <p:attrNameLst>
                                          <p:attrName>ppt_h</p:attrName>
                                        </p:attrNameLst>
                                      </p:cBhvr>
                                      <p:tavLst>
                                        <p:tav tm="0">
                                          <p:val>
                                            <p:strVal val="0"/>
                                          </p:val>
                                        </p:tav>
                                        <p:tav tm="100000">
                                          <p:val>
                                            <p:strVal val="#ppt_h"/>
                                          </p:val>
                                        </p:tav>
                                      </p:tavLst>
                                    </p:anim>
                                  </p:childTnLst>
                                </p:cTn>
                              </p:par>
                            </p:childTnLst>
                          </p:cTn>
                        </p:par>
                        <p:par>
                          <p:cTn id="226" fill="hold">
                            <p:stCondLst>
                              <p:cond delay="9000"/>
                            </p:stCondLst>
                            <p:childTnLst>
                              <p:par>
                                <p:cTn id="227" presetID="23" presetClass="entr" presetSubtype="16" fill="hold" nodeType="afterEffect">
                                  <p:stCondLst>
                                    <p:cond delay="0"/>
                                  </p:stCondLst>
                                  <p:childTnLst>
                                    <p:set>
                                      <p:cBhvr>
                                        <p:cTn id="228" dur="1" fill="hold">
                                          <p:stCondLst>
                                            <p:cond delay="0"/>
                                          </p:stCondLst>
                                        </p:cTn>
                                        <p:tgtEl>
                                          <p:spTgt spid="518">
                                            <p:txEl>
                                              <p:pRg st="6" end="6"/>
                                            </p:txEl>
                                          </p:spTgt>
                                        </p:tgtEl>
                                        <p:attrNameLst>
                                          <p:attrName>style.visibility</p:attrName>
                                        </p:attrNameLst>
                                      </p:cBhvr>
                                      <p:to>
                                        <p:strVal val="visible"/>
                                      </p:to>
                                    </p:set>
                                    <p:anim calcmode="lin" valueType="num">
                                      <p:cBhvr additive="base">
                                        <p:cTn id="229" dur="500"/>
                                        <p:tgtEl>
                                          <p:spTgt spid="518">
                                            <p:txEl>
                                              <p:pRg st="6" end="6"/>
                                            </p:txEl>
                                          </p:spTgt>
                                        </p:tgtEl>
                                        <p:attrNameLst>
                                          <p:attrName>ppt_w</p:attrName>
                                        </p:attrNameLst>
                                      </p:cBhvr>
                                      <p:tavLst>
                                        <p:tav tm="0">
                                          <p:val>
                                            <p:strVal val="0"/>
                                          </p:val>
                                        </p:tav>
                                        <p:tav tm="100000">
                                          <p:val>
                                            <p:strVal val="#ppt_w"/>
                                          </p:val>
                                        </p:tav>
                                      </p:tavLst>
                                    </p:anim>
                                    <p:anim calcmode="lin" valueType="num">
                                      <p:cBhvr additive="base">
                                        <p:cTn id="230" dur="500"/>
                                        <p:tgtEl>
                                          <p:spTgt spid="518">
                                            <p:txEl>
                                              <p:pRg st="6" end="6"/>
                                            </p:txEl>
                                          </p:spTgt>
                                        </p:tgtEl>
                                        <p:attrNameLst>
                                          <p:attrName>ppt_h</p:attrName>
                                        </p:attrNameLst>
                                      </p:cBhvr>
                                      <p:tavLst>
                                        <p:tav tm="0">
                                          <p:val>
                                            <p:strVal val="0"/>
                                          </p:val>
                                        </p:tav>
                                        <p:tav tm="100000">
                                          <p:val>
                                            <p:strVal val="#ppt_h"/>
                                          </p:val>
                                        </p:tav>
                                      </p:tavLst>
                                    </p:anim>
                                  </p:childTnLst>
                                </p:cTn>
                              </p:par>
                            </p:childTnLst>
                          </p:cTn>
                        </p:par>
                        <p:par>
                          <p:cTn id="231" fill="hold">
                            <p:stCondLst>
                              <p:cond delay="9500"/>
                            </p:stCondLst>
                            <p:childTnLst>
                              <p:par>
                                <p:cTn id="232" presetID="23" presetClass="entr" presetSubtype="16" fill="hold" nodeType="afterEffect">
                                  <p:stCondLst>
                                    <p:cond delay="0"/>
                                  </p:stCondLst>
                                  <p:childTnLst>
                                    <p:set>
                                      <p:cBhvr>
                                        <p:cTn id="233" dur="1" fill="hold">
                                          <p:stCondLst>
                                            <p:cond delay="0"/>
                                          </p:stCondLst>
                                        </p:cTn>
                                        <p:tgtEl>
                                          <p:spTgt spid="518">
                                            <p:txEl>
                                              <p:pRg st="7" end="7"/>
                                            </p:txEl>
                                          </p:spTgt>
                                        </p:tgtEl>
                                        <p:attrNameLst>
                                          <p:attrName>style.visibility</p:attrName>
                                        </p:attrNameLst>
                                      </p:cBhvr>
                                      <p:to>
                                        <p:strVal val="visible"/>
                                      </p:to>
                                    </p:set>
                                    <p:anim calcmode="lin" valueType="num">
                                      <p:cBhvr additive="base">
                                        <p:cTn id="234" dur="500"/>
                                        <p:tgtEl>
                                          <p:spTgt spid="518">
                                            <p:txEl>
                                              <p:pRg st="7" end="7"/>
                                            </p:txEl>
                                          </p:spTgt>
                                        </p:tgtEl>
                                        <p:attrNameLst>
                                          <p:attrName>ppt_w</p:attrName>
                                        </p:attrNameLst>
                                      </p:cBhvr>
                                      <p:tavLst>
                                        <p:tav tm="0">
                                          <p:val>
                                            <p:strVal val="0"/>
                                          </p:val>
                                        </p:tav>
                                        <p:tav tm="100000">
                                          <p:val>
                                            <p:strVal val="#ppt_w"/>
                                          </p:val>
                                        </p:tav>
                                      </p:tavLst>
                                    </p:anim>
                                    <p:anim calcmode="lin" valueType="num">
                                      <p:cBhvr additive="base">
                                        <p:cTn id="235" dur="500"/>
                                        <p:tgtEl>
                                          <p:spTgt spid="518">
                                            <p:txEl>
                                              <p:pRg st="7" end="7"/>
                                            </p:txEl>
                                          </p:spTgt>
                                        </p:tgtEl>
                                        <p:attrNameLst>
                                          <p:attrName>ppt_h</p:attrName>
                                        </p:attrNameLst>
                                      </p:cBhvr>
                                      <p:tavLst>
                                        <p:tav tm="0">
                                          <p:val>
                                            <p:strVal val="0"/>
                                          </p:val>
                                        </p:tav>
                                        <p:tav tm="100000">
                                          <p:val>
                                            <p:strVal val="#ppt_h"/>
                                          </p:val>
                                        </p:tav>
                                      </p:tavLst>
                                    </p:anim>
                                  </p:childTnLst>
                                </p:cTn>
                              </p:par>
                            </p:childTnLst>
                          </p:cTn>
                        </p:par>
                        <p:par>
                          <p:cTn id="236" fill="hold">
                            <p:stCondLst>
                              <p:cond delay="10000"/>
                            </p:stCondLst>
                            <p:childTnLst>
                              <p:par>
                                <p:cTn id="237" presetID="23" presetClass="entr" presetSubtype="16" fill="hold" nodeType="afterEffect">
                                  <p:stCondLst>
                                    <p:cond delay="0"/>
                                  </p:stCondLst>
                                  <p:childTnLst>
                                    <p:set>
                                      <p:cBhvr>
                                        <p:cTn id="238" dur="1" fill="hold">
                                          <p:stCondLst>
                                            <p:cond delay="0"/>
                                          </p:stCondLst>
                                        </p:cTn>
                                        <p:tgtEl>
                                          <p:spTgt spid="518">
                                            <p:txEl>
                                              <p:pRg st="8" end="8"/>
                                            </p:txEl>
                                          </p:spTgt>
                                        </p:tgtEl>
                                        <p:attrNameLst>
                                          <p:attrName>style.visibility</p:attrName>
                                        </p:attrNameLst>
                                      </p:cBhvr>
                                      <p:to>
                                        <p:strVal val="visible"/>
                                      </p:to>
                                    </p:set>
                                    <p:anim calcmode="lin" valueType="num">
                                      <p:cBhvr additive="base">
                                        <p:cTn id="239" dur="500"/>
                                        <p:tgtEl>
                                          <p:spTgt spid="518">
                                            <p:txEl>
                                              <p:pRg st="8" end="8"/>
                                            </p:txEl>
                                          </p:spTgt>
                                        </p:tgtEl>
                                        <p:attrNameLst>
                                          <p:attrName>ppt_w</p:attrName>
                                        </p:attrNameLst>
                                      </p:cBhvr>
                                      <p:tavLst>
                                        <p:tav tm="0">
                                          <p:val>
                                            <p:strVal val="0"/>
                                          </p:val>
                                        </p:tav>
                                        <p:tav tm="100000">
                                          <p:val>
                                            <p:strVal val="#ppt_w"/>
                                          </p:val>
                                        </p:tav>
                                      </p:tavLst>
                                    </p:anim>
                                    <p:anim calcmode="lin" valueType="num">
                                      <p:cBhvr additive="base">
                                        <p:cTn id="240" dur="500"/>
                                        <p:tgtEl>
                                          <p:spTgt spid="518">
                                            <p:txEl>
                                              <p:pRg st="8" end="8"/>
                                            </p:txEl>
                                          </p:spTgt>
                                        </p:tgtEl>
                                        <p:attrNameLst>
                                          <p:attrName>ppt_h</p:attrName>
                                        </p:attrNameLst>
                                      </p:cBhvr>
                                      <p:tavLst>
                                        <p:tav tm="0">
                                          <p:val>
                                            <p:strVal val="0"/>
                                          </p:val>
                                        </p:tav>
                                        <p:tav tm="100000">
                                          <p:val>
                                            <p:strVal val="#ppt_h"/>
                                          </p:val>
                                        </p:tav>
                                      </p:tavLst>
                                    </p:anim>
                                  </p:childTnLst>
                                </p:cTn>
                              </p:par>
                            </p:childTnLst>
                          </p:cTn>
                        </p:par>
                        <p:par>
                          <p:cTn id="241" fill="hold">
                            <p:stCondLst>
                              <p:cond delay="10500"/>
                            </p:stCondLst>
                            <p:childTnLst>
                              <p:par>
                                <p:cTn id="242" presetID="10" presetClass="entr" presetSubtype="0" fill="hold" nodeType="afterEffect">
                                  <p:stCondLst>
                                    <p:cond delay="0"/>
                                  </p:stCondLst>
                                  <p:childTnLst>
                                    <p:set>
                                      <p:cBhvr>
                                        <p:cTn id="243" dur="1" fill="hold">
                                          <p:stCondLst>
                                            <p:cond delay="0"/>
                                          </p:stCondLst>
                                        </p:cTn>
                                        <p:tgtEl>
                                          <p:spTgt spid="522"/>
                                        </p:tgtEl>
                                        <p:attrNameLst>
                                          <p:attrName>style.visibility</p:attrName>
                                        </p:attrNameLst>
                                      </p:cBhvr>
                                      <p:to>
                                        <p:strVal val="visible"/>
                                      </p:to>
                                    </p:set>
                                    <p:animEffect transition="in" filter="fade">
                                      <p:cBhvr>
                                        <p:cTn id="244" dur="500"/>
                                        <p:tgtEl>
                                          <p:spTgt spid="522"/>
                                        </p:tgtEl>
                                      </p:cBhvr>
                                    </p:animEffect>
                                  </p:childTnLst>
                                </p:cTn>
                              </p:par>
                              <p:par>
                                <p:cTn id="245" presetID="23" presetClass="entr" presetSubtype="16" fill="hold" nodeType="withEffect">
                                  <p:stCondLst>
                                    <p:cond delay="200"/>
                                  </p:stCondLst>
                                  <p:childTnLst>
                                    <p:set>
                                      <p:cBhvr>
                                        <p:cTn id="246" dur="1" fill="hold">
                                          <p:stCondLst>
                                            <p:cond delay="0"/>
                                          </p:stCondLst>
                                        </p:cTn>
                                        <p:tgtEl>
                                          <p:spTgt spid="520">
                                            <p:txEl>
                                              <p:pRg st="0" end="0"/>
                                            </p:txEl>
                                          </p:spTgt>
                                        </p:tgtEl>
                                        <p:attrNameLst>
                                          <p:attrName>style.visibility</p:attrName>
                                        </p:attrNameLst>
                                      </p:cBhvr>
                                      <p:to>
                                        <p:strVal val="visible"/>
                                      </p:to>
                                    </p:set>
                                    <p:anim calcmode="lin" valueType="num">
                                      <p:cBhvr additive="base">
                                        <p:cTn id="247" dur="500"/>
                                        <p:tgtEl>
                                          <p:spTgt spid="520">
                                            <p:txEl>
                                              <p:pRg st="0" end="0"/>
                                            </p:txEl>
                                          </p:spTgt>
                                        </p:tgtEl>
                                        <p:attrNameLst>
                                          <p:attrName>ppt_w</p:attrName>
                                        </p:attrNameLst>
                                      </p:cBhvr>
                                      <p:tavLst>
                                        <p:tav tm="0">
                                          <p:val>
                                            <p:strVal val="0"/>
                                          </p:val>
                                        </p:tav>
                                        <p:tav tm="100000">
                                          <p:val>
                                            <p:strVal val="#ppt_w"/>
                                          </p:val>
                                        </p:tav>
                                      </p:tavLst>
                                    </p:anim>
                                    <p:anim calcmode="lin" valueType="num">
                                      <p:cBhvr additive="base">
                                        <p:cTn id="248" dur="500"/>
                                        <p:tgtEl>
                                          <p:spTgt spid="520">
                                            <p:txEl>
                                              <p:pRg st="0" end="0"/>
                                            </p:txEl>
                                          </p:spTgt>
                                        </p:tgtEl>
                                        <p:attrNameLst>
                                          <p:attrName>ppt_h</p:attrName>
                                        </p:attrNameLst>
                                      </p:cBhvr>
                                      <p:tavLst>
                                        <p:tav tm="0">
                                          <p:val>
                                            <p:strVal val="0"/>
                                          </p:val>
                                        </p:tav>
                                        <p:tav tm="100000">
                                          <p:val>
                                            <p:strVal val="#ppt_h"/>
                                          </p:val>
                                        </p:tav>
                                      </p:tavLst>
                                    </p:anim>
                                  </p:childTnLst>
                                </p:cTn>
                              </p:par>
                              <p:par>
                                <p:cTn id="249" presetID="23" presetClass="entr" presetSubtype="16" fill="hold" nodeType="withEffect">
                                  <p:stCondLst>
                                    <p:cond delay="200"/>
                                  </p:stCondLst>
                                  <p:childTnLst>
                                    <p:set>
                                      <p:cBhvr>
                                        <p:cTn id="250" dur="1" fill="hold">
                                          <p:stCondLst>
                                            <p:cond delay="0"/>
                                          </p:stCondLst>
                                        </p:cTn>
                                        <p:tgtEl>
                                          <p:spTgt spid="520">
                                            <p:txEl>
                                              <p:pRg st="1" end="1"/>
                                            </p:txEl>
                                          </p:spTgt>
                                        </p:tgtEl>
                                        <p:attrNameLst>
                                          <p:attrName>style.visibility</p:attrName>
                                        </p:attrNameLst>
                                      </p:cBhvr>
                                      <p:to>
                                        <p:strVal val="visible"/>
                                      </p:to>
                                    </p:set>
                                    <p:anim calcmode="lin" valueType="num">
                                      <p:cBhvr additive="base">
                                        <p:cTn id="251" dur="500"/>
                                        <p:tgtEl>
                                          <p:spTgt spid="520">
                                            <p:txEl>
                                              <p:pRg st="1" end="1"/>
                                            </p:txEl>
                                          </p:spTgt>
                                        </p:tgtEl>
                                        <p:attrNameLst>
                                          <p:attrName>ppt_w</p:attrName>
                                        </p:attrNameLst>
                                      </p:cBhvr>
                                      <p:tavLst>
                                        <p:tav tm="0">
                                          <p:val>
                                            <p:strVal val="0"/>
                                          </p:val>
                                        </p:tav>
                                        <p:tav tm="100000">
                                          <p:val>
                                            <p:strVal val="#ppt_w"/>
                                          </p:val>
                                        </p:tav>
                                      </p:tavLst>
                                    </p:anim>
                                    <p:anim calcmode="lin" valueType="num">
                                      <p:cBhvr additive="base">
                                        <p:cTn id="252" dur="500"/>
                                        <p:tgtEl>
                                          <p:spTgt spid="520">
                                            <p:txEl>
                                              <p:pRg st="1" end="1"/>
                                            </p:txEl>
                                          </p:spTgt>
                                        </p:tgtEl>
                                        <p:attrNameLst>
                                          <p:attrName>ppt_h</p:attrName>
                                        </p:attrNameLst>
                                      </p:cBhvr>
                                      <p:tavLst>
                                        <p:tav tm="0">
                                          <p:val>
                                            <p:strVal val="0"/>
                                          </p:val>
                                        </p:tav>
                                        <p:tav tm="100000">
                                          <p:val>
                                            <p:strVal val="#ppt_h"/>
                                          </p:val>
                                        </p:tav>
                                      </p:tavLst>
                                    </p:anim>
                                  </p:childTnLst>
                                </p:cTn>
                              </p:par>
                              <p:par>
                                <p:cTn id="253" presetID="23" presetClass="entr" presetSubtype="16" fill="hold" nodeType="withEffect">
                                  <p:stCondLst>
                                    <p:cond delay="200"/>
                                  </p:stCondLst>
                                  <p:childTnLst>
                                    <p:set>
                                      <p:cBhvr>
                                        <p:cTn id="254" dur="1" fill="hold">
                                          <p:stCondLst>
                                            <p:cond delay="0"/>
                                          </p:stCondLst>
                                        </p:cTn>
                                        <p:tgtEl>
                                          <p:spTgt spid="520">
                                            <p:txEl>
                                              <p:pRg st="2" end="2"/>
                                            </p:txEl>
                                          </p:spTgt>
                                        </p:tgtEl>
                                        <p:attrNameLst>
                                          <p:attrName>style.visibility</p:attrName>
                                        </p:attrNameLst>
                                      </p:cBhvr>
                                      <p:to>
                                        <p:strVal val="visible"/>
                                      </p:to>
                                    </p:set>
                                    <p:anim calcmode="lin" valueType="num">
                                      <p:cBhvr additive="base">
                                        <p:cTn id="255" dur="500"/>
                                        <p:tgtEl>
                                          <p:spTgt spid="520">
                                            <p:txEl>
                                              <p:pRg st="2" end="2"/>
                                            </p:txEl>
                                          </p:spTgt>
                                        </p:tgtEl>
                                        <p:attrNameLst>
                                          <p:attrName>ppt_w</p:attrName>
                                        </p:attrNameLst>
                                      </p:cBhvr>
                                      <p:tavLst>
                                        <p:tav tm="0">
                                          <p:val>
                                            <p:strVal val="0"/>
                                          </p:val>
                                        </p:tav>
                                        <p:tav tm="100000">
                                          <p:val>
                                            <p:strVal val="#ppt_w"/>
                                          </p:val>
                                        </p:tav>
                                      </p:tavLst>
                                    </p:anim>
                                    <p:anim calcmode="lin" valueType="num">
                                      <p:cBhvr additive="base">
                                        <p:cTn id="256" dur="500"/>
                                        <p:tgtEl>
                                          <p:spTgt spid="520">
                                            <p:txEl>
                                              <p:pRg st="2" end="2"/>
                                            </p:txEl>
                                          </p:spTgt>
                                        </p:tgtEl>
                                        <p:attrNameLst>
                                          <p:attrName>ppt_h</p:attrName>
                                        </p:attrNameLst>
                                      </p:cBhvr>
                                      <p:tavLst>
                                        <p:tav tm="0">
                                          <p:val>
                                            <p:strVal val="0"/>
                                          </p:val>
                                        </p:tav>
                                        <p:tav tm="100000">
                                          <p:val>
                                            <p:strVal val="#ppt_h"/>
                                          </p:val>
                                        </p:tav>
                                      </p:tavLst>
                                    </p:anim>
                                  </p:childTnLst>
                                </p:cTn>
                              </p:par>
                              <p:par>
                                <p:cTn id="257" presetID="23" presetClass="entr" presetSubtype="16" fill="hold" nodeType="withEffect">
                                  <p:stCondLst>
                                    <p:cond delay="200"/>
                                  </p:stCondLst>
                                  <p:childTnLst>
                                    <p:set>
                                      <p:cBhvr>
                                        <p:cTn id="258" dur="1" fill="hold">
                                          <p:stCondLst>
                                            <p:cond delay="0"/>
                                          </p:stCondLst>
                                        </p:cTn>
                                        <p:tgtEl>
                                          <p:spTgt spid="520">
                                            <p:txEl>
                                              <p:pRg st="3" end="3"/>
                                            </p:txEl>
                                          </p:spTgt>
                                        </p:tgtEl>
                                        <p:attrNameLst>
                                          <p:attrName>style.visibility</p:attrName>
                                        </p:attrNameLst>
                                      </p:cBhvr>
                                      <p:to>
                                        <p:strVal val="visible"/>
                                      </p:to>
                                    </p:set>
                                    <p:anim calcmode="lin" valueType="num">
                                      <p:cBhvr additive="base">
                                        <p:cTn id="259" dur="500"/>
                                        <p:tgtEl>
                                          <p:spTgt spid="520">
                                            <p:txEl>
                                              <p:pRg st="3" end="3"/>
                                            </p:txEl>
                                          </p:spTgt>
                                        </p:tgtEl>
                                        <p:attrNameLst>
                                          <p:attrName>ppt_w</p:attrName>
                                        </p:attrNameLst>
                                      </p:cBhvr>
                                      <p:tavLst>
                                        <p:tav tm="0">
                                          <p:val>
                                            <p:strVal val="0"/>
                                          </p:val>
                                        </p:tav>
                                        <p:tav tm="100000">
                                          <p:val>
                                            <p:strVal val="#ppt_w"/>
                                          </p:val>
                                        </p:tav>
                                      </p:tavLst>
                                    </p:anim>
                                    <p:anim calcmode="lin" valueType="num">
                                      <p:cBhvr additive="base">
                                        <p:cTn id="260" dur="500"/>
                                        <p:tgtEl>
                                          <p:spTgt spid="520">
                                            <p:txEl>
                                              <p:pRg st="3" end="3"/>
                                            </p:txEl>
                                          </p:spTgt>
                                        </p:tgtEl>
                                        <p:attrNameLst>
                                          <p:attrName>ppt_h</p:attrName>
                                        </p:attrNameLst>
                                      </p:cBhvr>
                                      <p:tavLst>
                                        <p:tav tm="0">
                                          <p:val>
                                            <p:strVal val="0"/>
                                          </p:val>
                                        </p:tav>
                                        <p:tav tm="100000">
                                          <p:val>
                                            <p:strVal val="#ppt_h"/>
                                          </p:val>
                                        </p:tav>
                                      </p:tavLst>
                                    </p:anim>
                                  </p:childTnLst>
                                </p:cTn>
                              </p:par>
                              <p:par>
                                <p:cTn id="261" presetID="23" presetClass="entr" presetSubtype="16" fill="hold" nodeType="withEffect">
                                  <p:stCondLst>
                                    <p:cond delay="200"/>
                                  </p:stCondLst>
                                  <p:childTnLst>
                                    <p:set>
                                      <p:cBhvr>
                                        <p:cTn id="262" dur="1" fill="hold">
                                          <p:stCondLst>
                                            <p:cond delay="0"/>
                                          </p:stCondLst>
                                        </p:cTn>
                                        <p:tgtEl>
                                          <p:spTgt spid="520">
                                            <p:txEl>
                                              <p:pRg st="4" end="4"/>
                                            </p:txEl>
                                          </p:spTgt>
                                        </p:tgtEl>
                                        <p:attrNameLst>
                                          <p:attrName>style.visibility</p:attrName>
                                        </p:attrNameLst>
                                      </p:cBhvr>
                                      <p:to>
                                        <p:strVal val="visible"/>
                                      </p:to>
                                    </p:set>
                                    <p:anim calcmode="lin" valueType="num">
                                      <p:cBhvr additive="base">
                                        <p:cTn id="263" dur="500"/>
                                        <p:tgtEl>
                                          <p:spTgt spid="520">
                                            <p:txEl>
                                              <p:pRg st="4" end="4"/>
                                            </p:txEl>
                                          </p:spTgt>
                                        </p:tgtEl>
                                        <p:attrNameLst>
                                          <p:attrName>ppt_w</p:attrName>
                                        </p:attrNameLst>
                                      </p:cBhvr>
                                      <p:tavLst>
                                        <p:tav tm="0">
                                          <p:val>
                                            <p:strVal val="0"/>
                                          </p:val>
                                        </p:tav>
                                        <p:tav tm="100000">
                                          <p:val>
                                            <p:strVal val="#ppt_w"/>
                                          </p:val>
                                        </p:tav>
                                      </p:tavLst>
                                    </p:anim>
                                    <p:anim calcmode="lin" valueType="num">
                                      <p:cBhvr additive="base">
                                        <p:cTn id="264" dur="500"/>
                                        <p:tgtEl>
                                          <p:spTgt spid="520">
                                            <p:txEl>
                                              <p:pRg st="4" end="4"/>
                                            </p:txEl>
                                          </p:spTgt>
                                        </p:tgtEl>
                                        <p:attrNameLst>
                                          <p:attrName>ppt_h</p:attrName>
                                        </p:attrNameLst>
                                      </p:cBhvr>
                                      <p:tavLst>
                                        <p:tav tm="0">
                                          <p:val>
                                            <p:strVal val="0"/>
                                          </p:val>
                                        </p:tav>
                                        <p:tav tm="100000">
                                          <p:val>
                                            <p:strVal val="#ppt_h"/>
                                          </p:val>
                                        </p:tav>
                                      </p:tavLst>
                                    </p:anim>
                                  </p:childTnLst>
                                </p:cTn>
                              </p:par>
                              <p:par>
                                <p:cTn id="265" presetID="23" presetClass="entr" presetSubtype="16" fill="hold" nodeType="withEffect">
                                  <p:stCondLst>
                                    <p:cond delay="200"/>
                                  </p:stCondLst>
                                  <p:childTnLst>
                                    <p:set>
                                      <p:cBhvr>
                                        <p:cTn id="266" dur="1" fill="hold">
                                          <p:stCondLst>
                                            <p:cond delay="0"/>
                                          </p:stCondLst>
                                        </p:cTn>
                                        <p:tgtEl>
                                          <p:spTgt spid="520">
                                            <p:txEl>
                                              <p:pRg st="5" end="5"/>
                                            </p:txEl>
                                          </p:spTgt>
                                        </p:tgtEl>
                                        <p:attrNameLst>
                                          <p:attrName>style.visibility</p:attrName>
                                        </p:attrNameLst>
                                      </p:cBhvr>
                                      <p:to>
                                        <p:strVal val="visible"/>
                                      </p:to>
                                    </p:set>
                                    <p:anim calcmode="lin" valueType="num">
                                      <p:cBhvr additive="base">
                                        <p:cTn id="267" dur="500"/>
                                        <p:tgtEl>
                                          <p:spTgt spid="520">
                                            <p:txEl>
                                              <p:pRg st="5" end="5"/>
                                            </p:txEl>
                                          </p:spTgt>
                                        </p:tgtEl>
                                        <p:attrNameLst>
                                          <p:attrName>ppt_w</p:attrName>
                                        </p:attrNameLst>
                                      </p:cBhvr>
                                      <p:tavLst>
                                        <p:tav tm="0">
                                          <p:val>
                                            <p:strVal val="0"/>
                                          </p:val>
                                        </p:tav>
                                        <p:tav tm="100000">
                                          <p:val>
                                            <p:strVal val="#ppt_w"/>
                                          </p:val>
                                        </p:tav>
                                      </p:tavLst>
                                    </p:anim>
                                    <p:anim calcmode="lin" valueType="num">
                                      <p:cBhvr additive="base">
                                        <p:cTn id="268" dur="500"/>
                                        <p:tgtEl>
                                          <p:spTgt spid="520">
                                            <p:txEl>
                                              <p:pRg st="5" end="5"/>
                                            </p:txEl>
                                          </p:spTgt>
                                        </p:tgtEl>
                                        <p:attrNameLst>
                                          <p:attrName>ppt_h</p:attrName>
                                        </p:attrNameLst>
                                      </p:cBhvr>
                                      <p:tavLst>
                                        <p:tav tm="0">
                                          <p:val>
                                            <p:strVal val="0"/>
                                          </p:val>
                                        </p:tav>
                                        <p:tav tm="100000">
                                          <p:val>
                                            <p:strVal val="#ppt_h"/>
                                          </p:val>
                                        </p:tav>
                                      </p:tavLst>
                                    </p:anim>
                                  </p:childTnLst>
                                </p:cTn>
                              </p:par>
                              <p:par>
                                <p:cTn id="269" presetID="23" presetClass="entr" presetSubtype="16" fill="hold" nodeType="withEffect">
                                  <p:stCondLst>
                                    <p:cond delay="200"/>
                                  </p:stCondLst>
                                  <p:childTnLst>
                                    <p:set>
                                      <p:cBhvr>
                                        <p:cTn id="270" dur="1" fill="hold">
                                          <p:stCondLst>
                                            <p:cond delay="0"/>
                                          </p:stCondLst>
                                        </p:cTn>
                                        <p:tgtEl>
                                          <p:spTgt spid="520">
                                            <p:txEl>
                                              <p:pRg st="6" end="6"/>
                                            </p:txEl>
                                          </p:spTgt>
                                        </p:tgtEl>
                                        <p:attrNameLst>
                                          <p:attrName>style.visibility</p:attrName>
                                        </p:attrNameLst>
                                      </p:cBhvr>
                                      <p:to>
                                        <p:strVal val="visible"/>
                                      </p:to>
                                    </p:set>
                                    <p:anim calcmode="lin" valueType="num">
                                      <p:cBhvr additive="base">
                                        <p:cTn id="271" dur="500"/>
                                        <p:tgtEl>
                                          <p:spTgt spid="520">
                                            <p:txEl>
                                              <p:pRg st="6" end="6"/>
                                            </p:txEl>
                                          </p:spTgt>
                                        </p:tgtEl>
                                        <p:attrNameLst>
                                          <p:attrName>ppt_w</p:attrName>
                                        </p:attrNameLst>
                                      </p:cBhvr>
                                      <p:tavLst>
                                        <p:tav tm="0">
                                          <p:val>
                                            <p:strVal val="0"/>
                                          </p:val>
                                        </p:tav>
                                        <p:tav tm="100000">
                                          <p:val>
                                            <p:strVal val="#ppt_w"/>
                                          </p:val>
                                        </p:tav>
                                      </p:tavLst>
                                    </p:anim>
                                    <p:anim calcmode="lin" valueType="num">
                                      <p:cBhvr additive="base">
                                        <p:cTn id="272" dur="500"/>
                                        <p:tgtEl>
                                          <p:spTgt spid="520">
                                            <p:txEl>
                                              <p:pRg st="6" end="6"/>
                                            </p:txEl>
                                          </p:spTgt>
                                        </p:tgtEl>
                                        <p:attrNameLst>
                                          <p:attrName>ppt_h</p:attrName>
                                        </p:attrNameLst>
                                      </p:cBhvr>
                                      <p:tavLst>
                                        <p:tav tm="0">
                                          <p:val>
                                            <p:strVal val="0"/>
                                          </p:val>
                                        </p:tav>
                                        <p:tav tm="100000">
                                          <p:val>
                                            <p:strVal val="#ppt_h"/>
                                          </p:val>
                                        </p:tav>
                                      </p:tavLst>
                                    </p:anim>
                                  </p:childTnLst>
                                </p:cTn>
                              </p:par>
                              <p:par>
                                <p:cTn id="273" presetID="23" presetClass="entr" presetSubtype="16" fill="hold" nodeType="withEffect">
                                  <p:stCondLst>
                                    <p:cond delay="200"/>
                                  </p:stCondLst>
                                  <p:childTnLst>
                                    <p:set>
                                      <p:cBhvr>
                                        <p:cTn id="274" dur="1" fill="hold">
                                          <p:stCondLst>
                                            <p:cond delay="0"/>
                                          </p:stCondLst>
                                        </p:cTn>
                                        <p:tgtEl>
                                          <p:spTgt spid="520">
                                            <p:txEl>
                                              <p:pRg st="7" end="7"/>
                                            </p:txEl>
                                          </p:spTgt>
                                        </p:tgtEl>
                                        <p:attrNameLst>
                                          <p:attrName>style.visibility</p:attrName>
                                        </p:attrNameLst>
                                      </p:cBhvr>
                                      <p:to>
                                        <p:strVal val="visible"/>
                                      </p:to>
                                    </p:set>
                                    <p:anim calcmode="lin" valueType="num">
                                      <p:cBhvr additive="base">
                                        <p:cTn id="275" dur="500"/>
                                        <p:tgtEl>
                                          <p:spTgt spid="520">
                                            <p:txEl>
                                              <p:pRg st="7" end="7"/>
                                            </p:txEl>
                                          </p:spTgt>
                                        </p:tgtEl>
                                        <p:attrNameLst>
                                          <p:attrName>ppt_w</p:attrName>
                                        </p:attrNameLst>
                                      </p:cBhvr>
                                      <p:tavLst>
                                        <p:tav tm="0">
                                          <p:val>
                                            <p:strVal val="0"/>
                                          </p:val>
                                        </p:tav>
                                        <p:tav tm="100000">
                                          <p:val>
                                            <p:strVal val="#ppt_w"/>
                                          </p:val>
                                        </p:tav>
                                      </p:tavLst>
                                    </p:anim>
                                    <p:anim calcmode="lin" valueType="num">
                                      <p:cBhvr additive="base">
                                        <p:cTn id="276" dur="500"/>
                                        <p:tgtEl>
                                          <p:spTgt spid="520">
                                            <p:txEl>
                                              <p:pRg st="7" end="7"/>
                                            </p:txEl>
                                          </p:spTgt>
                                        </p:tgtEl>
                                        <p:attrNameLst>
                                          <p:attrName>ppt_h</p:attrName>
                                        </p:attrNameLst>
                                      </p:cBhvr>
                                      <p:tavLst>
                                        <p:tav tm="0">
                                          <p:val>
                                            <p:strVal val="0"/>
                                          </p:val>
                                        </p:tav>
                                        <p:tav tm="100000">
                                          <p:val>
                                            <p:strVal val="#ppt_h"/>
                                          </p:val>
                                        </p:tav>
                                      </p:tavLst>
                                    </p:anim>
                                  </p:childTnLst>
                                </p:cTn>
                              </p:par>
                              <p:par>
                                <p:cTn id="277" presetID="23" presetClass="entr" presetSubtype="16" fill="hold" nodeType="withEffect">
                                  <p:stCondLst>
                                    <p:cond delay="200"/>
                                  </p:stCondLst>
                                  <p:childTnLst>
                                    <p:set>
                                      <p:cBhvr>
                                        <p:cTn id="278" dur="1" fill="hold">
                                          <p:stCondLst>
                                            <p:cond delay="0"/>
                                          </p:stCondLst>
                                        </p:cTn>
                                        <p:tgtEl>
                                          <p:spTgt spid="520">
                                            <p:txEl>
                                              <p:pRg st="8" end="8"/>
                                            </p:txEl>
                                          </p:spTgt>
                                        </p:tgtEl>
                                        <p:attrNameLst>
                                          <p:attrName>style.visibility</p:attrName>
                                        </p:attrNameLst>
                                      </p:cBhvr>
                                      <p:to>
                                        <p:strVal val="visible"/>
                                      </p:to>
                                    </p:set>
                                    <p:anim calcmode="lin" valueType="num">
                                      <p:cBhvr additive="base">
                                        <p:cTn id="279" dur="500"/>
                                        <p:tgtEl>
                                          <p:spTgt spid="520">
                                            <p:txEl>
                                              <p:pRg st="8" end="8"/>
                                            </p:txEl>
                                          </p:spTgt>
                                        </p:tgtEl>
                                        <p:attrNameLst>
                                          <p:attrName>ppt_w</p:attrName>
                                        </p:attrNameLst>
                                      </p:cBhvr>
                                      <p:tavLst>
                                        <p:tav tm="0">
                                          <p:val>
                                            <p:strVal val="0"/>
                                          </p:val>
                                        </p:tav>
                                        <p:tav tm="100000">
                                          <p:val>
                                            <p:strVal val="#ppt_w"/>
                                          </p:val>
                                        </p:tav>
                                      </p:tavLst>
                                    </p:anim>
                                    <p:anim calcmode="lin" valueType="num">
                                      <p:cBhvr additive="base">
                                        <p:cTn id="280" dur="500"/>
                                        <p:tgtEl>
                                          <p:spTgt spid="520">
                                            <p:txEl>
                                              <p:pRg st="8" end="8"/>
                                            </p:txEl>
                                          </p:spTgt>
                                        </p:tgtEl>
                                        <p:attrNameLst>
                                          <p:attrName>ppt_h</p:attrName>
                                        </p:attrNameLst>
                                      </p:cBhvr>
                                      <p:tavLst>
                                        <p:tav tm="0">
                                          <p:val>
                                            <p:strVal val="0"/>
                                          </p:val>
                                        </p:tav>
                                        <p:tav tm="100000">
                                          <p:val>
                                            <p:strVal val="#ppt_h"/>
                                          </p:val>
                                        </p:tav>
                                      </p:tavLst>
                                    </p:anim>
                                  </p:childTnLst>
                                </p:cTn>
                              </p:par>
                            </p:childTnLst>
                          </p:cTn>
                        </p:par>
                        <p:par>
                          <p:cTn id="281" fill="hold">
                            <p:stCondLst>
                              <p:cond delay="11000"/>
                            </p:stCondLst>
                            <p:childTnLst>
                              <p:par>
                                <p:cTn id="282" presetID="23" presetClass="entr" presetSubtype="16" fill="hold" nodeType="afterEffect">
                                  <p:stCondLst>
                                    <p:cond delay="0"/>
                                  </p:stCondLst>
                                  <p:childTnLst>
                                    <p:set>
                                      <p:cBhvr>
                                        <p:cTn id="283" dur="1" fill="hold">
                                          <p:stCondLst>
                                            <p:cond delay="0"/>
                                          </p:stCondLst>
                                        </p:cTn>
                                        <p:tgtEl>
                                          <p:spTgt spid="521">
                                            <p:txEl>
                                              <p:pRg st="0" end="0"/>
                                            </p:txEl>
                                          </p:spTgt>
                                        </p:tgtEl>
                                        <p:attrNameLst>
                                          <p:attrName>style.visibility</p:attrName>
                                        </p:attrNameLst>
                                      </p:cBhvr>
                                      <p:to>
                                        <p:strVal val="visible"/>
                                      </p:to>
                                    </p:set>
                                    <p:anim calcmode="lin" valueType="num">
                                      <p:cBhvr additive="base">
                                        <p:cTn id="284" dur="500"/>
                                        <p:tgtEl>
                                          <p:spTgt spid="521">
                                            <p:txEl>
                                              <p:pRg st="0" end="0"/>
                                            </p:txEl>
                                          </p:spTgt>
                                        </p:tgtEl>
                                        <p:attrNameLst>
                                          <p:attrName>ppt_w</p:attrName>
                                        </p:attrNameLst>
                                      </p:cBhvr>
                                      <p:tavLst>
                                        <p:tav tm="0">
                                          <p:val>
                                            <p:strVal val="0"/>
                                          </p:val>
                                        </p:tav>
                                        <p:tav tm="100000">
                                          <p:val>
                                            <p:strVal val="#ppt_w"/>
                                          </p:val>
                                        </p:tav>
                                      </p:tavLst>
                                    </p:anim>
                                    <p:anim calcmode="lin" valueType="num">
                                      <p:cBhvr additive="base">
                                        <p:cTn id="285" dur="500"/>
                                        <p:tgtEl>
                                          <p:spTgt spid="521">
                                            <p:txEl>
                                              <p:pRg st="0" end="0"/>
                                            </p:txEl>
                                          </p:spTgt>
                                        </p:tgtEl>
                                        <p:attrNameLst>
                                          <p:attrName>ppt_h</p:attrName>
                                        </p:attrNameLst>
                                      </p:cBhvr>
                                      <p:tavLst>
                                        <p:tav tm="0">
                                          <p:val>
                                            <p:strVal val="0"/>
                                          </p:val>
                                        </p:tav>
                                        <p:tav tm="100000">
                                          <p:val>
                                            <p:strVal val="#ppt_h"/>
                                          </p:val>
                                        </p:tav>
                                      </p:tavLst>
                                    </p:anim>
                                  </p:childTnLst>
                                </p:cTn>
                              </p:par>
                            </p:childTnLst>
                          </p:cTn>
                        </p:par>
                        <p:par>
                          <p:cTn id="286" fill="hold">
                            <p:stCondLst>
                              <p:cond delay="11500"/>
                            </p:stCondLst>
                            <p:childTnLst>
                              <p:par>
                                <p:cTn id="287" presetID="23" presetClass="entr" presetSubtype="16" fill="hold" nodeType="afterEffect">
                                  <p:stCondLst>
                                    <p:cond delay="0"/>
                                  </p:stCondLst>
                                  <p:childTnLst>
                                    <p:set>
                                      <p:cBhvr>
                                        <p:cTn id="288" dur="1" fill="hold">
                                          <p:stCondLst>
                                            <p:cond delay="0"/>
                                          </p:stCondLst>
                                        </p:cTn>
                                        <p:tgtEl>
                                          <p:spTgt spid="521">
                                            <p:txEl>
                                              <p:pRg st="1" end="1"/>
                                            </p:txEl>
                                          </p:spTgt>
                                        </p:tgtEl>
                                        <p:attrNameLst>
                                          <p:attrName>style.visibility</p:attrName>
                                        </p:attrNameLst>
                                      </p:cBhvr>
                                      <p:to>
                                        <p:strVal val="visible"/>
                                      </p:to>
                                    </p:set>
                                    <p:anim calcmode="lin" valueType="num">
                                      <p:cBhvr additive="base">
                                        <p:cTn id="289" dur="500"/>
                                        <p:tgtEl>
                                          <p:spTgt spid="521">
                                            <p:txEl>
                                              <p:pRg st="1" end="1"/>
                                            </p:txEl>
                                          </p:spTgt>
                                        </p:tgtEl>
                                        <p:attrNameLst>
                                          <p:attrName>ppt_w</p:attrName>
                                        </p:attrNameLst>
                                      </p:cBhvr>
                                      <p:tavLst>
                                        <p:tav tm="0">
                                          <p:val>
                                            <p:strVal val="0"/>
                                          </p:val>
                                        </p:tav>
                                        <p:tav tm="100000">
                                          <p:val>
                                            <p:strVal val="#ppt_w"/>
                                          </p:val>
                                        </p:tav>
                                      </p:tavLst>
                                    </p:anim>
                                    <p:anim calcmode="lin" valueType="num">
                                      <p:cBhvr additive="base">
                                        <p:cTn id="290" dur="500"/>
                                        <p:tgtEl>
                                          <p:spTgt spid="521">
                                            <p:txEl>
                                              <p:pRg st="1" end="1"/>
                                            </p:txEl>
                                          </p:spTgt>
                                        </p:tgtEl>
                                        <p:attrNameLst>
                                          <p:attrName>ppt_h</p:attrName>
                                        </p:attrNameLst>
                                      </p:cBhvr>
                                      <p:tavLst>
                                        <p:tav tm="0">
                                          <p:val>
                                            <p:strVal val="0"/>
                                          </p:val>
                                        </p:tav>
                                        <p:tav tm="100000">
                                          <p:val>
                                            <p:strVal val="#ppt_h"/>
                                          </p:val>
                                        </p:tav>
                                      </p:tavLst>
                                    </p:anim>
                                  </p:childTnLst>
                                </p:cTn>
                              </p:par>
                            </p:childTnLst>
                          </p:cTn>
                        </p:par>
                        <p:par>
                          <p:cTn id="291" fill="hold">
                            <p:stCondLst>
                              <p:cond delay="12000"/>
                            </p:stCondLst>
                            <p:childTnLst>
                              <p:par>
                                <p:cTn id="292" presetID="23" presetClass="entr" presetSubtype="16" fill="hold" nodeType="afterEffect">
                                  <p:stCondLst>
                                    <p:cond delay="0"/>
                                  </p:stCondLst>
                                  <p:childTnLst>
                                    <p:set>
                                      <p:cBhvr>
                                        <p:cTn id="293" dur="1" fill="hold">
                                          <p:stCondLst>
                                            <p:cond delay="0"/>
                                          </p:stCondLst>
                                        </p:cTn>
                                        <p:tgtEl>
                                          <p:spTgt spid="521">
                                            <p:txEl>
                                              <p:pRg st="2" end="2"/>
                                            </p:txEl>
                                          </p:spTgt>
                                        </p:tgtEl>
                                        <p:attrNameLst>
                                          <p:attrName>style.visibility</p:attrName>
                                        </p:attrNameLst>
                                      </p:cBhvr>
                                      <p:to>
                                        <p:strVal val="visible"/>
                                      </p:to>
                                    </p:set>
                                    <p:anim calcmode="lin" valueType="num">
                                      <p:cBhvr additive="base">
                                        <p:cTn id="294" dur="500"/>
                                        <p:tgtEl>
                                          <p:spTgt spid="521">
                                            <p:txEl>
                                              <p:pRg st="2" end="2"/>
                                            </p:txEl>
                                          </p:spTgt>
                                        </p:tgtEl>
                                        <p:attrNameLst>
                                          <p:attrName>ppt_w</p:attrName>
                                        </p:attrNameLst>
                                      </p:cBhvr>
                                      <p:tavLst>
                                        <p:tav tm="0">
                                          <p:val>
                                            <p:strVal val="0"/>
                                          </p:val>
                                        </p:tav>
                                        <p:tav tm="100000">
                                          <p:val>
                                            <p:strVal val="#ppt_w"/>
                                          </p:val>
                                        </p:tav>
                                      </p:tavLst>
                                    </p:anim>
                                    <p:anim calcmode="lin" valueType="num">
                                      <p:cBhvr additive="base">
                                        <p:cTn id="295" dur="500"/>
                                        <p:tgtEl>
                                          <p:spTgt spid="521">
                                            <p:txEl>
                                              <p:pRg st="2" end="2"/>
                                            </p:txEl>
                                          </p:spTgt>
                                        </p:tgtEl>
                                        <p:attrNameLst>
                                          <p:attrName>ppt_h</p:attrName>
                                        </p:attrNameLst>
                                      </p:cBhvr>
                                      <p:tavLst>
                                        <p:tav tm="0">
                                          <p:val>
                                            <p:strVal val="0"/>
                                          </p:val>
                                        </p:tav>
                                        <p:tav tm="100000">
                                          <p:val>
                                            <p:strVal val="#ppt_h"/>
                                          </p:val>
                                        </p:tav>
                                      </p:tavLst>
                                    </p:anim>
                                  </p:childTnLst>
                                </p:cTn>
                              </p:par>
                            </p:childTnLst>
                          </p:cTn>
                        </p:par>
                        <p:par>
                          <p:cTn id="296" fill="hold">
                            <p:stCondLst>
                              <p:cond delay="12500"/>
                            </p:stCondLst>
                            <p:childTnLst>
                              <p:par>
                                <p:cTn id="297" presetID="23" presetClass="entr" presetSubtype="16" fill="hold" nodeType="afterEffect">
                                  <p:stCondLst>
                                    <p:cond delay="0"/>
                                  </p:stCondLst>
                                  <p:childTnLst>
                                    <p:set>
                                      <p:cBhvr>
                                        <p:cTn id="298" dur="1" fill="hold">
                                          <p:stCondLst>
                                            <p:cond delay="0"/>
                                          </p:stCondLst>
                                        </p:cTn>
                                        <p:tgtEl>
                                          <p:spTgt spid="521">
                                            <p:txEl>
                                              <p:pRg st="3" end="3"/>
                                            </p:txEl>
                                          </p:spTgt>
                                        </p:tgtEl>
                                        <p:attrNameLst>
                                          <p:attrName>style.visibility</p:attrName>
                                        </p:attrNameLst>
                                      </p:cBhvr>
                                      <p:to>
                                        <p:strVal val="visible"/>
                                      </p:to>
                                    </p:set>
                                    <p:anim calcmode="lin" valueType="num">
                                      <p:cBhvr additive="base">
                                        <p:cTn id="299" dur="500"/>
                                        <p:tgtEl>
                                          <p:spTgt spid="521">
                                            <p:txEl>
                                              <p:pRg st="3" end="3"/>
                                            </p:txEl>
                                          </p:spTgt>
                                        </p:tgtEl>
                                        <p:attrNameLst>
                                          <p:attrName>ppt_w</p:attrName>
                                        </p:attrNameLst>
                                      </p:cBhvr>
                                      <p:tavLst>
                                        <p:tav tm="0">
                                          <p:val>
                                            <p:strVal val="0"/>
                                          </p:val>
                                        </p:tav>
                                        <p:tav tm="100000">
                                          <p:val>
                                            <p:strVal val="#ppt_w"/>
                                          </p:val>
                                        </p:tav>
                                      </p:tavLst>
                                    </p:anim>
                                    <p:anim calcmode="lin" valueType="num">
                                      <p:cBhvr additive="base">
                                        <p:cTn id="300" dur="500"/>
                                        <p:tgtEl>
                                          <p:spTgt spid="521">
                                            <p:txEl>
                                              <p:pRg st="3" end="3"/>
                                            </p:txEl>
                                          </p:spTgt>
                                        </p:tgtEl>
                                        <p:attrNameLst>
                                          <p:attrName>ppt_h</p:attrName>
                                        </p:attrNameLst>
                                      </p:cBhvr>
                                      <p:tavLst>
                                        <p:tav tm="0">
                                          <p:val>
                                            <p:strVal val="0"/>
                                          </p:val>
                                        </p:tav>
                                        <p:tav tm="100000">
                                          <p:val>
                                            <p:strVal val="#ppt_h"/>
                                          </p:val>
                                        </p:tav>
                                      </p:tavLst>
                                    </p:anim>
                                  </p:childTnLst>
                                </p:cTn>
                              </p:par>
                            </p:childTnLst>
                          </p:cTn>
                        </p:par>
                        <p:par>
                          <p:cTn id="301" fill="hold">
                            <p:stCondLst>
                              <p:cond delay="13000"/>
                            </p:stCondLst>
                            <p:childTnLst>
                              <p:par>
                                <p:cTn id="302" presetID="23" presetClass="entr" presetSubtype="16" fill="hold" nodeType="afterEffect">
                                  <p:stCondLst>
                                    <p:cond delay="0"/>
                                  </p:stCondLst>
                                  <p:childTnLst>
                                    <p:set>
                                      <p:cBhvr>
                                        <p:cTn id="303" dur="1" fill="hold">
                                          <p:stCondLst>
                                            <p:cond delay="0"/>
                                          </p:stCondLst>
                                        </p:cTn>
                                        <p:tgtEl>
                                          <p:spTgt spid="521">
                                            <p:txEl>
                                              <p:pRg st="4" end="4"/>
                                            </p:txEl>
                                          </p:spTgt>
                                        </p:tgtEl>
                                        <p:attrNameLst>
                                          <p:attrName>style.visibility</p:attrName>
                                        </p:attrNameLst>
                                      </p:cBhvr>
                                      <p:to>
                                        <p:strVal val="visible"/>
                                      </p:to>
                                    </p:set>
                                    <p:anim calcmode="lin" valueType="num">
                                      <p:cBhvr additive="base">
                                        <p:cTn id="304" dur="500"/>
                                        <p:tgtEl>
                                          <p:spTgt spid="521">
                                            <p:txEl>
                                              <p:pRg st="4" end="4"/>
                                            </p:txEl>
                                          </p:spTgt>
                                        </p:tgtEl>
                                        <p:attrNameLst>
                                          <p:attrName>ppt_w</p:attrName>
                                        </p:attrNameLst>
                                      </p:cBhvr>
                                      <p:tavLst>
                                        <p:tav tm="0">
                                          <p:val>
                                            <p:strVal val="0"/>
                                          </p:val>
                                        </p:tav>
                                        <p:tav tm="100000">
                                          <p:val>
                                            <p:strVal val="#ppt_w"/>
                                          </p:val>
                                        </p:tav>
                                      </p:tavLst>
                                    </p:anim>
                                    <p:anim calcmode="lin" valueType="num">
                                      <p:cBhvr additive="base">
                                        <p:cTn id="305" dur="500"/>
                                        <p:tgtEl>
                                          <p:spTgt spid="521">
                                            <p:txEl>
                                              <p:pRg st="4" end="4"/>
                                            </p:txEl>
                                          </p:spTgt>
                                        </p:tgtEl>
                                        <p:attrNameLst>
                                          <p:attrName>ppt_h</p:attrName>
                                        </p:attrNameLst>
                                      </p:cBhvr>
                                      <p:tavLst>
                                        <p:tav tm="0">
                                          <p:val>
                                            <p:strVal val="0"/>
                                          </p:val>
                                        </p:tav>
                                        <p:tav tm="100000">
                                          <p:val>
                                            <p:strVal val="#ppt_h"/>
                                          </p:val>
                                        </p:tav>
                                      </p:tavLst>
                                    </p:anim>
                                  </p:childTnLst>
                                </p:cTn>
                              </p:par>
                            </p:childTnLst>
                          </p:cTn>
                        </p:par>
                        <p:par>
                          <p:cTn id="306" fill="hold">
                            <p:stCondLst>
                              <p:cond delay="13500"/>
                            </p:stCondLst>
                            <p:childTnLst>
                              <p:par>
                                <p:cTn id="307" presetID="23" presetClass="entr" presetSubtype="16" fill="hold" nodeType="afterEffect">
                                  <p:stCondLst>
                                    <p:cond delay="0"/>
                                  </p:stCondLst>
                                  <p:childTnLst>
                                    <p:set>
                                      <p:cBhvr>
                                        <p:cTn id="308" dur="1" fill="hold">
                                          <p:stCondLst>
                                            <p:cond delay="0"/>
                                          </p:stCondLst>
                                        </p:cTn>
                                        <p:tgtEl>
                                          <p:spTgt spid="521">
                                            <p:txEl>
                                              <p:pRg st="5" end="5"/>
                                            </p:txEl>
                                          </p:spTgt>
                                        </p:tgtEl>
                                        <p:attrNameLst>
                                          <p:attrName>style.visibility</p:attrName>
                                        </p:attrNameLst>
                                      </p:cBhvr>
                                      <p:to>
                                        <p:strVal val="visible"/>
                                      </p:to>
                                    </p:set>
                                    <p:anim calcmode="lin" valueType="num">
                                      <p:cBhvr additive="base">
                                        <p:cTn id="309" dur="500"/>
                                        <p:tgtEl>
                                          <p:spTgt spid="521">
                                            <p:txEl>
                                              <p:pRg st="5" end="5"/>
                                            </p:txEl>
                                          </p:spTgt>
                                        </p:tgtEl>
                                        <p:attrNameLst>
                                          <p:attrName>ppt_w</p:attrName>
                                        </p:attrNameLst>
                                      </p:cBhvr>
                                      <p:tavLst>
                                        <p:tav tm="0">
                                          <p:val>
                                            <p:strVal val="0"/>
                                          </p:val>
                                        </p:tav>
                                        <p:tav tm="100000">
                                          <p:val>
                                            <p:strVal val="#ppt_w"/>
                                          </p:val>
                                        </p:tav>
                                      </p:tavLst>
                                    </p:anim>
                                    <p:anim calcmode="lin" valueType="num">
                                      <p:cBhvr additive="base">
                                        <p:cTn id="310" dur="500"/>
                                        <p:tgtEl>
                                          <p:spTgt spid="521">
                                            <p:txEl>
                                              <p:pRg st="5" end="5"/>
                                            </p:txEl>
                                          </p:spTgt>
                                        </p:tgtEl>
                                        <p:attrNameLst>
                                          <p:attrName>ppt_h</p:attrName>
                                        </p:attrNameLst>
                                      </p:cBhvr>
                                      <p:tavLst>
                                        <p:tav tm="0">
                                          <p:val>
                                            <p:strVal val="0"/>
                                          </p:val>
                                        </p:tav>
                                        <p:tav tm="100000">
                                          <p:val>
                                            <p:strVal val="#ppt_h"/>
                                          </p:val>
                                        </p:tav>
                                      </p:tavLst>
                                    </p:anim>
                                  </p:childTnLst>
                                </p:cTn>
                              </p:par>
                            </p:childTnLst>
                          </p:cTn>
                        </p:par>
                        <p:par>
                          <p:cTn id="311" fill="hold">
                            <p:stCondLst>
                              <p:cond delay="14000"/>
                            </p:stCondLst>
                            <p:childTnLst>
                              <p:par>
                                <p:cTn id="312" presetID="23" presetClass="entr" presetSubtype="16" fill="hold" nodeType="afterEffect">
                                  <p:stCondLst>
                                    <p:cond delay="0"/>
                                  </p:stCondLst>
                                  <p:childTnLst>
                                    <p:set>
                                      <p:cBhvr>
                                        <p:cTn id="313" dur="1" fill="hold">
                                          <p:stCondLst>
                                            <p:cond delay="0"/>
                                          </p:stCondLst>
                                        </p:cTn>
                                        <p:tgtEl>
                                          <p:spTgt spid="521">
                                            <p:txEl>
                                              <p:pRg st="6" end="6"/>
                                            </p:txEl>
                                          </p:spTgt>
                                        </p:tgtEl>
                                        <p:attrNameLst>
                                          <p:attrName>style.visibility</p:attrName>
                                        </p:attrNameLst>
                                      </p:cBhvr>
                                      <p:to>
                                        <p:strVal val="visible"/>
                                      </p:to>
                                    </p:set>
                                    <p:anim calcmode="lin" valueType="num">
                                      <p:cBhvr additive="base">
                                        <p:cTn id="314" dur="500"/>
                                        <p:tgtEl>
                                          <p:spTgt spid="521">
                                            <p:txEl>
                                              <p:pRg st="6" end="6"/>
                                            </p:txEl>
                                          </p:spTgt>
                                        </p:tgtEl>
                                        <p:attrNameLst>
                                          <p:attrName>ppt_w</p:attrName>
                                        </p:attrNameLst>
                                      </p:cBhvr>
                                      <p:tavLst>
                                        <p:tav tm="0">
                                          <p:val>
                                            <p:strVal val="0"/>
                                          </p:val>
                                        </p:tav>
                                        <p:tav tm="100000">
                                          <p:val>
                                            <p:strVal val="#ppt_w"/>
                                          </p:val>
                                        </p:tav>
                                      </p:tavLst>
                                    </p:anim>
                                    <p:anim calcmode="lin" valueType="num">
                                      <p:cBhvr additive="base">
                                        <p:cTn id="315" dur="500"/>
                                        <p:tgtEl>
                                          <p:spTgt spid="521">
                                            <p:txEl>
                                              <p:pRg st="6" end="6"/>
                                            </p:txEl>
                                          </p:spTgt>
                                        </p:tgtEl>
                                        <p:attrNameLst>
                                          <p:attrName>ppt_h</p:attrName>
                                        </p:attrNameLst>
                                      </p:cBhvr>
                                      <p:tavLst>
                                        <p:tav tm="0">
                                          <p:val>
                                            <p:strVal val="0"/>
                                          </p:val>
                                        </p:tav>
                                        <p:tav tm="100000">
                                          <p:val>
                                            <p:strVal val="#ppt_h"/>
                                          </p:val>
                                        </p:tav>
                                      </p:tavLst>
                                    </p:anim>
                                  </p:childTnLst>
                                </p:cTn>
                              </p:par>
                            </p:childTnLst>
                          </p:cTn>
                        </p:par>
                        <p:par>
                          <p:cTn id="316" fill="hold">
                            <p:stCondLst>
                              <p:cond delay="14500"/>
                            </p:stCondLst>
                            <p:childTnLst>
                              <p:par>
                                <p:cTn id="317" presetID="23" presetClass="entr" presetSubtype="16" fill="hold" nodeType="afterEffect">
                                  <p:stCondLst>
                                    <p:cond delay="0"/>
                                  </p:stCondLst>
                                  <p:childTnLst>
                                    <p:set>
                                      <p:cBhvr>
                                        <p:cTn id="318" dur="1" fill="hold">
                                          <p:stCondLst>
                                            <p:cond delay="0"/>
                                          </p:stCondLst>
                                        </p:cTn>
                                        <p:tgtEl>
                                          <p:spTgt spid="521">
                                            <p:txEl>
                                              <p:pRg st="7" end="7"/>
                                            </p:txEl>
                                          </p:spTgt>
                                        </p:tgtEl>
                                        <p:attrNameLst>
                                          <p:attrName>style.visibility</p:attrName>
                                        </p:attrNameLst>
                                      </p:cBhvr>
                                      <p:to>
                                        <p:strVal val="visible"/>
                                      </p:to>
                                    </p:set>
                                    <p:anim calcmode="lin" valueType="num">
                                      <p:cBhvr additive="base">
                                        <p:cTn id="319" dur="500"/>
                                        <p:tgtEl>
                                          <p:spTgt spid="521">
                                            <p:txEl>
                                              <p:pRg st="7" end="7"/>
                                            </p:txEl>
                                          </p:spTgt>
                                        </p:tgtEl>
                                        <p:attrNameLst>
                                          <p:attrName>ppt_w</p:attrName>
                                        </p:attrNameLst>
                                      </p:cBhvr>
                                      <p:tavLst>
                                        <p:tav tm="0">
                                          <p:val>
                                            <p:strVal val="0"/>
                                          </p:val>
                                        </p:tav>
                                        <p:tav tm="100000">
                                          <p:val>
                                            <p:strVal val="#ppt_w"/>
                                          </p:val>
                                        </p:tav>
                                      </p:tavLst>
                                    </p:anim>
                                    <p:anim calcmode="lin" valueType="num">
                                      <p:cBhvr additive="base">
                                        <p:cTn id="320" dur="500"/>
                                        <p:tgtEl>
                                          <p:spTgt spid="521">
                                            <p:txEl>
                                              <p:pRg st="7" end="7"/>
                                            </p:txEl>
                                          </p:spTgt>
                                        </p:tgtEl>
                                        <p:attrNameLst>
                                          <p:attrName>ppt_h</p:attrName>
                                        </p:attrNameLst>
                                      </p:cBhvr>
                                      <p:tavLst>
                                        <p:tav tm="0">
                                          <p:val>
                                            <p:strVal val="0"/>
                                          </p:val>
                                        </p:tav>
                                        <p:tav tm="100000">
                                          <p:val>
                                            <p:strVal val="#ppt_h"/>
                                          </p:val>
                                        </p:tav>
                                      </p:tavLst>
                                    </p:anim>
                                  </p:childTnLst>
                                </p:cTn>
                              </p:par>
                            </p:childTnLst>
                          </p:cTn>
                        </p:par>
                        <p:par>
                          <p:cTn id="321" fill="hold">
                            <p:stCondLst>
                              <p:cond delay="15000"/>
                            </p:stCondLst>
                            <p:childTnLst>
                              <p:par>
                                <p:cTn id="322" presetID="23" presetClass="entr" presetSubtype="16" fill="hold" nodeType="afterEffect">
                                  <p:stCondLst>
                                    <p:cond delay="0"/>
                                  </p:stCondLst>
                                  <p:childTnLst>
                                    <p:set>
                                      <p:cBhvr>
                                        <p:cTn id="323" dur="1" fill="hold">
                                          <p:stCondLst>
                                            <p:cond delay="0"/>
                                          </p:stCondLst>
                                        </p:cTn>
                                        <p:tgtEl>
                                          <p:spTgt spid="521">
                                            <p:txEl>
                                              <p:pRg st="8" end="8"/>
                                            </p:txEl>
                                          </p:spTgt>
                                        </p:tgtEl>
                                        <p:attrNameLst>
                                          <p:attrName>style.visibility</p:attrName>
                                        </p:attrNameLst>
                                      </p:cBhvr>
                                      <p:to>
                                        <p:strVal val="visible"/>
                                      </p:to>
                                    </p:set>
                                    <p:anim calcmode="lin" valueType="num">
                                      <p:cBhvr additive="base">
                                        <p:cTn id="324" dur="500"/>
                                        <p:tgtEl>
                                          <p:spTgt spid="521">
                                            <p:txEl>
                                              <p:pRg st="8" end="8"/>
                                            </p:txEl>
                                          </p:spTgt>
                                        </p:tgtEl>
                                        <p:attrNameLst>
                                          <p:attrName>ppt_w</p:attrName>
                                        </p:attrNameLst>
                                      </p:cBhvr>
                                      <p:tavLst>
                                        <p:tav tm="0">
                                          <p:val>
                                            <p:strVal val="0"/>
                                          </p:val>
                                        </p:tav>
                                        <p:tav tm="100000">
                                          <p:val>
                                            <p:strVal val="#ppt_w"/>
                                          </p:val>
                                        </p:tav>
                                      </p:tavLst>
                                    </p:anim>
                                    <p:anim calcmode="lin" valueType="num">
                                      <p:cBhvr additive="base">
                                        <p:cTn id="325" dur="500"/>
                                        <p:tgtEl>
                                          <p:spTgt spid="521">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footer information">
  <p:cSld name="Two footer information">
    <p:spTree>
      <p:nvGrpSpPr>
        <p:cNvPr id="1" name="Shape 523"/>
        <p:cNvGrpSpPr/>
        <p:nvPr/>
      </p:nvGrpSpPr>
      <p:grpSpPr>
        <a:xfrm>
          <a:off x="0" y="0"/>
          <a:ext cx="0" cy="0"/>
          <a:chOff x="0" y="0"/>
          <a:chExt cx="0" cy="0"/>
        </a:xfrm>
      </p:grpSpPr>
      <p:sp>
        <p:nvSpPr>
          <p:cNvPr id="524" name="Google Shape;524;p33"/>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25" name="Google Shape;525;p33"/>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26" name="Google Shape;526;p33"/>
          <p:cNvSpPr txBox="1">
            <a:spLocks noGrp="1"/>
          </p:cNvSpPr>
          <p:nvPr>
            <p:ph type="body" idx="3"/>
          </p:nvPr>
        </p:nvSpPr>
        <p:spPr>
          <a:xfrm>
            <a:off x="3645737" y="9943791"/>
            <a:ext cx="7966024"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27" name="Google Shape;527;p33"/>
          <p:cNvSpPr txBox="1">
            <a:spLocks noGrp="1"/>
          </p:cNvSpPr>
          <p:nvPr>
            <p:ph type="body" idx="4"/>
          </p:nvPr>
        </p:nvSpPr>
        <p:spPr>
          <a:xfrm>
            <a:off x="3645737" y="10808753"/>
            <a:ext cx="7966024"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28" name="Google Shape;528;p33"/>
          <p:cNvSpPr/>
          <p:nvPr/>
        </p:nvSpPr>
        <p:spPr>
          <a:xfrm>
            <a:off x="1924417" y="9838200"/>
            <a:ext cx="1439998" cy="1441291"/>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29" name="Google Shape;529;p33"/>
          <p:cNvSpPr txBox="1">
            <a:spLocks noGrp="1"/>
          </p:cNvSpPr>
          <p:nvPr>
            <p:ph type="body" idx="5"/>
          </p:nvPr>
        </p:nvSpPr>
        <p:spPr>
          <a:xfrm>
            <a:off x="2039882" y="10020766"/>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30" name="Google Shape;530;p33"/>
          <p:cNvSpPr txBox="1">
            <a:spLocks noGrp="1"/>
          </p:cNvSpPr>
          <p:nvPr>
            <p:ph type="body" idx="6"/>
          </p:nvPr>
        </p:nvSpPr>
        <p:spPr>
          <a:xfrm>
            <a:off x="14934540" y="9972404"/>
            <a:ext cx="7966024"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31" name="Google Shape;531;p33"/>
          <p:cNvSpPr txBox="1">
            <a:spLocks noGrp="1"/>
          </p:cNvSpPr>
          <p:nvPr>
            <p:ph type="body" idx="7"/>
          </p:nvPr>
        </p:nvSpPr>
        <p:spPr>
          <a:xfrm>
            <a:off x="14934540" y="10837367"/>
            <a:ext cx="7966024"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32" name="Google Shape;532;p33"/>
          <p:cNvSpPr/>
          <p:nvPr/>
        </p:nvSpPr>
        <p:spPr>
          <a:xfrm>
            <a:off x="13225126" y="9866816"/>
            <a:ext cx="1439998" cy="1441291"/>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33" name="Google Shape;533;p33"/>
          <p:cNvSpPr txBox="1">
            <a:spLocks noGrp="1"/>
          </p:cNvSpPr>
          <p:nvPr>
            <p:ph type="body" idx="8"/>
          </p:nvPr>
        </p:nvSpPr>
        <p:spPr>
          <a:xfrm>
            <a:off x="13340588" y="10049382"/>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524">
                                            <p:txEl>
                                              <p:pRg st="0" end="0"/>
                                            </p:txEl>
                                          </p:spTgt>
                                        </p:tgtEl>
                                        <p:attrNameLst>
                                          <p:attrName>style.visibility</p:attrName>
                                        </p:attrNameLst>
                                      </p:cBhvr>
                                      <p:to>
                                        <p:strVal val="visible"/>
                                      </p:to>
                                    </p:set>
                                    <p:animEffect transition="in" filter="fade">
                                      <p:cBhvr>
                                        <p:cTn id="7" dur="400"/>
                                        <p:tgtEl>
                                          <p:spTgt spid="524">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524">
                                            <p:txEl>
                                              <p:pRg st="1" end="1"/>
                                            </p:txEl>
                                          </p:spTgt>
                                        </p:tgtEl>
                                        <p:attrNameLst>
                                          <p:attrName>style.visibility</p:attrName>
                                        </p:attrNameLst>
                                      </p:cBhvr>
                                      <p:to>
                                        <p:strVal val="visible"/>
                                      </p:to>
                                    </p:set>
                                    <p:animEffect transition="in" filter="fade">
                                      <p:cBhvr>
                                        <p:cTn id="10" dur="400"/>
                                        <p:tgtEl>
                                          <p:spTgt spid="524">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24">
                                            <p:txEl>
                                              <p:pRg st="2" end="2"/>
                                            </p:txEl>
                                          </p:spTgt>
                                        </p:tgtEl>
                                        <p:attrNameLst>
                                          <p:attrName>style.visibility</p:attrName>
                                        </p:attrNameLst>
                                      </p:cBhvr>
                                      <p:to>
                                        <p:strVal val="visible"/>
                                      </p:to>
                                    </p:set>
                                    <p:animEffect transition="in" filter="fade">
                                      <p:cBhvr>
                                        <p:cTn id="13" dur="400"/>
                                        <p:tgtEl>
                                          <p:spTgt spid="524">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24">
                                            <p:txEl>
                                              <p:pRg st="3" end="3"/>
                                            </p:txEl>
                                          </p:spTgt>
                                        </p:tgtEl>
                                        <p:attrNameLst>
                                          <p:attrName>style.visibility</p:attrName>
                                        </p:attrNameLst>
                                      </p:cBhvr>
                                      <p:to>
                                        <p:strVal val="visible"/>
                                      </p:to>
                                    </p:set>
                                    <p:animEffect transition="in" filter="fade">
                                      <p:cBhvr>
                                        <p:cTn id="16" dur="400"/>
                                        <p:tgtEl>
                                          <p:spTgt spid="524">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24">
                                            <p:txEl>
                                              <p:pRg st="4" end="4"/>
                                            </p:txEl>
                                          </p:spTgt>
                                        </p:tgtEl>
                                        <p:attrNameLst>
                                          <p:attrName>style.visibility</p:attrName>
                                        </p:attrNameLst>
                                      </p:cBhvr>
                                      <p:to>
                                        <p:strVal val="visible"/>
                                      </p:to>
                                    </p:set>
                                    <p:animEffect transition="in" filter="fade">
                                      <p:cBhvr>
                                        <p:cTn id="19" dur="400"/>
                                        <p:tgtEl>
                                          <p:spTgt spid="524">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24">
                                            <p:txEl>
                                              <p:pRg st="5" end="5"/>
                                            </p:txEl>
                                          </p:spTgt>
                                        </p:tgtEl>
                                        <p:attrNameLst>
                                          <p:attrName>style.visibility</p:attrName>
                                        </p:attrNameLst>
                                      </p:cBhvr>
                                      <p:to>
                                        <p:strVal val="visible"/>
                                      </p:to>
                                    </p:set>
                                    <p:animEffect transition="in" filter="fade">
                                      <p:cBhvr>
                                        <p:cTn id="22" dur="400"/>
                                        <p:tgtEl>
                                          <p:spTgt spid="524">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24">
                                            <p:txEl>
                                              <p:pRg st="6" end="6"/>
                                            </p:txEl>
                                          </p:spTgt>
                                        </p:tgtEl>
                                        <p:attrNameLst>
                                          <p:attrName>style.visibility</p:attrName>
                                        </p:attrNameLst>
                                      </p:cBhvr>
                                      <p:to>
                                        <p:strVal val="visible"/>
                                      </p:to>
                                    </p:set>
                                    <p:animEffect transition="in" filter="fade">
                                      <p:cBhvr>
                                        <p:cTn id="25" dur="400"/>
                                        <p:tgtEl>
                                          <p:spTgt spid="524">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24">
                                            <p:txEl>
                                              <p:pRg st="7" end="7"/>
                                            </p:txEl>
                                          </p:spTgt>
                                        </p:tgtEl>
                                        <p:attrNameLst>
                                          <p:attrName>style.visibility</p:attrName>
                                        </p:attrNameLst>
                                      </p:cBhvr>
                                      <p:to>
                                        <p:strVal val="visible"/>
                                      </p:to>
                                    </p:set>
                                    <p:animEffect transition="in" filter="fade">
                                      <p:cBhvr>
                                        <p:cTn id="28" dur="400"/>
                                        <p:tgtEl>
                                          <p:spTgt spid="524">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24">
                                            <p:txEl>
                                              <p:pRg st="8" end="8"/>
                                            </p:txEl>
                                          </p:spTgt>
                                        </p:tgtEl>
                                        <p:attrNameLst>
                                          <p:attrName>style.visibility</p:attrName>
                                        </p:attrNameLst>
                                      </p:cBhvr>
                                      <p:to>
                                        <p:strVal val="visible"/>
                                      </p:to>
                                    </p:set>
                                    <p:animEffect transition="in" filter="fade">
                                      <p:cBhvr>
                                        <p:cTn id="31" dur="400"/>
                                        <p:tgtEl>
                                          <p:spTgt spid="524">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525">
                                            <p:txEl>
                                              <p:pRg st="0" end="0"/>
                                            </p:txEl>
                                          </p:spTgt>
                                        </p:tgtEl>
                                        <p:attrNameLst>
                                          <p:attrName>style.visibility</p:attrName>
                                        </p:attrNameLst>
                                      </p:cBhvr>
                                      <p:to>
                                        <p:strVal val="visible"/>
                                      </p:to>
                                    </p:set>
                                    <p:anim calcmode="lin" valueType="num">
                                      <p:cBhvr additive="base">
                                        <p:cTn id="34" dur="500"/>
                                        <p:tgtEl>
                                          <p:spTgt spid="525">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525">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525">
                                            <p:txEl>
                                              <p:pRg st="1" end="1"/>
                                            </p:txEl>
                                          </p:spTgt>
                                        </p:tgtEl>
                                        <p:attrNameLst>
                                          <p:attrName>style.visibility</p:attrName>
                                        </p:attrNameLst>
                                      </p:cBhvr>
                                      <p:to>
                                        <p:strVal val="visible"/>
                                      </p:to>
                                    </p:set>
                                    <p:anim calcmode="lin" valueType="num">
                                      <p:cBhvr additive="base">
                                        <p:cTn id="38" dur="500"/>
                                        <p:tgtEl>
                                          <p:spTgt spid="525">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525">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525">
                                            <p:txEl>
                                              <p:pRg st="2" end="2"/>
                                            </p:txEl>
                                          </p:spTgt>
                                        </p:tgtEl>
                                        <p:attrNameLst>
                                          <p:attrName>style.visibility</p:attrName>
                                        </p:attrNameLst>
                                      </p:cBhvr>
                                      <p:to>
                                        <p:strVal val="visible"/>
                                      </p:to>
                                    </p:set>
                                    <p:anim calcmode="lin" valueType="num">
                                      <p:cBhvr additive="base">
                                        <p:cTn id="42" dur="500"/>
                                        <p:tgtEl>
                                          <p:spTgt spid="525">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525">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525">
                                            <p:txEl>
                                              <p:pRg st="3" end="3"/>
                                            </p:txEl>
                                          </p:spTgt>
                                        </p:tgtEl>
                                        <p:attrNameLst>
                                          <p:attrName>style.visibility</p:attrName>
                                        </p:attrNameLst>
                                      </p:cBhvr>
                                      <p:to>
                                        <p:strVal val="visible"/>
                                      </p:to>
                                    </p:set>
                                    <p:anim calcmode="lin" valueType="num">
                                      <p:cBhvr additive="base">
                                        <p:cTn id="46" dur="500"/>
                                        <p:tgtEl>
                                          <p:spTgt spid="525">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525">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525">
                                            <p:txEl>
                                              <p:pRg st="4" end="4"/>
                                            </p:txEl>
                                          </p:spTgt>
                                        </p:tgtEl>
                                        <p:attrNameLst>
                                          <p:attrName>style.visibility</p:attrName>
                                        </p:attrNameLst>
                                      </p:cBhvr>
                                      <p:to>
                                        <p:strVal val="visible"/>
                                      </p:to>
                                    </p:set>
                                    <p:anim calcmode="lin" valueType="num">
                                      <p:cBhvr additive="base">
                                        <p:cTn id="50" dur="500"/>
                                        <p:tgtEl>
                                          <p:spTgt spid="525">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525">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525">
                                            <p:txEl>
                                              <p:pRg st="5" end="5"/>
                                            </p:txEl>
                                          </p:spTgt>
                                        </p:tgtEl>
                                        <p:attrNameLst>
                                          <p:attrName>style.visibility</p:attrName>
                                        </p:attrNameLst>
                                      </p:cBhvr>
                                      <p:to>
                                        <p:strVal val="visible"/>
                                      </p:to>
                                    </p:set>
                                    <p:anim calcmode="lin" valueType="num">
                                      <p:cBhvr additive="base">
                                        <p:cTn id="54" dur="500"/>
                                        <p:tgtEl>
                                          <p:spTgt spid="525">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525">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525">
                                            <p:txEl>
                                              <p:pRg st="6" end="6"/>
                                            </p:txEl>
                                          </p:spTgt>
                                        </p:tgtEl>
                                        <p:attrNameLst>
                                          <p:attrName>style.visibility</p:attrName>
                                        </p:attrNameLst>
                                      </p:cBhvr>
                                      <p:to>
                                        <p:strVal val="visible"/>
                                      </p:to>
                                    </p:set>
                                    <p:anim calcmode="lin" valueType="num">
                                      <p:cBhvr additive="base">
                                        <p:cTn id="58" dur="500"/>
                                        <p:tgtEl>
                                          <p:spTgt spid="525">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525">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525">
                                            <p:txEl>
                                              <p:pRg st="7" end="7"/>
                                            </p:txEl>
                                          </p:spTgt>
                                        </p:tgtEl>
                                        <p:attrNameLst>
                                          <p:attrName>style.visibility</p:attrName>
                                        </p:attrNameLst>
                                      </p:cBhvr>
                                      <p:to>
                                        <p:strVal val="visible"/>
                                      </p:to>
                                    </p:set>
                                    <p:anim calcmode="lin" valueType="num">
                                      <p:cBhvr additive="base">
                                        <p:cTn id="62" dur="500"/>
                                        <p:tgtEl>
                                          <p:spTgt spid="525">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525">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525">
                                            <p:txEl>
                                              <p:pRg st="8" end="8"/>
                                            </p:txEl>
                                          </p:spTgt>
                                        </p:tgtEl>
                                        <p:attrNameLst>
                                          <p:attrName>style.visibility</p:attrName>
                                        </p:attrNameLst>
                                      </p:cBhvr>
                                      <p:to>
                                        <p:strVal val="visible"/>
                                      </p:to>
                                    </p:set>
                                    <p:anim calcmode="lin" valueType="num">
                                      <p:cBhvr additive="base">
                                        <p:cTn id="66" dur="500"/>
                                        <p:tgtEl>
                                          <p:spTgt spid="525">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525">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526">
                                            <p:txEl>
                                              <p:pRg st="0" end="0"/>
                                            </p:txEl>
                                          </p:spTgt>
                                        </p:tgtEl>
                                        <p:attrNameLst>
                                          <p:attrName>style.visibility</p:attrName>
                                        </p:attrNameLst>
                                      </p:cBhvr>
                                      <p:to>
                                        <p:strVal val="visible"/>
                                      </p:to>
                                    </p:set>
                                    <p:anim calcmode="lin" valueType="num">
                                      <p:cBhvr additive="base">
                                        <p:cTn id="70" dur="500"/>
                                        <p:tgtEl>
                                          <p:spTgt spid="526">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526">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526">
                                            <p:txEl>
                                              <p:pRg st="1" end="1"/>
                                            </p:txEl>
                                          </p:spTgt>
                                        </p:tgtEl>
                                        <p:attrNameLst>
                                          <p:attrName>style.visibility</p:attrName>
                                        </p:attrNameLst>
                                      </p:cBhvr>
                                      <p:to>
                                        <p:strVal val="visible"/>
                                      </p:to>
                                    </p:set>
                                    <p:anim calcmode="lin" valueType="num">
                                      <p:cBhvr additive="base">
                                        <p:cTn id="74" dur="500"/>
                                        <p:tgtEl>
                                          <p:spTgt spid="526">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526">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526">
                                            <p:txEl>
                                              <p:pRg st="2" end="2"/>
                                            </p:txEl>
                                          </p:spTgt>
                                        </p:tgtEl>
                                        <p:attrNameLst>
                                          <p:attrName>style.visibility</p:attrName>
                                        </p:attrNameLst>
                                      </p:cBhvr>
                                      <p:to>
                                        <p:strVal val="visible"/>
                                      </p:to>
                                    </p:set>
                                    <p:anim calcmode="lin" valueType="num">
                                      <p:cBhvr additive="base">
                                        <p:cTn id="78" dur="500"/>
                                        <p:tgtEl>
                                          <p:spTgt spid="526">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526">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526">
                                            <p:txEl>
                                              <p:pRg st="3" end="3"/>
                                            </p:txEl>
                                          </p:spTgt>
                                        </p:tgtEl>
                                        <p:attrNameLst>
                                          <p:attrName>style.visibility</p:attrName>
                                        </p:attrNameLst>
                                      </p:cBhvr>
                                      <p:to>
                                        <p:strVal val="visible"/>
                                      </p:to>
                                    </p:set>
                                    <p:anim calcmode="lin" valueType="num">
                                      <p:cBhvr additive="base">
                                        <p:cTn id="82" dur="500"/>
                                        <p:tgtEl>
                                          <p:spTgt spid="526">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526">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526">
                                            <p:txEl>
                                              <p:pRg st="4" end="4"/>
                                            </p:txEl>
                                          </p:spTgt>
                                        </p:tgtEl>
                                        <p:attrNameLst>
                                          <p:attrName>style.visibility</p:attrName>
                                        </p:attrNameLst>
                                      </p:cBhvr>
                                      <p:to>
                                        <p:strVal val="visible"/>
                                      </p:to>
                                    </p:set>
                                    <p:anim calcmode="lin" valueType="num">
                                      <p:cBhvr additive="base">
                                        <p:cTn id="86" dur="500"/>
                                        <p:tgtEl>
                                          <p:spTgt spid="526">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526">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526">
                                            <p:txEl>
                                              <p:pRg st="5" end="5"/>
                                            </p:txEl>
                                          </p:spTgt>
                                        </p:tgtEl>
                                        <p:attrNameLst>
                                          <p:attrName>style.visibility</p:attrName>
                                        </p:attrNameLst>
                                      </p:cBhvr>
                                      <p:to>
                                        <p:strVal val="visible"/>
                                      </p:to>
                                    </p:set>
                                    <p:anim calcmode="lin" valueType="num">
                                      <p:cBhvr additive="base">
                                        <p:cTn id="90" dur="500"/>
                                        <p:tgtEl>
                                          <p:spTgt spid="526">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526">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526">
                                            <p:txEl>
                                              <p:pRg st="6" end="6"/>
                                            </p:txEl>
                                          </p:spTgt>
                                        </p:tgtEl>
                                        <p:attrNameLst>
                                          <p:attrName>style.visibility</p:attrName>
                                        </p:attrNameLst>
                                      </p:cBhvr>
                                      <p:to>
                                        <p:strVal val="visible"/>
                                      </p:to>
                                    </p:set>
                                    <p:anim calcmode="lin" valueType="num">
                                      <p:cBhvr additive="base">
                                        <p:cTn id="94" dur="500"/>
                                        <p:tgtEl>
                                          <p:spTgt spid="526">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526">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526">
                                            <p:txEl>
                                              <p:pRg st="7" end="7"/>
                                            </p:txEl>
                                          </p:spTgt>
                                        </p:tgtEl>
                                        <p:attrNameLst>
                                          <p:attrName>style.visibility</p:attrName>
                                        </p:attrNameLst>
                                      </p:cBhvr>
                                      <p:to>
                                        <p:strVal val="visible"/>
                                      </p:to>
                                    </p:set>
                                    <p:anim calcmode="lin" valueType="num">
                                      <p:cBhvr additive="base">
                                        <p:cTn id="98" dur="500"/>
                                        <p:tgtEl>
                                          <p:spTgt spid="526">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526">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526">
                                            <p:txEl>
                                              <p:pRg st="8" end="8"/>
                                            </p:txEl>
                                          </p:spTgt>
                                        </p:tgtEl>
                                        <p:attrNameLst>
                                          <p:attrName>style.visibility</p:attrName>
                                        </p:attrNameLst>
                                      </p:cBhvr>
                                      <p:to>
                                        <p:strVal val="visible"/>
                                      </p:to>
                                    </p:set>
                                    <p:anim calcmode="lin" valueType="num">
                                      <p:cBhvr additive="base">
                                        <p:cTn id="102" dur="500"/>
                                        <p:tgtEl>
                                          <p:spTgt spid="526">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526">
                                            <p:txEl>
                                              <p:pRg st="8" end="8"/>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527">
                                            <p:txEl>
                                              <p:pRg st="0" end="0"/>
                                            </p:txEl>
                                          </p:spTgt>
                                        </p:tgtEl>
                                        <p:attrNameLst>
                                          <p:attrName>style.visibility</p:attrName>
                                        </p:attrNameLst>
                                      </p:cBhvr>
                                      <p:to>
                                        <p:strVal val="visible"/>
                                      </p:to>
                                    </p:set>
                                    <p:anim calcmode="lin" valueType="num">
                                      <p:cBhvr additive="base">
                                        <p:cTn id="106" dur="500"/>
                                        <p:tgtEl>
                                          <p:spTgt spid="527">
                                            <p:txEl>
                                              <p:pRg st="0" end="0"/>
                                            </p:txEl>
                                          </p:spTgt>
                                        </p:tgtEl>
                                        <p:attrNameLst>
                                          <p:attrName>ppt_w</p:attrName>
                                        </p:attrNameLst>
                                      </p:cBhvr>
                                      <p:tavLst>
                                        <p:tav tm="0">
                                          <p:val>
                                            <p:strVal val="0"/>
                                          </p:val>
                                        </p:tav>
                                        <p:tav tm="100000">
                                          <p:val>
                                            <p:strVal val="#ppt_w"/>
                                          </p:val>
                                        </p:tav>
                                      </p:tavLst>
                                    </p:anim>
                                    <p:anim calcmode="lin" valueType="num">
                                      <p:cBhvr additive="base">
                                        <p:cTn id="107" dur="500"/>
                                        <p:tgtEl>
                                          <p:spTgt spid="527">
                                            <p:txEl>
                                              <p:pRg st="0" end="0"/>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527">
                                            <p:txEl>
                                              <p:pRg st="1" end="1"/>
                                            </p:txEl>
                                          </p:spTgt>
                                        </p:tgtEl>
                                        <p:attrNameLst>
                                          <p:attrName>style.visibility</p:attrName>
                                        </p:attrNameLst>
                                      </p:cBhvr>
                                      <p:to>
                                        <p:strVal val="visible"/>
                                      </p:to>
                                    </p:set>
                                    <p:anim calcmode="lin" valueType="num">
                                      <p:cBhvr additive="base">
                                        <p:cTn id="110" dur="500"/>
                                        <p:tgtEl>
                                          <p:spTgt spid="527">
                                            <p:txEl>
                                              <p:pRg st="1" end="1"/>
                                            </p:txEl>
                                          </p:spTgt>
                                        </p:tgtEl>
                                        <p:attrNameLst>
                                          <p:attrName>ppt_w</p:attrName>
                                        </p:attrNameLst>
                                      </p:cBhvr>
                                      <p:tavLst>
                                        <p:tav tm="0">
                                          <p:val>
                                            <p:strVal val="0"/>
                                          </p:val>
                                        </p:tav>
                                        <p:tav tm="100000">
                                          <p:val>
                                            <p:strVal val="#ppt_w"/>
                                          </p:val>
                                        </p:tav>
                                      </p:tavLst>
                                    </p:anim>
                                    <p:anim calcmode="lin" valueType="num">
                                      <p:cBhvr additive="base">
                                        <p:cTn id="111" dur="500"/>
                                        <p:tgtEl>
                                          <p:spTgt spid="527">
                                            <p:txEl>
                                              <p:pRg st="1" end="1"/>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527">
                                            <p:txEl>
                                              <p:pRg st="2" end="2"/>
                                            </p:txEl>
                                          </p:spTgt>
                                        </p:tgtEl>
                                        <p:attrNameLst>
                                          <p:attrName>style.visibility</p:attrName>
                                        </p:attrNameLst>
                                      </p:cBhvr>
                                      <p:to>
                                        <p:strVal val="visible"/>
                                      </p:to>
                                    </p:set>
                                    <p:anim calcmode="lin" valueType="num">
                                      <p:cBhvr additive="base">
                                        <p:cTn id="114" dur="500"/>
                                        <p:tgtEl>
                                          <p:spTgt spid="527">
                                            <p:txEl>
                                              <p:pRg st="2" end="2"/>
                                            </p:txEl>
                                          </p:spTgt>
                                        </p:tgtEl>
                                        <p:attrNameLst>
                                          <p:attrName>ppt_w</p:attrName>
                                        </p:attrNameLst>
                                      </p:cBhvr>
                                      <p:tavLst>
                                        <p:tav tm="0">
                                          <p:val>
                                            <p:strVal val="0"/>
                                          </p:val>
                                        </p:tav>
                                        <p:tav tm="100000">
                                          <p:val>
                                            <p:strVal val="#ppt_w"/>
                                          </p:val>
                                        </p:tav>
                                      </p:tavLst>
                                    </p:anim>
                                    <p:anim calcmode="lin" valueType="num">
                                      <p:cBhvr additive="base">
                                        <p:cTn id="115" dur="500"/>
                                        <p:tgtEl>
                                          <p:spTgt spid="527">
                                            <p:txEl>
                                              <p:pRg st="2" end="2"/>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527">
                                            <p:txEl>
                                              <p:pRg st="3" end="3"/>
                                            </p:txEl>
                                          </p:spTgt>
                                        </p:tgtEl>
                                        <p:attrNameLst>
                                          <p:attrName>style.visibility</p:attrName>
                                        </p:attrNameLst>
                                      </p:cBhvr>
                                      <p:to>
                                        <p:strVal val="visible"/>
                                      </p:to>
                                    </p:set>
                                    <p:anim calcmode="lin" valueType="num">
                                      <p:cBhvr additive="base">
                                        <p:cTn id="118" dur="500"/>
                                        <p:tgtEl>
                                          <p:spTgt spid="527">
                                            <p:txEl>
                                              <p:pRg st="3" end="3"/>
                                            </p:txEl>
                                          </p:spTgt>
                                        </p:tgtEl>
                                        <p:attrNameLst>
                                          <p:attrName>ppt_w</p:attrName>
                                        </p:attrNameLst>
                                      </p:cBhvr>
                                      <p:tavLst>
                                        <p:tav tm="0">
                                          <p:val>
                                            <p:strVal val="0"/>
                                          </p:val>
                                        </p:tav>
                                        <p:tav tm="100000">
                                          <p:val>
                                            <p:strVal val="#ppt_w"/>
                                          </p:val>
                                        </p:tav>
                                      </p:tavLst>
                                    </p:anim>
                                    <p:anim calcmode="lin" valueType="num">
                                      <p:cBhvr additive="base">
                                        <p:cTn id="119" dur="500"/>
                                        <p:tgtEl>
                                          <p:spTgt spid="527">
                                            <p:txEl>
                                              <p:pRg st="3" end="3"/>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527">
                                            <p:txEl>
                                              <p:pRg st="4" end="4"/>
                                            </p:txEl>
                                          </p:spTgt>
                                        </p:tgtEl>
                                        <p:attrNameLst>
                                          <p:attrName>style.visibility</p:attrName>
                                        </p:attrNameLst>
                                      </p:cBhvr>
                                      <p:to>
                                        <p:strVal val="visible"/>
                                      </p:to>
                                    </p:set>
                                    <p:anim calcmode="lin" valueType="num">
                                      <p:cBhvr additive="base">
                                        <p:cTn id="122" dur="500"/>
                                        <p:tgtEl>
                                          <p:spTgt spid="527">
                                            <p:txEl>
                                              <p:pRg st="4" end="4"/>
                                            </p:txEl>
                                          </p:spTgt>
                                        </p:tgtEl>
                                        <p:attrNameLst>
                                          <p:attrName>ppt_w</p:attrName>
                                        </p:attrNameLst>
                                      </p:cBhvr>
                                      <p:tavLst>
                                        <p:tav tm="0">
                                          <p:val>
                                            <p:strVal val="0"/>
                                          </p:val>
                                        </p:tav>
                                        <p:tav tm="100000">
                                          <p:val>
                                            <p:strVal val="#ppt_w"/>
                                          </p:val>
                                        </p:tav>
                                      </p:tavLst>
                                    </p:anim>
                                    <p:anim calcmode="lin" valueType="num">
                                      <p:cBhvr additive="base">
                                        <p:cTn id="123" dur="500"/>
                                        <p:tgtEl>
                                          <p:spTgt spid="527">
                                            <p:txEl>
                                              <p:pRg st="4" end="4"/>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527">
                                            <p:txEl>
                                              <p:pRg st="5" end="5"/>
                                            </p:txEl>
                                          </p:spTgt>
                                        </p:tgtEl>
                                        <p:attrNameLst>
                                          <p:attrName>style.visibility</p:attrName>
                                        </p:attrNameLst>
                                      </p:cBhvr>
                                      <p:to>
                                        <p:strVal val="visible"/>
                                      </p:to>
                                    </p:set>
                                    <p:anim calcmode="lin" valueType="num">
                                      <p:cBhvr additive="base">
                                        <p:cTn id="126" dur="500"/>
                                        <p:tgtEl>
                                          <p:spTgt spid="527">
                                            <p:txEl>
                                              <p:pRg st="5" end="5"/>
                                            </p:txEl>
                                          </p:spTgt>
                                        </p:tgtEl>
                                        <p:attrNameLst>
                                          <p:attrName>ppt_w</p:attrName>
                                        </p:attrNameLst>
                                      </p:cBhvr>
                                      <p:tavLst>
                                        <p:tav tm="0">
                                          <p:val>
                                            <p:strVal val="0"/>
                                          </p:val>
                                        </p:tav>
                                        <p:tav tm="100000">
                                          <p:val>
                                            <p:strVal val="#ppt_w"/>
                                          </p:val>
                                        </p:tav>
                                      </p:tavLst>
                                    </p:anim>
                                    <p:anim calcmode="lin" valueType="num">
                                      <p:cBhvr additive="base">
                                        <p:cTn id="127" dur="500"/>
                                        <p:tgtEl>
                                          <p:spTgt spid="527">
                                            <p:txEl>
                                              <p:pRg st="5" end="5"/>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527">
                                            <p:txEl>
                                              <p:pRg st="6" end="6"/>
                                            </p:txEl>
                                          </p:spTgt>
                                        </p:tgtEl>
                                        <p:attrNameLst>
                                          <p:attrName>style.visibility</p:attrName>
                                        </p:attrNameLst>
                                      </p:cBhvr>
                                      <p:to>
                                        <p:strVal val="visible"/>
                                      </p:to>
                                    </p:set>
                                    <p:anim calcmode="lin" valueType="num">
                                      <p:cBhvr additive="base">
                                        <p:cTn id="130" dur="500"/>
                                        <p:tgtEl>
                                          <p:spTgt spid="527">
                                            <p:txEl>
                                              <p:pRg st="6" end="6"/>
                                            </p:txEl>
                                          </p:spTgt>
                                        </p:tgtEl>
                                        <p:attrNameLst>
                                          <p:attrName>ppt_w</p:attrName>
                                        </p:attrNameLst>
                                      </p:cBhvr>
                                      <p:tavLst>
                                        <p:tav tm="0">
                                          <p:val>
                                            <p:strVal val="0"/>
                                          </p:val>
                                        </p:tav>
                                        <p:tav tm="100000">
                                          <p:val>
                                            <p:strVal val="#ppt_w"/>
                                          </p:val>
                                        </p:tav>
                                      </p:tavLst>
                                    </p:anim>
                                    <p:anim calcmode="lin" valueType="num">
                                      <p:cBhvr additive="base">
                                        <p:cTn id="131" dur="500"/>
                                        <p:tgtEl>
                                          <p:spTgt spid="527">
                                            <p:txEl>
                                              <p:pRg st="6" end="6"/>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527">
                                            <p:txEl>
                                              <p:pRg st="7" end="7"/>
                                            </p:txEl>
                                          </p:spTgt>
                                        </p:tgtEl>
                                        <p:attrNameLst>
                                          <p:attrName>style.visibility</p:attrName>
                                        </p:attrNameLst>
                                      </p:cBhvr>
                                      <p:to>
                                        <p:strVal val="visible"/>
                                      </p:to>
                                    </p:set>
                                    <p:anim calcmode="lin" valueType="num">
                                      <p:cBhvr additive="base">
                                        <p:cTn id="134" dur="500"/>
                                        <p:tgtEl>
                                          <p:spTgt spid="527">
                                            <p:txEl>
                                              <p:pRg st="7" end="7"/>
                                            </p:txEl>
                                          </p:spTgt>
                                        </p:tgtEl>
                                        <p:attrNameLst>
                                          <p:attrName>ppt_w</p:attrName>
                                        </p:attrNameLst>
                                      </p:cBhvr>
                                      <p:tavLst>
                                        <p:tav tm="0">
                                          <p:val>
                                            <p:strVal val="0"/>
                                          </p:val>
                                        </p:tav>
                                        <p:tav tm="100000">
                                          <p:val>
                                            <p:strVal val="#ppt_w"/>
                                          </p:val>
                                        </p:tav>
                                      </p:tavLst>
                                    </p:anim>
                                    <p:anim calcmode="lin" valueType="num">
                                      <p:cBhvr additive="base">
                                        <p:cTn id="135" dur="500"/>
                                        <p:tgtEl>
                                          <p:spTgt spid="527">
                                            <p:txEl>
                                              <p:pRg st="7" end="7"/>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527">
                                            <p:txEl>
                                              <p:pRg st="8" end="8"/>
                                            </p:txEl>
                                          </p:spTgt>
                                        </p:tgtEl>
                                        <p:attrNameLst>
                                          <p:attrName>style.visibility</p:attrName>
                                        </p:attrNameLst>
                                      </p:cBhvr>
                                      <p:to>
                                        <p:strVal val="visible"/>
                                      </p:to>
                                    </p:set>
                                    <p:anim calcmode="lin" valueType="num">
                                      <p:cBhvr additive="base">
                                        <p:cTn id="138" dur="500"/>
                                        <p:tgtEl>
                                          <p:spTgt spid="527">
                                            <p:txEl>
                                              <p:pRg st="8" end="8"/>
                                            </p:txEl>
                                          </p:spTgt>
                                        </p:tgtEl>
                                        <p:attrNameLst>
                                          <p:attrName>ppt_w</p:attrName>
                                        </p:attrNameLst>
                                      </p:cBhvr>
                                      <p:tavLst>
                                        <p:tav tm="0">
                                          <p:val>
                                            <p:strVal val="0"/>
                                          </p:val>
                                        </p:tav>
                                        <p:tav tm="100000">
                                          <p:val>
                                            <p:strVal val="#ppt_w"/>
                                          </p:val>
                                        </p:tav>
                                      </p:tavLst>
                                    </p:anim>
                                    <p:anim calcmode="lin" valueType="num">
                                      <p:cBhvr additive="base">
                                        <p:cTn id="139" dur="500"/>
                                        <p:tgtEl>
                                          <p:spTgt spid="527">
                                            <p:txEl>
                                              <p:pRg st="8" end="8"/>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528"/>
                                        </p:tgtEl>
                                        <p:attrNameLst>
                                          <p:attrName>style.visibility</p:attrName>
                                        </p:attrNameLst>
                                      </p:cBhvr>
                                      <p:to>
                                        <p:strVal val="visible"/>
                                      </p:to>
                                    </p:set>
                                    <p:anim calcmode="lin" valueType="num">
                                      <p:cBhvr additive="base">
                                        <p:cTn id="142" dur="500"/>
                                        <p:tgtEl>
                                          <p:spTgt spid="528"/>
                                        </p:tgtEl>
                                        <p:attrNameLst>
                                          <p:attrName>ppt_w</p:attrName>
                                        </p:attrNameLst>
                                      </p:cBhvr>
                                      <p:tavLst>
                                        <p:tav tm="0">
                                          <p:val>
                                            <p:strVal val="0"/>
                                          </p:val>
                                        </p:tav>
                                        <p:tav tm="100000">
                                          <p:val>
                                            <p:strVal val="#ppt_w"/>
                                          </p:val>
                                        </p:tav>
                                      </p:tavLst>
                                    </p:anim>
                                    <p:anim calcmode="lin" valueType="num">
                                      <p:cBhvr additive="base">
                                        <p:cTn id="143" dur="500"/>
                                        <p:tgtEl>
                                          <p:spTgt spid="528"/>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529">
                                            <p:txEl>
                                              <p:pRg st="0" end="0"/>
                                            </p:txEl>
                                          </p:spTgt>
                                        </p:tgtEl>
                                        <p:attrNameLst>
                                          <p:attrName>style.visibility</p:attrName>
                                        </p:attrNameLst>
                                      </p:cBhvr>
                                      <p:to>
                                        <p:strVal val="visible"/>
                                      </p:to>
                                    </p:set>
                                    <p:anim calcmode="lin" valueType="num">
                                      <p:cBhvr additive="base">
                                        <p:cTn id="146" dur="500"/>
                                        <p:tgtEl>
                                          <p:spTgt spid="529">
                                            <p:txEl>
                                              <p:pRg st="0" end="0"/>
                                            </p:txEl>
                                          </p:spTgt>
                                        </p:tgtEl>
                                        <p:attrNameLst>
                                          <p:attrName>ppt_w</p:attrName>
                                        </p:attrNameLst>
                                      </p:cBhvr>
                                      <p:tavLst>
                                        <p:tav tm="0">
                                          <p:val>
                                            <p:strVal val="0"/>
                                          </p:val>
                                        </p:tav>
                                        <p:tav tm="100000">
                                          <p:val>
                                            <p:strVal val="#ppt_w"/>
                                          </p:val>
                                        </p:tav>
                                      </p:tavLst>
                                    </p:anim>
                                    <p:anim calcmode="lin" valueType="num">
                                      <p:cBhvr additive="base">
                                        <p:cTn id="147" dur="500"/>
                                        <p:tgtEl>
                                          <p:spTgt spid="529">
                                            <p:txEl>
                                              <p:pRg st="0" end="0"/>
                                            </p:txEl>
                                          </p:spTgt>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529">
                                            <p:txEl>
                                              <p:pRg st="1" end="1"/>
                                            </p:txEl>
                                          </p:spTgt>
                                        </p:tgtEl>
                                        <p:attrNameLst>
                                          <p:attrName>style.visibility</p:attrName>
                                        </p:attrNameLst>
                                      </p:cBhvr>
                                      <p:to>
                                        <p:strVal val="visible"/>
                                      </p:to>
                                    </p:set>
                                    <p:anim calcmode="lin" valueType="num">
                                      <p:cBhvr additive="base">
                                        <p:cTn id="150" dur="500"/>
                                        <p:tgtEl>
                                          <p:spTgt spid="529">
                                            <p:txEl>
                                              <p:pRg st="1" end="1"/>
                                            </p:txEl>
                                          </p:spTgt>
                                        </p:tgtEl>
                                        <p:attrNameLst>
                                          <p:attrName>ppt_w</p:attrName>
                                        </p:attrNameLst>
                                      </p:cBhvr>
                                      <p:tavLst>
                                        <p:tav tm="0">
                                          <p:val>
                                            <p:strVal val="0"/>
                                          </p:val>
                                        </p:tav>
                                        <p:tav tm="100000">
                                          <p:val>
                                            <p:strVal val="#ppt_w"/>
                                          </p:val>
                                        </p:tav>
                                      </p:tavLst>
                                    </p:anim>
                                    <p:anim calcmode="lin" valueType="num">
                                      <p:cBhvr additive="base">
                                        <p:cTn id="151" dur="500"/>
                                        <p:tgtEl>
                                          <p:spTgt spid="529">
                                            <p:txEl>
                                              <p:pRg st="1" end="1"/>
                                            </p:txEl>
                                          </p:spTgt>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529">
                                            <p:txEl>
                                              <p:pRg st="2" end="2"/>
                                            </p:txEl>
                                          </p:spTgt>
                                        </p:tgtEl>
                                        <p:attrNameLst>
                                          <p:attrName>style.visibility</p:attrName>
                                        </p:attrNameLst>
                                      </p:cBhvr>
                                      <p:to>
                                        <p:strVal val="visible"/>
                                      </p:to>
                                    </p:set>
                                    <p:anim calcmode="lin" valueType="num">
                                      <p:cBhvr additive="base">
                                        <p:cTn id="154" dur="500"/>
                                        <p:tgtEl>
                                          <p:spTgt spid="529">
                                            <p:txEl>
                                              <p:pRg st="2" end="2"/>
                                            </p:txEl>
                                          </p:spTgt>
                                        </p:tgtEl>
                                        <p:attrNameLst>
                                          <p:attrName>ppt_w</p:attrName>
                                        </p:attrNameLst>
                                      </p:cBhvr>
                                      <p:tavLst>
                                        <p:tav tm="0">
                                          <p:val>
                                            <p:strVal val="0"/>
                                          </p:val>
                                        </p:tav>
                                        <p:tav tm="100000">
                                          <p:val>
                                            <p:strVal val="#ppt_w"/>
                                          </p:val>
                                        </p:tav>
                                      </p:tavLst>
                                    </p:anim>
                                    <p:anim calcmode="lin" valueType="num">
                                      <p:cBhvr additive="base">
                                        <p:cTn id="155" dur="500"/>
                                        <p:tgtEl>
                                          <p:spTgt spid="529">
                                            <p:txEl>
                                              <p:pRg st="2" end="2"/>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529">
                                            <p:txEl>
                                              <p:pRg st="3" end="3"/>
                                            </p:txEl>
                                          </p:spTgt>
                                        </p:tgtEl>
                                        <p:attrNameLst>
                                          <p:attrName>style.visibility</p:attrName>
                                        </p:attrNameLst>
                                      </p:cBhvr>
                                      <p:to>
                                        <p:strVal val="visible"/>
                                      </p:to>
                                    </p:set>
                                    <p:anim calcmode="lin" valueType="num">
                                      <p:cBhvr additive="base">
                                        <p:cTn id="158" dur="500"/>
                                        <p:tgtEl>
                                          <p:spTgt spid="529">
                                            <p:txEl>
                                              <p:pRg st="3" end="3"/>
                                            </p:txEl>
                                          </p:spTgt>
                                        </p:tgtEl>
                                        <p:attrNameLst>
                                          <p:attrName>ppt_w</p:attrName>
                                        </p:attrNameLst>
                                      </p:cBhvr>
                                      <p:tavLst>
                                        <p:tav tm="0">
                                          <p:val>
                                            <p:strVal val="0"/>
                                          </p:val>
                                        </p:tav>
                                        <p:tav tm="100000">
                                          <p:val>
                                            <p:strVal val="#ppt_w"/>
                                          </p:val>
                                        </p:tav>
                                      </p:tavLst>
                                    </p:anim>
                                    <p:anim calcmode="lin" valueType="num">
                                      <p:cBhvr additive="base">
                                        <p:cTn id="159" dur="500"/>
                                        <p:tgtEl>
                                          <p:spTgt spid="529">
                                            <p:txEl>
                                              <p:pRg st="3" end="3"/>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529">
                                            <p:txEl>
                                              <p:pRg st="4" end="4"/>
                                            </p:txEl>
                                          </p:spTgt>
                                        </p:tgtEl>
                                        <p:attrNameLst>
                                          <p:attrName>style.visibility</p:attrName>
                                        </p:attrNameLst>
                                      </p:cBhvr>
                                      <p:to>
                                        <p:strVal val="visible"/>
                                      </p:to>
                                    </p:set>
                                    <p:anim calcmode="lin" valueType="num">
                                      <p:cBhvr additive="base">
                                        <p:cTn id="162" dur="500"/>
                                        <p:tgtEl>
                                          <p:spTgt spid="529">
                                            <p:txEl>
                                              <p:pRg st="4" end="4"/>
                                            </p:txEl>
                                          </p:spTgt>
                                        </p:tgtEl>
                                        <p:attrNameLst>
                                          <p:attrName>ppt_w</p:attrName>
                                        </p:attrNameLst>
                                      </p:cBhvr>
                                      <p:tavLst>
                                        <p:tav tm="0">
                                          <p:val>
                                            <p:strVal val="0"/>
                                          </p:val>
                                        </p:tav>
                                        <p:tav tm="100000">
                                          <p:val>
                                            <p:strVal val="#ppt_w"/>
                                          </p:val>
                                        </p:tav>
                                      </p:tavLst>
                                    </p:anim>
                                    <p:anim calcmode="lin" valueType="num">
                                      <p:cBhvr additive="base">
                                        <p:cTn id="163" dur="500"/>
                                        <p:tgtEl>
                                          <p:spTgt spid="529">
                                            <p:txEl>
                                              <p:pRg st="4" end="4"/>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529">
                                            <p:txEl>
                                              <p:pRg st="5" end="5"/>
                                            </p:txEl>
                                          </p:spTgt>
                                        </p:tgtEl>
                                        <p:attrNameLst>
                                          <p:attrName>style.visibility</p:attrName>
                                        </p:attrNameLst>
                                      </p:cBhvr>
                                      <p:to>
                                        <p:strVal val="visible"/>
                                      </p:to>
                                    </p:set>
                                    <p:anim calcmode="lin" valueType="num">
                                      <p:cBhvr additive="base">
                                        <p:cTn id="166" dur="500"/>
                                        <p:tgtEl>
                                          <p:spTgt spid="529">
                                            <p:txEl>
                                              <p:pRg st="5" end="5"/>
                                            </p:txEl>
                                          </p:spTgt>
                                        </p:tgtEl>
                                        <p:attrNameLst>
                                          <p:attrName>ppt_w</p:attrName>
                                        </p:attrNameLst>
                                      </p:cBhvr>
                                      <p:tavLst>
                                        <p:tav tm="0">
                                          <p:val>
                                            <p:strVal val="0"/>
                                          </p:val>
                                        </p:tav>
                                        <p:tav tm="100000">
                                          <p:val>
                                            <p:strVal val="#ppt_w"/>
                                          </p:val>
                                        </p:tav>
                                      </p:tavLst>
                                    </p:anim>
                                    <p:anim calcmode="lin" valueType="num">
                                      <p:cBhvr additive="base">
                                        <p:cTn id="167" dur="500"/>
                                        <p:tgtEl>
                                          <p:spTgt spid="529">
                                            <p:txEl>
                                              <p:pRg st="5" end="5"/>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529">
                                            <p:txEl>
                                              <p:pRg st="6" end="6"/>
                                            </p:txEl>
                                          </p:spTgt>
                                        </p:tgtEl>
                                        <p:attrNameLst>
                                          <p:attrName>style.visibility</p:attrName>
                                        </p:attrNameLst>
                                      </p:cBhvr>
                                      <p:to>
                                        <p:strVal val="visible"/>
                                      </p:to>
                                    </p:set>
                                    <p:anim calcmode="lin" valueType="num">
                                      <p:cBhvr additive="base">
                                        <p:cTn id="170" dur="500"/>
                                        <p:tgtEl>
                                          <p:spTgt spid="529">
                                            <p:txEl>
                                              <p:pRg st="6" end="6"/>
                                            </p:txEl>
                                          </p:spTgt>
                                        </p:tgtEl>
                                        <p:attrNameLst>
                                          <p:attrName>ppt_w</p:attrName>
                                        </p:attrNameLst>
                                      </p:cBhvr>
                                      <p:tavLst>
                                        <p:tav tm="0">
                                          <p:val>
                                            <p:strVal val="0"/>
                                          </p:val>
                                        </p:tav>
                                        <p:tav tm="100000">
                                          <p:val>
                                            <p:strVal val="#ppt_w"/>
                                          </p:val>
                                        </p:tav>
                                      </p:tavLst>
                                    </p:anim>
                                    <p:anim calcmode="lin" valueType="num">
                                      <p:cBhvr additive="base">
                                        <p:cTn id="171" dur="500"/>
                                        <p:tgtEl>
                                          <p:spTgt spid="529">
                                            <p:txEl>
                                              <p:pRg st="6" end="6"/>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529">
                                            <p:txEl>
                                              <p:pRg st="7" end="7"/>
                                            </p:txEl>
                                          </p:spTgt>
                                        </p:tgtEl>
                                        <p:attrNameLst>
                                          <p:attrName>style.visibility</p:attrName>
                                        </p:attrNameLst>
                                      </p:cBhvr>
                                      <p:to>
                                        <p:strVal val="visible"/>
                                      </p:to>
                                    </p:set>
                                    <p:anim calcmode="lin" valueType="num">
                                      <p:cBhvr additive="base">
                                        <p:cTn id="174" dur="500"/>
                                        <p:tgtEl>
                                          <p:spTgt spid="529">
                                            <p:txEl>
                                              <p:pRg st="7" end="7"/>
                                            </p:txEl>
                                          </p:spTgt>
                                        </p:tgtEl>
                                        <p:attrNameLst>
                                          <p:attrName>ppt_w</p:attrName>
                                        </p:attrNameLst>
                                      </p:cBhvr>
                                      <p:tavLst>
                                        <p:tav tm="0">
                                          <p:val>
                                            <p:strVal val="0"/>
                                          </p:val>
                                        </p:tav>
                                        <p:tav tm="100000">
                                          <p:val>
                                            <p:strVal val="#ppt_w"/>
                                          </p:val>
                                        </p:tav>
                                      </p:tavLst>
                                    </p:anim>
                                    <p:anim calcmode="lin" valueType="num">
                                      <p:cBhvr additive="base">
                                        <p:cTn id="175" dur="500"/>
                                        <p:tgtEl>
                                          <p:spTgt spid="529">
                                            <p:txEl>
                                              <p:pRg st="7" end="7"/>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529">
                                            <p:txEl>
                                              <p:pRg st="8" end="8"/>
                                            </p:txEl>
                                          </p:spTgt>
                                        </p:tgtEl>
                                        <p:attrNameLst>
                                          <p:attrName>style.visibility</p:attrName>
                                        </p:attrNameLst>
                                      </p:cBhvr>
                                      <p:to>
                                        <p:strVal val="visible"/>
                                      </p:to>
                                    </p:set>
                                    <p:anim calcmode="lin" valueType="num">
                                      <p:cBhvr additive="base">
                                        <p:cTn id="178" dur="500"/>
                                        <p:tgtEl>
                                          <p:spTgt spid="529">
                                            <p:txEl>
                                              <p:pRg st="8" end="8"/>
                                            </p:txEl>
                                          </p:spTgt>
                                        </p:tgtEl>
                                        <p:attrNameLst>
                                          <p:attrName>ppt_w</p:attrName>
                                        </p:attrNameLst>
                                      </p:cBhvr>
                                      <p:tavLst>
                                        <p:tav tm="0">
                                          <p:val>
                                            <p:strVal val="0"/>
                                          </p:val>
                                        </p:tav>
                                        <p:tav tm="100000">
                                          <p:val>
                                            <p:strVal val="#ppt_w"/>
                                          </p:val>
                                        </p:tav>
                                      </p:tavLst>
                                    </p:anim>
                                    <p:anim calcmode="lin" valueType="num">
                                      <p:cBhvr additive="base">
                                        <p:cTn id="179" dur="500"/>
                                        <p:tgtEl>
                                          <p:spTgt spid="529">
                                            <p:txEl>
                                              <p:pRg st="8" end="8"/>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530">
                                            <p:txEl>
                                              <p:pRg st="0" end="0"/>
                                            </p:txEl>
                                          </p:spTgt>
                                        </p:tgtEl>
                                        <p:attrNameLst>
                                          <p:attrName>style.visibility</p:attrName>
                                        </p:attrNameLst>
                                      </p:cBhvr>
                                      <p:to>
                                        <p:strVal val="visible"/>
                                      </p:to>
                                    </p:set>
                                    <p:anim calcmode="lin" valueType="num">
                                      <p:cBhvr additive="base">
                                        <p:cTn id="182" dur="500"/>
                                        <p:tgtEl>
                                          <p:spTgt spid="530">
                                            <p:txEl>
                                              <p:pRg st="0" end="0"/>
                                            </p:txEl>
                                          </p:spTgt>
                                        </p:tgtEl>
                                        <p:attrNameLst>
                                          <p:attrName>ppt_w</p:attrName>
                                        </p:attrNameLst>
                                      </p:cBhvr>
                                      <p:tavLst>
                                        <p:tav tm="0">
                                          <p:val>
                                            <p:strVal val="0"/>
                                          </p:val>
                                        </p:tav>
                                        <p:tav tm="100000">
                                          <p:val>
                                            <p:strVal val="#ppt_w"/>
                                          </p:val>
                                        </p:tav>
                                      </p:tavLst>
                                    </p:anim>
                                    <p:anim calcmode="lin" valueType="num">
                                      <p:cBhvr additive="base">
                                        <p:cTn id="183" dur="500"/>
                                        <p:tgtEl>
                                          <p:spTgt spid="530">
                                            <p:txEl>
                                              <p:pRg st="0" end="0"/>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530">
                                            <p:txEl>
                                              <p:pRg st="1" end="1"/>
                                            </p:txEl>
                                          </p:spTgt>
                                        </p:tgtEl>
                                        <p:attrNameLst>
                                          <p:attrName>style.visibility</p:attrName>
                                        </p:attrNameLst>
                                      </p:cBhvr>
                                      <p:to>
                                        <p:strVal val="visible"/>
                                      </p:to>
                                    </p:set>
                                    <p:anim calcmode="lin" valueType="num">
                                      <p:cBhvr additive="base">
                                        <p:cTn id="186" dur="500"/>
                                        <p:tgtEl>
                                          <p:spTgt spid="530">
                                            <p:txEl>
                                              <p:pRg st="1" end="1"/>
                                            </p:txEl>
                                          </p:spTgt>
                                        </p:tgtEl>
                                        <p:attrNameLst>
                                          <p:attrName>ppt_w</p:attrName>
                                        </p:attrNameLst>
                                      </p:cBhvr>
                                      <p:tavLst>
                                        <p:tav tm="0">
                                          <p:val>
                                            <p:strVal val="0"/>
                                          </p:val>
                                        </p:tav>
                                        <p:tav tm="100000">
                                          <p:val>
                                            <p:strVal val="#ppt_w"/>
                                          </p:val>
                                        </p:tav>
                                      </p:tavLst>
                                    </p:anim>
                                    <p:anim calcmode="lin" valueType="num">
                                      <p:cBhvr additive="base">
                                        <p:cTn id="187" dur="500"/>
                                        <p:tgtEl>
                                          <p:spTgt spid="530">
                                            <p:txEl>
                                              <p:pRg st="1" end="1"/>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530">
                                            <p:txEl>
                                              <p:pRg st="2" end="2"/>
                                            </p:txEl>
                                          </p:spTgt>
                                        </p:tgtEl>
                                        <p:attrNameLst>
                                          <p:attrName>style.visibility</p:attrName>
                                        </p:attrNameLst>
                                      </p:cBhvr>
                                      <p:to>
                                        <p:strVal val="visible"/>
                                      </p:to>
                                    </p:set>
                                    <p:anim calcmode="lin" valueType="num">
                                      <p:cBhvr additive="base">
                                        <p:cTn id="190" dur="500"/>
                                        <p:tgtEl>
                                          <p:spTgt spid="530">
                                            <p:txEl>
                                              <p:pRg st="2" end="2"/>
                                            </p:txEl>
                                          </p:spTgt>
                                        </p:tgtEl>
                                        <p:attrNameLst>
                                          <p:attrName>ppt_w</p:attrName>
                                        </p:attrNameLst>
                                      </p:cBhvr>
                                      <p:tavLst>
                                        <p:tav tm="0">
                                          <p:val>
                                            <p:strVal val="0"/>
                                          </p:val>
                                        </p:tav>
                                        <p:tav tm="100000">
                                          <p:val>
                                            <p:strVal val="#ppt_w"/>
                                          </p:val>
                                        </p:tav>
                                      </p:tavLst>
                                    </p:anim>
                                    <p:anim calcmode="lin" valueType="num">
                                      <p:cBhvr additive="base">
                                        <p:cTn id="191" dur="500"/>
                                        <p:tgtEl>
                                          <p:spTgt spid="530">
                                            <p:txEl>
                                              <p:pRg st="2" end="2"/>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530">
                                            <p:txEl>
                                              <p:pRg st="3" end="3"/>
                                            </p:txEl>
                                          </p:spTgt>
                                        </p:tgtEl>
                                        <p:attrNameLst>
                                          <p:attrName>style.visibility</p:attrName>
                                        </p:attrNameLst>
                                      </p:cBhvr>
                                      <p:to>
                                        <p:strVal val="visible"/>
                                      </p:to>
                                    </p:set>
                                    <p:anim calcmode="lin" valueType="num">
                                      <p:cBhvr additive="base">
                                        <p:cTn id="194" dur="500"/>
                                        <p:tgtEl>
                                          <p:spTgt spid="530">
                                            <p:txEl>
                                              <p:pRg st="3" end="3"/>
                                            </p:txEl>
                                          </p:spTgt>
                                        </p:tgtEl>
                                        <p:attrNameLst>
                                          <p:attrName>ppt_w</p:attrName>
                                        </p:attrNameLst>
                                      </p:cBhvr>
                                      <p:tavLst>
                                        <p:tav tm="0">
                                          <p:val>
                                            <p:strVal val="0"/>
                                          </p:val>
                                        </p:tav>
                                        <p:tav tm="100000">
                                          <p:val>
                                            <p:strVal val="#ppt_w"/>
                                          </p:val>
                                        </p:tav>
                                      </p:tavLst>
                                    </p:anim>
                                    <p:anim calcmode="lin" valueType="num">
                                      <p:cBhvr additive="base">
                                        <p:cTn id="195" dur="500"/>
                                        <p:tgtEl>
                                          <p:spTgt spid="530">
                                            <p:txEl>
                                              <p:pRg st="3" end="3"/>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530">
                                            <p:txEl>
                                              <p:pRg st="4" end="4"/>
                                            </p:txEl>
                                          </p:spTgt>
                                        </p:tgtEl>
                                        <p:attrNameLst>
                                          <p:attrName>style.visibility</p:attrName>
                                        </p:attrNameLst>
                                      </p:cBhvr>
                                      <p:to>
                                        <p:strVal val="visible"/>
                                      </p:to>
                                    </p:set>
                                    <p:anim calcmode="lin" valueType="num">
                                      <p:cBhvr additive="base">
                                        <p:cTn id="198" dur="500"/>
                                        <p:tgtEl>
                                          <p:spTgt spid="530">
                                            <p:txEl>
                                              <p:pRg st="4" end="4"/>
                                            </p:txEl>
                                          </p:spTgt>
                                        </p:tgtEl>
                                        <p:attrNameLst>
                                          <p:attrName>ppt_w</p:attrName>
                                        </p:attrNameLst>
                                      </p:cBhvr>
                                      <p:tavLst>
                                        <p:tav tm="0">
                                          <p:val>
                                            <p:strVal val="0"/>
                                          </p:val>
                                        </p:tav>
                                        <p:tav tm="100000">
                                          <p:val>
                                            <p:strVal val="#ppt_w"/>
                                          </p:val>
                                        </p:tav>
                                      </p:tavLst>
                                    </p:anim>
                                    <p:anim calcmode="lin" valueType="num">
                                      <p:cBhvr additive="base">
                                        <p:cTn id="199" dur="500"/>
                                        <p:tgtEl>
                                          <p:spTgt spid="530">
                                            <p:txEl>
                                              <p:pRg st="4" end="4"/>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530">
                                            <p:txEl>
                                              <p:pRg st="5" end="5"/>
                                            </p:txEl>
                                          </p:spTgt>
                                        </p:tgtEl>
                                        <p:attrNameLst>
                                          <p:attrName>style.visibility</p:attrName>
                                        </p:attrNameLst>
                                      </p:cBhvr>
                                      <p:to>
                                        <p:strVal val="visible"/>
                                      </p:to>
                                    </p:set>
                                    <p:anim calcmode="lin" valueType="num">
                                      <p:cBhvr additive="base">
                                        <p:cTn id="202" dur="500"/>
                                        <p:tgtEl>
                                          <p:spTgt spid="530">
                                            <p:txEl>
                                              <p:pRg st="5" end="5"/>
                                            </p:txEl>
                                          </p:spTgt>
                                        </p:tgtEl>
                                        <p:attrNameLst>
                                          <p:attrName>ppt_w</p:attrName>
                                        </p:attrNameLst>
                                      </p:cBhvr>
                                      <p:tavLst>
                                        <p:tav tm="0">
                                          <p:val>
                                            <p:strVal val="0"/>
                                          </p:val>
                                        </p:tav>
                                        <p:tav tm="100000">
                                          <p:val>
                                            <p:strVal val="#ppt_w"/>
                                          </p:val>
                                        </p:tav>
                                      </p:tavLst>
                                    </p:anim>
                                    <p:anim calcmode="lin" valueType="num">
                                      <p:cBhvr additive="base">
                                        <p:cTn id="203" dur="500"/>
                                        <p:tgtEl>
                                          <p:spTgt spid="530">
                                            <p:txEl>
                                              <p:pRg st="5" end="5"/>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530">
                                            <p:txEl>
                                              <p:pRg st="6" end="6"/>
                                            </p:txEl>
                                          </p:spTgt>
                                        </p:tgtEl>
                                        <p:attrNameLst>
                                          <p:attrName>style.visibility</p:attrName>
                                        </p:attrNameLst>
                                      </p:cBhvr>
                                      <p:to>
                                        <p:strVal val="visible"/>
                                      </p:to>
                                    </p:set>
                                    <p:anim calcmode="lin" valueType="num">
                                      <p:cBhvr additive="base">
                                        <p:cTn id="206" dur="500"/>
                                        <p:tgtEl>
                                          <p:spTgt spid="530">
                                            <p:txEl>
                                              <p:pRg st="6" end="6"/>
                                            </p:txEl>
                                          </p:spTgt>
                                        </p:tgtEl>
                                        <p:attrNameLst>
                                          <p:attrName>ppt_w</p:attrName>
                                        </p:attrNameLst>
                                      </p:cBhvr>
                                      <p:tavLst>
                                        <p:tav tm="0">
                                          <p:val>
                                            <p:strVal val="0"/>
                                          </p:val>
                                        </p:tav>
                                        <p:tav tm="100000">
                                          <p:val>
                                            <p:strVal val="#ppt_w"/>
                                          </p:val>
                                        </p:tav>
                                      </p:tavLst>
                                    </p:anim>
                                    <p:anim calcmode="lin" valueType="num">
                                      <p:cBhvr additive="base">
                                        <p:cTn id="207" dur="500"/>
                                        <p:tgtEl>
                                          <p:spTgt spid="530">
                                            <p:txEl>
                                              <p:pRg st="6" end="6"/>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530">
                                            <p:txEl>
                                              <p:pRg st="7" end="7"/>
                                            </p:txEl>
                                          </p:spTgt>
                                        </p:tgtEl>
                                        <p:attrNameLst>
                                          <p:attrName>style.visibility</p:attrName>
                                        </p:attrNameLst>
                                      </p:cBhvr>
                                      <p:to>
                                        <p:strVal val="visible"/>
                                      </p:to>
                                    </p:set>
                                    <p:anim calcmode="lin" valueType="num">
                                      <p:cBhvr additive="base">
                                        <p:cTn id="210" dur="500"/>
                                        <p:tgtEl>
                                          <p:spTgt spid="530">
                                            <p:txEl>
                                              <p:pRg st="7" end="7"/>
                                            </p:txEl>
                                          </p:spTgt>
                                        </p:tgtEl>
                                        <p:attrNameLst>
                                          <p:attrName>ppt_w</p:attrName>
                                        </p:attrNameLst>
                                      </p:cBhvr>
                                      <p:tavLst>
                                        <p:tav tm="0">
                                          <p:val>
                                            <p:strVal val="0"/>
                                          </p:val>
                                        </p:tav>
                                        <p:tav tm="100000">
                                          <p:val>
                                            <p:strVal val="#ppt_w"/>
                                          </p:val>
                                        </p:tav>
                                      </p:tavLst>
                                    </p:anim>
                                    <p:anim calcmode="lin" valueType="num">
                                      <p:cBhvr additive="base">
                                        <p:cTn id="211" dur="500"/>
                                        <p:tgtEl>
                                          <p:spTgt spid="530">
                                            <p:txEl>
                                              <p:pRg st="7" end="7"/>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530">
                                            <p:txEl>
                                              <p:pRg st="8" end="8"/>
                                            </p:txEl>
                                          </p:spTgt>
                                        </p:tgtEl>
                                        <p:attrNameLst>
                                          <p:attrName>style.visibility</p:attrName>
                                        </p:attrNameLst>
                                      </p:cBhvr>
                                      <p:to>
                                        <p:strVal val="visible"/>
                                      </p:to>
                                    </p:set>
                                    <p:anim calcmode="lin" valueType="num">
                                      <p:cBhvr additive="base">
                                        <p:cTn id="214" dur="500"/>
                                        <p:tgtEl>
                                          <p:spTgt spid="530">
                                            <p:txEl>
                                              <p:pRg st="8" end="8"/>
                                            </p:txEl>
                                          </p:spTgt>
                                        </p:tgtEl>
                                        <p:attrNameLst>
                                          <p:attrName>ppt_w</p:attrName>
                                        </p:attrNameLst>
                                      </p:cBhvr>
                                      <p:tavLst>
                                        <p:tav tm="0">
                                          <p:val>
                                            <p:strVal val="0"/>
                                          </p:val>
                                        </p:tav>
                                        <p:tav tm="100000">
                                          <p:val>
                                            <p:strVal val="#ppt_w"/>
                                          </p:val>
                                        </p:tav>
                                      </p:tavLst>
                                    </p:anim>
                                    <p:anim calcmode="lin" valueType="num">
                                      <p:cBhvr additive="base">
                                        <p:cTn id="215" dur="500"/>
                                        <p:tgtEl>
                                          <p:spTgt spid="530">
                                            <p:txEl>
                                              <p:pRg st="8" end="8"/>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531">
                                            <p:txEl>
                                              <p:pRg st="0" end="0"/>
                                            </p:txEl>
                                          </p:spTgt>
                                        </p:tgtEl>
                                        <p:attrNameLst>
                                          <p:attrName>style.visibility</p:attrName>
                                        </p:attrNameLst>
                                      </p:cBhvr>
                                      <p:to>
                                        <p:strVal val="visible"/>
                                      </p:to>
                                    </p:set>
                                    <p:anim calcmode="lin" valueType="num">
                                      <p:cBhvr additive="base">
                                        <p:cTn id="218" dur="500"/>
                                        <p:tgtEl>
                                          <p:spTgt spid="531">
                                            <p:txEl>
                                              <p:pRg st="0" end="0"/>
                                            </p:txEl>
                                          </p:spTgt>
                                        </p:tgtEl>
                                        <p:attrNameLst>
                                          <p:attrName>ppt_w</p:attrName>
                                        </p:attrNameLst>
                                      </p:cBhvr>
                                      <p:tavLst>
                                        <p:tav tm="0">
                                          <p:val>
                                            <p:strVal val="0"/>
                                          </p:val>
                                        </p:tav>
                                        <p:tav tm="100000">
                                          <p:val>
                                            <p:strVal val="#ppt_w"/>
                                          </p:val>
                                        </p:tav>
                                      </p:tavLst>
                                    </p:anim>
                                    <p:anim calcmode="lin" valueType="num">
                                      <p:cBhvr additive="base">
                                        <p:cTn id="219" dur="500"/>
                                        <p:tgtEl>
                                          <p:spTgt spid="531">
                                            <p:txEl>
                                              <p:pRg st="0" end="0"/>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531">
                                            <p:txEl>
                                              <p:pRg st="1" end="1"/>
                                            </p:txEl>
                                          </p:spTgt>
                                        </p:tgtEl>
                                        <p:attrNameLst>
                                          <p:attrName>style.visibility</p:attrName>
                                        </p:attrNameLst>
                                      </p:cBhvr>
                                      <p:to>
                                        <p:strVal val="visible"/>
                                      </p:to>
                                    </p:set>
                                    <p:anim calcmode="lin" valueType="num">
                                      <p:cBhvr additive="base">
                                        <p:cTn id="222" dur="500"/>
                                        <p:tgtEl>
                                          <p:spTgt spid="531">
                                            <p:txEl>
                                              <p:pRg st="1" end="1"/>
                                            </p:txEl>
                                          </p:spTgt>
                                        </p:tgtEl>
                                        <p:attrNameLst>
                                          <p:attrName>ppt_w</p:attrName>
                                        </p:attrNameLst>
                                      </p:cBhvr>
                                      <p:tavLst>
                                        <p:tav tm="0">
                                          <p:val>
                                            <p:strVal val="0"/>
                                          </p:val>
                                        </p:tav>
                                        <p:tav tm="100000">
                                          <p:val>
                                            <p:strVal val="#ppt_w"/>
                                          </p:val>
                                        </p:tav>
                                      </p:tavLst>
                                    </p:anim>
                                    <p:anim calcmode="lin" valueType="num">
                                      <p:cBhvr additive="base">
                                        <p:cTn id="223" dur="500"/>
                                        <p:tgtEl>
                                          <p:spTgt spid="531">
                                            <p:txEl>
                                              <p:pRg st="1" end="1"/>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531">
                                            <p:txEl>
                                              <p:pRg st="2" end="2"/>
                                            </p:txEl>
                                          </p:spTgt>
                                        </p:tgtEl>
                                        <p:attrNameLst>
                                          <p:attrName>style.visibility</p:attrName>
                                        </p:attrNameLst>
                                      </p:cBhvr>
                                      <p:to>
                                        <p:strVal val="visible"/>
                                      </p:to>
                                    </p:set>
                                    <p:anim calcmode="lin" valueType="num">
                                      <p:cBhvr additive="base">
                                        <p:cTn id="226" dur="500"/>
                                        <p:tgtEl>
                                          <p:spTgt spid="531">
                                            <p:txEl>
                                              <p:pRg st="2" end="2"/>
                                            </p:txEl>
                                          </p:spTgt>
                                        </p:tgtEl>
                                        <p:attrNameLst>
                                          <p:attrName>ppt_w</p:attrName>
                                        </p:attrNameLst>
                                      </p:cBhvr>
                                      <p:tavLst>
                                        <p:tav tm="0">
                                          <p:val>
                                            <p:strVal val="0"/>
                                          </p:val>
                                        </p:tav>
                                        <p:tav tm="100000">
                                          <p:val>
                                            <p:strVal val="#ppt_w"/>
                                          </p:val>
                                        </p:tav>
                                      </p:tavLst>
                                    </p:anim>
                                    <p:anim calcmode="lin" valueType="num">
                                      <p:cBhvr additive="base">
                                        <p:cTn id="227" dur="500"/>
                                        <p:tgtEl>
                                          <p:spTgt spid="531">
                                            <p:txEl>
                                              <p:pRg st="2" end="2"/>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531">
                                            <p:txEl>
                                              <p:pRg st="3" end="3"/>
                                            </p:txEl>
                                          </p:spTgt>
                                        </p:tgtEl>
                                        <p:attrNameLst>
                                          <p:attrName>style.visibility</p:attrName>
                                        </p:attrNameLst>
                                      </p:cBhvr>
                                      <p:to>
                                        <p:strVal val="visible"/>
                                      </p:to>
                                    </p:set>
                                    <p:anim calcmode="lin" valueType="num">
                                      <p:cBhvr additive="base">
                                        <p:cTn id="230" dur="500"/>
                                        <p:tgtEl>
                                          <p:spTgt spid="531">
                                            <p:txEl>
                                              <p:pRg st="3" end="3"/>
                                            </p:txEl>
                                          </p:spTgt>
                                        </p:tgtEl>
                                        <p:attrNameLst>
                                          <p:attrName>ppt_w</p:attrName>
                                        </p:attrNameLst>
                                      </p:cBhvr>
                                      <p:tavLst>
                                        <p:tav tm="0">
                                          <p:val>
                                            <p:strVal val="0"/>
                                          </p:val>
                                        </p:tav>
                                        <p:tav tm="100000">
                                          <p:val>
                                            <p:strVal val="#ppt_w"/>
                                          </p:val>
                                        </p:tav>
                                      </p:tavLst>
                                    </p:anim>
                                    <p:anim calcmode="lin" valueType="num">
                                      <p:cBhvr additive="base">
                                        <p:cTn id="231" dur="500"/>
                                        <p:tgtEl>
                                          <p:spTgt spid="531">
                                            <p:txEl>
                                              <p:pRg st="3" end="3"/>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531">
                                            <p:txEl>
                                              <p:pRg st="4" end="4"/>
                                            </p:txEl>
                                          </p:spTgt>
                                        </p:tgtEl>
                                        <p:attrNameLst>
                                          <p:attrName>style.visibility</p:attrName>
                                        </p:attrNameLst>
                                      </p:cBhvr>
                                      <p:to>
                                        <p:strVal val="visible"/>
                                      </p:to>
                                    </p:set>
                                    <p:anim calcmode="lin" valueType="num">
                                      <p:cBhvr additive="base">
                                        <p:cTn id="234" dur="500"/>
                                        <p:tgtEl>
                                          <p:spTgt spid="531">
                                            <p:txEl>
                                              <p:pRg st="4" end="4"/>
                                            </p:txEl>
                                          </p:spTgt>
                                        </p:tgtEl>
                                        <p:attrNameLst>
                                          <p:attrName>ppt_w</p:attrName>
                                        </p:attrNameLst>
                                      </p:cBhvr>
                                      <p:tavLst>
                                        <p:tav tm="0">
                                          <p:val>
                                            <p:strVal val="0"/>
                                          </p:val>
                                        </p:tav>
                                        <p:tav tm="100000">
                                          <p:val>
                                            <p:strVal val="#ppt_w"/>
                                          </p:val>
                                        </p:tav>
                                      </p:tavLst>
                                    </p:anim>
                                    <p:anim calcmode="lin" valueType="num">
                                      <p:cBhvr additive="base">
                                        <p:cTn id="235" dur="500"/>
                                        <p:tgtEl>
                                          <p:spTgt spid="531">
                                            <p:txEl>
                                              <p:pRg st="4" end="4"/>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531">
                                            <p:txEl>
                                              <p:pRg st="5" end="5"/>
                                            </p:txEl>
                                          </p:spTgt>
                                        </p:tgtEl>
                                        <p:attrNameLst>
                                          <p:attrName>style.visibility</p:attrName>
                                        </p:attrNameLst>
                                      </p:cBhvr>
                                      <p:to>
                                        <p:strVal val="visible"/>
                                      </p:to>
                                    </p:set>
                                    <p:anim calcmode="lin" valueType="num">
                                      <p:cBhvr additive="base">
                                        <p:cTn id="238" dur="500"/>
                                        <p:tgtEl>
                                          <p:spTgt spid="531">
                                            <p:txEl>
                                              <p:pRg st="5" end="5"/>
                                            </p:txEl>
                                          </p:spTgt>
                                        </p:tgtEl>
                                        <p:attrNameLst>
                                          <p:attrName>ppt_w</p:attrName>
                                        </p:attrNameLst>
                                      </p:cBhvr>
                                      <p:tavLst>
                                        <p:tav tm="0">
                                          <p:val>
                                            <p:strVal val="0"/>
                                          </p:val>
                                        </p:tav>
                                        <p:tav tm="100000">
                                          <p:val>
                                            <p:strVal val="#ppt_w"/>
                                          </p:val>
                                        </p:tav>
                                      </p:tavLst>
                                    </p:anim>
                                    <p:anim calcmode="lin" valueType="num">
                                      <p:cBhvr additive="base">
                                        <p:cTn id="239" dur="500"/>
                                        <p:tgtEl>
                                          <p:spTgt spid="531">
                                            <p:txEl>
                                              <p:pRg st="5" end="5"/>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531">
                                            <p:txEl>
                                              <p:pRg st="6" end="6"/>
                                            </p:txEl>
                                          </p:spTgt>
                                        </p:tgtEl>
                                        <p:attrNameLst>
                                          <p:attrName>style.visibility</p:attrName>
                                        </p:attrNameLst>
                                      </p:cBhvr>
                                      <p:to>
                                        <p:strVal val="visible"/>
                                      </p:to>
                                    </p:set>
                                    <p:anim calcmode="lin" valueType="num">
                                      <p:cBhvr additive="base">
                                        <p:cTn id="242" dur="500"/>
                                        <p:tgtEl>
                                          <p:spTgt spid="531">
                                            <p:txEl>
                                              <p:pRg st="6" end="6"/>
                                            </p:txEl>
                                          </p:spTgt>
                                        </p:tgtEl>
                                        <p:attrNameLst>
                                          <p:attrName>ppt_w</p:attrName>
                                        </p:attrNameLst>
                                      </p:cBhvr>
                                      <p:tavLst>
                                        <p:tav tm="0">
                                          <p:val>
                                            <p:strVal val="0"/>
                                          </p:val>
                                        </p:tav>
                                        <p:tav tm="100000">
                                          <p:val>
                                            <p:strVal val="#ppt_w"/>
                                          </p:val>
                                        </p:tav>
                                      </p:tavLst>
                                    </p:anim>
                                    <p:anim calcmode="lin" valueType="num">
                                      <p:cBhvr additive="base">
                                        <p:cTn id="243" dur="500"/>
                                        <p:tgtEl>
                                          <p:spTgt spid="531">
                                            <p:txEl>
                                              <p:pRg st="6" end="6"/>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531">
                                            <p:txEl>
                                              <p:pRg st="7" end="7"/>
                                            </p:txEl>
                                          </p:spTgt>
                                        </p:tgtEl>
                                        <p:attrNameLst>
                                          <p:attrName>style.visibility</p:attrName>
                                        </p:attrNameLst>
                                      </p:cBhvr>
                                      <p:to>
                                        <p:strVal val="visible"/>
                                      </p:to>
                                    </p:set>
                                    <p:anim calcmode="lin" valueType="num">
                                      <p:cBhvr additive="base">
                                        <p:cTn id="246" dur="500"/>
                                        <p:tgtEl>
                                          <p:spTgt spid="531">
                                            <p:txEl>
                                              <p:pRg st="7" end="7"/>
                                            </p:txEl>
                                          </p:spTgt>
                                        </p:tgtEl>
                                        <p:attrNameLst>
                                          <p:attrName>ppt_w</p:attrName>
                                        </p:attrNameLst>
                                      </p:cBhvr>
                                      <p:tavLst>
                                        <p:tav tm="0">
                                          <p:val>
                                            <p:strVal val="0"/>
                                          </p:val>
                                        </p:tav>
                                        <p:tav tm="100000">
                                          <p:val>
                                            <p:strVal val="#ppt_w"/>
                                          </p:val>
                                        </p:tav>
                                      </p:tavLst>
                                    </p:anim>
                                    <p:anim calcmode="lin" valueType="num">
                                      <p:cBhvr additive="base">
                                        <p:cTn id="247" dur="500"/>
                                        <p:tgtEl>
                                          <p:spTgt spid="531">
                                            <p:txEl>
                                              <p:pRg st="7" end="7"/>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531">
                                            <p:txEl>
                                              <p:pRg st="8" end="8"/>
                                            </p:txEl>
                                          </p:spTgt>
                                        </p:tgtEl>
                                        <p:attrNameLst>
                                          <p:attrName>style.visibility</p:attrName>
                                        </p:attrNameLst>
                                      </p:cBhvr>
                                      <p:to>
                                        <p:strVal val="visible"/>
                                      </p:to>
                                    </p:set>
                                    <p:anim calcmode="lin" valueType="num">
                                      <p:cBhvr additive="base">
                                        <p:cTn id="250" dur="500"/>
                                        <p:tgtEl>
                                          <p:spTgt spid="531">
                                            <p:txEl>
                                              <p:pRg st="8" end="8"/>
                                            </p:txEl>
                                          </p:spTgt>
                                        </p:tgtEl>
                                        <p:attrNameLst>
                                          <p:attrName>ppt_w</p:attrName>
                                        </p:attrNameLst>
                                      </p:cBhvr>
                                      <p:tavLst>
                                        <p:tav tm="0">
                                          <p:val>
                                            <p:strVal val="0"/>
                                          </p:val>
                                        </p:tav>
                                        <p:tav tm="100000">
                                          <p:val>
                                            <p:strVal val="#ppt_w"/>
                                          </p:val>
                                        </p:tav>
                                      </p:tavLst>
                                    </p:anim>
                                    <p:anim calcmode="lin" valueType="num">
                                      <p:cBhvr additive="base">
                                        <p:cTn id="251" dur="500"/>
                                        <p:tgtEl>
                                          <p:spTgt spid="531">
                                            <p:txEl>
                                              <p:pRg st="8" end="8"/>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532"/>
                                        </p:tgtEl>
                                        <p:attrNameLst>
                                          <p:attrName>style.visibility</p:attrName>
                                        </p:attrNameLst>
                                      </p:cBhvr>
                                      <p:to>
                                        <p:strVal val="visible"/>
                                      </p:to>
                                    </p:set>
                                    <p:anim calcmode="lin" valueType="num">
                                      <p:cBhvr additive="base">
                                        <p:cTn id="254" dur="500"/>
                                        <p:tgtEl>
                                          <p:spTgt spid="532"/>
                                        </p:tgtEl>
                                        <p:attrNameLst>
                                          <p:attrName>ppt_w</p:attrName>
                                        </p:attrNameLst>
                                      </p:cBhvr>
                                      <p:tavLst>
                                        <p:tav tm="0">
                                          <p:val>
                                            <p:strVal val="0"/>
                                          </p:val>
                                        </p:tav>
                                        <p:tav tm="100000">
                                          <p:val>
                                            <p:strVal val="#ppt_w"/>
                                          </p:val>
                                        </p:tav>
                                      </p:tavLst>
                                    </p:anim>
                                    <p:anim calcmode="lin" valueType="num">
                                      <p:cBhvr additive="base">
                                        <p:cTn id="255" dur="500"/>
                                        <p:tgtEl>
                                          <p:spTgt spid="532"/>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533">
                                            <p:txEl>
                                              <p:pRg st="0" end="0"/>
                                            </p:txEl>
                                          </p:spTgt>
                                        </p:tgtEl>
                                        <p:attrNameLst>
                                          <p:attrName>style.visibility</p:attrName>
                                        </p:attrNameLst>
                                      </p:cBhvr>
                                      <p:to>
                                        <p:strVal val="visible"/>
                                      </p:to>
                                    </p:set>
                                    <p:anim calcmode="lin" valueType="num">
                                      <p:cBhvr additive="base">
                                        <p:cTn id="258" dur="500"/>
                                        <p:tgtEl>
                                          <p:spTgt spid="533">
                                            <p:txEl>
                                              <p:pRg st="0" end="0"/>
                                            </p:txEl>
                                          </p:spTgt>
                                        </p:tgtEl>
                                        <p:attrNameLst>
                                          <p:attrName>ppt_w</p:attrName>
                                        </p:attrNameLst>
                                      </p:cBhvr>
                                      <p:tavLst>
                                        <p:tav tm="0">
                                          <p:val>
                                            <p:strVal val="0"/>
                                          </p:val>
                                        </p:tav>
                                        <p:tav tm="100000">
                                          <p:val>
                                            <p:strVal val="#ppt_w"/>
                                          </p:val>
                                        </p:tav>
                                      </p:tavLst>
                                    </p:anim>
                                    <p:anim calcmode="lin" valueType="num">
                                      <p:cBhvr additive="base">
                                        <p:cTn id="259" dur="500"/>
                                        <p:tgtEl>
                                          <p:spTgt spid="533">
                                            <p:txEl>
                                              <p:pRg st="0" end="0"/>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533">
                                            <p:txEl>
                                              <p:pRg st="1" end="1"/>
                                            </p:txEl>
                                          </p:spTgt>
                                        </p:tgtEl>
                                        <p:attrNameLst>
                                          <p:attrName>style.visibility</p:attrName>
                                        </p:attrNameLst>
                                      </p:cBhvr>
                                      <p:to>
                                        <p:strVal val="visible"/>
                                      </p:to>
                                    </p:set>
                                    <p:anim calcmode="lin" valueType="num">
                                      <p:cBhvr additive="base">
                                        <p:cTn id="262" dur="500"/>
                                        <p:tgtEl>
                                          <p:spTgt spid="533">
                                            <p:txEl>
                                              <p:pRg st="1" end="1"/>
                                            </p:txEl>
                                          </p:spTgt>
                                        </p:tgtEl>
                                        <p:attrNameLst>
                                          <p:attrName>ppt_w</p:attrName>
                                        </p:attrNameLst>
                                      </p:cBhvr>
                                      <p:tavLst>
                                        <p:tav tm="0">
                                          <p:val>
                                            <p:strVal val="0"/>
                                          </p:val>
                                        </p:tav>
                                        <p:tav tm="100000">
                                          <p:val>
                                            <p:strVal val="#ppt_w"/>
                                          </p:val>
                                        </p:tav>
                                      </p:tavLst>
                                    </p:anim>
                                    <p:anim calcmode="lin" valueType="num">
                                      <p:cBhvr additive="base">
                                        <p:cTn id="263" dur="500"/>
                                        <p:tgtEl>
                                          <p:spTgt spid="533">
                                            <p:txEl>
                                              <p:pRg st="1" end="1"/>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533">
                                            <p:txEl>
                                              <p:pRg st="2" end="2"/>
                                            </p:txEl>
                                          </p:spTgt>
                                        </p:tgtEl>
                                        <p:attrNameLst>
                                          <p:attrName>style.visibility</p:attrName>
                                        </p:attrNameLst>
                                      </p:cBhvr>
                                      <p:to>
                                        <p:strVal val="visible"/>
                                      </p:to>
                                    </p:set>
                                    <p:anim calcmode="lin" valueType="num">
                                      <p:cBhvr additive="base">
                                        <p:cTn id="266" dur="500"/>
                                        <p:tgtEl>
                                          <p:spTgt spid="533">
                                            <p:txEl>
                                              <p:pRg st="2" end="2"/>
                                            </p:txEl>
                                          </p:spTgt>
                                        </p:tgtEl>
                                        <p:attrNameLst>
                                          <p:attrName>ppt_w</p:attrName>
                                        </p:attrNameLst>
                                      </p:cBhvr>
                                      <p:tavLst>
                                        <p:tav tm="0">
                                          <p:val>
                                            <p:strVal val="0"/>
                                          </p:val>
                                        </p:tav>
                                        <p:tav tm="100000">
                                          <p:val>
                                            <p:strVal val="#ppt_w"/>
                                          </p:val>
                                        </p:tav>
                                      </p:tavLst>
                                    </p:anim>
                                    <p:anim calcmode="lin" valueType="num">
                                      <p:cBhvr additive="base">
                                        <p:cTn id="267" dur="500"/>
                                        <p:tgtEl>
                                          <p:spTgt spid="533">
                                            <p:txEl>
                                              <p:pRg st="2" end="2"/>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533">
                                            <p:txEl>
                                              <p:pRg st="3" end="3"/>
                                            </p:txEl>
                                          </p:spTgt>
                                        </p:tgtEl>
                                        <p:attrNameLst>
                                          <p:attrName>style.visibility</p:attrName>
                                        </p:attrNameLst>
                                      </p:cBhvr>
                                      <p:to>
                                        <p:strVal val="visible"/>
                                      </p:to>
                                    </p:set>
                                    <p:anim calcmode="lin" valueType="num">
                                      <p:cBhvr additive="base">
                                        <p:cTn id="270" dur="500"/>
                                        <p:tgtEl>
                                          <p:spTgt spid="533">
                                            <p:txEl>
                                              <p:pRg st="3" end="3"/>
                                            </p:txEl>
                                          </p:spTgt>
                                        </p:tgtEl>
                                        <p:attrNameLst>
                                          <p:attrName>ppt_w</p:attrName>
                                        </p:attrNameLst>
                                      </p:cBhvr>
                                      <p:tavLst>
                                        <p:tav tm="0">
                                          <p:val>
                                            <p:strVal val="0"/>
                                          </p:val>
                                        </p:tav>
                                        <p:tav tm="100000">
                                          <p:val>
                                            <p:strVal val="#ppt_w"/>
                                          </p:val>
                                        </p:tav>
                                      </p:tavLst>
                                    </p:anim>
                                    <p:anim calcmode="lin" valueType="num">
                                      <p:cBhvr additive="base">
                                        <p:cTn id="271" dur="500"/>
                                        <p:tgtEl>
                                          <p:spTgt spid="533">
                                            <p:txEl>
                                              <p:pRg st="3" end="3"/>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533">
                                            <p:txEl>
                                              <p:pRg st="4" end="4"/>
                                            </p:txEl>
                                          </p:spTgt>
                                        </p:tgtEl>
                                        <p:attrNameLst>
                                          <p:attrName>style.visibility</p:attrName>
                                        </p:attrNameLst>
                                      </p:cBhvr>
                                      <p:to>
                                        <p:strVal val="visible"/>
                                      </p:to>
                                    </p:set>
                                    <p:anim calcmode="lin" valueType="num">
                                      <p:cBhvr additive="base">
                                        <p:cTn id="274" dur="500"/>
                                        <p:tgtEl>
                                          <p:spTgt spid="533">
                                            <p:txEl>
                                              <p:pRg st="4" end="4"/>
                                            </p:txEl>
                                          </p:spTgt>
                                        </p:tgtEl>
                                        <p:attrNameLst>
                                          <p:attrName>ppt_w</p:attrName>
                                        </p:attrNameLst>
                                      </p:cBhvr>
                                      <p:tavLst>
                                        <p:tav tm="0">
                                          <p:val>
                                            <p:strVal val="0"/>
                                          </p:val>
                                        </p:tav>
                                        <p:tav tm="100000">
                                          <p:val>
                                            <p:strVal val="#ppt_w"/>
                                          </p:val>
                                        </p:tav>
                                      </p:tavLst>
                                    </p:anim>
                                    <p:anim calcmode="lin" valueType="num">
                                      <p:cBhvr additive="base">
                                        <p:cTn id="275" dur="500"/>
                                        <p:tgtEl>
                                          <p:spTgt spid="533">
                                            <p:txEl>
                                              <p:pRg st="4" end="4"/>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533">
                                            <p:txEl>
                                              <p:pRg st="5" end="5"/>
                                            </p:txEl>
                                          </p:spTgt>
                                        </p:tgtEl>
                                        <p:attrNameLst>
                                          <p:attrName>style.visibility</p:attrName>
                                        </p:attrNameLst>
                                      </p:cBhvr>
                                      <p:to>
                                        <p:strVal val="visible"/>
                                      </p:to>
                                    </p:set>
                                    <p:anim calcmode="lin" valueType="num">
                                      <p:cBhvr additive="base">
                                        <p:cTn id="278" dur="500"/>
                                        <p:tgtEl>
                                          <p:spTgt spid="533">
                                            <p:txEl>
                                              <p:pRg st="5" end="5"/>
                                            </p:txEl>
                                          </p:spTgt>
                                        </p:tgtEl>
                                        <p:attrNameLst>
                                          <p:attrName>ppt_w</p:attrName>
                                        </p:attrNameLst>
                                      </p:cBhvr>
                                      <p:tavLst>
                                        <p:tav tm="0">
                                          <p:val>
                                            <p:strVal val="0"/>
                                          </p:val>
                                        </p:tav>
                                        <p:tav tm="100000">
                                          <p:val>
                                            <p:strVal val="#ppt_w"/>
                                          </p:val>
                                        </p:tav>
                                      </p:tavLst>
                                    </p:anim>
                                    <p:anim calcmode="lin" valueType="num">
                                      <p:cBhvr additive="base">
                                        <p:cTn id="279" dur="500"/>
                                        <p:tgtEl>
                                          <p:spTgt spid="533">
                                            <p:txEl>
                                              <p:pRg st="5" end="5"/>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533">
                                            <p:txEl>
                                              <p:pRg st="6" end="6"/>
                                            </p:txEl>
                                          </p:spTgt>
                                        </p:tgtEl>
                                        <p:attrNameLst>
                                          <p:attrName>style.visibility</p:attrName>
                                        </p:attrNameLst>
                                      </p:cBhvr>
                                      <p:to>
                                        <p:strVal val="visible"/>
                                      </p:to>
                                    </p:set>
                                    <p:anim calcmode="lin" valueType="num">
                                      <p:cBhvr additive="base">
                                        <p:cTn id="282" dur="500"/>
                                        <p:tgtEl>
                                          <p:spTgt spid="533">
                                            <p:txEl>
                                              <p:pRg st="6" end="6"/>
                                            </p:txEl>
                                          </p:spTgt>
                                        </p:tgtEl>
                                        <p:attrNameLst>
                                          <p:attrName>ppt_w</p:attrName>
                                        </p:attrNameLst>
                                      </p:cBhvr>
                                      <p:tavLst>
                                        <p:tav tm="0">
                                          <p:val>
                                            <p:strVal val="0"/>
                                          </p:val>
                                        </p:tav>
                                        <p:tav tm="100000">
                                          <p:val>
                                            <p:strVal val="#ppt_w"/>
                                          </p:val>
                                        </p:tav>
                                      </p:tavLst>
                                    </p:anim>
                                    <p:anim calcmode="lin" valueType="num">
                                      <p:cBhvr additive="base">
                                        <p:cTn id="283" dur="500"/>
                                        <p:tgtEl>
                                          <p:spTgt spid="533">
                                            <p:txEl>
                                              <p:pRg st="6" end="6"/>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533">
                                            <p:txEl>
                                              <p:pRg st="7" end="7"/>
                                            </p:txEl>
                                          </p:spTgt>
                                        </p:tgtEl>
                                        <p:attrNameLst>
                                          <p:attrName>style.visibility</p:attrName>
                                        </p:attrNameLst>
                                      </p:cBhvr>
                                      <p:to>
                                        <p:strVal val="visible"/>
                                      </p:to>
                                    </p:set>
                                    <p:anim calcmode="lin" valueType="num">
                                      <p:cBhvr additive="base">
                                        <p:cTn id="286" dur="500"/>
                                        <p:tgtEl>
                                          <p:spTgt spid="533">
                                            <p:txEl>
                                              <p:pRg st="7" end="7"/>
                                            </p:txEl>
                                          </p:spTgt>
                                        </p:tgtEl>
                                        <p:attrNameLst>
                                          <p:attrName>ppt_w</p:attrName>
                                        </p:attrNameLst>
                                      </p:cBhvr>
                                      <p:tavLst>
                                        <p:tav tm="0">
                                          <p:val>
                                            <p:strVal val="0"/>
                                          </p:val>
                                        </p:tav>
                                        <p:tav tm="100000">
                                          <p:val>
                                            <p:strVal val="#ppt_w"/>
                                          </p:val>
                                        </p:tav>
                                      </p:tavLst>
                                    </p:anim>
                                    <p:anim calcmode="lin" valueType="num">
                                      <p:cBhvr additive="base">
                                        <p:cTn id="287" dur="500"/>
                                        <p:tgtEl>
                                          <p:spTgt spid="533">
                                            <p:txEl>
                                              <p:pRg st="7" end="7"/>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533">
                                            <p:txEl>
                                              <p:pRg st="8" end="8"/>
                                            </p:txEl>
                                          </p:spTgt>
                                        </p:tgtEl>
                                        <p:attrNameLst>
                                          <p:attrName>style.visibility</p:attrName>
                                        </p:attrNameLst>
                                      </p:cBhvr>
                                      <p:to>
                                        <p:strVal val="visible"/>
                                      </p:to>
                                    </p:set>
                                    <p:anim calcmode="lin" valueType="num">
                                      <p:cBhvr additive="base">
                                        <p:cTn id="290" dur="500"/>
                                        <p:tgtEl>
                                          <p:spTgt spid="533">
                                            <p:txEl>
                                              <p:pRg st="8" end="8"/>
                                            </p:txEl>
                                          </p:spTgt>
                                        </p:tgtEl>
                                        <p:attrNameLst>
                                          <p:attrName>ppt_w</p:attrName>
                                        </p:attrNameLst>
                                      </p:cBhvr>
                                      <p:tavLst>
                                        <p:tav tm="0">
                                          <p:val>
                                            <p:strVal val="0"/>
                                          </p:val>
                                        </p:tav>
                                        <p:tav tm="100000">
                                          <p:val>
                                            <p:strVal val="#ppt_w"/>
                                          </p:val>
                                        </p:tav>
                                      </p:tavLst>
                                    </p:anim>
                                    <p:anim calcmode="lin" valueType="num">
                                      <p:cBhvr additive="base">
                                        <p:cTn id="291" dur="500"/>
                                        <p:tgtEl>
                                          <p:spTgt spid="533">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Slide">
  <p:cSld name="Text Slide">
    <p:spTree>
      <p:nvGrpSpPr>
        <p:cNvPr id="1" name="Shape 534"/>
        <p:cNvGrpSpPr/>
        <p:nvPr/>
      </p:nvGrpSpPr>
      <p:grpSpPr>
        <a:xfrm>
          <a:off x="0" y="0"/>
          <a:ext cx="0" cy="0"/>
          <a:chOff x="0" y="0"/>
          <a:chExt cx="0" cy="0"/>
        </a:xfrm>
      </p:grpSpPr>
      <p:sp>
        <p:nvSpPr>
          <p:cNvPr id="535" name="Google Shape;535;p34"/>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36" name="Google Shape;536;p34"/>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37" name="Google Shape;537;p34"/>
          <p:cNvSpPr txBox="1">
            <a:spLocks noGrp="1"/>
          </p:cNvSpPr>
          <p:nvPr>
            <p:ph type="body" idx="3"/>
          </p:nvPr>
        </p:nvSpPr>
        <p:spPr>
          <a:xfrm>
            <a:off x="1924417" y="3829544"/>
            <a:ext cx="20976147" cy="8871349"/>
          </a:xfrm>
          <a:prstGeom prst="rect">
            <a:avLst/>
          </a:prstGeom>
          <a:noFill/>
          <a:ln>
            <a:noFill/>
          </a:ln>
        </p:spPr>
        <p:txBody>
          <a:bodyPr spcFirstLastPara="1" wrap="square" lIns="243725" tIns="121850" rIns="243725" bIns="121850" anchor="t" anchorCtr="0">
            <a:noAutofit/>
          </a:bodyPr>
          <a:lstStyle>
            <a:lvl1pPr marL="457200" marR="0" lvl="0" indent="-228600" algn="just" rtl="0">
              <a:lnSpc>
                <a:spcPct val="130000"/>
              </a:lnSpc>
              <a:spcBef>
                <a:spcPts val="58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535">
                                            <p:txEl>
                                              <p:pRg st="0" end="0"/>
                                            </p:txEl>
                                          </p:spTgt>
                                        </p:tgtEl>
                                        <p:attrNameLst>
                                          <p:attrName>style.visibility</p:attrName>
                                        </p:attrNameLst>
                                      </p:cBhvr>
                                      <p:to>
                                        <p:strVal val="visible"/>
                                      </p:to>
                                    </p:set>
                                    <p:animEffect transition="in" filter="fade">
                                      <p:cBhvr>
                                        <p:cTn id="7" dur="400"/>
                                        <p:tgtEl>
                                          <p:spTgt spid="535">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535">
                                            <p:txEl>
                                              <p:pRg st="1" end="1"/>
                                            </p:txEl>
                                          </p:spTgt>
                                        </p:tgtEl>
                                        <p:attrNameLst>
                                          <p:attrName>style.visibility</p:attrName>
                                        </p:attrNameLst>
                                      </p:cBhvr>
                                      <p:to>
                                        <p:strVal val="visible"/>
                                      </p:to>
                                    </p:set>
                                    <p:animEffect transition="in" filter="fade">
                                      <p:cBhvr>
                                        <p:cTn id="10" dur="400"/>
                                        <p:tgtEl>
                                          <p:spTgt spid="535">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35">
                                            <p:txEl>
                                              <p:pRg st="2" end="2"/>
                                            </p:txEl>
                                          </p:spTgt>
                                        </p:tgtEl>
                                        <p:attrNameLst>
                                          <p:attrName>style.visibility</p:attrName>
                                        </p:attrNameLst>
                                      </p:cBhvr>
                                      <p:to>
                                        <p:strVal val="visible"/>
                                      </p:to>
                                    </p:set>
                                    <p:animEffect transition="in" filter="fade">
                                      <p:cBhvr>
                                        <p:cTn id="13" dur="400"/>
                                        <p:tgtEl>
                                          <p:spTgt spid="535">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35">
                                            <p:txEl>
                                              <p:pRg st="3" end="3"/>
                                            </p:txEl>
                                          </p:spTgt>
                                        </p:tgtEl>
                                        <p:attrNameLst>
                                          <p:attrName>style.visibility</p:attrName>
                                        </p:attrNameLst>
                                      </p:cBhvr>
                                      <p:to>
                                        <p:strVal val="visible"/>
                                      </p:to>
                                    </p:set>
                                    <p:animEffect transition="in" filter="fade">
                                      <p:cBhvr>
                                        <p:cTn id="16" dur="400"/>
                                        <p:tgtEl>
                                          <p:spTgt spid="535">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35">
                                            <p:txEl>
                                              <p:pRg st="4" end="4"/>
                                            </p:txEl>
                                          </p:spTgt>
                                        </p:tgtEl>
                                        <p:attrNameLst>
                                          <p:attrName>style.visibility</p:attrName>
                                        </p:attrNameLst>
                                      </p:cBhvr>
                                      <p:to>
                                        <p:strVal val="visible"/>
                                      </p:to>
                                    </p:set>
                                    <p:animEffect transition="in" filter="fade">
                                      <p:cBhvr>
                                        <p:cTn id="19" dur="400"/>
                                        <p:tgtEl>
                                          <p:spTgt spid="535">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35">
                                            <p:txEl>
                                              <p:pRg st="5" end="5"/>
                                            </p:txEl>
                                          </p:spTgt>
                                        </p:tgtEl>
                                        <p:attrNameLst>
                                          <p:attrName>style.visibility</p:attrName>
                                        </p:attrNameLst>
                                      </p:cBhvr>
                                      <p:to>
                                        <p:strVal val="visible"/>
                                      </p:to>
                                    </p:set>
                                    <p:animEffect transition="in" filter="fade">
                                      <p:cBhvr>
                                        <p:cTn id="22" dur="400"/>
                                        <p:tgtEl>
                                          <p:spTgt spid="535">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35">
                                            <p:txEl>
                                              <p:pRg st="6" end="6"/>
                                            </p:txEl>
                                          </p:spTgt>
                                        </p:tgtEl>
                                        <p:attrNameLst>
                                          <p:attrName>style.visibility</p:attrName>
                                        </p:attrNameLst>
                                      </p:cBhvr>
                                      <p:to>
                                        <p:strVal val="visible"/>
                                      </p:to>
                                    </p:set>
                                    <p:animEffect transition="in" filter="fade">
                                      <p:cBhvr>
                                        <p:cTn id="25" dur="400"/>
                                        <p:tgtEl>
                                          <p:spTgt spid="535">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35">
                                            <p:txEl>
                                              <p:pRg st="7" end="7"/>
                                            </p:txEl>
                                          </p:spTgt>
                                        </p:tgtEl>
                                        <p:attrNameLst>
                                          <p:attrName>style.visibility</p:attrName>
                                        </p:attrNameLst>
                                      </p:cBhvr>
                                      <p:to>
                                        <p:strVal val="visible"/>
                                      </p:to>
                                    </p:set>
                                    <p:animEffect transition="in" filter="fade">
                                      <p:cBhvr>
                                        <p:cTn id="28" dur="400"/>
                                        <p:tgtEl>
                                          <p:spTgt spid="535">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35">
                                            <p:txEl>
                                              <p:pRg st="8" end="8"/>
                                            </p:txEl>
                                          </p:spTgt>
                                        </p:tgtEl>
                                        <p:attrNameLst>
                                          <p:attrName>style.visibility</p:attrName>
                                        </p:attrNameLst>
                                      </p:cBhvr>
                                      <p:to>
                                        <p:strVal val="visible"/>
                                      </p:to>
                                    </p:set>
                                    <p:animEffect transition="in" filter="fade">
                                      <p:cBhvr>
                                        <p:cTn id="31" dur="400"/>
                                        <p:tgtEl>
                                          <p:spTgt spid="535">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536">
                                            <p:txEl>
                                              <p:pRg st="0" end="0"/>
                                            </p:txEl>
                                          </p:spTgt>
                                        </p:tgtEl>
                                        <p:attrNameLst>
                                          <p:attrName>style.visibility</p:attrName>
                                        </p:attrNameLst>
                                      </p:cBhvr>
                                      <p:to>
                                        <p:strVal val="visible"/>
                                      </p:to>
                                    </p:set>
                                    <p:anim calcmode="lin" valueType="num">
                                      <p:cBhvr additive="base">
                                        <p:cTn id="34" dur="500"/>
                                        <p:tgtEl>
                                          <p:spTgt spid="536">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536">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536">
                                            <p:txEl>
                                              <p:pRg st="1" end="1"/>
                                            </p:txEl>
                                          </p:spTgt>
                                        </p:tgtEl>
                                        <p:attrNameLst>
                                          <p:attrName>style.visibility</p:attrName>
                                        </p:attrNameLst>
                                      </p:cBhvr>
                                      <p:to>
                                        <p:strVal val="visible"/>
                                      </p:to>
                                    </p:set>
                                    <p:anim calcmode="lin" valueType="num">
                                      <p:cBhvr additive="base">
                                        <p:cTn id="38" dur="500"/>
                                        <p:tgtEl>
                                          <p:spTgt spid="536">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536">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536">
                                            <p:txEl>
                                              <p:pRg st="2" end="2"/>
                                            </p:txEl>
                                          </p:spTgt>
                                        </p:tgtEl>
                                        <p:attrNameLst>
                                          <p:attrName>style.visibility</p:attrName>
                                        </p:attrNameLst>
                                      </p:cBhvr>
                                      <p:to>
                                        <p:strVal val="visible"/>
                                      </p:to>
                                    </p:set>
                                    <p:anim calcmode="lin" valueType="num">
                                      <p:cBhvr additive="base">
                                        <p:cTn id="42" dur="500"/>
                                        <p:tgtEl>
                                          <p:spTgt spid="536">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536">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536">
                                            <p:txEl>
                                              <p:pRg st="3" end="3"/>
                                            </p:txEl>
                                          </p:spTgt>
                                        </p:tgtEl>
                                        <p:attrNameLst>
                                          <p:attrName>style.visibility</p:attrName>
                                        </p:attrNameLst>
                                      </p:cBhvr>
                                      <p:to>
                                        <p:strVal val="visible"/>
                                      </p:to>
                                    </p:set>
                                    <p:anim calcmode="lin" valueType="num">
                                      <p:cBhvr additive="base">
                                        <p:cTn id="46" dur="500"/>
                                        <p:tgtEl>
                                          <p:spTgt spid="536">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536">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536">
                                            <p:txEl>
                                              <p:pRg st="4" end="4"/>
                                            </p:txEl>
                                          </p:spTgt>
                                        </p:tgtEl>
                                        <p:attrNameLst>
                                          <p:attrName>style.visibility</p:attrName>
                                        </p:attrNameLst>
                                      </p:cBhvr>
                                      <p:to>
                                        <p:strVal val="visible"/>
                                      </p:to>
                                    </p:set>
                                    <p:anim calcmode="lin" valueType="num">
                                      <p:cBhvr additive="base">
                                        <p:cTn id="50" dur="500"/>
                                        <p:tgtEl>
                                          <p:spTgt spid="536">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536">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536">
                                            <p:txEl>
                                              <p:pRg st="5" end="5"/>
                                            </p:txEl>
                                          </p:spTgt>
                                        </p:tgtEl>
                                        <p:attrNameLst>
                                          <p:attrName>style.visibility</p:attrName>
                                        </p:attrNameLst>
                                      </p:cBhvr>
                                      <p:to>
                                        <p:strVal val="visible"/>
                                      </p:to>
                                    </p:set>
                                    <p:anim calcmode="lin" valueType="num">
                                      <p:cBhvr additive="base">
                                        <p:cTn id="54" dur="500"/>
                                        <p:tgtEl>
                                          <p:spTgt spid="536">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536">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536">
                                            <p:txEl>
                                              <p:pRg st="6" end="6"/>
                                            </p:txEl>
                                          </p:spTgt>
                                        </p:tgtEl>
                                        <p:attrNameLst>
                                          <p:attrName>style.visibility</p:attrName>
                                        </p:attrNameLst>
                                      </p:cBhvr>
                                      <p:to>
                                        <p:strVal val="visible"/>
                                      </p:to>
                                    </p:set>
                                    <p:anim calcmode="lin" valueType="num">
                                      <p:cBhvr additive="base">
                                        <p:cTn id="58" dur="500"/>
                                        <p:tgtEl>
                                          <p:spTgt spid="536">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536">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536">
                                            <p:txEl>
                                              <p:pRg st="7" end="7"/>
                                            </p:txEl>
                                          </p:spTgt>
                                        </p:tgtEl>
                                        <p:attrNameLst>
                                          <p:attrName>style.visibility</p:attrName>
                                        </p:attrNameLst>
                                      </p:cBhvr>
                                      <p:to>
                                        <p:strVal val="visible"/>
                                      </p:to>
                                    </p:set>
                                    <p:anim calcmode="lin" valueType="num">
                                      <p:cBhvr additive="base">
                                        <p:cTn id="62" dur="500"/>
                                        <p:tgtEl>
                                          <p:spTgt spid="536">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536">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536">
                                            <p:txEl>
                                              <p:pRg st="8" end="8"/>
                                            </p:txEl>
                                          </p:spTgt>
                                        </p:tgtEl>
                                        <p:attrNameLst>
                                          <p:attrName>style.visibility</p:attrName>
                                        </p:attrNameLst>
                                      </p:cBhvr>
                                      <p:to>
                                        <p:strVal val="visible"/>
                                      </p:to>
                                    </p:set>
                                    <p:anim calcmode="lin" valueType="num">
                                      <p:cBhvr additive="base">
                                        <p:cTn id="66" dur="500"/>
                                        <p:tgtEl>
                                          <p:spTgt spid="536">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536">
                                            <p:txEl>
                                              <p:pRg st="8" end="8"/>
                                            </p:txEl>
                                          </p:spTgt>
                                        </p:tgtEl>
                                        <p:attrNameLst>
                                          <p:attrName>ppt_h</p:attrName>
                                        </p:attrNameLst>
                                      </p:cBhvr>
                                      <p:tavLst>
                                        <p:tav tm="0">
                                          <p:val>
                                            <p:strVal val="0"/>
                                          </p:val>
                                        </p:tav>
                                        <p:tav tm="100000">
                                          <p:val>
                                            <p:strVal val="#ppt_h"/>
                                          </p:val>
                                        </p:tav>
                                      </p:tavLst>
                                    </p:anim>
                                  </p:childTnLst>
                                </p:cTn>
                              </p:par>
                              <p:par>
                                <p:cTn id="68" presetID="10" presetClass="entr" presetSubtype="0" fill="hold" nodeType="withEffect">
                                  <p:stCondLst>
                                    <p:cond delay="800"/>
                                  </p:stCondLst>
                                  <p:childTnLst>
                                    <p:set>
                                      <p:cBhvr>
                                        <p:cTn id="69" dur="1" fill="hold">
                                          <p:stCondLst>
                                            <p:cond delay="0"/>
                                          </p:stCondLst>
                                        </p:cTn>
                                        <p:tgtEl>
                                          <p:spTgt spid="537">
                                            <p:txEl>
                                              <p:pRg st="0" end="0"/>
                                            </p:txEl>
                                          </p:spTgt>
                                        </p:tgtEl>
                                        <p:attrNameLst>
                                          <p:attrName>style.visibility</p:attrName>
                                        </p:attrNameLst>
                                      </p:cBhvr>
                                      <p:to>
                                        <p:strVal val="visible"/>
                                      </p:to>
                                    </p:set>
                                    <p:animEffect transition="in" filter="fade">
                                      <p:cBhvr>
                                        <p:cTn id="70" dur="500"/>
                                        <p:tgtEl>
                                          <p:spTgt spid="537">
                                            <p:txEl>
                                              <p:pRg st="0" end="0"/>
                                            </p:txEl>
                                          </p:spTgt>
                                        </p:tgtEl>
                                      </p:cBhvr>
                                    </p:animEffect>
                                  </p:childTnLst>
                                </p:cTn>
                              </p:par>
                              <p:par>
                                <p:cTn id="71" presetID="10" presetClass="entr" presetSubtype="0" fill="hold" nodeType="withEffect">
                                  <p:stCondLst>
                                    <p:cond delay="800"/>
                                  </p:stCondLst>
                                  <p:childTnLst>
                                    <p:set>
                                      <p:cBhvr>
                                        <p:cTn id="72" dur="1" fill="hold">
                                          <p:stCondLst>
                                            <p:cond delay="0"/>
                                          </p:stCondLst>
                                        </p:cTn>
                                        <p:tgtEl>
                                          <p:spTgt spid="537">
                                            <p:txEl>
                                              <p:pRg st="1" end="1"/>
                                            </p:txEl>
                                          </p:spTgt>
                                        </p:tgtEl>
                                        <p:attrNameLst>
                                          <p:attrName>style.visibility</p:attrName>
                                        </p:attrNameLst>
                                      </p:cBhvr>
                                      <p:to>
                                        <p:strVal val="visible"/>
                                      </p:to>
                                    </p:set>
                                    <p:animEffect transition="in" filter="fade">
                                      <p:cBhvr>
                                        <p:cTn id="73" dur="500"/>
                                        <p:tgtEl>
                                          <p:spTgt spid="537">
                                            <p:txEl>
                                              <p:pRg st="1" end="1"/>
                                            </p:txEl>
                                          </p:spTgt>
                                        </p:tgtEl>
                                      </p:cBhvr>
                                    </p:animEffect>
                                  </p:childTnLst>
                                </p:cTn>
                              </p:par>
                              <p:par>
                                <p:cTn id="74" presetID="10" presetClass="entr" presetSubtype="0" fill="hold" nodeType="withEffect">
                                  <p:stCondLst>
                                    <p:cond delay="800"/>
                                  </p:stCondLst>
                                  <p:childTnLst>
                                    <p:set>
                                      <p:cBhvr>
                                        <p:cTn id="75" dur="1" fill="hold">
                                          <p:stCondLst>
                                            <p:cond delay="0"/>
                                          </p:stCondLst>
                                        </p:cTn>
                                        <p:tgtEl>
                                          <p:spTgt spid="537">
                                            <p:txEl>
                                              <p:pRg st="2" end="2"/>
                                            </p:txEl>
                                          </p:spTgt>
                                        </p:tgtEl>
                                        <p:attrNameLst>
                                          <p:attrName>style.visibility</p:attrName>
                                        </p:attrNameLst>
                                      </p:cBhvr>
                                      <p:to>
                                        <p:strVal val="visible"/>
                                      </p:to>
                                    </p:set>
                                    <p:animEffect transition="in" filter="fade">
                                      <p:cBhvr>
                                        <p:cTn id="76" dur="500"/>
                                        <p:tgtEl>
                                          <p:spTgt spid="537">
                                            <p:txEl>
                                              <p:pRg st="2" end="2"/>
                                            </p:txEl>
                                          </p:spTgt>
                                        </p:tgtEl>
                                      </p:cBhvr>
                                    </p:animEffect>
                                  </p:childTnLst>
                                </p:cTn>
                              </p:par>
                              <p:par>
                                <p:cTn id="77" presetID="10" presetClass="entr" presetSubtype="0" fill="hold" nodeType="withEffect">
                                  <p:stCondLst>
                                    <p:cond delay="800"/>
                                  </p:stCondLst>
                                  <p:childTnLst>
                                    <p:set>
                                      <p:cBhvr>
                                        <p:cTn id="78" dur="1" fill="hold">
                                          <p:stCondLst>
                                            <p:cond delay="0"/>
                                          </p:stCondLst>
                                        </p:cTn>
                                        <p:tgtEl>
                                          <p:spTgt spid="537">
                                            <p:txEl>
                                              <p:pRg st="3" end="3"/>
                                            </p:txEl>
                                          </p:spTgt>
                                        </p:tgtEl>
                                        <p:attrNameLst>
                                          <p:attrName>style.visibility</p:attrName>
                                        </p:attrNameLst>
                                      </p:cBhvr>
                                      <p:to>
                                        <p:strVal val="visible"/>
                                      </p:to>
                                    </p:set>
                                    <p:animEffect transition="in" filter="fade">
                                      <p:cBhvr>
                                        <p:cTn id="79" dur="500"/>
                                        <p:tgtEl>
                                          <p:spTgt spid="537">
                                            <p:txEl>
                                              <p:pRg st="3" end="3"/>
                                            </p:txEl>
                                          </p:spTgt>
                                        </p:tgtEl>
                                      </p:cBhvr>
                                    </p:animEffect>
                                  </p:childTnLst>
                                </p:cTn>
                              </p:par>
                              <p:par>
                                <p:cTn id="80" presetID="10" presetClass="entr" presetSubtype="0" fill="hold" nodeType="withEffect">
                                  <p:stCondLst>
                                    <p:cond delay="800"/>
                                  </p:stCondLst>
                                  <p:childTnLst>
                                    <p:set>
                                      <p:cBhvr>
                                        <p:cTn id="81" dur="1" fill="hold">
                                          <p:stCondLst>
                                            <p:cond delay="0"/>
                                          </p:stCondLst>
                                        </p:cTn>
                                        <p:tgtEl>
                                          <p:spTgt spid="537">
                                            <p:txEl>
                                              <p:pRg st="4" end="4"/>
                                            </p:txEl>
                                          </p:spTgt>
                                        </p:tgtEl>
                                        <p:attrNameLst>
                                          <p:attrName>style.visibility</p:attrName>
                                        </p:attrNameLst>
                                      </p:cBhvr>
                                      <p:to>
                                        <p:strVal val="visible"/>
                                      </p:to>
                                    </p:set>
                                    <p:animEffect transition="in" filter="fade">
                                      <p:cBhvr>
                                        <p:cTn id="82" dur="500"/>
                                        <p:tgtEl>
                                          <p:spTgt spid="537">
                                            <p:txEl>
                                              <p:pRg st="4" end="4"/>
                                            </p:txEl>
                                          </p:spTgt>
                                        </p:tgtEl>
                                      </p:cBhvr>
                                    </p:animEffect>
                                  </p:childTnLst>
                                </p:cTn>
                              </p:par>
                              <p:par>
                                <p:cTn id="83" presetID="10" presetClass="entr" presetSubtype="0" fill="hold" nodeType="withEffect">
                                  <p:stCondLst>
                                    <p:cond delay="800"/>
                                  </p:stCondLst>
                                  <p:childTnLst>
                                    <p:set>
                                      <p:cBhvr>
                                        <p:cTn id="84" dur="1" fill="hold">
                                          <p:stCondLst>
                                            <p:cond delay="0"/>
                                          </p:stCondLst>
                                        </p:cTn>
                                        <p:tgtEl>
                                          <p:spTgt spid="537">
                                            <p:txEl>
                                              <p:pRg st="5" end="5"/>
                                            </p:txEl>
                                          </p:spTgt>
                                        </p:tgtEl>
                                        <p:attrNameLst>
                                          <p:attrName>style.visibility</p:attrName>
                                        </p:attrNameLst>
                                      </p:cBhvr>
                                      <p:to>
                                        <p:strVal val="visible"/>
                                      </p:to>
                                    </p:set>
                                    <p:animEffect transition="in" filter="fade">
                                      <p:cBhvr>
                                        <p:cTn id="85" dur="500"/>
                                        <p:tgtEl>
                                          <p:spTgt spid="537">
                                            <p:txEl>
                                              <p:pRg st="5" end="5"/>
                                            </p:txEl>
                                          </p:spTgt>
                                        </p:tgtEl>
                                      </p:cBhvr>
                                    </p:animEffect>
                                  </p:childTnLst>
                                </p:cTn>
                              </p:par>
                              <p:par>
                                <p:cTn id="86" presetID="10" presetClass="entr" presetSubtype="0" fill="hold" nodeType="withEffect">
                                  <p:stCondLst>
                                    <p:cond delay="800"/>
                                  </p:stCondLst>
                                  <p:childTnLst>
                                    <p:set>
                                      <p:cBhvr>
                                        <p:cTn id="87" dur="1" fill="hold">
                                          <p:stCondLst>
                                            <p:cond delay="0"/>
                                          </p:stCondLst>
                                        </p:cTn>
                                        <p:tgtEl>
                                          <p:spTgt spid="537">
                                            <p:txEl>
                                              <p:pRg st="6" end="6"/>
                                            </p:txEl>
                                          </p:spTgt>
                                        </p:tgtEl>
                                        <p:attrNameLst>
                                          <p:attrName>style.visibility</p:attrName>
                                        </p:attrNameLst>
                                      </p:cBhvr>
                                      <p:to>
                                        <p:strVal val="visible"/>
                                      </p:to>
                                    </p:set>
                                    <p:animEffect transition="in" filter="fade">
                                      <p:cBhvr>
                                        <p:cTn id="88" dur="500"/>
                                        <p:tgtEl>
                                          <p:spTgt spid="537">
                                            <p:txEl>
                                              <p:pRg st="6" end="6"/>
                                            </p:txEl>
                                          </p:spTgt>
                                        </p:tgtEl>
                                      </p:cBhvr>
                                    </p:animEffect>
                                  </p:childTnLst>
                                </p:cTn>
                              </p:par>
                              <p:par>
                                <p:cTn id="89" presetID="10" presetClass="entr" presetSubtype="0" fill="hold" nodeType="withEffect">
                                  <p:stCondLst>
                                    <p:cond delay="800"/>
                                  </p:stCondLst>
                                  <p:childTnLst>
                                    <p:set>
                                      <p:cBhvr>
                                        <p:cTn id="90" dur="1" fill="hold">
                                          <p:stCondLst>
                                            <p:cond delay="0"/>
                                          </p:stCondLst>
                                        </p:cTn>
                                        <p:tgtEl>
                                          <p:spTgt spid="537">
                                            <p:txEl>
                                              <p:pRg st="7" end="7"/>
                                            </p:txEl>
                                          </p:spTgt>
                                        </p:tgtEl>
                                        <p:attrNameLst>
                                          <p:attrName>style.visibility</p:attrName>
                                        </p:attrNameLst>
                                      </p:cBhvr>
                                      <p:to>
                                        <p:strVal val="visible"/>
                                      </p:to>
                                    </p:set>
                                    <p:animEffect transition="in" filter="fade">
                                      <p:cBhvr>
                                        <p:cTn id="91" dur="500"/>
                                        <p:tgtEl>
                                          <p:spTgt spid="537">
                                            <p:txEl>
                                              <p:pRg st="7" end="7"/>
                                            </p:txEl>
                                          </p:spTgt>
                                        </p:tgtEl>
                                      </p:cBhvr>
                                    </p:animEffect>
                                  </p:childTnLst>
                                </p:cTn>
                              </p:par>
                              <p:par>
                                <p:cTn id="92" presetID="10" presetClass="entr" presetSubtype="0" fill="hold" nodeType="withEffect">
                                  <p:stCondLst>
                                    <p:cond delay="800"/>
                                  </p:stCondLst>
                                  <p:childTnLst>
                                    <p:set>
                                      <p:cBhvr>
                                        <p:cTn id="93" dur="1" fill="hold">
                                          <p:stCondLst>
                                            <p:cond delay="0"/>
                                          </p:stCondLst>
                                        </p:cTn>
                                        <p:tgtEl>
                                          <p:spTgt spid="537">
                                            <p:txEl>
                                              <p:pRg st="8" end="8"/>
                                            </p:txEl>
                                          </p:spTgt>
                                        </p:tgtEl>
                                        <p:attrNameLst>
                                          <p:attrName>style.visibility</p:attrName>
                                        </p:attrNameLst>
                                      </p:cBhvr>
                                      <p:to>
                                        <p:strVal val="visible"/>
                                      </p:to>
                                    </p:set>
                                    <p:animEffect transition="in" filter="fade">
                                      <p:cBhvr>
                                        <p:cTn id="94" dur="500"/>
                                        <p:tgtEl>
                                          <p:spTgt spid="5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lumns Text">
  <p:cSld name="Two Columns Text">
    <p:spTree>
      <p:nvGrpSpPr>
        <p:cNvPr id="1" name="Shape 538"/>
        <p:cNvGrpSpPr/>
        <p:nvPr/>
      </p:nvGrpSpPr>
      <p:grpSpPr>
        <a:xfrm>
          <a:off x="0" y="0"/>
          <a:ext cx="0" cy="0"/>
          <a:chOff x="0" y="0"/>
          <a:chExt cx="0" cy="0"/>
        </a:xfrm>
      </p:grpSpPr>
      <p:sp>
        <p:nvSpPr>
          <p:cNvPr id="539" name="Google Shape;539;p35"/>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40" name="Google Shape;540;p35"/>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41" name="Google Shape;541;p35"/>
          <p:cNvSpPr txBox="1">
            <a:spLocks noGrp="1"/>
          </p:cNvSpPr>
          <p:nvPr>
            <p:ph type="body" idx="3"/>
          </p:nvPr>
        </p:nvSpPr>
        <p:spPr>
          <a:xfrm>
            <a:off x="1924417" y="3768313"/>
            <a:ext cx="20976147" cy="9716760"/>
          </a:xfrm>
          <a:prstGeom prst="rect">
            <a:avLst/>
          </a:prstGeom>
          <a:noFill/>
          <a:ln>
            <a:noFill/>
          </a:ln>
        </p:spPr>
        <p:txBody>
          <a:bodyPr spcFirstLastPara="1" wrap="square" lIns="243725" tIns="121850" rIns="243725" bIns="121850" anchor="t" anchorCtr="0">
            <a:noAutofit/>
          </a:bodyPr>
          <a:lstStyle>
            <a:lvl1pPr marL="457200" marR="0" lvl="0" indent="-228600" algn="just" rtl="0">
              <a:lnSpc>
                <a:spcPct val="130000"/>
              </a:lnSpc>
              <a:spcBef>
                <a:spcPts val="58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539">
                                            <p:txEl>
                                              <p:pRg st="0" end="0"/>
                                            </p:txEl>
                                          </p:spTgt>
                                        </p:tgtEl>
                                        <p:attrNameLst>
                                          <p:attrName>style.visibility</p:attrName>
                                        </p:attrNameLst>
                                      </p:cBhvr>
                                      <p:to>
                                        <p:strVal val="visible"/>
                                      </p:to>
                                    </p:set>
                                    <p:animEffect transition="in" filter="fade">
                                      <p:cBhvr>
                                        <p:cTn id="7" dur="400"/>
                                        <p:tgtEl>
                                          <p:spTgt spid="539">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539">
                                            <p:txEl>
                                              <p:pRg st="1" end="1"/>
                                            </p:txEl>
                                          </p:spTgt>
                                        </p:tgtEl>
                                        <p:attrNameLst>
                                          <p:attrName>style.visibility</p:attrName>
                                        </p:attrNameLst>
                                      </p:cBhvr>
                                      <p:to>
                                        <p:strVal val="visible"/>
                                      </p:to>
                                    </p:set>
                                    <p:animEffect transition="in" filter="fade">
                                      <p:cBhvr>
                                        <p:cTn id="10" dur="400"/>
                                        <p:tgtEl>
                                          <p:spTgt spid="539">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39">
                                            <p:txEl>
                                              <p:pRg st="2" end="2"/>
                                            </p:txEl>
                                          </p:spTgt>
                                        </p:tgtEl>
                                        <p:attrNameLst>
                                          <p:attrName>style.visibility</p:attrName>
                                        </p:attrNameLst>
                                      </p:cBhvr>
                                      <p:to>
                                        <p:strVal val="visible"/>
                                      </p:to>
                                    </p:set>
                                    <p:animEffect transition="in" filter="fade">
                                      <p:cBhvr>
                                        <p:cTn id="13" dur="400"/>
                                        <p:tgtEl>
                                          <p:spTgt spid="539">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39">
                                            <p:txEl>
                                              <p:pRg st="3" end="3"/>
                                            </p:txEl>
                                          </p:spTgt>
                                        </p:tgtEl>
                                        <p:attrNameLst>
                                          <p:attrName>style.visibility</p:attrName>
                                        </p:attrNameLst>
                                      </p:cBhvr>
                                      <p:to>
                                        <p:strVal val="visible"/>
                                      </p:to>
                                    </p:set>
                                    <p:animEffect transition="in" filter="fade">
                                      <p:cBhvr>
                                        <p:cTn id="16" dur="400"/>
                                        <p:tgtEl>
                                          <p:spTgt spid="539">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39">
                                            <p:txEl>
                                              <p:pRg st="4" end="4"/>
                                            </p:txEl>
                                          </p:spTgt>
                                        </p:tgtEl>
                                        <p:attrNameLst>
                                          <p:attrName>style.visibility</p:attrName>
                                        </p:attrNameLst>
                                      </p:cBhvr>
                                      <p:to>
                                        <p:strVal val="visible"/>
                                      </p:to>
                                    </p:set>
                                    <p:animEffect transition="in" filter="fade">
                                      <p:cBhvr>
                                        <p:cTn id="19" dur="400"/>
                                        <p:tgtEl>
                                          <p:spTgt spid="539">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39">
                                            <p:txEl>
                                              <p:pRg st="5" end="5"/>
                                            </p:txEl>
                                          </p:spTgt>
                                        </p:tgtEl>
                                        <p:attrNameLst>
                                          <p:attrName>style.visibility</p:attrName>
                                        </p:attrNameLst>
                                      </p:cBhvr>
                                      <p:to>
                                        <p:strVal val="visible"/>
                                      </p:to>
                                    </p:set>
                                    <p:animEffect transition="in" filter="fade">
                                      <p:cBhvr>
                                        <p:cTn id="22" dur="400"/>
                                        <p:tgtEl>
                                          <p:spTgt spid="539">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39">
                                            <p:txEl>
                                              <p:pRg st="6" end="6"/>
                                            </p:txEl>
                                          </p:spTgt>
                                        </p:tgtEl>
                                        <p:attrNameLst>
                                          <p:attrName>style.visibility</p:attrName>
                                        </p:attrNameLst>
                                      </p:cBhvr>
                                      <p:to>
                                        <p:strVal val="visible"/>
                                      </p:to>
                                    </p:set>
                                    <p:animEffect transition="in" filter="fade">
                                      <p:cBhvr>
                                        <p:cTn id="25" dur="400"/>
                                        <p:tgtEl>
                                          <p:spTgt spid="539">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39">
                                            <p:txEl>
                                              <p:pRg st="7" end="7"/>
                                            </p:txEl>
                                          </p:spTgt>
                                        </p:tgtEl>
                                        <p:attrNameLst>
                                          <p:attrName>style.visibility</p:attrName>
                                        </p:attrNameLst>
                                      </p:cBhvr>
                                      <p:to>
                                        <p:strVal val="visible"/>
                                      </p:to>
                                    </p:set>
                                    <p:animEffect transition="in" filter="fade">
                                      <p:cBhvr>
                                        <p:cTn id="28" dur="400"/>
                                        <p:tgtEl>
                                          <p:spTgt spid="539">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39">
                                            <p:txEl>
                                              <p:pRg st="8" end="8"/>
                                            </p:txEl>
                                          </p:spTgt>
                                        </p:tgtEl>
                                        <p:attrNameLst>
                                          <p:attrName>style.visibility</p:attrName>
                                        </p:attrNameLst>
                                      </p:cBhvr>
                                      <p:to>
                                        <p:strVal val="visible"/>
                                      </p:to>
                                    </p:set>
                                    <p:animEffect transition="in" filter="fade">
                                      <p:cBhvr>
                                        <p:cTn id="31" dur="400"/>
                                        <p:tgtEl>
                                          <p:spTgt spid="539">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540">
                                            <p:txEl>
                                              <p:pRg st="0" end="0"/>
                                            </p:txEl>
                                          </p:spTgt>
                                        </p:tgtEl>
                                        <p:attrNameLst>
                                          <p:attrName>style.visibility</p:attrName>
                                        </p:attrNameLst>
                                      </p:cBhvr>
                                      <p:to>
                                        <p:strVal val="visible"/>
                                      </p:to>
                                    </p:set>
                                    <p:anim calcmode="lin" valueType="num">
                                      <p:cBhvr additive="base">
                                        <p:cTn id="34" dur="500"/>
                                        <p:tgtEl>
                                          <p:spTgt spid="540">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540">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540">
                                            <p:txEl>
                                              <p:pRg st="1" end="1"/>
                                            </p:txEl>
                                          </p:spTgt>
                                        </p:tgtEl>
                                        <p:attrNameLst>
                                          <p:attrName>style.visibility</p:attrName>
                                        </p:attrNameLst>
                                      </p:cBhvr>
                                      <p:to>
                                        <p:strVal val="visible"/>
                                      </p:to>
                                    </p:set>
                                    <p:anim calcmode="lin" valueType="num">
                                      <p:cBhvr additive="base">
                                        <p:cTn id="38" dur="500"/>
                                        <p:tgtEl>
                                          <p:spTgt spid="540">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540">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540">
                                            <p:txEl>
                                              <p:pRg st="2" end="2"/>
                                            </p:txEl>
                                          </p:spTgt>
                                        </p:tgtEl>
                                        <p:attrNameLst>
                                          <p:attrName>style.visibility</p:attrName>
                                        </p:attrNameLst>
                                      </p:cBhvr>
                                      <p:to>
                                        <p:strVal val="visible"/>
                                      </p:to>
                                    </p:set>
                                    <p:anim calcmode="lin" valueType="num">
                                      <p:cBhvr additive="base">
                                        <p:cTn id="42" dur="500"/>
                                        <p:tgtEl>
                                          <p:spTgt spid="540">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540">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540">
                                            <p:txEl>
                                              <p:pRg st="3" end="3"/>
                                            </p:txEl>
                                          </p:spTgt>
                                        </p:tgtEl>
                                        <p:attrNameLst>
                                          <p:attrName>style.visibility</p:attrName>
                                        </p:attrNameLst>
                                      </p:cBhvr>
                                      <p:to>
                                        <p:strVal val="visible"/>
                                      </p:to>
                                    </p:set>
                                    <p:anim calcmode="lin" valueType="num">
                                      <p:cBhvr additive="base">
                                        <p:cTn id="46" dur="500"/>
                                        <p:tgtEl>
                                          <p:spTgt spid="540">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540">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540">
                                            <p:txEl>
                                              <p:pRg st="4" end="4"/>
                                            </p:txEl>
                                          </p:spTgt>
                                        </p:tgtEl>
                                        <p:attrNameLst>
                                          <p:attrName>style.visibility</p:attrName>
                                        </p:attrNameLst>
                                      </p:cBhvr>
                                      <p:to>
                                        <p:strVal val="visible"/>
                                      </p:to>
                                    </p:set>
                                    <p:anim calcmode="lin" valueType="num">
                                      <p:cBhvr additive="base">
                                        <p:cTn id="50" dur="500"/>
                                        <p:tgtEl>
                                          <p:spTgt spid="540">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540">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540">
                                            <p:txEl>
                                              <p:pRg st="5" end="5"/>
                                            </p:txEl>
                                          </p:spTgt>
                                        </p:tgtEl>
                                        <p:attrNameLst>
                                          <p:attrName>style.visibility</p:attrName>
                                        </p:attrNameLst>
                                      </p:cBhvr>
                                      <p:to>
                                        <p:strVal val="visible"/>
                                      </p:to>
                                    </p:set>
                                    <p:anim calcmode="lin" valueType="num">
                                      <p:cBhvr additive="base">
                                        <p:cTn id="54" dur="500"/>
                                        <p:tgtEl>
                                          <p:spTgt spid="540">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540">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540">
                                            <p:txEl>
                                              <p:pRg st="6" end="6"/>
                                            </p:txEl>
                                          </p:spTgt>
                                        </p:tgtEl>
                                        <p:attrNameLst>
                                          <p:attrName>style.visibility</p:attrName>
                                        </p:attrNameLst>
                                      </p:cBhvr>
                                      <p:to>
                                        <p:strVal val="visible"/>
                                      </p:to>
                                    </p:set>
                                    <p:anim calcmode="lin" valueType="num">
                                      <p:cBhvr additive="base">
                                        <p:cTn id="58" dur="500"/>
                                        <p:tgtEl>
                                          <p:spTgt spid="540">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540">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540">
                                            <p:txEl>
                                              <p:pRg st="7" end="7"/>
                                            </p:txEl>
                                          </p:spTgt>
                                        </p:tgtEl>
                                        <p:attrNameLst>
                                          <p:attrName>style.visibility</p:attrName>
                                        </p:attrNameLst>
                                      </p:cBhvr>
                                      <p:to>
                                        <p:strVal val="visible"/>
                                      </p:to>
                                    </p:set>
                                    <p:anim calcmode="lin" valueType="num">
                                      <p:cBhvr additive="base">
                                        <p:cTn id="62" dur="500"/>
                                        <p:tgtEl>
                                          <p:spTgt spid="540">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540">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540">
                                            <p:txEl>
                                              <p:pRg st="8" end="8"/>
                                            </p:txEl>
                                          </p:spTgt>
                                        </p:tgtEl>
                                        <p:attrNameLst>
                                          <p:attrName>style.visibility</p:attrName>
                                        </p:attrNameLst>
                                      </p:cBhvr>
                                      <p:to>
                                        <p:strVal val="visible"/>
                                      </p:to>
                                    </p:set>
                                    <p:anim calcmode="lin" valueType="num">
                                      <p:cBhvr additive="base">
                                        <p:cTn id="66" dur="500"/>
                                        <p:tgtEl>
                                          <p:spTgt spid="540">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540">
                                            <p:txEl>
                                              <p:pRg st="8" end="8"/>
                                            </p:txEl>
                                          </p:spTgt>
                                        </p:tgtEl>
                                        <p:attrNameLst>
                                          <p:attrName>ppt_h</p:attrName>
                                        </p:attrNameLst>
                                      </p:cBhvr>
                                      <p:tavLst>
                                        <p:tav tm="0">
                                          <p:val>
                                            <p:strVal val="0"/>
                                          </p:val>
                                        </p:tav>
                                        <p:tav tm="100000">
                                          <p:val>
                                            <p:strVal val="#ppt_h"/>
                                          </p:val>
                                        </p:tav>
                                      </p:tavLst>
                                    </p:anim>
                                  </p:childTnLst>
                                </p:cTn>
                              </p:par>
                              <p:par>
                                <p:cTn id="68" presetID="10" presetClass="entr" presetSubtype="0" fill="hold" nodeType="withEffect">
                                  <p:stCondLst>
                                    <p:cond delay="800"/>
                                  </p:stCondLst>
                                  <p:childTnLst>
                                    <p:set>
                                      <p:cBhvr>
                                        <p:cTn id="69" dur="1" fill="hold">
                                          <p:stCondLst>
                                            <p:cond delay="0"/>
                                          </p:stCondLst>
                                        </p:cTn>
                                        <p:tgtEl>
                                          <p:spTgt spid="541">
                                            <p:txEl>
                                              <p:pRg st="0" end="0"/>
                                            </p:txEl>
                                          </p:spTgt>
                                        </p:tgtEl>
                                        <p:attrNameLst>
                                          <p:attrName>style.visibility</p:attrName>
                                        </p:attrNameLst>
                                      </p:cBhvr>
                                      <p:to>
                                        <p:strVal val="visible"/>
                                      </p:to>
                                    </p:set>
                                    <p:animEffect transition="in" filter="fade">
                                      <p:cBhvr>
                                        <p:cTn id="70" dur="500"/>
                                        <p:tgtEl>
                                          <p:spTgt spid="541">
                                            <p:txEl>
                                              <p:pRg st="0" end="0"/>
                                            </p:txEl>
                                          </p:spTgt>
                                        </p:tgtEl>
                                      </p:cBhvr>
                                    </p:animEffect>
                                  </p:childTnLst>
                                </p:cTn>
                              </p:par>
                              <p:par>
                                <p:cTn id="71" presetID="10" presetClass="entr" presetSubtype="0" fill="hold" nodeType="withEffect">
                                  <p:stCondLst>
                                    <p:cond delay="800"/>
                                  </p:stCondLst>
                                  <p:childTnLst>
                                    <p:set>
                                      <p:cBhvr>
                                        <p:cTn id="72" dur="1" fill="hold">
                                          <p:stCondLst>
                                            <p:cond delay="0"/>
                                          </p:stCondLst>
                                        </p:cTn>
                                        <p:tgtEl>
                                          <p:spTgt spid="541">
                                            <p:txEl>
                                              <p:pRg st="1" end="1"/>
                                            </p:txEl>
                                          </p:spTgt>
                                        </p:tgtEl>
                                        <p:attrNameLst>
                                          <p:attrName>style.visibility</p:attrName>
                                        </p:attrNameLst>
                                      </p:cBhvr>
                                      <p:to>
                                        <p:strVal val="visible"/>
                                      </p:to>
                                    </p:set>
                                    <p:animEffect transition="in" filter="fade">
                                      <p:cBhvr>
                                        <p:cTn id="73" dur="500"/>
                                        <p:tgtEl>
                                          <p:spTgt spid="541">
                                            <p:txEl>
                                              <p:pRg st="1" end="1"/>
                                            </p:txEl>
                                          </p:spTgt>
                                        </p:tgtEl>
                                      </p:cBhvr>
                                    </p:animEffect>
                                  </p:childTnLst>
                                </p:cTn>
                              </p:par>
                              <p:par>
                                <p:cTn id="74" presetID="10" presetClass="entr" presetSubtype="0" fill="hold" nodeType="withEffect">
                                  <p:stCondLst>
                                    <p:cond delay="800"/>
                                  </p:stCondLst>
                                  <p:childTnLst>
                                    <p:set>
                                      <p:cBhvr>
                                        <p:cTn id="75" dur="1" fill="hold">
                                          <p:stCondLst>
                                            <p:cond delay="0"/>
                                          </p:stCondLst>
                                        </p:cTn>
                                        <p:tgtEl>
                                          <p:spTgt spid="541">
                                            <p:txEl>
                                              <p:pRg st="2" end="2"/>
                                            </p:txEl>
                                          </p:spTgt>
                                        </p:tgtEl>
                                        <p:attrNameLst>
                                          <p:attrName>style.visibility</p:attrName>
                                        </p:attrNameLst>
                                      </p:cBhvr>
                                      <p:to>
                                        <p:strVal val="visible"/>
                                      </p:to>
                                    </p:set>
                                    <p:animEffect transition="in" filter="fade">
                                      <p:cBhvr>
                                        <p:cTn id="76" dur="500"/>
                                        <p:tgtEl>
                                          <p:spTgt spid="541">
                                            <p:txEl>
                                              <p:pRg st="2" end="2"/>
                                            </p:txEl>
                                          </p:spTgt>
                                        </p:tgtEl>
                                      </p:cBhvr>
                                    </p:animEffect>
                                  </p:childTnLst>
                                </p:cTn>
                              </p:par>
                              <p:par>
                                <p:cTn id="77" presetID="10" presetClass="entr" presetSubtype="0" fill="hold" nodeType="withEffect">
                                  <p:stCondLst>
                                    <p:cond delay="800"/>
                                  </p:stCondLst>
                                  <p:childTnLst>
                                    <p:set>
                                      <p:cBhvr>
                                        <p:cTn id="78" dur="1" fill="hold">
                                          <p:stCondLst>
                                            <p:cond delay="0"/>
                                          </p:stCondLst>
                                        </p:cTn>
                                        <p:tgtEl>
                                          <p:spTgt spid="541">
                                            <p:txEl>
                                              <p:pRg st="3" end="3"/>
                                            </p:txEl>
                                          </p:spTgt>
                                        </p:tgtEl>
                                        <p:attrNameLst>
                                          <p:attrName>style.visibility</p:attrName>
                                        </p:attrNameLst>
                                      </p:cBhvr>
                                      <p:to>
                                        <p:strVal val="visible"/>
                                      </p:to>
                                    </p:set>
                                    <p:animEffect transition="in" filter="fade">
                                      <p:cBhvr>
                                        <p:cTn id="79" dur="500"/>
                                        <p:tgtEl>
                                          <p:spTgt spid="541">
                                            <p:txEl>
                                              <p:pRg st="3" end="3"/>
                                            </p:txEl>
                                          </p:spTgt>
                                        </p:tgtEl>
                                      </p:cBhvr>
                                    </p:animEffect>
                                  </p:childTnLst>
                                </p:cTn>
                              </p:par>
                              <p:par>
                                <p:cTn id="80" presetID="10" presetClass="entr" presetSubtype="0" fill="hold" nodeType="withEffect">
                                  <p:stCondLst>
                                    <p:cond delay="800"/>
                                  </p:stCondLst>
                                  <p:childTnLst>
                                    <p:set>
                                      <p:cBhvr>
                                        <p:cTn id="81" dur="1" fill="hold">
                                          <p:stCondLst>
                                            <p:cond delay="0"/>
                                          </p:stCondLst>
                                        </p:cTn>
                                        <p:tgtEl>
                                          <p:spTgt spid="541">
                                            <p:txEl>
                                              <p:pRg st="4" end="4"/>
                                            </p:txEl>
                                          </p:spTgt>
                                        </p:tgtEl>
                                        <p:attrNameLst>
                                          <p:attrName>style.visibility</p:attrName>
                                        </p:attrNameLst>
                                      </p:cBhvr>
                                      <p:to>
                                        <p:strVal val="visible"/>
                                      </p:to>
                                    </p:set>
                                    <p:animEffect transition="in" filter="fade">
                                      <p:cBhvr>
                                        <p:cTn id="82" dur="500"/>
                                        <p:tgtEl>
                                          <p:spTgt spid="541">
                                            <p:txEl>
                                              <p:pRg st="4" end="4"/>
                                            </p:txEl>
                                          </p:spTgt>
                                        </p:tgtEl>
                                      </p:cBhvr>
                                    </p:animEffect>
                                  </p:childTnLst>
                                </p:cTn>
                              </p:par>
                              <p:par>
                                <p:cTn id="83" presetID="10" presetClass="entr" presetSubtype="0" fill="hold" nodeType="withEffect">
                                  <p:stCondLst>
                                    <p:cond delay="800"/>
                                  </p:stCondLst>
                                  <p:childTnLst>
                                    <p:set>
                                      <p:cBhvr>
                                        <p:cTn id="84" dur="1" fill="hold">
                                          <p:stCondLst>
                                            <p:cond delay="0"/>
                                          </p:stCondLst>
                                        </p:cTn>
                                        <p:tgtEl>
                                          <p:spTgt spid="541">
                                            <p:txEl>
                                              <p:pRg st="5" end="5"/>
                                            </p:txEl>
                                          </p:spTgt>
                                        </p:tgtEl>
                                        <p:attrNameLst>
                                          <p:attrName>style.visibility</p:attrName>
                                        </p:attrNameLst>
                                      </p:cBhvr>
                                      <p:to>
                                        <p:strVal val="visible"/>
                                      </p:to>
                                    </p:set>
                                    <p:animEffect transition="in" filter="fade">
                                      <p:cBhvr>
                                        <p:cTn id="85" dur="500"/>
                                        <p:tgtEl>
                                          <p:spTgt spid="541">
                                            <p:txEl>
                                              <p:pRg st="5" end="5"/>
                                            </p:txEl>
                                          </p:spTgt>
                                        </p:tgtEl>
                                      </p:cBhvr>
                                    </p:animEffect>
                                  </p:childTnLst>
                                </p:cTn>
                              </p:par>
                              <p:par>
                                <p:cTn id="86" presetID="10" presetClass="entr" presetSubtype="0" fill="hold" nodeType="withEffect">
                                  <p:stCondLst>
                                    <p:cond delay="800"/>
                                  </p:stCondLst>
                                  <p:childTnLst>
                                    <p:set>
                                      <p:cBhvr>
                                        <p:cTn id="87" dur="1" fill="hold">
                                          <p:stCondLst>
                                            <p:cond delay="0"/>
                                          </p:stCondLst>
                                        </p:cTn>
                                        <p:tgtEl>
                                          <p:spTgt spid="541">
                                            <p:txEl>
                                              <p:pRg st="6" end="6"/>
                                            </p:txEl>
                                          </p:spTgt>
                                        </p:tgtEl>
                                        <p:attrNameLst>
                                          <p:attrName>style.visibility</p:attrName>
                                        </p:attrNameLst>
                                      </p:cBhvr>
                                      <p:to>
                                        <p:strVal val="visible"/>
                                      </p:to>
                                    </p:set>
                                    <p:animEffect transition="in" filter="fade">
                                      <p:cBhvr>
                                        <p:cTn id="88" dur="500"/>
                                        <p:tgtEl>
                                          <p:spTgt spid="541">
                                            <p:txEl>
                                              <p:pRg st="6" end="6"/>
                                            </p:txEl>
                                          </p:spTgt>
                                        </p:tgtEl>
                                      </p:cBhvr>
                                    </p:animEffect>
                                  </p:childTnLst>
                                </p:cTn>
                              </p:par>
                              <p:par>
                                <p:cTn id="89" presetID="10" presetClass="entr" presetSubtype="0" fill="hold" nodeType="withEffect">
                                  <p:stCondLst>
                                    <p:cond delay="800"/>
                                  </p:stCondLst>
                                  <p:childTnLst>
                                    <p:set>
                                      <p:cBhvr>
                                        <p:cTn id="90" dur="1" fill="hold">
                                          <p:stCondLst>
                                            <p:cond delay="0"/>
                                          </p:stCondLst>
                                        </p:cTn>
                                        <p:tgtEl>
                                          <p:spTgt spid="541">
                                            <p:txEl>
                                              <p:pRg st="7" end="7"/>
                                            </p:txEl>
                                          </p:spTgt>
                                        </p:tgtEl>
                                        <p:attrNameLst>
                                          <p:attrName>style.visibility</p:attrName>
                                        </p:attrNameLst>
                                      </p:cBhvr>
                                      <p:to>
                                        <p:strVal val="visible"/>
                                      </p:to>
                                    </p:set>
                                    <p:animEffect transition="in" filter="fade">
                                      <p:cBhvr>
                                        <p:cTn id="91" dur="500"/>
                                        <p:tgtEl>
                                          <p:spTgt spid="541">
                                            <p:txEl>
                                              <p:pRg st="7" end="7"/>
                                            </p:txEl>
                                          </p:spTgt>
                                        </p:tgtEl>
                                      </p:cBhvr>
                                    </p:animEffect>
                                  </p:childTnLst>
                                </p:cTn>
                              </p:par>
                              <p:par>
                                <p:cTn id="92" presetID="10" presetClass="entr" presetSubtype="0" fill="hold" nodeType="withEffect">
                                  <p:stCondLst>
                                    <p:cond delay="800"/>
                                  </p:stCondLst>
                                  <p:childTnLst>
                                    <p:set>
                                      <p:cBhvr>
                                        <p:cTn id="93" dur="1" fill="hold">
                                          <p:stCondLst>
                                            <p:cond delay="0"/>
                                          </p:stCondLst>
                                        </p:cTn>
                                        <p:tgtEl>
                                          <p:spTgt spid="541">
                                            <p:txEl>
                                              <p:pRg st="8" end="8"/>
                                            </p:txEl>
                                          </p:spTgt>
                                        </p:tgtEl>
                                        <p:attrNameLst>
                                          <p:attrName>style.visibility</p:attrName>
                                        </p:attrNameLst>
                                      </p:cBhvr>
                                      <p:to>
                                        <p:strVal val="visible"/>
                                      </p:to>
                                    </p:set>
                                    <p:animEffect transition="in" filter="fade">
                                      <p:cBhvr>
                                        <p:cTn id="94" dur="500"/>
                                        <p:tgtEl>
                                          <p:spTgt spid="5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Columns Text">
  <p:cSld name="Three Columns Text">
    <p:spTree>
      <p:nvGrpSpPr>
        <p:cNvPr id="1" name="Shape 542"/>
        <p:cNvGrpSpPr/>
        <p:nvPr/>
      </p:nvGrpSpPr>
      <p:grpSpPr>
        <a:xfrm>
          <a:off x="0" y="0"/>
          <a:ext cx="0" cy="0"/>
          <a:chOff x="0" y="0"/>
          <a:chExt cx="0" cy="0"/>
        </a:xfrm>
      </p:grpSpPr>
      <p:sp>
        <p:nvSpPr>
          <p:cNvPr id="543" name="Google Shape;543;p36"/>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44" name="Google Shape;544;p36"/>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45" name="Google Shape;545;p36"/>
          <p:cNvSpPr txBox="1">
            <a:spLocks noGrp="1"/>
          </p:cNvSpPr>
          <p:nvPr>
            <p:ph type="body" idx="3"/>
          </p:nvPr>
        </p:nvSpPr>
        <p:spPr>
          <a:xfrm>
            <a:off x="1924417" y="3711924"/>
            <a:ext cx="20976147" cy="9219891"/>
          </a:xfrm>
          <a:prstGeom prst="rect">
            <a:avLst/>
          </a:prstGeom>
          <a:noFill/>
          <a:ln>
            <a:noFill/>
          </a:ln>
        </p:spPr>
        <p:txBody>
          <a:bodyPr spcFirstLastPara="1" wrap="square" lIns="243725" tIns="121850" rIns="243725" bIns="121850" anchor="t" anchorCtr="0">
            <a:noAutofit/>
          </a:bodyPr>
          <a:lstStyle>
            <a:lvl1pPr marL="457200" marR="0" lvl="0" indent="-228600" algn="just" rtl="0">
              <a:lnSpc>
                <a:spcPct val="130000"/>
              </a:lnSpc>
              <a:spcBef>
                <a:spcPts val="58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543">
                                            <p:txEl>
                                              <p:pRg st="0" end="0"/>
                                            </p:txEl>
                                          </p:spTgt>
                                        </p:tgtEl>
                                        <p:attrNameLst>
                                          <p:attrName>style.visibility</p:attrName>
                                        </p:attrNameLst>
                                      </p:cBhvr>
                                      <p:to>
                                        <p:strVal val="visible"/>
                                      </p:to>
                                    </p:set>
                                    <p:animEffect transition="in" filter="fade">
                                      <p:cBhvr>
                                        <p:cTn id="7" dur="400"/>
                                        <p:tgtEl>
                                          <p:spTgt spid="543">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543">
                                            <p:txEl>
                                              <p:pRg st="1" end="1"/>
                                            </p:txEl>
                                          </p:spTgt>
                                        </p:tgtEl>
                                        <p:attrNameLst>
                                          <p:attrName>style.visibility</p:attrName>
                                        </p:attrNameLst>
                                      </p:cBhvr>
                                      <p:to>
                                        <p:strVal val="visible"/>
                                      </p:to>
                                    </p:set>
                                    <p:animEffect transition="in" filter="fade">
                                      <p:cBhvr>
                                        <p:cTn id="10" dur="400"/>
                                        <p:tgtEl>
                                          <p:spTgt spid="543">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43">
                                            <p:txEl>
                                              <p:pRg st="2" end="2"/>
                                            </p:txEl>
                                          </p:spTgt>
                                        </p:tgtEl>
                                        <p:attrNameLst>
                                          <p:attrName>style.visibility</p:attrName>
                                        </p:attrNameLst>
                                      </p:cBhvr>
                                      <p:to>
                                        <p:strVal val="visible"/>
                                      </p:to>
                                    </p:set>
                                    <p:animEffect transition="in" filter="fade">
                                      <p:cBhvr>
                                        <p:cTn id="13" dur="400"/>
                                        <p:tgtEl>
                                          <p:spTgt spid="543">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43">
                                            <p:txEl>
                                              <p:pRg st="3" end="3"/>
                                            </p:txEl>
                                          </p:spTgt>
                                        </p:tgtEl>
                                        <p:attrNameLst>
                                          <p:attrName>style.visibility</p:attrName>
                                        </p:attrNameLst>
                                      </p:cBhvr>
                                      <p:to>
                                        <p:strVal val="visible"/>
                                      </p:to>
                                    </p:set>
                                    <p:animEffect transition="in" filter="fade">
                                      <p:cBhvr>
                                        <p:cTn id="16" dur="400"/>
                                        <p:tgtEl>
                                          <p:spTgt spid="543">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43">
                                            <p:txEl>
                                              <p:pRg st="4" end="4"/>
                                            </p:txEl>
                                          </p:spTgt>
                                        </p:tgtEl>
                                        <p:attrNameLst>
                                          <p:attrName>style.visibility</p:attrName>
                                        </p:attrNameLst>
                                      </p:cBhvr>
                                      <p:to>
                                        <p:strVal val="visible"/>
                                      </p:to>
                                    </p:set>
                                    <p:animEffect transition="in" filter="fade">
                                      <p:cBhvr>
                                        <p:cTn id="19" dur="400"/>
                                        <p:tgtEl>
                                          <p:spTgt spid="543">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43">
                                            <p:txEl>
                                              <p:pRg st="5" end="5"/>
                                            </p:txEl>
                                          </p:spTgt>
                                        </p:tgtEl>
                                        <p:attrNameLst>
                                          <p:attrName>style.visibility</p:attrName>
                                        </p:attrNameLst>
                                      </p:cBhvr>
                                      <p:to>
                                        <p:strVal val="visible"/>
                                      </p:to>
                                    </p:set>
                                    <p:animEffect transition="in" filter="fade">
                                      <p:cBhvr>
                                        <p:cTn id="22" dur="400"/>
                                        <p:tgtEl>
                                          <p:spTgt spid="543">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43">
                                            <p:txEl>
                                              <p:pRg st="6" end="6"/>
                                            </p:txEl>
                                          </p:spTgt>
                                        </p:tgtEl>
                                        <p:attrNameLst>
                                          <p:attrName>style.visibility</p:attrName>
                                        </p:attrNameLst>
                                      </p:cBhvr>
                                      <p:to>
                                        <p:strVal val="visible"/>
                                      </p:to>
                                    </p:set>
                                    <p:animEffect transition="in" filter="fade">
                                      <p:cBhvr>
                                        <p:cTn id="25" dur="400"/>
                                        <p:tgtEl>
                                          <p:spTgt spid="543">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43">
                                            <p:txEl>
                                              <p:pRg st="7" end="7"/>
                                            </p:txEl>
                                          </p:spTgt>
                                        </p:tgtEl>
                                        <p:attrNameLst>
                                          <p:attrName>style.visibility</p:attrName>
                                        </p:attrNameLst>
                                      </p:cBhvr>
                                      <p:to>
                                        <p:strVal val="visible"/>
                                      </p:to>
                                    </p:set>
                                    <p:animEffect transition="in" filter="fade">
                                      <p:cBhvr>
                                        <p:cTn id="28" dur="400"/>
                                        <p:tgtEl>
                                          <p:spTgt spid="543">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43">
                                            <p:txEl>
                                              <p:pRg st="8" end="8"/>
                                            </p:txEl>
                                          </p:spTgt>
                                        </p:tgtEl>
                                        <p:attrNameLst>
                                          <p:attrName>style.visibility</p:attrName>
                                        </p:attrNameLst>
                                      </p:cBhvr>
                                      <p:to>
                                        <p:strVal val="visible"/>
                                      </p:to>
                                    </p:set>
                                    <p:animEffect transition="in" filter="fade">
                                      <p:cBhvr>
                                        <p:cTn id="31" dur="400"/>
                                        <p:tgtEl>
                                          <p:spTgt spid="543">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544">
                                            <p:txEl>
                                              <p:pRg st="0" end="0"/>
                                            </p:txEl>
                                          </p:spTgt>
                                        </p:tgtEl>
                                        <p:attrNameLst>
                                          <p:attrName>style.visibility</p:attrName>
                                        </p:attrNameLst>
                                      </p:cBhvr>
                                      <p:to>
                                        <p:strVal val="visible"/>
                                      </p:to>
                                    </p:set>
                                    <p:anim calcmode="lin" valueType="num">
                                      <p:cBhvr additive="base">
                                        <p:cTn id="34" dur="500"/>
                                        <p:tgtEl>
                                          <p:spTgt spid="544">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544">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544">
                                            <p:txEl>
                                              <p:pRg st="1" end="1"/>
                                            </p:txEl>
                                          </p:spTgt>
                                        </p:tgtEl>
                                        <p:attrNameLst>
                                          <p:attrName>style.visibility</p:attrName>
                                        </p:attrNameLst>
                                      </p:cBhvr>
                                      <p:to>
                                        <p:strVal val="visible"/>
                                      </p:to>
                                    </p:set>
                                    <p:anim calcmode="lin" valueType="num">
                                      <p:cBhvr additive="base">
                                        <p:cTn id="38" dur="500"/>
                                        <p:tgtEl>
                                          <p:spTgt spid="544">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544">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544">
                                            <p:txEl>
                                              <p:pRg st="2" end="2"/>
                                            </p:txEl>
                                          </p:spTgt>
                                        </p:tgtEl>
                                        <p:attrNameLst>
                                          <p:attrName>style.visibility</p:attrName>
                                        </p:attrNameLst>
                                      </p:cBhvr>
                                      <p:to>
                                        <p:strVal val="visible"/>
                                      </p:to>
                                    </p:set>
                                    <p:anim calcmode="lin" valueType="num">
                                      <p:cBhvr additive="base">
                                        <p:cTn id="42" dur="500"/>
                                        <p:tgtEl>
                                          <p:spTgt spid="544">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544">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544">
                                            <p:txEl>
                                              <p:pRg st="3" end="3"/>
                                            </p:txEl>
                                          </p:spTgt>
                                        </p:tgtEl>
                                        <p:attrNameLst>
                                          <p:attrName>style.visibility</p:attrName>
                                        </p:attrNameLst>
                                      </p:cBhvr>
                                      <p:to>
                                        <p:strVal val="visible"/>
                                      </p:to>
                                    </p:set>
                                    <p:anim calcmode="lin" valueType="num">
                                      <p:cBhvr additive="base">
                                        <p:cTn id="46" dur="500"/>
                                        <p:tgtEl>
                                          <p:spTgt spid="544">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544">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544">
                                            <p:txEl>
                                              <p:pRg st="4" end="4"/>
                                            </p:txEl>
                                          </p:spTgt>
                                        </p:tgtEl>
                                        <p:attrNameLst>
                                          <p:attrName>style.visibility</p:attrName>
                                        </p:attrNameLst>
                                      </p:cBhvr>
                                      <p:to>
                                        <p:strVal val="visible"/>
                                      </p:to>
                                    </p:set>
                                    <p:anim calcmode="lin" valueType="num">
                                      <p:cBhvr additive="base">
                                        <p:cTn id="50" dur="500"/>
                                        <p:tgtEl>
                                          <p:spTgt spid="544">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544">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544">
                                            <p:txEl>
                                              <p:pRg st="5" end="5"/>
                                            </p:txEl>
                                          </p:spTgt>
                                        </p:tgtEl>
                                        <p:attrNameLst>
                                          <p:attrName>style.visibility</p:attrName>
                                        </p:attrNameLst>
                                      </p:cBhvr>
                                      <p:to>
                                        <p:strVal val="visible"/>
                                      </p:to>
                                    </p:set>
                                    <p:anim calcmode="lin" valueType="num">
                                      <p:cBhvr additive="base">
                                        <p:cTn id="54" dur="500"/>
                                        <p:tgtEl>
                                          <p:spTgt spid="544">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544">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544">
                                            <p:txEl>
                                              <p:pRg st="6" end="6"/>
                                            </p:txEl>
                                          </p:spTgt>
                                        </p:tgtEl>
                                        <p:attrNameLst>
                                          <p:attrName>style.visibility</p:attrName>
                                        </p:attrNameLst>
                                      </p:cBhvr>
                                      <p:to>
                                        <p:strVal val="visible"/>
                                      </p:to>
                                    </p:set>
                                    <p:anim calcmode="lin" valueType="num">
                                      <p:cBhvr additive="base">
                                        <p:cTn id="58" dur="500"/>
                                        <p:tgtEl>
                                          <p:spTgt spid="544">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544">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544">
                                            <p:txEl>
                                              <p:pRg st="7" end="7"/>
                                            </p:txEl>
                                          </p:spTgt>
                                        </p:tgtEl>
                                        <p:attrNameLst>
                                          <p:attrName>style.visibility</p:attrName>
                                        </p:attrNameLst>
                                      </p:cBhvr>
                                      <p:to>
                                        <p:strVal val="visible"/>
                                      </p:to>
                                    </p:set>
                                    <p:anim calcmode="lin" valueType="num">
                                      <p:cBhvr additive="base">
                                        <p:cTn id="62" dur="500"/>
                                        <p:tgtEl>
                                          <p:spTgt spid="544">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544">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544">
                                            <p:txEl>
                                              <p:pRg st="8" end="8"/>
                                            </p:txEl>
                                          </p:spTgt>
                                        </p:tgtEl>
                                        <p:attrNameLst>
                                          <p:attrName>style.visibility</p:attrName>
                                        </p:attrNameLst>
                                      </p:cBhvr>
                                      <p:to>
                                        <p:strVal val="visible"/>
                                      </p:to>
                                    </p:set>
                                    <p:anim calcmode="lin" valueType="num">
                                      <p:cBhvr additive="base">
                                        <p:cTn id="66" dur="500"/>
                                        <p:tgtEl>
                                          <p:spTgt spid="544">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544">
                                            <p:txEl>
                                              <p:pRg st="8" end="8"/>
                                            </p:txEl>
                                          </p:spTgt>
                                        </p:tgtEl>
                                        <p:attrNameLst>
                                          <p:attrName>ppt_h</p:attrName>
                                        </p:attrNameLst>
                                      </p:cBhvr>
                                      <p:tavLst>
                                        <p:tav tm="0">
                                          <p:val>
                                            <p:strVal val="0"/>
                                          </p:val>
                                        </p:tav>
                                        <p:tav tm="100000">
                                          <p:val>
                                            <p:strVal val="#ppt_h"/>
                                          </p:val>
                                        </p:tav>
                                      </p:tavLst>
                                    </p:anim>
                                  </p:childTnLst>
                                </p:cTn>
                              </p:par>
                              <p:par>
                                <p:cTn id="68" presetID="10" presetClass="entr" presetSubtype="0" fill="hold" nodeType="withEffect">
                                  <p:stCondLst>
                                    <p:cond delay="800"/>
                                  </p:stCondLst>
                                  <p:childTnLst>
                                    <p:set>
                                      <p:cBhvr>
                                        <p:cTn id="69" dur="1" fill="hold">
                                          <p:stCondLst>
                                            <p:cond delay="0"/>
                                          </p:stCondLst>
                                        </p:cTn>
                                        <p:tgtEl>
                                          <p:spTgt spid="545">
                                            <p:txEl>
                                              <p:pRg st="0" end="0"/>
                                            </p:txEl>
                                          </p:spTgt>
                                        </p:tgtEl>
                                        <p:attrNameLst>
                                          <p:attrName>style.visibility</p:attrName>
                                        </p:attrNameLst>
                                      </p:cBhvr>
                                      <p:to>
                                        <p:strVal val="visible"/>
                                      </p:to>
                                    </p:set>
                                    <p:animEffect transition="in" filter="fade">
                                      <p:cBhvr>
                                        <p:cTn id="70" dur="500"/>
                                        <p:tgtEl>
                                          <p:spTgt spid="545">
                                            <p:txEl>
                                              <p:pRg st="0" end="0"/>
                                            </p:txEl>
                                          </p:spTgt>
                                        </p:tgtEl>
                                      </p:cBhvr>
                                    </p:animEffect>
                                  </p:childTnLst>
                                </p:cTn>
                              </p:par>
                              <p:par>
                                <p:cTn id="71" presetID="10" presetClass="entr" presetSubtype="0" fill="hold" nodeType="withEffect">
                                  <p:stCondLst>
                                    <p:cond delay="800"/>
                                  </p:stCondLst>
                                  <p:childTnLst>
                                    <p:set>
                                      <p:cBhvr>
                                        <p:cTn id="72" dur="1" fill="hold">
                                          <p:stCondLst>
                                            <p:cond delay="0"/>
                                          </p:stCondLst>
                                        </p:cTn>
                                        <p:tgtEl>
                                          <p:spTgt spid="545">
                                            <p:txEl>
                                              <p:pRg st="1" end="1"/>
                                            </p:txEl>
                                          </p:spTgt>
                                        </p:tgtEl>
                                        <p:attrNameLst>
                                          <p:attrName>style.visibility</p:attrName>
                                        </p:attrNameLst>
                                      </p:cBhvr>
                                      <p:to>
                                        <p:strVal val="visible"/>
                                      </p:to>
                                    </p:set>
                                    <p:animEffect transition="in" filter="fade">
                                      <p:cBhvr>
                                        <p:cTn id="73" dur="500"/>
                                        <p:tgtEl>
                                          <p:spTgt spid="545">
                                            <p:txEl>
                                              <p:pRg st="1" end="1"/>
                                            </p:txEl>
                                          </p:spTgt>
                                        </p:tgtEl>
                                      </p:cBhvr>
                                    </p:animEffect>
                                  </p:childTnLst>
                                </p:cTn>
                              </p:par>
                              <p:par>
                                <p:cTn id="74" presetID="10" presetClass="entr" presetSubtype="0" fill="hold" nodeType="withEffect">
                                  <p:stCondLst>
                                    <p:cond delay="800"/>
                                  </p:stCondLst>
                                  <p:childTnLst>
                                    <p:set>
                                      <p:cBhvr>
                                        <p:cTn id="75" dur="1" fill="hold">
                                          <p:stCondLst>
                                            <p:cond delay="0"/>
                                          </p:stCondLst>
                                        </p:cTn>
                                        <p:tgtEl>
                                          <p:spTgt spid="545">
                                            <p:txEl>
                                              <p:pRg st="2" end="2"/>
                                            </p:txEl>
                                          </p:spTgt>
                                        </p:tgtEl>
                                        <p:attrNameLst>
                                          <p:attrName>style.visibility</p:attrName>
                                        </p:attrNameLst>
                                      </p:cBhvr>
                                      <p:to>
                                        <p:strVal val="visible"/>
                                      </p:to>
                                    </p:set>
                                    <p:animEffect transition="in" filter="fade">
                                      <p:cBhvr>
                                        <p:cTn id="76" dur="500"/>
                                        <p:tgtEl>
                                          <p:spTgt spid="545">
                                            <p:txEl>
                                              <p:pRg st="2" end="2"/>
                                            </p:txEl>
                                          </p:spTgt>
                                        </p:tgtEl>
                                      </p:cBhvr>
                                    </p:animEffect>
                                  </p:childTnLst>
                                </p:cTn>
                              </p:par>
                              <p:par>
                                <p:cTn id="77" presetID="10" presetClass="entr" presetSubtype="0" fill="hold" nodeType="withEffect">
                                  <p:stCondLst>
                                    <p:cond delay="800"/>
                                  </p:stCondLst>
                                  <p:childTnLst>
                                    <p:set>
                                      <p:cBhvr>
                                        <p:cTn id="78" dur="1" fill="hold">
                                          <p:stCondLst>
                                            <p:cond delay="0"/>
                                          </p:stCondLst>
                                        </p:cTn>
                                        <p:tgtEl>
                                          <p:spTgt spid="545">
                                            <p:txEl>
                                              <p:pRg st="3" end="3"/>
                                            </p:txEl>
                                          </p:spTgt>
                                        </p:tgtEl>
                                        <p:attrNameLst>
                                          <p:attrName>style.visibility</p:attrName>
                                        </p:attrNameLst>
                                      </p:cBhvr>
                                      <p:to>
                                        <p:strVal val="visible"/>
                                      </p:to>
                                    </p:set>
                                    <p:animEffect transition="in" filter="fade">
                                      <p:cBhvr>
                                        <p:cTn id="79" dur="500"/>
                                        <p:tgtEl>
                                          <p:spTgt spid="545">
                                            <p:txEl>
                                              <p:pRg st="3" end="3"/>
                                            </p:txEl>
                                          </p:spTgt>
                                        </p:tgtEl>
                                      </p:cBhvr>
                                    </p:animEffect>
                                  </p:childTnLst>
                                </p:cTn>
                              </p:par>
                              <p:par>
                                <p:cTn id="80" presetID="10" presetClass="entr" presetSubtype="0" fill="hold" nodeType="withEffect">
                                  <p:stCondLst>
                                    <p:cond delay="800"/>
                                  </p:stCondLst>
                                  <p:childTnLst>
                                    <p:set>
                                      <p:cBhvr>
                                        <p:cTn id="81" dur="1" fill="hold">
                                          <p:stCondLst>
                                            <p:cond delay="0"/>
                                          </p:stCondLst>
                                        </p:cTn>
                                        <p:tgtEl>
                                          <p:spTgt spid="545">
                                            <p:txEl>
                                              <p:pRg st="4" end="4"/>
                                            </p:txEl>
                                          </p:spTgt>
                                        </p:tgtEl>
                                        <p:attrNameLst>
                                          <p:attrName>style.visibility</p:attrName>
                                        </p:attrNameLst>
                                      </p:cBhvr>
                                      <p:to>
                                        <p:strVal val="visible"/>
                                      </p:to>
                                    </p:set>
                                    <p:animEffect transition="in" filter="fade">
                                      <p:cBhvr>
                                        <p:cTn id="82" dur="500"/>
                                        <p:tgtEl>
                                          <p:spTgt spid="545">
                                            <p:txEl>
                                              <p:pRg st="4" end="4"/>
                                            </p:txEl>
                                          </p:spTgt>
                                        </p:tgtEl>
                                      </p:cBhvr>
                                    </p:animEffect>
                                  </p:childTnLst>
                                </p:cTn>
                              </p:par>
                              <p:par>
                                <p:cTn id="83" presetID="10" presetClass="entr" presetSubtype="0" fill="hold" nodeType="withEffect">
                                  <p:stCondLst>
                                    <p:cond delay="800"/>
                                  </p:stCondLst>
                                  <p:childTnLst>
                                    <p:set>
                                      <p:cBhvr>
                                        <p:cTn id="84" dur="1" fill="hold">
                                          <p:stCondLst>
                                            <p:cond delay="0"/>
                                          </p:stCondLst>
                                        </p:cTn>
                                        <p:tgtEl>
                                          <p:spTgt spid="545">
                                            <p:txEl>
                                              <p:pRg st="5" end="5"/>
                                            </p:txEl>
                                          </p:spTgt>
                                        </p:tgtEl>
                                        <p:attrNameLst>
                                          <p:attrName>style.visibility</p:attrName>
                                        </p:attrNameLst>
                                      </p:cBhvr>
                                      <p:to>
                                        <p:strVal val="visible"/>
                                      </p:to>
                                    </p:set>
                                    <p:animEffect transition="in" filter="fade">
                                      <p:cBhvr>
                                        <p:cTn id="85" dur="500"/>
                                        <p:tgtEl>
                                          <p:spTgt spid="545">
                                            <p:txEl>
                                              <p:pRg st="5" end="5"/>
                                            </p:txEl>
                                          </p:spTgt>
                                        </p:tgtEl>
                                      </p:cBhvr>
                                    </p:animEffect>
                                  </p:childTnLst>
                                </p:cTn>
                              </p:par>
                              <p:par>
                                <p:cTn id="86" presetID="10" presetClass="entr" presetSubtype="0" fill="hold" nodeType="withEffect">
                                  <p:stCondLst>
                                    <p:cond delay="800"/>
                                  </p:stCondLst>
                                  <p:childTnLst>
                                    <p:set>
                                      <p:cBhvr>
                                        <p:cTn id="87" dur="1" fill="hold">
                                          <p:stCondLst>
                                            <p:cond delay="0"/>
                                          </p:stCondLst>
                                        </p:cTn>
                                        <p:tgtEl>
                                          <p:spTgt spid="545">
                                            <p:txEl>
                                              <p:pRg st="6" end="6"/>
                                            </p:txEl>
                                          </p:spTgt>
                                        </p:tgtEl>
                                        <p:attrNameLst>
                                          <p:attrName>style.visibility</p:attrName>
                                        </p:attrNameLst>
                                      </p:cBhvr>
                                      <p:to>
                                        <p:strVal val="visible"/>
                                      </p:to>
                                    </p:set>
                                    <p:animEffect transition="in" filter="fade">
                                      <p:cBhvr>
                                        <p:cTn id="88" dur="500"/>
                                        <p:tgtEl>
                                          <p:spTgt spid="545">
                                            <p:txEl>
                                              <p:pRg st="6" end="6"/>
                                            </p:txEl>
                                          </p:spTgt>
                                        </p:tgtEl>
                                      </p:cBhvr>
                                    </p:animEffect>
                                  </p:childTnLst>
                                </p:cTn>
                              </p:par>
                              <p:par>
                                <p:cTn id="89" presetID="10" presetClass="entr" presetSubtype="0" fill="hold" nodeType="withEffect">
                                  <p:stCondLst>
                                    <p:cond delay="800"/>
                                  </p:stCondLst>
                                  <p:childTnLst>
                                    <p:set>
                                      <p:cBhvr>
                                        <p:cTn id="90" dur="1" fill="hold">
                                          <p:stCondLst>
                                            <p:cond delay="0"/>
                                          </p:stCondLst>
                                        </p:cTn>
                                        <p:tgtEl>
                                          <p:spTgt spid="545">
                                            <p:txEl>
                                              <p:pRg st="7" end="7"/>
                                            </p:txEl>
                                          </p:spTgt>
                                        </p:tgtEl>
                                        <p:attrNameLst>
                                          <p:attrName>style.visibility</p:attrName>
                                        </p:attrNameLst>
                                      </p:cBhvr>
                                      <p:to>
                                        <p:strVal val="visible"/>
                                      </p:to>
                                    </p:set>
                                    <p:animEffect transition="in" filter="fade">
                                      <p:cBhvr>
                                        <p:cTn id="91" dur="500"/>
                                        <p:tgtEl>
                                          <p:spTgt spid="545">
                                            <p:txEl>
                                              <p:pRg st="7" end="7"/>
                                            </p:txEl>
                                          </p:spTgt>
                                        </p:tgtEl>
                                      </p:cBhvr>
                                    </p:animEffect>
                                  </p:childTnLst>
                                </p:cTn>
                              </p:par>
                              <p:par>
                                <p:cTn id="92" presetID="10" presetClass="entr" presetSubtype="0" fill="hold" nodeType="withEffect">
                                  <p:stCondLst>
                                    <p:cond delay="800"/>
                                  </p:stCondLst>
                                  <p:childTnLst>
                                    <p:set>
                                      <p:cBhvr>
                                        <p:cTn id="93" dur="1" fill="hold">
                                          <p:stCondLst>
                                            <p:cond delay="0"/>
                                          </p:stCondLst>
                                        </p:cTn>
                                        <p:tgtEl>
                                          <p:spTgt spid="545">
                                            <p:txEl>
                                              <p:pRg st="8" end="8"/>
                                            </p:txEl>
                                          </p:spTgt>
                                        </p:tgtEl>
                                        <p:attrNameLst>
                                          <p:attrName>style.visibility</p:attrName>
                                        </p:attrNameLst>
                                      </p:cBhvr>
                                      <p:to>
                                        <p:strVal val="visible"/>
                                      </p:to>
                                    </p:set>
                                    <p:animEffect transition="in" filter="fade">
                                      <p:cBhvr>
                                        <p:cTn id="94" dur="500"/>
                                        <p:tgtEl>
                                          <p:spTgt spid="54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imple dark slide">
  <p:cSld name="Simple dark slide">
    <p:bg>
      <p:bgPr>
        <a:solidFill>
          <a:srgbClr val="222A35"/>
        </a:solidFill>
        <a:effectLst/>
      </p:bgPr>
    </p:bg>
    <p:spTree>
      <p:nvGrpSpPr>
        <p:cNvPr id="1" name="Shape 546"/>
        <p:cNvGrpSpPr/>
        <p:nvPr/>
      </p:nvGrpSpPr>
      <p:grpSpPr>
        <a:xfrm>
          <a:off x="0" y="0"/>
          <a:ext cx="0" cy="0"/>
          <a:chOff x="0" y="0"/>
          <a:chExt cx="0" cy="0"/>
        </a:xfrm>
      </p:grpSpPr>
      <p:cxnSp>
        <p:nvCxnSpPr>
          <p:cNvPr id="547" name="Google Shape;547;p37"/>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cxnSp>
        <p:nvCxnSpPr>
          <p:cNvPr id="548" name="Google Shape;548;p37"/>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549" name="Google Shape;549;p37"/>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lt1"/>
              </a:buClr>
              <a:buSzPts val="6400"/>
              <a:buFont typeface="Arial"/>
              <a:buNone/>
              <a:defRPr sz="64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50" name="Google Shape;550;p37"/>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7"/>
                                        </p:tgtEl>
                                        <p:attrNameLst>
                                          <p:attrName>style.visibility</p:attrName>
                                        </p:attrNameLst>
                                      </p:cBhvr>
                                      <p:to>
                                        <p:strVal val="visible"/>
                                      </p:to>
                                    </p:set>
                                    <p:animEffect transition="in" filter="fade">
                                      <p:cBhvr>
                                        <p:cTn id="7" dur="500"/>
                                        <p:tgtEl>
                                          <p:spTgt spid="5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8"/>
                                        </p:tgtEl>
                                        <p:attrNameLst>
                                          <p:attrName>style.visibility</p:attrName>
                                        </p:attrNameLst>
                                      </p:cBhvr>
                                      <p:to>
                                        <p:strVal val="visible"/>
                                      </p:to>
                                    </p:set>
                                    <p:animEffect transition="in" filter="fade">
                                      <p:cBhvr>
                                        <p:cTn id="11" dur="500"/>
                                        <p:tgtEl>
                                          <p:spTgt spid="548"/>
                                        </p:tgtEl>
                                      </p:cBhvr>
                                    </p:animEffect>
                                  </p:childTnLst>
                                </p:cTn>
                              </p:par>
                              <p:par>
                                <p:cTn id="12" presetID="10" presetClass="entr" presetSubtype="0" fill="hold" nodeType="withEffect">
                                  <p:stCondLst>
                                    <p:cond delay="200"/>
                                  </p:stCondLst>
                                  <p:childTnLst>
                                    <p:set>
                                      <p:cBhvr>
                                        <p:cTn id="13" dur="1" fill="hold">
                                          <p:stCondLst>
                                            <p:cond delay="0"/>
                                          </p:stCondLst>
                                        </p:cTn>
                                        <p:tgtEl>
                                          <p:spTgt spid="549">
                                            <p:txEl>
                                              <p:pRg st="0" end="0"/>
                                            </p:txEl>
                                          </p:spTgt>
                                        </p:tgtEl>
                                        <p:attrNameLst>
                                          <p:attrName>style.visibility</p:attrName>
                                        </p:attrNameLst>
                                      </p:cBhvr>
                                      <p:to>
                                        <p:strVal val="visible"/>
                                      </p:to>
                                    </p:set>
                                    <p:animEffect transition="in" filter="fade">
                                      <p:cBhvr>
                                        <p:cTn id="14" dur="400"/>
                                        <p:tgtEl>
                                          <p:spTgt spid="549">
                                            <p:txEl>
                                              <p:pRg st="0" end="0"/>
                                            </p:txEl>
                                          </p:spTgt>
                                        </p:tgtEl>
                                      </p:cBhvr>
                                    </p:animEffect>
                                  </p:childTnLst>
                                </p:cTn>
                              </p:par>
                              <p:par>
                                <p:cTn id="15" presetID="10" presetClass="entr" presetSubtype="0" fill="hold" nodeType="withEffect">
                                  <p:stCondLst>
                                    <p:cond delay="200"/>
                                  </p:stCondLst>
                                  <p:childTnLst>
                                    <p:set>
                                      <p:cBhvr>
                                        <p:cTn id="16" dur="1" fill="hold">
                                          <p:stCondLst>
                                            <p:cond delay="0"/>
                                          </p:stCondLst>
                                        </p:cTn>
                                        <p:tgtEl>
                                          <p:spTgt spid="549">
                                            <p:txEl>
                                              <p:pRg st="1" end="1"/>
                                            </p:txEl>
                                          </p:spTgt>
                                        </p:tgtEl>
                                        <p:attrNameLst>
                                          <p:attrName>style.visibility</p:attrName>
                                        </p:attrNameLst>
                                      </p:cBhvr>
                                      <p:to>
                                        <p:strVal val="visible"/>
                                      </p:to>
                                    </p:set>
                                    <p:animEffect transition="in" filter="fade">
                                      <p:cBhvr>
                                        <p:cTn id="17" dur="400"/>
                                        <p:tgtEl>
                                          <p:spTgt spid="549">
                                            <p:txEl>
                                              <p:pRg st="1" end="1"/>
                                            </p:txEl>
                                          </p:spTgt>
                                        </p:tgtEl>
                                      </p:cBhvr>
                                    </p:animEffect>
                                  </p:childTnLst>
                                </p:cTn>
                              </p:par>
                              <p:par>
                                <p:cTn id="18" presetID="10" presetClass="entr" presetSubtype="0" fill="hold" nodeType="withEffect">
                                  <p:stCondLst>
                                    <p:cond delay="200"/>
                                  </p:stCondLst>
                                  <p:childTnLst>
                                    <p:set>
                                      <p:cBhvr>
                                        <p:cTn id="19" dur="1" fill="hold">
                                          <p:stCondLst>
                                            <p:cond delay="0"/>
                                          </p:stCondLst>
                                        </p:cTn>
                                        <p:tgtEl>
                                          <p:spTgt spid="549">
                                            <p:txEl>
                                              <p:pRg st="2" end="2"/>
                                            </p:txEl>
                                          </p:spTgt>
                                        </p:tgtEl>
                                        <p:attrNameLst>
                                          <p:attrName>style.visibility</p:attrName>
                                        </p:attrNameLst>
                                      </p:cBhvr>
                                      <p:to>
                                        <p:strVal val="visible"/>
                                      </p:to>
                                    </p:set>
                                    <p:animEffect transition="in" filter="fade">
                                      <p:cBhvr>
                                        <p:cTn id="20" dur="400"/>
                                        <p:tgtEl>
                                          <p:spTgt spid="549">
                                            <p:txEl>
                                              <p:pRg st="2" end="2"/>
                                            </p:txEl>
                                          </p:spTgt>
                                        </p:tgtEl>
                                      </p:cBhvr>
                                    </p:animEffect>
                                  </p:childTnLst>
                                </p:cTn>
                              </p:par>
                              <p:par>
                                <p:cTn id="21" presetID="10" presetClass="entr" presetSubtype="0" fill="hold" nodeType="withEffect">
                                  <p:stCondLst>
                                    <p:cond delay="200"/>
                                  </p:stCondLst>
                                  <p:childTnLst>
                                    <p:set>
                                      <p:cBhvr>
                                        <p:cTn id="22" dur="1" fill="hold">
                                          <p:stCondLst>
                                            <p:cond delay="0"/>
                                          </p:stCondLst>
                                        </p:cTn>
                                        <p:tgtEl>
                                          <p:spTgt spid="549">
                                            <p:txEl>
                                              <p:pRg st="3" end="3"/>
                                            </p:txEl>
                                          </p:spTgt>
                                        </p:tgtEl>
                                        <p:attrNameLst>
                                          <p:attrName>style.visibility</p:attrName>
                                        </p:attrNameLst>
                                      </p:cBhvr>
                                      <p:to>
                                        <p:strVal val="visible"/>
                                      </p:to>
                                    </p:set>
                                    <p:animEffect transition="in" filter="fade">
                                      <p:cBhvr>
                                        <p:cTn id="23" dur="400"/>
                                        <p:tgtEl>
                                          <p:spTgt spid="549">
                                            <p:txEl>
                                              <p:pRg st="3" end="3"/>
                                            </p:txEl>
                                          </p:spTgt>
                                        </p:tgtEl>
                                      </p:cBhvr>
                                    </p:animEffect>
                                  </p:childTnLst>
                                </p:cTn>
                              </p:par>
                              <p:par>
                                <p:cTn id="24" presetID="10" presetClass="entr" presetSubtype="0" fill="hold" nodeType="withEffect">
                                  <p:stCondLst>
                                    <p:cond delay="200"/>
                                  </p:stCondLst>
                                  <p:childTnLst>
                                    <p:set>
                                      <p:cBhvr>
                                        <p:cTn id="25" dur="1" fill="hold">
                                          <p:stCondLst>
                                            <p:cond delay="0"/>
                                          </p:stCondLst>
                                        </p:cTn>
                                        <p:tgtEl>
                                          <p:spTgt spid="549">
                                            <p:txEl>
                                              <p:pRg st="4" end="4"/>
                                            </p:txEl>
                                          </p:spTgt>
                                        </p:tgtEl>
                                        <p:attrNameLst>
                                          <p:attrName>style.visibility</p:attrName>
                                        </p:attrNameLst>
                                      </p:cBhvr>
                                      <p:to>
                                        <p:strVal val="visible"/>
                                      </p:to>
                                    </p:set>
                                    <p:animEffect transition="in" filter="fade">
                                      <p:cBhvr>
                                        <p:cTn id="26" dur="400"/>
                                        <p:tgtEl>
                                          <p:spTgt spid="549">
                                            <p:txEl>
                                              <p:pRg st="4" end="4"/>
                                            </p:txEl>
                                          </p:spTgt>
                                        </p:tgtEl>
                                      </p:cBhvr>
                                    </p:animEffect>
                                  </p:childTnLst>
                                </p:cTn>
                              </p:par>
                              <p:par>
                                <p:cTn id="27" presetID="10" presetClass="entr" presetSubtype="0" fill="hold" nodeType="withEffect">
                                  <p:stCondLst>
                                    <p:cond delay="200"/>
                                  </p:stCondLst>
                                  <p:childTnLst>
                                    <p:set>
                                      <p:cBhvr>
                                        <p:cTn id="28" dur="1" fill="hold">
                                          <p:stCondLst>
                                            <p:cond delay="0"/>
                                          </p:stCondLst>
                                        </p:cTn>
                                        <p:tgtEl>
                                          <p:spTgt spid="549">
                                            <p:txEl>
                                              <p:pRg st="5" end="5"/>
                                            </p:txEl>
                                          </p:spTgt>
                                        </p:tgtEl>
                                        <p:attrNameLst>
                                          <p:attrName>style.visibility</p:attrName>
                                        </p:attrNameLst>
                                      </p:cBhvr>
                                      <p:to>
                                        <p:strVal val="visible"/>
                                      </p:to>
                                    </p:set>
                                    <p:animEffect transition="in" filter="fade">
                                      <p:cBhvr>
                                        <p:cTn id="29" dur="400"/>
                                        <p:tgtEl>
                                          <p:spTgt spid="549">
                                            <p:txEl>
                                              <p:pRg st="5" end="5"/>
                                            </p:txEl>
                                          </p:spTgt>
                                        </p:tgtEl>
                                      </p:cBhvr>
                                    </p:animEffect>
                                  </p:childTnLst>
                                </p:cTn>
                              </p:par>
                              <p:par>
                                <p:cTn id="30" presetID="10" presetClass="entr" presetSubtype="0" fill="hold" nodeType="withEffect">
                                  <p:stCondLst>
                                    <p:cond delay="200"/>
                                  </p:stCondLst>
                                  <p:childTnLst>
                                    <p:set>
                                      <p:cBhvr>
                                        <p:cTn id="31" dur="1" fill="hold">
                                          <p:stCondLst>
                                            <p:cond delay="0"/>
                                          </p:stCondLst>
                                        </p:cTn>
                                        <p:tgtEl>
                                          <p:spTgt spid="549">
                                            <p:txEl>
                                              <p:pRg st="6" end="6"/>
                                            </p:txEl>
                                          </p:spTgt>
                                        </p:tgtEl>
                                        <p:attrNameLst>
                                          <p:attrName>style.visibility</p:attrName>
                                        </p:attrNameLst>
                                      </p:cBhvr>
                                      <p:to>
                                        <p:strVal val="visible"/>
                                      </p:to>
                                    </p:set>
                                    <p:animEffect transition="in" filter="fade">
                                      <p:cBhvr>
                                        <p:cTn id="32" dur="400"/>
                                        <p:tgtEl>
                                          <p:spTgt spid="549">
                                            <p:txEl>
                                              <p:pRg st="6" end="6"/>
                                            </p:txEl>
                                          </p:spTgt>
                                        </p:tgtEl>
                                      </p:cBhvr>
                                    </p:animEffect>
                                  </p:childTnLst>
                                </p:cTn>
                              </p:par>
                              <p:par>
                                <p:cTn id="33" presetID="10" presetClass="entr" presetSubtype="0" fill="hold" nodeType="withEffect">
                                  <p:stCondLst>
                                    <p:cond delay="200"/>
                                  </p:stCondLst>
                                  <p:childTnLst>
                                    <p:set>
                                      <p:cBhvr>
                                        <p:cTn id="34" dur="1" fill="hold">
                                          <p:stCondLst>
                                            <p:cond delay="0"/>
                                          </p:stCondLst>
                                        </p:cTn>
                                        <p:tgtEl>
                                          <p:spTgt spid="549">
                                            <p:txEl>
                                              <p:pRg st="7" end="7"/>
                                            </p:txEl>
                                          </p:spTgt>
                                        </p:tgtEl>
                                        <p:attrNameLst>
                                          <p:attrName>style.visibility</p:attrName>
                                        </p:attrNameLst>
                                      </p:cBhvr>
                                      <p:to>
                                        <p:strVal val="visible"/>
                                      </p:to>
                                    </p:set>
                                    <p:animEffect transition="in" filter="fade">
                                      <p:cBhvr>
                                        <p:cTn id="35" dur="400"/>
                                        <p:tgtEl>
                                          <p:spTgt spid="549">
                                            <p:txEl>
                                              <p:pRg st="7" end="7"/>
                                            </p:txEl>
                                          </p:spTgt>
                                        </p:tgtEl>
                                      </p:cBhvr>
                                    </p:animEffect>
                                  </p:childTnLst>
                                </p:cTn>
                              </p:par>
                              <p:par>
                                <p:cTn id="36" presetID="10" presetClass="entr" presetSubtype="0" fill="hold" nodeType="withEffect">
                                  <p:stCondLst>
                                    <p:cond delay="200"/>
                                  </p:stCondLst>
                                  <p:childTnLst>
                                    <p:set>
                                      <p:cBhvr>
                                        <p:cTn id="37" dur="1" fill="hold">
                                          <p:stCondLst>
                                            <p:cond delay="0"/>
                                          </p:stCondLst>
                                        </p:cTn>
                                        <p:tgtEl>
                                          <p:spTgt spid="549">
                                            <p:txEl>
                                              <p:pRg st="8" end="8"/>
                                            </p:txEl>
                                          </p:spTgt>
                                        </p:tgtEl>
                                        <p:attrNameLst>
                                          <p:attrName>style.visibility</p:attrName>
                                        </p:attrNameLst>
                                      </p:cBhvr>
                                      <p:to>
                                        <p:strVal val="visible"/>
                                      </p:to>
                                    </p:set>
                                    <p:animEffect transition="in" filter="fade">
                                      <p:cBhvr>
                                        <p:cTn id="38" dur="400"/>
                                        <p:tgtEl>
                                          <p:spTgt spid="549">
                                            <p:txEl>
                                              <p:pRg st="8" end="8"/>
                                            </p:txEl>
                                          </p:spTgt>
                                        </p:tgtEl>
                                      </p:cBhvr>
                                    </p:animEffect>
                                  </p:childTnLst>
                                </p:cTn>
                              </p:par>
                              <p:par>
                                <p:cTn id="39" presetID="23" presetClass="entr" presetSubtype="16" fill="hold" nodeType="withEffect">
                                  <p:stCondLst>
                                    <p:cond delay="200"/>
                                  </p:stCondLst>
                                  <p:childTnLst>
                                    <p:set>
                                      <p:cBhvr>
                                        <p:cTn id="40" dur="1" fill="hold">
                                          <p:stCondLst>
                                            <p:cond delay="0"/>
                                          </p:stCondLst>
                                        </p:cTn>
                                        <p:tgtEl>
                                          <p:spTgt spid="550">
                                            <p:txEl>
                                              <p:pRg st="0" end="0"/>
                                            </p:txEl>
                                          </p:spTgt>
                                        </p:tgtEl>
                                        <p:attrNameLst>
                                          <p:attrName>style.visibility</p:attrName>
                                        </p:attrNameLst>
                                      </p:cBhvr>
                                      <p:to>
                                        <p:strVal val="visible"/>
                                      </p:to>
                                    </p:set>
                                    <p:anim calcmode="lin" valueType="num">
                                      <p:cBhvr additive="base">
                                        <p:cTn id="41" dur="500"/>
                                        <p:tgtEl>
                                          <p:spTgt spid="550">
                                            <p:txEl>
                                              <p:pRg st="0" end="0"/>
                                            </p:txEl>
                                          </p:spTgt>
                                        </p:tgtEl>
                                        <p:attrNameLst>
                                          <p:attrName>ppt_w</p:attrName>
                                        </p:attrNameLst>
                                      </p:cBhvr>
                                      <p:tavLst>
                                        <p:tav tm="0">
                                          <p:val>
                                            <p:strVal val="0"/>
                                          </p:val>
                                        </p:tav>
                                        <p:tav tm="100000">
                                          <p:val>
                                            <p:strVal val="#ppt_w"/>
                                          </p:val>
                                        </p:tav>
                                      </p:tavLst>
                                    </p:anim>
                                    <p:anim calcmode="lin" valueType="num">
                                      <p:cBhvr additive="base">
                                        <p:cTn id="42" dur="500"/>
                                        <p:tgtEl>
                                          <p:spTgt spid="550">
                                            <p:txEl>
                                              <p:pRg st="0" end="0"/>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550">
                                            <p:txEl>
                                              <p:pRg st="1" end="1"/>
                                            </p:txEl>
                                          </p:spTgt>
                                        </p:tgtEl>
                                        <p:attrNameLst>
                                          <p:attrName>style.visibility</p:attrName>
                                        </p:attrNameLst>
                                      </p:cBhvr>
                                      <p:to>
                                        <p:strVal val="visible"/>
                                      </p:to>
                                    </p:set>
                                    <p:anim calcmode="lin" valueType="num">
                                      <p:cBhvr additive="base">
                                        <p:cTn id="45" dur="500"/>
                                        <p:tgtEl>
                                          <p:spTgt spid="550">
                                            <p:txEl>
                                              <p:pRg st="1" end="1"/>
                                            </p:txEl>
                                          </p:spTgt>
                                        </p:tgtEl>
                                        <p:attrNameLst>
                                          <p:attrName>ppt_w</p:attrName>
                                        </p:attrNameLst>
                                      </p:cBhvr>
                                      <p:tavLst>
                                        <p:tav tm="0">
                                          <p:val>
                                            <p:strVal val="0"/>
                                          </p:val>
                                        </p:tav>
                                        <p:tav tm="100000">
                                          <p:val>
                                            <p:strVal val="#ppt_w"/>
                                          </p:val>
                                        </p:tav>
                                      </p:tavLst>
                                    </p:anim>
                                    <p:anim calcmode="lin" valueType="num">
                                      <p:cBhvr additive="base">
                                        <p:cTn id="46" dur="500"/>
                                        <p:tgtEl>
                                          <p:spTgt spid="550">
                                            <p:txEl>
                                              <p:pRg st="1" end="1"/>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550">
                                            <p:txEl>
                                              <p:pRg st="2" end="2"/>
                                            </p:txEl>
                                          </p:spTgt>
                                        </p:tgtEl>
                                        <p:attrNameLst>
                                          <p:attrName>style.visibility</p:attrName>
                                        </p:attrNameLst>
                                      </p:cBhvr>
                                      <p:to>
                                        <p:strVal val="visible"/>
                                      </p:to>
                                    </p:set>
                                    <p:anim calcmode="lin" valueType="num">
                                      <p:cBhvr additive="base">
                                        <p:cTn id="49" dur="500"/>
                                        <p:tgtEl>
                                          <p:spTgt spid="550">
                                            <p:txEl>
                                              <p:pRg st="2" end="2"/>
                                            </p:txEl>
                                          </p:spTgt>
                                        </p:tgtEl>
                                        <p:attrNameLst>
                                          <p:attrName>ppt_w</p:attrName>
                                        </p:attrNameLst>
                                      </p:cBhvr>
                                      <p:tavLst>
                                        <p:tav tm="0">
                                          <p:val>
                                            <p:strVal val="0"/>
                                          </p:val>
                                        </p:tav>
                                        <p:tav tm="100000">
                                          <p:val>
                                            <p:strVal val="#ppt_w"/>
                                          </p:val>
                                        </p:tav>
                                      </p:tavLst>
                                    </p:anim>
                                    <p:anim calcmode="lin" valueType="num">
                                      <p:cBhvr additive="base">
                                        <p:cTn id="50" dur="500"/>
                                        <p:tgtEl>
                                          <p:spTgt spid="550">
                                            <p:txEl>
                                              <p:pRg st="2" end="2"/>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550">
                                            <p:txEl>
                                              <p:pRg st="3" end="3"/>
                                            </p:txEl>
                                          </p:spTgt>
                                        </p:tgtEl>
                                        <p:attrNameLst>
                                          <p:attrName>style.visibility</p:attrName>
                                        </p:attrNameLst>
                                      </p:cBhvr>
                                      <p:to>
                                        <p:strVal val="visible"/>
                                      </p:to>
                                    </p:set>
                                    <p:anim calcmode="lin" valueType="num">
                                      <p:cBhvr additive="base">
                                        <p:cTn id="53" dur="500"/>
                                        <p:tgtEl>
                                          <p:spTgt spid="550">
                                            <p:txEl>
                                              <p:pRg st="3" end="3"/>
                                            </p:txEl>
                                          </p:spTgt>
                                        </p:tgtEl>
                                        <p:attrNameLst>
                                          <p:attrName>ppt_w</p:attrName>
                                        </p:attrNameLst>
                                      </p:cBhvr>
                                      <p:tavLst>
                                        <p:tav tm="0">
                                          <p:val>
                                            <p:strVal val="0"/>
                                          </p:val>
                                        </p:tav>
                                        <p:tav tm="100000">
                                          <p:val>
                                            <p:strVal val="#ppt_w"/>
                                          </p:val>
                                        </p:tav>
                                      </p:tavLst>
                                    </p:anim>
                                    <p:anim calcmode="lin" valueType="num">
                                      <p:cBhvr additive="base">
                                        <p:cTn id="54" dur="500"/>
                                        <p:tgtEl>
                                          <p:spTgt spid="550">
                                            <p:txEl>
                                              <p:pRg st="3" end="3"/>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550">
                                            <p:txEl>
                                              <p:pRg st="4" end="4"/>
                                            </p:txEl>
                                          </p:spTgt>
                                        </p:tgtEl>
                                        <p:attrNameLst>
                                          <p:attrName>style.visibility</p:attrName>
                                        </p:attrNameLst>
                                      </p:cBhvr>
                                      <p:to>
                                        <p:strVal val="visible"/>
                                      </p:to>
                                    </p:set>
                                    <p:anim calcmode="lin" valueType="num">
                                      <p:cBhvr additive="base">
                                        <p:cTn id="57" dur="500"/>
                                        <p:tgtEl>
                                          <p:spTgt spid="550">
                                            <p:txEl>
                                              <p:pRg st="4" end="4"/>
                                            </p:txEl>
                                          </p:spTgt>
                                        </p:tgtEl>
                                        <p:attrNameLst>
                                          <p:attrName>ppt_w</p:attrName>
                                        </p:attrNameLst>
                                      </p:cBhvr>
                                      <p:tavLst>
                                        <p:tav tm="0">
                                          <p:val>
                                            <p:strVal val="0"/>
                                          </p:val>
                                        </p:tav>
                                        <p:tav tm="100000">
                                          <p:val>
                                            <p:strVal val="#ppt_w"/>
                                          </p:val>
                                        </p:tav>
                                      </p:tavLst>
                                    </p:anim>
                                    <p:anim calcmode="lin" valueType="num">
                                      <p:cBhvr additive="base">
                                        <p:cTn id="58" dur="500"/>
                                        <p:tgtEl>
                                          <p:spTgt spid="550">
                                            <p:txEl>
                                              <p:pRg st="4" end="4"/>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550">
                                            <p:txEl>
                                              <p:pRg st="5" end="5"/>
                                            </p:txEl>
                                          </p:spTgt>
                                        </p:tgtEl>
                                        <p:attrNameLst>
                                          <p:attrName>style.visibility</p:attrName>
                                        </p:attrNameLst>
                                      </p:cBhvr>
                                      <p:to>
                                        <p:strVal val="visible"/>
                                      </p:to>
                                    </p:set>
                                    <p:anim calcmode="lin" valueType="num">
                                      <p:cBhvr additive="base">
                                        <p:cTn id="61" dur="500"/>
                                        <p:tgtEl>
                                          <p:spTgt spid="550">
                                            <p:txEl>
                                              <p:pRg st="5" end="5"/>
                                            </p:txEl>
                                          </p:spTgt>
                                        </p:tgtEl>
                                        <p:attrNameLst>
                                          <p:attrName>ppt_w</p:attrName>
                                        </p:attrNameLst>
                                      </p:cBhvr>
                                      <p:tavLst>
                                        <p:tav tm="0">
                                          <p:val>
                                            <p:strVal val="0"/>
                                          </p:val>
                                        </p:tav>
                                        <p:tav tm="100000">
                                          <p:val>
                                            <p:strVal val="#ppt_w"/>
                                          </p:val>
                                        </p:tav>
                                      </p:tavLst>
                                    </p:anim>
                                    <p:anim calcmode="lin" valueType="num">
                                      <p:cBhvr additive="base">
                                        <p:cTn id="62" dur="500"/>
                                        <p:tgtEl>
                                          <p:spTgt spid="550">
                                            <p:txEl>
                                              <p:pRg st="5" end="5"/>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550">
                                            <p:txEl>
                                              <p:pRg st="6" end="6"/>
                                            </p:txEl>
                                          </p:spTgt>
                                        </p:tgtEl>
                                        <p:attrNameLst>
                                          <p:attrName>style.visibility</p:attrName>
                                        </p:attrNameLst>
                                      </p:cBhvr>
                                      <p:to>
                                        <p:strVal val="visible"/>
                                      </p:to>
                                    </p:set>
                                    <p:anim calcmode="lin" valueType="num">
                                      <p:cBhvr additive="base">
                                        <p:cTn id="65" dur="500"/>
                                        <p:tgtEl>
                                          <p:spTgt spid="550">
                                            <p:txEl>
                                              <p:pRg st="6" end="6"/>
                                            </p:txEl>
                                          </p:spTgt>
                                        </p:tgtEl>
                                        <p:attrNameLst>
                                          <p:attrName>ppt_w</p:attrName>
                                        </p:attrNameLst>
                                      </p:cBhvr>
                                      <p:tavLst>
                                        <p:tav tm="0">
                                          <p:val>
                                            <p:strVal val="0"/>
                                          </p:val>
                                        </p:tav>
                                        <p:tav tm="100000">
                                          <p:val>
                                            <p:strVal val="#ppt_w"/>
                                          </p:val>
                                        </p:tav>
                                      </p:tavLst>
                                    </p:anim>
                                    <p:anim calcmode="lin" valueType="num">
                                      <p:cBhvr additive="base">
                                        <p:cTn id="66" dur="500"/>
                                        <p:tgtEl>
                                          <p:spTgt spid="550">
                                            <p:txEl>
                                              <p:pRg st="6" end="6"/>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550">
                                            <p:txEl>
                                              <p:pRg st="7" end="7"/>
                                            </p:txEl>
                                          </p:spTgt>
                                        </p:tgtEl>
                                        <p:attrNameLst>
                                          <p:attrName>style.visibility</p:attrName>
                                        </p:attrNameLst>
                                      </p:cBhvr>
                                      <p:to>
                                        <p:strVal val="visible"/>
                                      </p:to>
                                    </p:set>
                                    <p:anim calcmode="lin" valueType="num">
                                      <p:cBhvr additive="base">
                                        <p:cTn id="69" dur="500"/>
                                        <p:tgtEl>
                                          <p:spTgt spid="550">
                                            <p:txEl>
                                              <p:pRg st="7" end="7"/>
                                            </p:txEl>
                                          </p:spTgt>
                                        </p:tgtEl>
                                        <p:attrNameLst>
                                          <p:attrName>ppt_w</p:attrName>
                                        </p:attrNameLst>
                                      </p:cBhvr>
                                      <p:tavLst>
                                        <p:tav tm="0">
                                          <p:val>
                                            <p:strVal val="0"/>
                                          </p:val>
                                        </p:tav>
                                        <p:tav tm="100000">
                                          <p:val>
                                            <p:strVal val="#ppt_w"/>
                                          </p:val>
                                        </p:tav>
                                      </p:tavLst>
                                    </p:anim>
                                    <p:anim calcmode="lin" valueType="num">
                                      <p:cBhvr additive="base">
                                        <p:cTn id="70" dur="500"/>
                                        <p:tgtEl>
                                          <p:spTgt spid="550">
                                            <p:txEl>
                                              <p:pRg st="7" end="7"/>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200"/>
                                  </p:stCondLst>
                                  <p:childTnLst>
                                    <p:set>
                                      <p:cBhvr>
                                        <p:cTn id="72" dur="1" fill="hold">
                                          <p:stCondLst>
                                            <p:cond delay="0"/>
                                          </p:stCondLst>
                                        </p:cTn>
                                        <p:tgtEl>
                                          <p:spTgt spid="550">
                                            <p:txEl>
                                              <p:pRg st="8" end="8"/>
                                            </p:txEl>
                                          </p:spTgt>
                                        </p:tgtEl>
                                        <p:attrNameLst>
                                          <p:attrName>style.visibility</p:attrName>
                                        </p:attrNameLst>
                                      </p:cBhvr>
                                      <p:to>
                                        <p:strVal val="visible"/>
                                      </p:to>
                                    </p:set>
                                    <p:anim calcmode="lin" valueType="num">
                                      <p:cBhvr additive="base">
                                        <p:cTn id="73" dur="500"/>
                                        <p:tgtEl>
                                          <p:spTgt spid="550">
                                            <p:txEl>
                                              <p:pRg st="8" end="8"/>
                                            </p:txEl>
                                          </p:spTgt>
                                        </p:tgtEl>
                                        <p:attrNameLst>
                                          <p:attrName>ppt_w</p:attrName>
                                        </p:attrNameLst>
                                      </p:cBhvr>
                                      <p:tavLst>
                                        <p:tav tm="0">
                                          <p:val>
                                            <p:strVal val="0"/>
                                          </p:val>
                                        </p:tav>
                                        <p:tav tm="100000">
                                          <p:val>
                                            <p:strVal val="#ppt_w"/>
                                          </p:val>
                                        </p:tav>
                                      </p:tavLst>
                                    </p:anim>
                                    <p:anim calcmode="lin" valueType="num">
                                      <p:cBhvr additive="base">
                                        <p:cTn id="74" dur="500"/>
                                        <p:tgtEl>
                                          <p:spTgt spid="550">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First Slide">
  <p:cSld name="2_First Slide">
    <p:bg>
      <p:bgPr>
        <a:solidFill>
          <a:srgbClr val="081626"/>
        </a:solidFill>
        <a:effectLst/>
      </p:bgPr>
    </p:bg>
    <p:spTree>
      <p:nvGrpSpPr>
        <p:cNvPr id="1" name="Shape 551"/>
        <p:cNvGrpSpPr/>
        <p:nvPr/>
      </p:nvGrpSpPr>
      <p:grpSpPr>
        <a:xfrm>
          <a:off x="0" y="0"/>
          <a:ext cx="0" cy="0"/>
          <a:chOff x="0" y="0"/>
          <a:chExt cx="0" cy="0"/>
        </a:xfrm>
      </p:grpSpPr>
      <p:grpSp>
        <p:nvGrpSpPr>
          <p:cNvPr id="552" name="Google Shape;552;p38"/>
          <p:cNvGrpSpPr/>
          <p:nvPr/>
        </p:nvGrpSpPr>
        <p:grpSpPr>
          <a:xfrm>
            <a:off x="-1308611" y="-22675282"/>
            <a:ext cx="27673128" cy="59504359"/>
            <a:chOff x="493752" y="-3196615"/>
            <a:chExt cx="10229372" cy="21995781"/>
          </a:xfrm>
        </p:grpSpPr>
        <p:sp>
          <p:nvSpPr>
            <p:cNvPr id="553" name="Google Shape;553;p38"/>
            <p:cNvSpPr/>
            <p:nvPr/>
          </p:nvSpPr>
          <p:spPr>
            <a:xfrm>
              <a:off x="5142315" y="-3131057"/>
              <a:ext cx="5580809" cy="10521533"/>
            </a:xfrm>
            <a:prstGeom prst="parallelogram">
              <a:avLst>
                <a:gd name="adj" fmla="val 56034"/>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a:solidFill>
                  <a:srgbClr val="FFFFFF"/>
                </a:solidFill>
                <a:latin typeface="Lato Black"/>
                <a:ea typeface="Lato Black"/>
                <a:cs typeface="Lato Black"/>
                <a:sym typeface="Lato Black"/>
              </a:endParaRPr>
            </a:p>
          </p:txBody>
        </p:sp>
        <p:sp>
          <p:nvSpPr>
            <p:cNvPr id="554" name="Google Shape;554;p38"/>
            <p:cNvSpPr/>
            <p:nvPr/>
          </p:nvSpPr>
          <p:spPr>
            <a:xfrm>
              <a:off x="4058043" y="-3196615"/>
              <a:ext cx="4156742" cy="10587091"/>
            </a:xfrm>
            <a:prstGeom prst="parallelogram">
              <a:avLst>
                <a:gd name="adj" fmla="val 81293"/>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a:solidFill>
                  <a:srgbClr val="FFFFFF"/>
                </a:solidFill>
                <a:latin typeface="Lato Black"/>
                <a:ea typeface="Lato Black"/>
                <a:cs typeface="Lato Black"/>
                <a:sym typeface="Lato Black"/>
              </a:endParaRPr>
            </a:p>
          </p:txBody>
        </p:sp>
        <p:sp>
          <p:nvSpPr>
            <p:cNvPr id="555" name="Google Shape;555;p38"/>
            <p:cNvSpPr/>
            <p:nvPr/>
          </p:nvSpPr>
          <p:spPr>
            <a:xfrm>
              <a:off x="1746273" y="8220725"/>
              <a:ext cx="5580809" cy="10521533"/>
            </a:xfrm>
            <a:prstGeom prst="parallelogram">
              <a:avLst>
                <a:gd name="adj" fmla="val 56034"/>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a:solidFill>
                  <a:srgbClr val="FFFFFF"/>
                </a:solidFill>
                <a:latin typeface="Lato Black"/>
                <a:ea typeface="Lato Black"/>
                <a:cs typeface="Lato Black"/>
                <a:sym typeface="Lato Black"/>
              </a:endParaRPr>
            </a:p>
          </p:txBody>
        </p:sp>
        <p:sp>
          <p:nvSpPr>
            <p:cNvPr id="556" name="Google Shape;556;p38"/>
            <p:cNvSpPr/>
            <p:nvPr/>
          </p:nvSpPr>
          <p:spPr>
            <a:xfrm>
              <a:off x="493752" y="8212075"/>
              <a:ext cx="4156742" cy="10587091"/>
            </a:xfrm>
            <a:prstGeom prst="parallelogram">
              <a:avLst>
                <a:gd name="adj" fmla="val 81293"/>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a:solidFill>
                  <a:srgbClr val="FFFFFF"/>
                </a:solidFill>
                <a:latin typeface="Lato Black"/>
                <a:ea typeface="Lato Black"/>
                <a:cs typeface="Lato Black"/>
                <a:sym typeface="Lato Black"/>
              </a:endParaRPr>
            </a:p>
          </p:txBody>
        </p:sp>
      </p:grpSp>
      <p:sp>
        <p:nvSpPr>
          <p:cNvPr id="557" name="Google Shape;557;p38"/>
          <p:cNvSpPr txBox="1">
            <a:spLocks noGrp="1"/>
          </p:cNvSpPr>
          <p:nvPr>
            <p:ph type="body" idx="1"/>
          </p:nvPr>
        </p:nvSpPr>
        <p:spPr>
          <a:xfrm>
            <a:off x="5956292" y="6313791"/>
            <a:ext cx="13589764"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8000"/>
              <a:buFont typeface="Arial"/>
              <a:buNone/>
              <a:defRPr sz="80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58" name="Google Shape;558;p38"/>
          <p:cNvSpPr txBox="1">
            <a:spLocks noGrp="1"/>
          </p:cNvSpPr>
          <p:nvPr>
            <p:ph type="body" idx="2"/>
          </p:nvPr>
        </p:nvSpPr>
        <p:spPr>
          <a:xfrm>
            <a:off x="5956292" y="7408785"/>
            <a:ext cx="13589764" cy="45690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4"/>
              </a:buClr>
              <a:buSzPts val="4000"/>
              <a:buFont typeface="Arial"/>
              <a:buNone/>
              <a:defRPr sz="4000" b="0" i="0" u="none" strike="noStrike" cap="none">
                <a:solidFill>
                  <a:schemeClr val="accent4"/>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557">
                                            <p:txEl>
                                              <p:pRg st="0" end="0"/>
                                            </p:txEl>
                                          </p:spTgt>
                                        </p:tgtEl>
                                        <p:attrNameLst>
                                          <p:attrName>style.visibility</p:attrName>
                                        </p:attrNameLst>
                                      </p:cBhvr>
                                      <p:to>
                                        <p:strVal val="visible"/>
                                      </p:to>
                                    </p:set>
                                    <p:animEffect transition="in" filter="fade">
                                      <p:cBhvr>
                                        <p:cTn id="7" dur="400"/>
                                        <p:tgtEl>
                                          <p:spTgt spid="557">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557">
                                            <p:txEl>
                                              <p:pRg st="1" end="1"/>
                                            </p:txEl>
                                          </p:spTgt>
                                        </p:tgtEl>
                                        <p:attrNameLst>
                                          <p:attrName>style.visibility</p:attrName>
                                        </p:attrNameLst>
                                      </p:cBhvr>
                                      <p:to>
                                        <p:strVal val="visible"/>
                                      </p:to>
                                    </p:set>
                                    <p:animEffect transition="in" filter="fade">
                                      <p:cBhvr>
                                        <p:cTn id="10" dur="400"/>
                                        <p:tgtEl>
                                          <p:spTgt spid="557">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57">
                                            <p:txEl>
                                              <p:pRg st="2" end="2"/>
                                            </p:txEl>
                                          </p:spTgt>
                                        </p:tgtEl>
                                        <p:attrNameLst>
                                          <p:attrName>style.visibility</p:attrName>
                                        </p:attrNameLst>
                                      </p:cBhvr>
                                      <p:to>
                                        <p:strVal val="visible"/>
                                      </p:to>
                                    </p:set>
                                    <p:animEffect transition="in" filter="fade">
                                      <p:cBhvr>
                                        <p:cTn id="13" dur="400"/>
                                        <p:tgtEl>
                                          <p:spTgt spid="557">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57">
                                            <p:txEl>
                                              <p:pRg st="3" end="3"/>
                                            </p:txEl>
                                          </p:spTgt>
                                        </p:tgtEl>
                                        <p:attrNameLst>
                                          <p:attrName>style.visibility</p:attrName>
                                        </p:attrNameLst>
                                      </p:cBhvr>
                                      <p:to>
                                        <p:strVal val="visible"/>
                                      </p:to>
                                    </p:set>
                                    <p:animEffect transition="in" filter="fade">
                                      <p:cBhvr>
                                        <p:cTn id="16" dur="400"/>
                                        <p:tgtEl>
                                          <p:spTgt spid="557">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57">
                                            <p:txEl>
                                              <p:pRg st="4" end="4"/>
                                            </p:txEl>
                                          </p:spTgt>
                                        </p:tgtEl>
                                        <p:attrNameLst>
                                          <p:attrName>style.visibility</p:attrName>
                                        </p:attrNameLst>
                                      </p:cBhvr>
                                      <p:to>
                                        <p:strVal val="visible"/>
                                      </p:to>
                                    </p:set>
                                    <p:animEffect transition="in" filter="fade">
                                      <p:cBhvr>
                                        <p:cTn id="19" dur="400"/>
                                        <p:tgtEl>
                                          <p:spTgt spid="557">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57">
                                            <p:txEl>
                                              <p:pRg st="5" end="5"/>
                                            </p:txEl>
                                          </p:spTgt>
                                        </p:tgtEl>
                                        <p:attrNameLst>
                                          <p:attrName>style.visibility</p:attrName>
                                        </p:attrNameLst>
                                      </p:cBhvr>
                                      <p:to>
                                        <p:strVal val="visible"/>
                                      </p:to>
                                    </p:set>
                                    <p:animEffect transition="in" filter="fade">
                                      <p:cBhvr>
                                        <p:cTn id="22" dur="400"/>
                                        <p:tgtEl>
                                          <p:spTgt spid="557">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57">
                                            <p:txEl>
                                              <p:pRg st="6" end="6"/>
                                            </p:txEl>
                                          </p:spTgt>
                                        </p:tgtEl>
                                        <p:attrNameLst>
                                          <p:attrName>style.visibility</p:attrName>
                                        </p:attrNameLst>
                                      </p:cBhvr>
                                      <p:to>
                                        <p:strVal val="visible"/>
                                      </p:to>
                                    </p:set>
                                    <p:animEffect transition="in" filter="fade">
                                      <p:cBhvr>
                                        <p:cTn id="25" dur="400"/>
                                        <p:tgtEl>
                                          <p:spTgt spid="557">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57">
                                            <p:txEl>
                                              <p:pRg st="7" end="7"/>
                                            </p:txEl>
                                          </p:spTgt>
                                        </p:tgtEl>
                                        <p:attrNameLst>
                                          <p:attrName>style.visibility</p:attrName>
                                        </p:attrNameLst>
                                      </p:cBhvr>
                                      <p:to>
                                        <p:strVal val="visible"/>
                                      </p:to>
                                    </p:set>
                                    <p:animEffect transition="in" filter="fade">
                                      <p:cBhvr>
                                        <p:cTn id="28" dur="400"/>
                                        <p:tgtEl>
                                          <p:spTgt spid="557">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57">
                                            <p:txEl>
                                              <p:pRg st="8" end="8"/>
                                            </p:txEl>
                                          </p:spTgt>
                                        </p:tgtEl>
                                        <p:attrNameLst>
                                          <p:attrName>style.visibility</p:attrName>
                                        </p:attrNameLst>
                                      </p:cBhvr>
                                      <p:to>
                                        <p:strVal val="visible"/>
                                      </p:to>
                                    </p:set>
                                    <p:animEffect transition="in" filter="fade">
                                      <p:cBhvr>
                                        <p:cTn id="31" dur="400"/>
                                        <p:tgtEl>
                                          <p:spTgt spid="557">
                                            <p:txEl>
                                              <p:pRg st="8" end="8"/>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558">
                                            <p:txEl>
                                              <p:pRg st="0" end="0"/>
                                            </p:txEl>
                                          </p:spTgt>
                                        </p:tgtEl>
                                        <p:attrNameLst>
                                          <p:attrName>style.visibility</p:attrName>
                                        </p:attrNameLst>
                                      </p:cBhvr>
                                      <p:to>
                                        <p:strVal val="visible"/>
                                      </p:to>
                                    </p:set>
                                    <p:animEffect transition="in" filter="fade">
                                      <p:cBhvr>
                                        <p:cTn id="34" dur="500"/>
                                        <p:tgtEl>
                                          <p:spTgt spid="558">
                                            <p:txEl>
                                              <p:pRg st="0" end="0"/>
                                            </p:txEl>
                                          </p:spTgt>
                                        </p:tgtEl>
                                      </p:cBhvr>
                                    </p:animEffect>
                                  </p:childTnLst>
                                </p:cTn>
                              </p:par>
                              <p:par>
                                <p:cTn id="35" presetID="10" presetClass="entr" presetSubtype="0" fill="hold" nodeType="withEffect">
                                  <p:stCondLst>
                                    <p:cond delay="200"/>
                                  </p:stCondLst>
                                  <p:childTnLst>
                                    <p:set>
                                      <p:cBhvr>
                                        <p:cTn id="36" dur="1" fill="hold">
                                          <p:stCondLst>
                                            <p:cond delay="0"/>
                                          </p:stCondLst>
                                        </p:cTn>
                                        <p:tgtEl>
                                          <p:spTgt spid="558">
                                            <p:txEl>
                                              <p:pRg st="1" end="1"/>
                                            </p:txEl>
                                          </p:spTgt>
                                        </p:tgtEl>
                                        <p:attrNameLst>
                                          <p:attrName>style.visibility</p:attrName>
                                        </p:attrNameLst>
                                      </p:cBhvr>
                                      <p:to>
                                        <p:strVal val="visible"/>
                                      </p:to>
                                    </p:set>
                                    <p:animEffect transition="in" filter="fade">
                                      <p:cBhvr>
                                        <p:cTn id="37" dur="500"/>
                                        <p:tgtEl>
                                          <p:spTgt spid="558">
                                            <p:txEl>
                                              <p:pRg st="1" end="1"/>
                                            </p:txEl>
                                          </p:spTgt>
                                        </p:tgtEl>
                                      </p:cBhvr>
                                    </p:animEffect>
                                  </p:childTnLst>
                                </p:cTn>
                              </p:par>
                              <p:par>
                                <p:cTn id="38" presetID="10" presetClass="entr" presetSubtype="0" fill="hold" nodeType="withEffect">
                                  <p:stCondLst>
                                    <p:cond delay="200"/>
                                  </p:stCondLst>
                                  <p:childTnLst>
                                    <p:set>
                                      <p:cBhvr>
                                        <p:cTn id="39" dur="1" fill="hold">
                                          <p:stCondLst>
                                            <p:cond delay="0"/>
                                          </p:stCondLst>
                                        </p:cTn>
                                        <p:tgtEl>
                                          <p:spTgt spid="558">
                                            <p:txEl>
                                              <p:pRg st="2" end="2"/>
                                            </p:txEl>
                                          </p:spTgt>
                                        </p:tgtEl>
                                        <p:attrNameLst>
                                          <p:attrName>style.visibility</p:attrName>
                                        </p:attrNameLst>
                                      </p:cBhvr>
                                      <p:to>
                                        <p:strVal val="visible"/>
                                      </p:to>
                                    </p:set>
                                    <p:animEffect transition="in" filter="fade">
                                      <p:cBhvr>
                                        <p:cTn id="40" dur="500"/>
                                        <p:tgtEl>
                                          <p:spTgt spid="558">
                                            <p:txEl>
                                              <p:pRg st="2" end="2"/>
                                            </p:txEl>
                                          </p:spTgt>
                                        </p:tgtEl>
                                      </p:cBhvr>
                                    </p:animEffect>
                                  </p:childTnLst>
                                </p:cTn>
                              </p:par>
                              <p:par>
                                <p:cTn id="41" presetID="10" presetClass="entr" presetSubtype="0" fill="hold" nodeType="withEffect">
                                  <p:stCondLst>
                                    <p:cond delay="200"/>
                                  </p:stCondLst>
                                  <p:childTnLst>
                                    <p:set>
                                      <p:cBhvr>
                                        <p:cTn id="42" dur="1" fill="hold">
                                          <p:stCondLst>
                                            <p:cond delay="0"/>
                                          </p:stCondLst>
                                        </p:cTn>
                                        <p:tgtEl>
                                          <p:spTgt spid="558">
                                            <p:txEl>
                                              <p:pRg st="3" end="3"/>
                                            </p:txEl>
                                          </p:spTgt>
                                        </p:tgtEl>
                                        <p:attrNameLst>
                                          <p:attrName>style.visibility</p:attrName>
                                        </p:attrNameLst>
                                      </p:cBhvr>
                                      <p:to>
                                        <p:strVal val="visible"/>
                                      </p:to>
                                    </p:set>
                                    <p:animEffect transition="in" filter="fade">
                                      <p:cBhvr>
                                        <p:cTn id="43" dur="500"/>
                                        <p:tgtEl>
                                          <p:spTgt spid="558">
                                            <p:txEl>
                                              <p:pRg st="3" end="3"/>
                                            </p:txEl>
                                          </p:spTgt>
                                        </p:tgtEl>
                                      </p:cBhvr>
                                    </p:animEffect>
                                  </p:childTnLst>
                                </p:cTn>
                              </p:par>
                              <p:par>
                                <p:cTn id="44" presetID="10" presetClass="entr" presetSubtype="0" fill="hold" nodeType="withEffect">
                                  <p:stCondLst>
                                    <p:cond delay="200"/>
                                  </p:stCondLst>
                                  <p:childTnLst>
                                    <p:set>
                                      <p:cBhvr>
                                        <p:cTn id="45" dur="1" fill="hold">
                                          <p:stCondLst>
                                            <p:cond delay="0"/>
                                          </p:stCondLst>
                                        </p:cTn>
                                        <p:tgtEl>
                                          <p:spTgt spid="558">
                                            <p:txEl>
                                              <p:pRg st="4" end="4"/>
                                            </p:txEl>
                                          </p:spTgt>
                                        </p:tgtEl>
                                        <p:attrNameLst>
                                          <p:attrName>style.visibility</p:attrName>
                                        </p:attrNameLst>
                                      </p:cBhvr>
                                      <p:to>
                                        <p:strVal val="visible"/>
                                      </p:to>
                                    </p:set>
                                    <p:animEffect transition="in" filter="fade">
                                      <p:cBhvr>
                                        <p:cTn id="46" dur="500"/>
                                        <p:tgtEl>
                                          <p:spTgt spid="558">
                                            <p:txEl>
                                              <p:pRg st="4" end="4"/>
                                            </p:txEl>
                                          </p:spTgt>
                                        </p:tgtEl>
                                      </p:cBhvr>
                                    </p:animEffect>
                                  </p:childTnLst>
                                </p:cTn>
                              </p:par>
                              <p:par>
                                <p:cTn id="47" presetID="10" presetClass="entr" presetSubtype="0" fill="hold" nodeType="withEffect">
                                  <p:stCondLst>
                                    <p:cond delay="200"/>
                                  </p:stCondLst>
                                  <p:childTnLst>
                                    <p:set>
                                      <p:cBhvr>
                                        <p:cTn id="48" dur="1" fill="hold">
                                          <p:stCondLst>
                                            <p:cond delay="0"/>
                                          </p:stCondLst>
                                        </p:cTn>
                                        <p:tgtEl>
                                          <p:spTgt spid="558">
                                            <p:txEl>
                                              <p:pRg st="5" end="5"/>
                                            </p:txEl>
                                          </p:spTgt>
                                        </p:tgtEl>
                                        <p:attrNameLst>
                                          <p:attrName>style.visibility</p:attrName>
                                        </p:attrNameLst>
                                      </p:cBhvr>
                                      <p:to>
                                        <p:strVal val="visible"/>
                                      </p:to>
                                    </p:set>
                                    <p:animEffect transition="in" filter="fade">
                                      <p:cBhvr>
                                        <p:cTn id="49" dur="500"/>
                                        <p:tgtEl>
                                          <p:spTgt spid="558">
                                            <p:txEl>
                                              <p:pRg st="5" end="5"/>
                                            </p:txEl>
                                          </p:spTgt>
                                        </p:tgtEl>
                                      </p:cBhvr>
                                    </p:animEffect>
                                  </p:childTnLst>
                                </p:cTn>
                              </p:par>
                              <p:par>
                                <p:cTn id="50" presetID="10" presetClass="entr" presetSubtype="0" fill="hold" nodeType="withEffect">
                                  <p:stCondLst>
                                    <p:cond delay="200"/>
                                  </p:stCondLst>
                                  <p:childTnLst>
                                    <p:set>
                                      <p:cBhvr>
                                        <p:cTn id="51" dur="1" fill="hold">
                                          <p:stCondLst>
                                            <p:cond delay="0"/>
                                          </p:stCondLst>
                                        </p:cTn>
                                        <p:tgtEl>
                                          <p:spTgt spid="558">
                                            <p:txEl>
                                              <p:pRg st="6" end="6"/>
                                            </p:txEl>
                                          </p:spTgt>
                                        </p:tgtEl>
                                        <p:attrNameLst>
                                          <p:attrName>style.visibility</p:attrName>
                                        </p:attrNameLst>
                                      </p:cBhvr>
                                      <p:to>
                                        <p:strVal val="visible"/>
                                      </p:to>
                                    </p:set>
                                    <p:animEffect transition="in" filter="fade">
                                      <p:cBhvr>
                                        <p:cTn id="52" dur="500"/>
                                        <p:tgtEl>
                                          <p:spTgt spid="558">
                                            <p:txEl>
                                              <p:pRg st="6" end="6"/>
                                            </p:txEl>
                                          </p:spTgt>
                                        </p:tgtEl>
                                      </p:cBhvr>
                                    </p:animEffect>
                                  </p:childTnLst>
                                </p:cTn>
                              </p:par>
                              <p:par>
                                <p:cTn id="53" presetID="10" presetClass="entr" presetSubtype="0" fill="hold" nodeType="withEffect">
                                  <p:stCondLst>
                                    <p:cond delay="200"/>
                                  </p:stCondLst>
                                  <p:childTnLst>
                                    <p:set>
                                      <p:cBhvr>
                                        <p:cTn id="54" dur="1" fill="hold">
                                          <p:stCondLst>
                                            <p:cond delay="0"/>
                                          </p:stCondLst>
                                        </p:cTn>
                                        <p:tgtEl>
                                          <p:spTgt spid="558">
                                            <p:txEl>
                                              <p:pRg st="7" end="7"/>
                                            </p:txEl>
                                          </p:spTgt>
                                        </p:tgtEl>
                                        <p:attrNameLst>
                                          <p:attrName>style.visibility</p:attrName>
                                        </p:attrNameLst>
                                      </p:cBhvr>
                                      <p:to>
                                        <p:strVal val="visible"/>
                                      </p:to>
                                    </p:set>
                                    <p:animEffect transition="in" filter="fade">
                                      <p:cBhvr>
                                        <p:cTn id="55" dur="500"/>
                                        <p:tgtEl>
                                          <p:spTgt spid="558">
                                            <p:txEl>
                                              <p:pRg st="7" end="7"/>
                                            </p:txEl>
                                          </p:spTgt>
                                        </p:tgtEl>
                                      </p:cBhvr>
                                    </p:animEffect>
                                  </p:childTnLst>
                                </p:cTn>
                              </p:par>
                              <p:par>
                                <p:cTn id="56" presetID="10" presetClass="entr" presetSubtype="0" fill="hold" nodeType="withEffect">
                                  <p:stCondLst>
                                    <p:cond delay="200"/>
                                  </p:stCondLst>
                                  <p:childTnLst>
                                    <p:set>
                                      <p:cBhvr>
                                        <p:cTn id="57" dur="1" fill="hold">
                                          <p:stCondLst>
                                            <p:cond delay="0"/>
                                          </p:stCondLst>
                                        </p:cTn>
                                        <p:tgtEl>
                                          <p:spTgt spid="558">
                                            <p:txEl>
                                              <p:pRg st="8" end="8"/>
                                            </p:txEl>
                                          </p:spTgt>
                                        </p:tgtEl>
                                        <p:attrNameLst>
                                          <p:attrName>style.visibility</p:attrName>
                                        </p:attrNameLst>
                                      </p:cBhvr>
                                      <p:to>
                                        <p:strVal val="visible"/>
                                      </p:to>
                                    </p:set>
                                    <p:animEffect transition="in" filter="fade">
                                      <p:cBhvr>
                                        <p:cTn id="58" dur="500"/>
                                        <p:tgtEl>
                                          <p:spTgt spid="5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imple Title Slide">
  <p:cSld name="Simple Title Slide">
    <p:spTree>
      <p:nvGrpSpPr>
        <p:cNvPr id="1" name="Shape 559"/>
        <p:cNvGrpSpPr/>
        <p:nvPr/>
      </p:nvGrpSpPr>
      <p:grpSpPr>
        <a:xfrm>
          <a:off x="0" y="0"/>
          <a:ext cx="0" cy="0"/>
          <a:chOff x="0" y="0"/>
          <a:chExt cx="0" cy="0"/>
        </a:xfrm>
      </p:grpSpPr>
      <p:cxnSp>
        <p:nvCxnSpPr>
          <p:cNvPr id="560" name="Google Shape;560;p39"/>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561" name="Google Shape;561;p39"/>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62" name="Google Shape;562;p39"/>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500"/>
                                        <p:tgtEl>
                                          <p:spTgt spid="560"/>
                                        </p:tgtEl>
                                      </p:cBhvr>
                                    </p:animEffect>
                                  </p:childTnLst>
                                </p:cTn>
                              </p:par>
                              <p:par>
                                <p:cTn id="8" presetID="10" presetClass="entr" presetSubtype="0" fill="hold" nodeType="withEffect">
                                  <p:stCondLst>
                                    <p:cond delay="200"/>
                                  </p:stCondLst>
                                  <p:childTnLst>
                                    <p:set>
                                      <p:cBhvr>
                                        <p:cTn id="9" dur="1" fill="hold">
                                          <p:stCondLst>
                                            <p:cond delay="0"/>
                                          </p:stCondLst>
                                        </p:cTn>
                                        <p:tgtEl>
                                          <p:spTgt spid="561">
                                            <p:txEl>
                                              <p:pRg st="0" end="0"/>
                                            </p:txEl>
                                          </p:spTgt>
                                        </p:tgtEl>
                                        <p:attrNameLst>
                                          <p:attrName>style.visibility</p:attrName>
                                        </p:attrNameLst>
                                      </p:cBhvr>
                                      <p:to>
                                        <p:strVal val="visible"/>
                                      </p:to>
                                    </p:set>
                                    <p:animEffect transition="in" filter="fade">
                                      <p:cBhvr>
                                        <p:cTn id="10" dur="400"/>
                                        <p:tgtEl>
                                          <p:spTgt spid="561">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61">
                                            <p:txEl>
                                              <p:pRg st="1" end="1"/>
                                            </p:txEl>
                                          </p:spTgt>
                                        </p:tgtEl>
                                        <p:attrNameLst>
                                          <p:attrName>style.visibility</p:attrName>
                                        </p:attrNameLst>
                                      </p:cBhvr>
                                      <p:to>
                                        <p:strVal val="visible"/>
                                      </p:to>
                                    </p:set>
                                    <p:animEffect transition="in" filter="fade">
                                      <p:cBhvr>
                                        <p:cTn id="13" dur="400"/>
                                        <p:tgtEl>
                                          <p:spTgt spid="561">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61">
                                            <p:txEl>
                                              <p:pRg st="2" end="2"/>
                                            </p:txEl>
                                          </p:spTgt>
                                        </p:tgtEl>
                                        <p:attrNameLst>
                                          <p:attrName>style.visibility</p:attrName>
                                        </p:attrNameLst>
                                      </p:cBhvr>
                                      <p:to>
                                        <p:strVal val="visible"/>
                                      </p:to>
                                    </p:set>
                                    <p:animEffect transition="in" filter="fade">
                                      <p:cBhvr>
                                        <p:cTn id="16" dur="400"/>
                                        <p:tgtEl>
                                          <p:spTgt spid="561">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61">
                                            <p:txEl>
                                              <p:pRg st="3" end="3"/>
                                            </p:txEl>
                                          </p:spTgt>
                                        </p:tgtEl>
                                        <p:attrNameLst>
                                          <p:attrName>style.visibility</p:attrName>
                                        </p:attrNameLst>
                                      </p:cBhvr>
                                      <p:to>
                                        <p:strVal val="visible"/>
                                      </p:to>
                                    </p:set>
                                    <p:animEffect transition="in" filter="fade">
                                      <p:cBhvr>
                                        <p:cTn id="19" dur="400"/>
                                        <p:tgtEl>
                                          <p:spTgt spid="561">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61">
                                            <p:txEl>
                                              <p:pRg st="4" end="4"/>
                                            </p:txEl>
                                          </p:spTgt>
                                        </p:tgtEl>
                                        <p:attrNameLst>
                                          <p:attrName>style.visibility</p:attrName>
                                        </p:attrNameLst>
                                      </p:cBhvr>
                                      <p:to>
                                        <p:strVal val="visible"/>
                                      </p:to>
                                    </p:set>
                                    <p:animEffect transition="in" filter="fade">
                                      <p:cBhvr>
                                        <p:cTn id="22" dur="400"/>
                                        <p:tgtEl>
                                          <p:spTgt spid="561">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61">
                                            <p:txEl>
                                              <p:pRg st="5" end="5"/>
                                            </p:txEl>
                                          </p:spTgt>
                                        </p:tgtEl>
                                        <p:attrNameLst>
                                          <p:attrName>style.visibility</p:attrName>
                                        </p:attrNameLst>
                                      </p:cBhvr>
                                      <p:to>
                                        <p:strVal val="visible"/>
                                      </p:to>
                                    </p:set>
                                    <p:animEffect transition="in" filter="fade">
                                      <p:cBhvr>
                                        <p:cTn id="25" dur="400"/>
                                        <p:tgtEl>
                                          <p:spTgt spid="561">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61">
                                            <p:txEl>
                                              <p:pRg st="6" end="6"/>
                                            </p:txEl>
                                          </p:spTgt>
                                        </p:tgtEl>
                                        <p:attrNameLst>
                                          <p:attrName>style.visibility</p:attrName>
                                        </p:attrNameLst>
                                      </p:cBhvr>
                                      <p:to>
                                        <p:strVal val="visible"/>
                                      </p:to>
                                    </p:set>
                                    <p:animEffect transition="in" filter="fade">
                                      <p:cBhvr>
                                        <p:cTn id="28" dur="400"/>
                                        <p:tgtEl>
                                          <p:spTgt spid="561">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61">
                                            <p:txEl>
                                              <p:pRg st="7" end="7"/>
                                            </p:txEl>
                                          </p:spTgt>
                                        </p:tgtEl>
                                        <p:attrNameLst>
                                          <p:attrName>style.visibility</p:attrName>
                                        </p:attrNameLst>
                                      </p:cBhvr>
                                      <p:to>
                                        <p:strVal val="visible"/>
                                      </p:to>
                                    </p:set>
                                    <p:animEffect transition="in" filter="fade">
                                      <p:cBhvr>
                                        <p:cTn id="31" dur="400"/>
                                        <p:tgtEl>
                                          <p:spTgt spid="561">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561">
                                            <p:txEl>
                                              <p:pRg st="8" end="8"/>
                                            </p:txEl>
                                          </p:spTgt>
                                        </p:tgtEl>
                                        <p:attrNameLst>
                                          <p:attrName>style.visibility</p:attrName>
                                        </p:attrNameLst>
                                      </p:cBhvr>
                                      <p:to>
                                        <p:strVal val="visible"/>
                                      </p:to>
                                    </p:set>
                                    <p:animEffect transition="in" filter="fade">
                                      <p:cBhvr>
                                        <p:cTn id="34" dur="400"/>
                                        <p:tgtEl>
                                          <p:spTgt spid="561">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562">
                                            <p:txEl>
                                              <p:pRg st="0" end="0"/>
                                            </p:txEl>
                                          </p:spTgt>
                                        </p:tgtEl>
                                        <p:attrNameLst>
                                          <p:attrName>style.visibility</p:attrName>
                                        </p:attrNameLst>
                                      </p:cBhvr>
                                      <p:to>
                                        <p:strVal val="visible"/>
                                      </p:to>
                                    </p:set>
                                    <p:anim calcmode="lin" valueType="num">
                                      <p:cBhvr additive="base">
                                        <p:cTn id="37" dur="500"/>
                                        <p:tgtEl>
                                          <p:spTgt spid="562">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562">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562">
                                            <p:txEl>
                                              <p:pRg st="1" end="1"/>
                                            </p:txEl>
                                          </p:spTgt>
                                        </p:tgtEl>
                                        <p:attrNameLst>
                                          <p:attrName>style.visibility</p:attrName>
                                        </p:attrNameLst>
                                      </p:cBhvr>
                                      <p:to>
                                        <p:strVal val="visible"/>
                                      </p:to>
                                    </p:set>
                                    <p:anim calcmode="lin" valueType="num">
                                      <p:cBhvr additive="base">
                                        <p:cTn id="41" dur="500"/>
                                        <p:tgtEl>
                                          <p:spTgt spid="562">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562">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562">
                                            <p:txEl>
                                              <p:pRg st="2" end="2"/>
                                            </p:txEl>
                                          </p:spTgt>
                                        </p:tgtEl>
                                        <p:attrNameLst>
                                          <p:attrName>style.visibility</p:attrName>
                                        </p:attrNameLst>
                                      </p:cBhvr>
                                      <p:to>
                                        <p:strVal val="visible"/>
                                      </p:to>
                                    </p:set>
                                    <p:anim calcmode="lin" valueType="num">
                                      <p:cBhvr additive="base">
                                        <p:cTn id="45" dur="500"/>
                                        <p:tgtEl>
                                          <p:spTgt spid="562">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562">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562">
                                            <p:txEl>
                                              <p:pRg st="3" end="3"/>
                                            </p:txEl>
                                          </p:spTgt>
                                        </p:tgtEl>
                                        <p:attrNameLst>
                                          <p:attrName>style.visibility</p:attrName>
                                        </p:attrNameLst>
                                      </p:cBhvr>
                                      <p:to>
                                        <p:strVal val="visible"/>
                                      </p:to>
                                    </p:set>
                                    <p:anim calcmode="lin" valueType="num">
                                      <p:cBhvr additive="base">
                                        <p:cTn id="49" dur="500"/>
                                        <p:tgtEl>
                                          <p:spTgt spid="562">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562">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562">
                                            <p:txEl>
                                              <p:pRg st="4" end="4"/>
                                            </p:txEl>
                                          </p:spTgt>
                                        </p:tgtEl>
                                        <p:attrNameLst>
                                          <p:attrName>style.visibility</p:attrName>
                                        </p:attrNameLst>
                                      </p:cBhvr>
                                      <p:to>
                                        <p:strVal val="visible"/>
                                      </p:to>
                                    </p:set>
                                    <p:anim calcmode="lin" valueType="num">
                                      <p:cBhvr additive="base">
                                        <p:cTn id="53" dur="500"/>
                                        <p:tgtEl>
                                          <p:spTgt spid="562">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562">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562">
                                            <p:txEl>
                                              <p:pRg st="5" end="5"/>
                                            </p:txEl>
                                          </p:spTgt>
                                        </p:tgtEl>
                                        <p:attrNameLst>
                                          <p:attrName>style.visibility</p:attrName>
                                        </p:attrNameLst>
                                      </p:cBhvr>
                                      <p:to>
                                        <p:strVal val="visible"/>
                                      </p:to>
                                    </p:set>
                                    <p:anim calcmode="lin" valueType="num">
                                      <p:cBhvr additive="base">
                                        <p:cTn id="57" dur="500"/>
                                        <p:tgtEl>
                                          <p:spTgt spid="562">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562">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562">
                                            <p:txEl>
                                              <p:pRg st="6" end="6"/>
                                            </p:txEl>
                                          </p:spTgt>
                                        </p:tgtEl>
                                        <p:attrNameLst>
                                          <p:attrName>style.visibility</p:attrName>
                                        </p:attrNameLst>
                                      </p:cBhvr>
                                      <p:to>
                                        <p:strVal val="visible"/>
                                      </p:to>
                                    </p:set>
                                    <p:anim calcmode="lin" valueType="num">
                                      <p:cBhvr additive="base">
                                        <p:cTn id="61" dur="500"/>
                                        <p:tgtEl>
                                          <p:spTgt spid="562">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562">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562">
                                            <p:txEl>
                                              <p:pRg st="7" end="7"/>
                                            </p:txEl>
                                          </p:spTgt>
                                        </p:tgtEl>
                                        <p:attrNameLst>
                                          <p:attrName>style.visibility</p:attrName>
                                        </p:attrNameLst>
                                      </p:cBhvr>
                                      <p:to>
                                        <p:strVal val="visible"/>
                                      </p:to>
                                    </p:set>
                                    <p:anim calcmode="lin" valueType="num">
                                      <p:cBhvr additive="base">
                                        <p:cTn id="65" dur="500"/>
                                        <p:tgtEl>
                                          <p:spTgt spid="562">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562">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562">
                                            <p:txEl>
                                              <p:pRg st="8" end="8"/>
                                            </p:txEl>
                                          </p:spTgt>
                                        </p:tgtEl>
                                        <p:attrNameLst>
                                          <p:attrName>style.visibility</p:attrName>
                                        </p:attrNameLst>
                                      </p:cBhvr>
                                      <p:to>
                                        <p:strVal val="visible"/>
                                      </p:to>
                                    </p:set>
                                    <p:anim calcmode="lin" valueType="num">
                                      <p:cBhvr additive="base">
                                        <p:cTn id="69" dur="500"/>
                                        <p:tgtEl>
                                          <p:spTgt spid="562">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562">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e footer information with icons">
  <p:cSld name="Three footer information with icons">
    <p:spTree>
      <p:nvGrpSpPr>
        <p:cNvPr id="1" name="Shape 563"/>
        <p:cNvGrpSpPr/>
        <p:nvPr/>
      </p:nvGrpSpPr>
      <p:grpSpPr>
        <a:xfrm>
          <a:off x="0" y="0"/>
          <a:ext cx="0" cy="0"/>
          <a:chOff x="0" y="0"/>
          <a:chExt cx="0" cy="0"/>
        </a:xfrm>
      </p:grpSpPr>
      <p:sp>
        <p:nvSpPr>
          <p:cNvPr id="564" name="Google Shape;564;p40"/>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65" name="Google Shape;565;p40"/>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66" name="Google Shape;566;p40"/>
          <p:cNvSpPr txBox="1">
            <a:spLocks noGrp="1"/>
          </p:cNvSpPr>
          <p:nvPr>
            <p:ph type="body" idx="3"/>
          </p:nvPr>
        </p:nvSpPr>
        <p:spPr>
          <a:xfrm>
            <a:off x="3645735" y="9849004"/>
            <a:ext cx="4794236"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67" name="Google Shape;567;p40"/>
          <p:cNvSpPr txBox="1">
            <a:spLocks noGrp="1"/>
          </p:cNvSpPr>
          <p:nvPr>
            <p:ph type="body" idx="4"/>
          </p:nvPr>
        </p:nvSpPr>
        <p:spPr>
          <a:xfrm>
            <a:off x="3645735" y="10713967"/>
            <a:ext cx="4794236"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68" name="Google Shape;568;p40"/>
          <p:cNvSpPr/>
          <p:nvPr/>
        </p:nvSpPr>
        <p:spPr>
          <a:xfrm>
            <a:off x="1924417" y="9743413"/>
            <a:ext cx="1439998" cy="1441291"/>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69" name="Google Shape;569;p40"/>
          <p:cNvSpPr txBox="1">
            <a:spLocks noGrp="1"/>
          </p:cNvSpPr>
          <p:nvPr>
            <p:ph type="body" idx="5"/>
          </p:nvPr>
        </p:nvSpPr>
        <p:spPr>
          <a:xfrm>
            <a:off x="2039878" y="9925982"/>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70" name="Google Shape;570;p40"/>
          <p:cNvSpPr txBox="1">
            <a:spLocks noGrp="1"/>
          </p:cNvSpPr>
          <p:nvPr>
            <p:ph type="body" idx="6"/>
          </p:nvPr>
        </p:nvSpPr>
        <p:spPr>
          <a:xfrm>
            <a:off x="10909000" y="9849004"/>
            <a:ext cx="4794236"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71" name="Google Shape;571;p40"/>
          <p:cNvSpPr txBox="1">
            <a:spLocks noGrp="1"/>
          </p:cNvSpPr>
          <p:nvPr>
            <p:ph type="body" idx="7"/>
          </p:nvPr>
        </p:nvSpPr>
        <p:spPr>
          <a:xfrm>
            <a:off x="10909000" y="10713967"/>
            <a:ext cx="4794236"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72" name="Google Shape;572;p40"/>
          <p:cNvSpPr/>
          <p:nvPr/>
        </p:nvSpPr>
        <p:spPr>
          <a:xfrm>
            <a:off x="9199587" y="9743413"/>
            <a:ext cx="1439998" cy="1441291"/>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73" name="Google Shape;573;p40"/>
          <p:cNvSpPr txBox="1">
            <a:spLocks noGrp="1"/>
          </p:cNvSpPr>
          <p:nvPr>
            <p:ph type="body" idx="8"/>
          </p:nvPr>
        </p:nvSpPr>
        <p:spPr>
          <a:xfrm>
            <a:off x="9315048" y="9925982"/>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74" name="Google Shape;574;p40"/>
          <p:cNvSpPr txBox="1">
            <a:spLocks noGrp="1"/>
          </p:cNvSpPr>
          <p:nvPr>
            <p:ph type="body" idx="9"/>
          </p:nvPr>
        </p:nvSpPr>
        <p:spPr>
          <a:xfrm>
            <a:off x="18106328" y="9849004"/>
            <a:ext cx="4794236"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75" name="Google Shape;575;p40"/>
          <p:cNvSpPr txBox="1">
            <a:spLocks noGrp="1"/>
          </p:cNvSpPr>
          <p:nvPr>
            <p:ph type="body" idx="13"/>
          </p:nvPr>
        </p:nvSpPr>
        <p:spPr>
          <a:xfrm>
            <a:off x="18106328" y="10713967"/>
            <a:ext cx="4794236"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76" name="Google Shape;576;p40"/>
          <p:cNvSpPr/>
          <p:nvPr/>
        </p:nvSpPr>
        <p:spPr>
          <a:xfrm>
            <a:off x="16407316" y="9743413"/>
            <a:ext cx="1439998" cy="1441291"/>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577" name="Google Shape;577;p40"/>
          <p:cNvSpPr txBox="1">
            <a:spLocks noGrp="1"/>
          </p:cNvSpPr>
          <p:nvPr>
            <p:ph type="body" idx="14"/>
          </p:nvPr>
        </p:nvSpPr>
        <p:spPr>
          <a:xfrm>
            <a:off x="16522778" y="9925982"/>
            <a:ext cx="1165677" cy="96190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564">
                                            <p:txEl>
                                              <p:pRg st="0" end="0"/>
                                            </p:txEl>
                                          </p:spTgt>
                                        </p:tgtEl>
                                        <p:attrNameLst>
                                          <p:attrName>style.visibility</p:attrName>
                                        </p:attrNameLst>
                                      </p:cBhvr>
                                      <p:to>
                                        <p:strVal val="visible"/>
                                      </p:to>
                                    </p:set>
                                    <p:animEffect transition="in" filter="fade">
                                      <p:cBhvr>
                                        <p:cTn id="7" dur="400"/>
                                        <p:tgtEl>
                                          <p:spTgt spid="564">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564">
                                            <p:txEl>
                                              <p:pRg st="1" end="1"/>
                                            </p:txEl>
                                          </p:spTgt>
                                        </p:tgtEl>
                                        <p:attrNameLst>
                                          <p:attrName>style.visibility</p:attrName>
                                        </p:attrNameLst>
                                      </p:cBhvr>
                                      <p:to>
                                        <p:strVal val="visible"/>
                                      </p:to>
                                    </p:set>
                                    <p:animEffect transition="in" filter="fade">
                                      <p:cBhvr>
                                        <p:cTn id="10" dur="400"/>
                                        <p:tgtEl>
                                          <p:spTgt spid="564">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64">
                                            <p:txEl>
                                              <p:pRg st="2" end="2"/>
                                            </p:txEl>
                                          </p:spTgt>
                                        </p:tgtEl>
                                        <p:attrNameLst>
                                          <p:attrName>style.visibility</p:attrName>
                                        </p:attrNameLst>
                                      </p:cBhvr>
                                      <p:to>
                                        <p:strVal val="visible"/>
                                      </p:to>
                                    </p:set>
                                    <p:animEffect transition="in" filter="fade">
                                      <p:cBhvr>
                                        <p:cTn id="13" dur="400"/>
                                        <p:tgtEl>
                                          <p:spTgt spid="564">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64">
                                            <p:txEl>
                                              <p:pRg st="3" end="3"/>
                                            </p:txEl>
                                          </p:spTgt>
                                        </p:tgtEl>
                                        <p:attrNameLst>
                                          <p:attrName>style.visibility</p:attrName>
                                        </p:attrNameLst>
                                      </p:cBhvr>
                                      <p:to>
                                        <p:strVal val="visible"/>
                                      </p:to>
                                    </p:set>
                                    <p:animEffect transition="in" filter="fade">
                                      <p:cBhvr>
                                        <p:cTn id="16" dur="400"/>
                                        <p:tgtEl>
                                          <p:spTgt spid="564">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64">
                                            <p:txEl>
                                              <p:pRg st="4" end="4"/>
                                            </p:txEl>
                                          </p:spTgt>
                                        </p:tgtEl>
                                        <p:attrNameLst>
                                          <p:attrName>style.visibility</p:attrName>
                                        </p:attrNameLst>
                                      </p:cBhvr>
                                      <p:to>
                                        <p:strVal val="visible"/>
                                      </p:to>
                                    </p:set>
                                    <p:animEffect transition="in" filter="fade">
                                      <p:cBhvr>
                                        <p:cTn id="19" dur="400"/>
                                        <p:tgtEl>
                                          <p:spTgt spid="564">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64">
                                            <p:txEl>
                                              <p:pRg st="5" end="5"/>
                                            </p:txEl>
                                          </p:spTgt>
                                        </p:tgtEl>
                                        <p:attrNameLst>
                                          <p:attrName>style.visibility</p:attrName>
                                        </p:attrNameLst>
                                      </p:cBhvr>
                                      <p:to>
                                        <p:strVal val="visible"/>
                                      </p:to>
                                    </p:set>
                                    <p:animEffect transition="in" filter="fade">
                                      <p:cBhvr>
                                        <p:cTn id="22" dur="400"/>
                                        <p:tgtEl>
                                          <p:spTgt spid="564">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64">
                                            <p:txEl>
                                              <p:pRg st="6" end="6"/>
                                            </p:txEl>
                                          </p:spTgt>
                                        </p:tgtEl>
                                        <p:attrNameLst>
                                          <p:attrName>style.visibility</p:attrName>
                                        </p:attrNameLst>
                                      </p:cBhvr>
                                      <p:to>
                                        <p:strVal val="visible"/>
                                      </p:to>
                                    </p:set>
                                    <p:animEffect transition="in" filter="fade">
                                      <p:cBhvr>
                                        <p:cTn id="25" dur="400"/>
                                        <p:tgtEl>
                                          <p:spTgt spid="564">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64">
                                            <p:txEl>
                                              <p:pRg st="7" end="7"/>
                                            </p:txEl>
                                          </p:spTgt>
                                        </p:tgtEl>
                                        <p:attrNameLst>
                                          <p:attrName>style.visibility</p:attrName>
                                        </p:attrNameLst>
                                      </p:cBhvr>
                                      <p:to>
                                        <p:strVal val="visible"/>
                                      </p:to>
                                    </p:set>
                                    <p:animEffect transition="in" filter="fade">
                                      <p:cBhvr>
                                        <p:cTn id="28" dur="400"/>
                                        <p:tgtEl>
                                          <p:spTgt spid="564">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64">
                                            <p:txEl>
                                              <p:pRg st="8" end="8"/>
                                            </p:txEl>
                                          </p:spTgt>
                                        </p:tgtEl>
                                        <p:attrNameLst>
                                          <p:attrName>style.visibility</p:attrName>
                                        </p:attrNameLst>
                                      </p:cBhvr>
                                      <p:to>
                                        <p:strVal val="visible"/>
                                      </p:to>
                                    </p:set>
                                    <p:animEffect transition="in" filter="fade">
                                      <p:cBhvr>
                                        <p:cTn id="31" dur="400"/>
                                        <p:tgtEl>
                                          <p:spTgt spid="564">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565">
                                            <p:txEl>
                                              <p:pRg st="0" end="0"/>
                                            </p:txEl>
                                          </p:spTgt>
                                        </p:tgtEl>
                                        <p:attrNameLst>
                                          <p:attrName>style.visibility</p:attrName>
                                        </p:attrNameLst>
                                      </p:cBhvr>
                                      <p:to>
                                        <p:strVal val="visible"/>
                                      </p:to>
                                    </p:set>
                                    <p:anim calcmode="lin" valueType="num">
                                      <p:cBhvr additive="base">
                                        <p:cTn id="34" dur="500"/>
                                        <p:tgtEl>
                                          <p:spTgt spid="565">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565">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565">
                                            <p:txEl>
                                              <p:pRg st="1" end="1"/>
                                            </p:txEl>
                                          </p:spTgt>
                                        </p:tgtEl>
                                        <p:attrNameLst>
                                          <p:attrName>style.visibility</p:attrName>
                                        </p:attrNameLst>
                                      </p:cBhvr>
                                      <p:to>
                                        <p:strVal val="visible"/>
                                      </p:to>
                                    </p:set>
                                    <p:anim calcmode="lin" valueType="num">
                                      <p:cBhvr additive="base">
                                        <p:cTn id="38" dur="500"/>
                                        <p:tgtEl>
                                          <p:spTgt spid="565">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565">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565">
                                            <p:txEl>
                                              <p:pRg st="2" end="2"/>
                                            </p:txEl>
                                          </p:spTgt>
                                        </p:tgtEl>
                                        <p:attrNameLst>
                                          <p:attrName>style.visibility</p:attrName>
                                        </p:attrNameLst>
                                      </p:cBhvr>
                                      <p:to>
                                        <p:strVal val="visible"/>
                                      </p:to>
                                    </p:set>
                                    <p:anim calcmode="lin" valueType="num">
                                      <p:cBhvr additive="base">
                                        <p:cTn id="42" dur="500"/>
                                        <p:tgtEl>
                                          <p:spTgt spid="565">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565">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565">
                                            <p:txEl>
                                              <p:pRg st="3" end="3"/>
                                            </p:txEl>
                                          </p:spTgt>
                                        </p:tgtEl>
                                        <p:attrNameLst>
                                          <p:attrName>style.visibility</p:attrName>
                                        </p:attrNameLst>
                                      </p:cBhvr>
                                      <p:to>
                                        <p:strVal val="visible"/>
                                      </p:to>
                                    </p:set>
                                    <p:anim calcmode="lin" valueType="num">
                                      <p:cBhvr additive="base">
                                        <p:cTn id="46" dur="500"/>
                                        <p:tgtEl>
                                          <p:spTgt spid="565">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565">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565">
                                            <p:txEl>
                                              <p:pRg st="4" end="4"/>
                                            </p:txEl>
                                          </p:spTgt>
                                        </p:tgtEl>
                                        <p:attrNameLst>
                                          <p:attrName>style.visibility</p:attrName>
                                        </p:attrNameLst>
                                      </p:cBhvr>
                                      <p:to>
                                        <p:strVal val="visible"/>
                                      </p:to>
                                    </p:set>
                                    <p:anim calcmode="lin" valueType="num">
                                      <p:cBhvr additive="base">
                                        <p:cTn id="50" dur="500"/>
                                        <p:tgtEl>
                                          <p:spTgt spid="565">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565">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565">
                                            <p:txEl>
                                              <p:pRg st="5" end="5"/>
                                            </p:txEl>
                                          </p:spTgt>
                                        </p:tgtEl>
                                        <p:attrNameLst>
                                          <p:attrName>style.visibility</p:attrName>
                                        </p:attrNameLst>
                                      </p:cBhvr>
                                      <p:to>
                                        <p:strVal val="visible"/>
                                      </p:to>
                                    </p:set>
                                    <p:anim calcmode="lin" valueType="num">
                                      <p:cBhvr additive="base">
                                        <p:cTn id="54" dur="500"/>
                                        <p:tgtEl>
                                          <p:spTgt spid="565">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565">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565">
                                            <p:txEl>
                                              <p:pRg st="6" end="6"/>
                                            </p:txEl>
                                          </p:spTgt>
                                        </p:tgtEl>
                                        <p:attrNameLst>
                                          <p:attrName>style.visibility</p:attrName>
                                        </p:attrNameLst>
                                      </p:cBhvr>
                                      <p:to>
                                        <p:strVal val="visible"/>
                                      </p:to>
                                    </p:set>
                                    <p:anim calcmode="lin" valueType="num">
                                      <p:cBhvr additive="base">
                                        <p:cTn id="58" dur="500"/>
                                        <p:tgtEl>
                                          <p:spTgt spid="565">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565">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565">
                                            <p:txEl>
                                              <p:pRg st="7" end="7"/>
                                            </p:txEl>
                                          </p:spTgt>
                                        </p:tgtEl>
                                        <p:attrNameLst>
                                          <p:attrName>style.visibility</p:attrName>
                                        </p:attrNameLst>
                                      </p:cBhvr>
                                      <p:to>
                                        <p:strVal val="visible"/>
                                      </p:to>
                                    </p:set>
                                    <p:anim calcmode="lin" valueType="num">
                                      <p:cBhvr additive="base">
                                        <p:cTn id="62" dur="500"/>
                                        <p:tgtEl>
                                          <p:spTgt spid="565">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565">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565">
                                            <p:txEl>
                                              <p:pRg st="8" end="8"/>
                                            </p:txEl>
                                          </p:spTgt>
                                        </p:tgtEl>
                                        <p:attrNameLst>
                                          <p:attrName>style.visibility</p:attrName>
                                        </p:attrNameLst>
                                      </p:cBhvr>
                                      <p:to>
                                        <p:strVal val="visible"/>
                                      </p:to>
                                    </p:set>
                                    <p:anim calcmode="lin" valueType="num">
                                      <p:cBhvr additive="base">
                                        <p:cTn id="66" dur="500"/>
                                        <p:tgtEl>
                                          <p:spTgt spid="565">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565">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566">
                                            <p:txEl>
                                              <p:pRg st="0" end="0"/>
                                            </p:txEl>
                                          </p:spTgt>
                                        </p:tgtEl>
                                        <p:attrNameLst>
                                          <p:attrName>style.visibility</p:attrName>
                                        </p:attrNameLst>
                                      </p:cBhvr>
                                      <p:to>
                                        <p:strVal val="visible"/>
                                      </p:to>
                                    </p:set>
                                    <p:anim calcmode="lin" valueType="num">
                                      <p:cBhvr additive="base">
                                        <p:cTn id="70" dur="500"/>
                                        <p:tgtEl>
                                          <p:spTgt spid="566">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566">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566">
                                            <p:txEl>
                                              <p:pRg st="1" end="1"/>
                                            </p:txEl>
                                          </p:spTgt>
                                        </p:tgtEl>
                                        <p:attrNameLst>
                                          <p:attrName>style.visibility</p:attrName>
                                        </p:attrNameLst>
                                      </p:cBhvr>
                                      <p:to>
                                        <p:strVal val="visible"/>
                                      </p:to>
                                    </p:set>
                                    <p:anim calcmode="lin" valueType="num">
                                      <p:cBhvr additive="base">
                                        <p:cTn id="74" dur="500"/>
                                        <p:tgtEl>
                                          <p:spTgt spid="566">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566">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566">
                                            <p:txEl>
                                              <p:pRg st="2" end="2"/>
                                            </p:txEl>
                                          </p:spTgt>
                                        </p:tgtEl>
                                        <p:attrNameLst>
                                          <p:attrName>style.visibility</p:attrName>
                                        </p:attrNameLst>
                                      </p:cBhvr>
                                      <p:to>
                                        <p:strVal val="visible"/>
                                      </p:to>
                                    </p:set>
                                    <p:anim calcmode="lin" valueType="num">
                                      <p:cBhvr additive="base">
                                        <p:cTn id="78" dur="500"/>
                                        <p:tgtEl>
                                          <p:spTgt spid="566">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566">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566">
                                            <p:txEl>
                                              <p:pRg st="3" end="3"/>
                                            </p:txEl>
                                          </p:spTgt>
                                        </p:tgtEl>
                                        <p:attrNameLst>
                                          <p:attrName>style.visibility</p:attrName>
                                        </p:attrNameLst>
                                      </p:cBhvr>
                                      <p:to>
                                        <p:strVal val="visible"/>
                                      </p:to>
                                    </p:set>
                                    <p:anim calcmode="lin" valueType="num">
                                      <p:cBhvr additive="base">
                                        <p:cTn id="82" dur="500"/>
                                        <p:tgtEl>
                                          <p:spTgt spid="566">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566">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566">
                                            <p:txEl>
                                              <p:pRg st="4" end="4"/>
                                            </p:txEl>
                                          </p:spTgt>
                                        </p:tgtEl>
                                        <p:attrNameLst>
                                          <p:attrName>style.visibility</p:attrName>
                                        </p:attrNameLst>
                                      </p:cBhvr>
                                      <p:to>
                                        <p:strVal val="visible"/>
                                      </p:to>
                                    </p:set>
                                    <p:anim calcmode="lin" valueType="num">
                                      <p:cBhvr additive="base">
                                        <p:cTn id="86" dur="500"/>
                                        <p:tgtEl>
                                          <p:spTgt spid="566">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566">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566">
                                            <p:txEl>
                                              <p:pRg st="5" end="5"/>
                                            </p:txEl>
                                          </p:spTgt>
                                        </p:tgtEl>
                                        <p:attrNameLst>
                                          <p:attrName>style.visibility</p:attrName>
                                        </p:attrNameLst>
                                      </p:cBhvr>
                                      <p:to>
                                        <p:strVal val="visible"/>
                                      </p:to>
                                    </p:set>
                                    <p:anim calcmode="lin" valueType="num">
                                      <p:cBhvr additive="base">
                                        <p:cTn id="90" dur="500"/>
                                        <p:tgtEl>
                                          <p:spTgt spid="566">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566">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566">
                                            <p:txEl>
                                              <p:pRg st="6" end="6"/>
                                            </p:txEl>
                                          </p:spTgt>
                                        </p:tgtEl>
                                        <p:attrNameLst>
                                          <p:attrName>style.visibility</p:attrName>
                                        </p:attrNameLst>
                                      </p:cBhvr>
                                      <p:to>
                                        <p:strVal val="visible"/>
                                      </p:to>
                                    </p:set>
                                    <p:anim calcmode="lin" valueType="num">
                                      <p:cBhvr additive="base">
                                        <p:cTn id="94" dur="500"/>
                                        <p:tgtEl>
                                          <p:spTgt spid="566">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566">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566">
                                            <p:txEl>
                                              <p:pRg st="7" end="7"/>
                                            </p:txEl>
                                          </p:spTgt>
                                        </p:tgtEl>
                                        <p:attrNameLst>
                                          <p:attrName>style.visibility</p:attrName>
                                        </p:attrNameLst>
                                      </p:cBhvr>
                                      <p:to>
                                        <p:strVal val="visible"/>
                                      </p:to>
                                    </p:set>
                                    <p:anim calcmode="lin" valueType="num">
                                      <p:cBhvr additive="base">
                                        <p:cTn id="98" dur="500"/>
                                        <p:tgtEl>
                                          <p:spTgt spid="566">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566">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566">
                                            <p:txEl>
                                              <p:pRg st="8" end="8"/>
                                            </p:txEl>
                                          </p:spTgt>
                                        </p:tgtEl>
                                        <p:attrNameLst>
                                          <p:attrName>style.visibility</p:attrName>
                                        </p:attrNameLst>
                                      </p:cBhvr>
                                      <p:to>
                                        <p:strVal val="visible"/>
                                      </p:to>
                                    </p:set>
                                    <p:anim calcmode="lin" valueType="num">
                                      <p:cBhvr additive="base">
                                        <p:cTn id="102" dur="500"/>
                                        <p:tgtEl>
                                          <p:spTgt spid="566">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566">
                                            <p:txEl>
                                              <p:pRg st="8" end="8"/>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567">
                                            <p:txEl>
                                              <p:pRg st="0" end="0"/>
                                            </p:txEl>
                                          </p:spTgt>
                                        </p:tgtEl>
                                        <p:attrNameLst>
                                          <p:attrName>style.visibility</p:attrName>
                                        </p:attrNameLst>
                                      </p:cBhvr>
                                      <p:to>
                                        <p:strVal val="visible"/>
                                      </p:to>
                                    </p:set>
                                    <p:anim calcmode="lin" valueType="num">
                                      <p:cBhvr additive="base">
                                        <p:cTn id="106" dur="500"/>
                                        <p:tgtEl>
                                          <p:spTgt spid="567">
                                            <p:txEl>
                                              <p:pRg st="0" end="0"/>
                                            </p:txEl>
                                          </p:spTgt>
                                        </p:tgtEl>
                                        <p:attrNameLst>
                                          <p:attrName>ppt_w</p:attrName>
                                        </p:attrNameLst>
                                      </p:cBhvr>
                                      <p:tavLst>
                                        <p:tav tm="0">
                                          <p:val>
                                            <p:strVal val="0"/>
                                          </p:val>
                                        </p:tav>
                                        <p:tav tm="100000">
                                          <p:val>
                                            <p:strVal val="#ppt_w"/>
                                          </p:val>
                                        </p:tav>
                                      </p:tavLst>
                                    </p:anim>
                                    <p:anim calcmode="lin" valueType="num">
                                      <p:cBhvr additive="base">
                                        <p:cTn id="107" dur="500"/>
                                        <p:tgtEl>
                                          <p:spTgt spid="567">
                                            <p:txEl>
                                              <p:pRg st="0" end="0"/>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567">
                                            <p:txEl>
                                              <p:pRg st="1" end="1"/>
                                            </p:txEl>
                                          </p:spTgt>
                                        </p:tgtEl>
                                        <p:attrNameLst>
                                          <p:attrName>style.visibility</p:attrName>
                                        </p:attrNameLst>
                                      </p:cBhvr>
                                      <p:to>
                                        <p:strVal val="visible"/>
                                      </p:to>
                                    </p:set>
                                    <p:anim calcmode="lin" valueType="num">
                                      <p:cBhvr additive="base">
                                        <p:cTn id="110" dur="500"/>
                                        <p:tgtEl>
                                          <p:spTgt spid="567">
                                            <p:txEl>
                                              <p:pRg st="1" end="1"/>
                                            </p:txEl>
                                          </p:spTgt>
                                        </p:tgtEl>
                                        <p:attrNameLst>
                                          <p:attrName>ppt_w</p:attrName>
                                        </p:attrNameLst>
                                      </p:cBhvr>
                                      <p:tavLst>
                                        <p:tav tm="0">
                                          <p:val>
                                            <p:strVal val="0"/>
                                          </p:val>
                                        </p:tav>
                                        <p:tav tm="100000">
                                          <p:val>
                                            <p:strVal val="#ppt_w"/>
                                          </p:val>
                                        </p:tav>
                                      </p:tavLst>
                                    </p:anim>
                                    <p:anim calcmode="lin" valueType="num">
                                      <p:cBhvr additive="base">
                                        <p:cTn id="111" dur="500"/>
                                        <p:tgtEl>
                                          <p:spTgt spid="567">
                                            <p:txEl>
                                              <p:pRg st="1" end="1"/>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567">
                                            <p:txEl>
                                              <p:pRg st="2" end="2"/>
                                            </p:txEl>
                                          </p:spTgt>
                                        </p:tgtEl>
                                        <p:attrNameLst>
                                          <p:attrName>style.visibility</p:attrName>
                                        </p:attrNameLst>
                                      </p:cBhvr>
                                      <p:to>
                                        <p:strVal val="visible"/>
                                      </p:to>
                                    </p:set>
                                    <p:anim calcmode="lin" valueType="num">
                                      <p:cBhvr additive="base">
                                        <p:cTn id="114" dur="500"/>
                                        <p:tgtEl>
                                          <p:spTgt spid="567">
                                            <p:txEl>
                                              <p:pRg st="2" end="2"/>
                                            </p:txEl>
                                          </p:spTgt>
                                        </p:tgtEl>
                                        <p:attrNameLst>
                                          <p:attrName>ppt_w</p:attrName>
                                        </p:attrNameLst>
                                      </p:cBhvr>
                                      <p:tavLst>
                                        <p:tav tm="0">
                                          <p:val>
                                            <p:strVal val="0"/>
                                          </p:val>
                                        </p:tav>
                                        <p:tav tm="100000">
                                          <p:val>
                                            <p:strVal val="#ppt_w"/>
                                          </p:val>
                                        </p:tav>
                                      </p:tavLst>
                                    </p:anim>
                                    <p:anim calcmode="lin" valueType="num">
                                      <p:cBhvr additive="base">
                                        <p:cTn id="115" dur="500"/>
                                        <p:tgtEl>
                                          <p:spTgt spid="567">
                                            <p:txEl>
                                              <p:pRg st="2" end="2"/>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567">
                                            <p:txEl>
                                              <p:pRg st="3" end="3"/>
                                            </p:txEl>
                                          </p:spTgt>
                                        </p:tgtEl>
                                        <p:attrNameLst>
                                          <p:attrName>style.visibility</p:attrName>
                                        </p:attrNameLst>
                                      </p:cBhvr>
                                      <p:to>
                                        <p:strVal val="visible"/>
                                      </p:to>
                                    </p:set>
                                    <p:anim calcmode="lin" valueType="num">
                                      <p:cBhvr additive="base">
                                        <p:cTn id="118" dur="500"/>
                                        <p:tgtEl>
                                          <p:spTgt spid="567">
                                            <p:txEl>
                                              <p:pRg st="3" end="3"/>
                                            </p:txEl>
                                          </p:spTgt>
                                        </p:tgtEl>
                                        <p:attrNameLst>
                                          <p:attrName>ppt_w</p:attrName>
                                        </p:attrNameLst>
                                      </p:cBhvr>
                                      <p:tavLst>
                                        <p:tav tm="0">
                                          <p:val>
                                            <p:strVal val="0"/>
                                          </p:val>
                                        </p:tav>
                                        <p:tav tm="100000">
                                          <p:val>
                                            <p:strVal val="#ppt_w"/>
                                          </p:val>
                                        </p:tav>
                                      </p:tavLst>
                                    </p:anim>
                                    <p:anim calcmode="lin" valueType="num">
                                      <p:cBhvr additive="base">
                                        <p:cTn id="119" dur="500"/>
                                        <p:tgtEl>
                                          <p:spTgt spid="567">
                                            <p:txEl>
                                              <p:pRg st="3" end="3"/>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567">
                                            <p:txEl>
                                              <p:pRg st="4" end="4"/>
                                            </p:txEl>
                                          </p:spTgt>
                                        </p:tgtEl>
                                        <p:attrNameLst>
                                          <p:attrName>style.visibility</p:attrName>
                                        </p:attrNameLst>
                                      </p:cBhvr>
                                      <p:to>
                                        <p:strVal val="visible"/>
                                      </p:to>
                                    </p:set>
                                    <p:anim calcmode="lin" valueType="num">
                                      <p:cBhvr additive="base">
                                        <p:cTn id="122" dur="500"/>
                                        <p:tgtEl>
                                          <p:spTgt spid="567">
                                            <p:txEl>
                                              <p:pRg st="4" end="4"/>
                                            </p:txEl>
                                          </p:spTgt>
                                        </p:tgtEl>
                                        <p:attrNameLst>
                                          <p:attrName>ppt_w</p:attrName>
                                        </p:attrNameLst>
                                      </p:cBhvr>
                                      <p:tavLst>
                                        <p:tav tm="0">
                                          <p:val>
                                            <p:strVal val="0"/>
                                          </p:val>
                                        </p:tav>
                                        <p:tav tm="100000">
                                          <p:val>
                                            <p:strVal val="#ppt_w"/>
                                          </p:val>
                                        </p:tav>
                                      </p:tavLst>
                                    </p:anim>
                                    <p:anim calcmode="lin" valueType="num">
                                      <p:cBhvr additive="base">
                                        <p:cTn id="123" dur="500"/>
                                        <p:tgtEl>
                                          <p:spTgt spid="567">
                                            <p:txEl>
                                              <p:pRg st="4" end="4"/>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567">
                                            <p:txEl>
                                              <p:pRg st="5" end="5"/>
                                            </p:txEl>
                                          </p:spTgt>
                                        </p:tgtEl>
                                        <p:attrNameLst>
                                          <p:attrName>style.visibility</p:attrName>
                                        </p:attrNameLst>
                                      </p:cBhvr>
                                      <p:to>
                                        <p:strVal val="visible"/>
                                      </p:to>
                                    </p:set>
                                    <p:anim calcmode="lin" valueType="num">
                                      <p:cBhvr additive="base">
                                        <p:cTn id="126" dur="500"/>
                                        <p:tgtEl>
                                          <p:spTgt spid="567">
                                            <p:txEl>
                                              <p:pRg st="5" end="5"/>
                                            </p:txEl>
                                          </p:spTgt>
                                        </p:tgtEl>
                                        <p:attrNameLst>
                                          <p:attrName>ppt_w</p:attrName>
                                        </p:attrNameLst>
                                      </p:cBhvr>
                                      <p:tavLst>
                                        <p:tav tm="0">
                                          <p:val>
                                            <p:strVal val="0"/>
                                          </p:val>
                                        </p:tav>
                                        <p:tav tm="100000">
                                          <p:val>
                                            <p:strVal val="#ppt_w"/>
                                          </p:val>
                                        </p:tav>
                                      </p:tavLst>
                                    </p:anim>
                                    <p:anim calcmode="lin" valueType="num">
                                      <p:cBhvr additive="base">
                                        <p:cTn id="127" dur="500"/>
                                        <p:tgtEl>
                                          <p:spTgt spid="567">
                                            <p:txEl>
                                              <p:pRg st="5" end="5"/>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567">
                                            <p:txEl>
                                              <p:pRg st="6" end="6"/>
                                            </p:txEl>
                                          </p:spTgt>
                                        </p:tgtEl>
                                        <p:attrNameLst>
                                          <p:attrName>style.visibility</p:attrName>
                                        </p:attrNameLst>
                                      </p:cBhvr>
                                      <p:to>
                                        <p:strVal val="visible"/>
                                      </p:to>
                                    </p:set>
                                    <p:anim calcmode="lin" valueType="num">
                                      <p:cBhvr additive="base">
                                        <p:cTn id="130" dur="500"/>
                                        <p:tgtEl>
                                          <p:spTgt spid="567">
                                            <p:txEl>
                                              <p:pRg st="6" end="6"/>
                                            </p:txEl>
                                          </p:spTgt>
                                        </p:tgtEl>
                                        <p:attrNameLst>
                                          <p:attrName>ppt_w</p:attrName>
                                        </p:attrNameLst>
                                      </p:cBhvr>
                                      <p:tavLst>
                                        <p:tav tm="0">
                                          <p:val>
                                            <p:strVal val="0"/>
                                          </p:val>
                                        </p:tav>
                                        <p:tav tm="100000">
                                          <p:val>
                                            <p:strVal val="#ppt_w"/>
                                          </p:val>
                                        </p:tav>
                                      </p:tavLst>
                                    </p:anim>
                                    <p:anim calcmode="lin" valueType="num">
                                      <p:cBhvr additive="base">
                                        <p:cTn id="131" dur="500"/>
                                        <p:tgtEl>
                                          <p:spTgt spid="567">
                                            <p:txEl>
                                              <p:pRg st="6" end="6"/>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567">
                                            <p:txEl>
                                              <p:pRg st="7" end="7"/>
                                            </p:txEl>
                                          </p:spTgt>
                                        </p:tgtEl>
                                        <p:attrNameLst>
                                          <p:attrName>style.visibility</p:attrName>
                                        </p:attrNameLst>
                                      </p:cBhvr>
                                      <p:to>
                                        <p:strVal val="visible"/>
                                      </p:to>
                                    </p:set>
                                    <p:anim calcmode="lin" valueType="num">
                                      <p:cBhvr additive="base">
                                        <p:cTn id="134" dur="500"/>
                                        <p:tgtEl>
                                          <p:spTgt spid="567">
                                            <p:txEl>
                                              <p:pRg st="7" end="7"/>
                                            </p:txEl>
                                          </p:spTgt>
                                        </p:tgtEl>
                                        <p:attrNameLst>
                                          <p:attrName>ppt_w</p:attrName>
                                        </p:attrNameLst>
                                      </p:cBhvr>
                                      <p:tavLst>
                                        <p:tav tm="0">
                                          <p:val>
                                            <p:strVal val="0"/>
                                          </p:val>
                                        </p:tav>
                                        <p:tav tm="100000">
                                          <p:val>
                                            <p:strVal val="#ppt_w"/>
                                          </p:val>
                                        </p:tav>
                                      </p:tavLst>
                                    </p:anim>
                                    <p:anim calcmode="lin" valueType="num">
                                      <p:cBhvr additive="base">
                                        <p:cTn id="135" dur="500"/>
                                        <p:tgtEl>
                                          <p:spTgt spid="567">
                                            <p:txEl>
                                              <p:pRg st="7" end="7"/>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567">
                                            <p:txEl>
                                              <p:pRg st="8" end="8"/>
                                            </p:txEl>
                                          </p:spTgt>
                                        </p:tgtEl>
                                        <p:attrNameLst>
                                          <p:attrName>style.visibility</p:attrName>
                                        </p:attrNameLst>
                                      </p:cBhvr>
                                      <p:to>
                                        <p:strVal val="visible"/>
                                      </p:to>
                                    </p:set>
                                    <p:anim calcmode="lin" valueType="num">
                                      <p:cBhvr additive="base">
                                        <p:cTn id="138" dur="500"/>
                                        <p:tgtEl>
                                          <p:spTgt spid="567">
                                            <p:txEl>
                                              <p:pRg st="8" end="8"/>
                                            </p:txEl>
                                          </p:spTgt>
                                        </p:tgtEl>
                                        <p:attrNameLst>
                                          <p:attrName>ppt_w</p:attrName>
                                        </p:attrNameLst>
                                      </p:cBhvr>
                                      <p:tavLst>
                                        <p:tav tm="0">
                                          <p:val>
                                            <p:strVal val="0"/>
                                          </p:val>
                                        </p:tav>
                                        <p:tav tm="100000">
                                          <p:val>
                                            <p:strVal val="#ppt_w"/>
                                          </p:val>
                                        </p:tav>
                                      </p:tavLst>
                                    </p:anim>
                                    <p:anim calcmode="lin" valueType="num">
                                      <p:cBhvr additive="base">
                                        <p:cTn id="139" dur="500"/>
                                        <p:tgtEl>
                                          <p:spTgt spid="567">
                                            <p:txEl>
                                              <p:pRg st="8" end="8"/>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568"/>
                                        </p:tgtEl>
                                        <p:attrNameLst>
                                          <p:attrName>style.visibility</p:attrName>
                                        </p:attrNameLst>
                                      </p:cBhvr>
                                      <p:to>
                                        <p:strVal val="visible"/>
                                      </p:to>
                                    </p:set>
                                    <p:anim calcmode="lin" valueType="num">
                                      <p:cBhvr additive="base">
                                        <p:cTn id="142" dur="500"/>
                                        <p:tgtEl>
                                          <p:spTgt spid="568"/>
                                        </p:tgtEl>
                                        <p:attrNameLst>
                                          <p:attrName>ppt_w</p:attrName>
                                        </p:attrNameLst>
                                      </p:cBhvr>
                                      <p:tavLst>
                                        <p:tav tm="0">
                                          <p:val>
                                            <p:strVal val="0"/>
                                          </p:val>
                                        </p:tav>
                                        <p:tav tm="100000">
                                          <p:val>
                                            <p:strVal val="#ppt_w"/>
                                          </p:val>
                                        </p:tav>
                                      </p:tavLst>
                                    </p:anim>
                                    <p:anim calcmode="lin" valueType="num">
                                      <p:cBhvr additive="base">
                                        <p:cTn id="143" dur="500"/>
                                        <p:tgtEl>
                                          <p:spTgt spid="568"/>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569">
                                            <p:txEl>
                                              <p:pRg st="0" end="0"/>
                                            </p:txEl>
                                          </p:spTgt>
                                        </p:tgtEl>
                                        <p:attrNameLst>
                                          <p:attrName>style.visibility</p:attrName>
                                        </p:attrNameLst>
                                      </p:cBhvr>
                                      <p:to>
                                        <p:strVal val="visible"/>
                                      </p:to>
                                    </p:set>
                                    <p:anim calcmode="lin" valueType="num">
                                      <p:cBhvr additive="base">
                                        <p:cTn id="146" dur="500"/>
                                        <p:tgtEl>
                                          <p:spTgt spid="569">
                                            <p:txEl>
                                              <p:pRg st="0" end="0"/>
                                            </p:txEl>
                                          </p:spTgt>
                                        </p:tgtEl>
                                        <p:attrNameLst>
                                          <p:attrName>ppt_w</p:attrName>
                                        </p:attrNameLst>
                                      </p:cBhvr>
                                      <p:tavLst>
                                        <p:tav tm="0">
                                          <p:val>
                                            <p:strVal val="0"/>
                                          </p:val>
                                        </p:tav>
                                        <p:tav tm="100000">
                                          <p:val>
                                            <p:strVal val="#ppt_w"/>
                                          </p:val>
                                        </p:tav>
                                      </p:tavLst>
                                    </p:anim>
                                    <p:anim calcmode="lin" valueType="num">
                                      <p:cBhvr additive="base">
                                        <p:cTn id="147" dur="500"/>
                                        <p:tgtEl>
                                          <p:spTgt spid="569">
                                            <p:txEl>
                                              <p:pRg st="0" end="0"/>
                                            </p:txEl>
                                          </p:spTgt>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569">
                                            <p:txEl>
                                              <p:pRg st="1" end="1"/>
                                            </p:txEl>
                                          </p:spTgt>
                                        </p:tgtEl>
                                        <p:attrNameLst>
                                          <p:attrName>style.visibility</p:attrName>
                                        </p:attrNameLst>
                                      </p:cBhvr>
                                      <p:to>
                                        <p:strVal val="visible"/>
                                      </p:to>
                                    </p:set>
                                    <p:anim calcmode="lin" valueType="num">
                                      <p:cBhvr additive="base">
                                        <p:cTn id="150" dur="500"/>
                                        <p:tgtEl>
                                          <p:spTgt spid="569">
                                            <p:txEl>
                                              <p:pRg st="1" end="1"/>
                                            </p:txEl>
                                          </p:spTgt>
                                        </p:tgtEl>
                                        <p:attrNameLst>
                                          <p:attrName>ppt_w</p:attrName>
                                        </p:attrNameLst>
                                      </p:cBhvr>
                                      <p:tavLst>
                                        <p:tav tm="0">
                                          <p:val>
                                            <p:strVal val="0"/>
                                          </p:val>
                                        </p:tav>
                                        <p:tav tm="100000">
                                          <p:val>
                                            <p:strVal val="#ppt_w"/>
                                          </p:val>
                                        </p:tav>
                                      </p:tavLst>
                                    </p:anim>
                                    <p:anim calcmode="lin" valueType="num">
                                      <p:cBhvr additive="base">
                                        <p:cTn id="151" dur="500"/>
                                        <p:tgtEl>
                                          <p:spTgt spid="569">
                                            <p:txEl>
                                              <p:pRg st="1" end="1"/>
                                            </p:txEl>
                                          </p:spTgt>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569">
                                            <p:txEl>
                                              <p:pRg st="2" end="2"/>
                                            </p:txEl>
                                          </p:spTgt>
                                        </p:tgtEl>
                                        <p:attrNameLst>
                                          <p:attrName>style.visibility</p:attrName>
                                        </p:attrNameLst>
                                      </p:cBhvr>
                                      <p:to>
                                        <p:strVal val="visible"/>
                                      </p:to>
                                    </p:set>
                                    <p:anim calcmode="lin" valueType="num">
                                      <p:cBhvr additive="base">
                                        <p:cTn id="154" dur="500"/>
                                        <p:tgtEl>
                                          <p:spTgt spid="569">
                                            <p:txEl>
                                              <p:pRg st="2" end="2"/>
                                            </p:txEl>
                                          </p:spTgt>
                                        </p:tgtEl>
                                        <p:attrNameLst>
                                          <p:attrName>ppt_w</p:attrName>
                                        </p:attrNameLst>
                                      </p:cBhvr>
                                      <p:tavLst>
                                        <p:tav tm="0">
                                          <p:val>
                                            <p:strVal val="0"/>
                                          </p:val>
                                        </p:tav>
                                        <p:tav tm="100000">
                                          <p:val>
                                            <p:strVal val="#ppt_w"/>
                                          </p:val>
                                        </p:tav>
                                      </p:tavLst>
                                    </p:anim>
                                    <p:anim calcmode="lin" valueType="num">
                                      <p:cBhvr additive="base">
                                        <p:cTn id="155" dur="500"/>
                                        <p:tgtEl>
                                          <p:spTgt spid="569">
                                            <p:txEl>
                                              <p:pRg st="2" end="2"/>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569">
                                            <p:txEl>
                                              <p:pRg st="3" end="3"/>
                                            </p:txEl>
                                          </p:spTgt>
                                        </p:tgtEl>
                                        <p:attrNameLst>
                                          <p:attrName>style.visibility</p:attrName>
                                        </p:attrNameLst>
                                      </p:cBhvr>
                                      <p:to>
                                        <p:strVal val="visible"/>
                                      </p:to>
                                    </p:set>
                                    <p:anim calcmode="lin" valueType="num">
                                      <p:cBhvr additive="base">
                                        <p:cTn id="158" dur="500"/>
                                        <p:tgtEl>
                                          <p:spTgt spid="569">
                                            <p:txEl>
                                              <p:pRg st="3" end="3"/>
                                            </p:txEl>
                                          </p:spTgt>
                                        </p:tgtEl>
                                        <p:attrNameLst>
                                          <p:attrName>ppt_w</p:attrName>
                                        </p:attrNameLst>
                                      </p:cBhvr>
                                      <p:tavLst>
                                        <p:tav tm="0">
                                          <p:val>
                                            <p:strVal val="0"/>
                                          </p:val>
                                        </p:tav>
                                        <p:tav tm="100000">
                                          <p:val>
                                            <p:strVal val="#ppt_w"/>
                                          </p:val>
                                        </p:tav>
                                      </p:tavLst>
                                    </p:anim>
                                    <p:anim calcmode="lin" valueType="num">
                                      <p:cBhvr additive="base">
                                        <p:cTn id="159" dur="500"/>
                                        <p:tgtEl>
                                          <p:spTgt spid="569">
                                            <p:txEl>
                                              <p:pRg st="3" end="3"/>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569">
                                            <p:txEl>
                                              <p:pRg st="4" end="4"/>
                                            </p:txEl>
                                          </p:spTgt>
                                        </p:tgtEl>
                                        <p:attrNameLst>
                                          <p:attrName>style.visibility</p:attrName>
                                        </p:attrNameLst>
                                      </p:cBhvr>
                                      <p:to>
                                        <p:strVal val="visible"/>
                                      </p:to>
                                    </p:set>
                                    <p:anim calcmode="lin" valueType="num">
                                      <p:cBhvr additive="base">
                                        <p:cTn id="162" dur="500"/>
                                        <p:tgtEl>
                                          <p:spTgt spid="569">
                                            <p:txEl>
                                              <p:pRg st="4" end="4"/>
                                            </p:txEl>
                                          </p:spTgt>
                                        </p:tgtEl>
                                        <p:attrNameLst>
                                          <p:attrName>ppt_w</p:attrName>
                                        </p:attrNameLst>
                                      </p:cBhvr>
                                      <p:tavLst>
                                        <p:tav tm="0">
                                          <p:val>
                                            <p:strVal val="0"/>
                                          </p:val>
                                        </p:tav>
                                        <p:tav tm="100000">
                                          <p:val>
                                            <p:strVal val="#ppt_w"/>
                                          </p:val>
                                        </p:tav>
                                      </p:tavLst>
                                    </p:anim>
                                    <p:anim calcmode="lin" valueType="num">
                                      <p:cBhvr additive="base">
                                        <p:cTn id="163" dur="500"/>
                                        <p:tgtEl>
                                          <p:spTgt spid="569">
                                            <p:txEl>
                                              <p:pRg st="4" end="4"/>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569">
                                            <p:txEl>
                                              <p:pRg st="5" end="5"/>
                                            </p:txEl>
                                          </p:spTgt>
                                        </p:tgtEl>
                                        <p:attrNameLst>
                                          <p:attrName>style.visibility</p:attrName>
                                        </p:attrNameLst>
                                      </p:cBhvr>
                                      <p:to>
                                        <p:strVal val="visible"/>
                                      </p:to>
                                    </p:set>
                                    <p:anim calcmode="lin" valueType="num">
                                      <p:cBhvr additive="base">
                                        <p:cTn id="166" dur="500"/>
                                        <p:tgtEl>
                                          <p:spTgt spid="569">
                                            <p:txEl>
                                              <p:pRg st="5" end="5"/>
                                            </p:txEl>
                                          </p:spTgt>
                                        </p:tgtEl>
                                        <p:attrNameLst>
                                          <p:attrName>ppt_w</p:attrName>
                                        </p:attrNameLst>
                                      </p:cBhvr>
                                      <p:tavLst>
                                        <p:tav tm="0">
                                          <p:val>
                                            <p:strVal val="0"/>
                                          </p:val>
                                        </p:tav>
                                        <p:tav tm="100000">
                                          <p:val>
                                            <p:strVal val="#ppt_w"/>
                                          </p:val>
                                        </p:tav>
                                      </p:tavLst>
                                    </p:anim>
                                    <p:anim calcmode="lin" valueType="num">
                                      <p:cBhvr additive="base">
                                        <p:cTn id="167" dur="500"/>
                                        <p:tgtEl>
                                          <p:spTgt spid="569">
                                            <p:txEl>
                                              <p:pRg st="5" end="5"/>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569">
                                            <p:txEl>
                                              <p:pRg st="6" end="6"/>
                                            </p:txEl>
                                          </p:spTgt>
                                        </p:tgtEl>
                                        <p:attrNameLst>
                                          <p:attrName>style.visibility</p:attrName>
                                        </p:attrNameLst>
                                      </p:cBhvr>
                                      <p:to>
                                        <p:strVal val="visible"/>
                                      </p:to>
                                    </p:set>
                                    <p:anim calcmode="lin" valueType="num">
                                      <p:cBhvr additive="base">
                                        <p:cTn id="170" dur="500"/>
                                        <p:tgtEl>
                                          <p:spTgt spid="569">
                                            <p:txEl>
                                              <p:pRg st="6" end="6"/>
                                            </p:txEl>
                                          </p:spTgt>
                                        </p:tgtEl>
                                        <p:attrNameLst>
                                          <p:attrName>ppt_w</p:attrName>
                                        </p:attrNameLst>
                                      </p:cBhvr>
                                      <p:tavLst>
                                        <p:tav tm="0">
                                          <p:val>
                                            <p:strVal val="0"/>
                                          </p:val>
                                        </p:tav>
                                        <p:tav tm="100000">
                                          <p:val>
                                            <p:strVal val="#ppt_w"/>
                                          </p:val>
                                        </p:tav>
                                      </p:tavLst>
                                    </p:anim>
                                    <p:anim calcmode="lin" valueType="num">
                                      <p:cBhvr additive="base">
                                        <p:cTn id="171" dur="500"/>
                                        <p:tgtEl>
                                          <p:spTgt spid="569">
                                            <p:txEl>
                                              <p:pRg st="6" end="6"/>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569">
                                            <p:txEl>
                                              <p:pRg st="7" end="7"/>
                                            </p:txEl>
                                          </p:spTgt>
                                        </p:tgtEl>
                                        <p:attrNameLst>
                                          <p:attrName>style.visibility</p:attrName>
                                        </p:attrNameLst>
                                      </p:cBhvr>
                                      <p:to>
                                        <p:strVal val="visible"/>
                                      </p:to>
                                    </p:set>
                                    <p:anim calcmode="lin" valueType="num">
                                      <p:cBhvr additive="base">
                                        <p:cTn id="174" dur="500"/>
                                        <p:tgtEl>
                                          <p:spTgt spid="569">
                                            <p:txEl>
                                              <p:pRg st="7" end="7"/>
                                            </p:txEl>
                                          </p:spTgt>
                                        </p:tgtEl>
                                        <p:attrNameLst>
                                          <p:attrName>ppt_w</p:attrName>
                                        </p:attrNameLst>
                                      </p:cBhvr>
                                      <p:tavLst>
                                        <p:tav tm="0">
                                          <p:val>
                                            <p:strVal val="0"/>
                                          </p:val>
                                        </p:tav>
                                        <p:tav tm="100000">
                                          <p:val>
                                            <p:strVal val="#ppt_w"/>
                                          </p:val>
                                        </p:tav>
                                      </p:tavLst>
                                    </p:anim>
                                    <p:anim calcmode="lin" valueType="num">
                                      <p:cBhvr additive="base">
                                        <p:cTn id="175" dur="500"/>
                                        <p:tgtEl>
                                          <p:spTgt spid="569">
                                            <p:txEl>
                                              <p:pRg st="7" end="7"/>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569">
                                            <p:txEl>
                                              <p:pRg st="8" end="8"/>
                                            </p:txEl>
                                          </p:spTgt>
                                        </p:tgtEl>
                                        <p:attrNameLst>
                                          <p:attrName>style.visibility</p:attrName>
                                        </p:attrNameLst>
                                      </p:cBhvr>
                                      <p:to>
                                        <p:strVal val="visible"/>
                                      </p:to>
                                    </p:set>
                                    <p:anim calcmode="lin" valueType="num">
                                      <p:cBhvr additive="base">
                                        <p:cTn id="178" dur="500"/>
                                        <p:tgtEl>
                                          <p:spTgt spid="569">
                                            <p:txEl>
                                              <p:pRg st="8" end="8"/>
                                            </p:txEl>
                                          </p:spTgt>
                                        </p:tgtEl>
                                        <p:attrNameLst>
                                          <p:attrName>ppt_w</p:attrName>
                                        </p:attrNameLst>
                                      </p:cBhvr>
                                      <p:tavLst>
                                        <p:tav tm="0">
                                          <p:val>
                                            <p:strVal val="0"/>
                                          </p:val>
                                        </p:tav>
                                        <p:tav tm="100000">
                                          <p:val>
                                            <p:strVal val="#ppt_w"/>
                                          </p:val>
                                        </p:tav>
                                      </p:tavLst>
                                    </p:anim>
                                    <p:anim calcmode="lin" valueType="num">
                                      <p:cBhvr additive="base">
                                        <p:cTn id="179" dur="500"/>
                                        <p:tgtEl>
                                          <p:spTgt spid="569">
                                            <p:txEl>
                                              <p:pRg st="8" end="8"/>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570">
                                            <p:txEl>
                                              <p:pRg st="0" end="0"/>
                                            </p:txEl>
                                          </p:spTgt>
                                        </p:tgtEl>
                                        <p:attrNameLst>
                                          <p:attrName>style.visibility</p:attrName>
                                        </p:attrNameLst>
                                      </p:cBhvr>
                                      <p:to>
                                        <p:strVal val="visible"/>
                                      </p:to>
                                    </p:set>
                                    <p:anim calcmode="lin" valueType="num">
                                      <p:cBhvr additive="base">
                                        <p:cTn id="182" dur="500"/>
                                        <p:tgtEl>
                                          <p:spTgt spid="570">
                                            <p:txEl>
                                              <p:pRg st="0" end="0"/>
                                            </p:txEl>
                                          </p:spTgt>
                                        </p:tgtEl>
                                        <p:attrNameLst>
                                          <p:attrName>ppt_w</p:attrName>
                                        </p:attrNameLst>
                                      </p:cBhvr>
                                      <p:tavLst>
                                        <p:tav tm="0">
                                          <p:val>
                                            <p:strVal val="0"/>
                                          </p:val>
                                        </p:tav>
                                        <p:tav tm="100000">
                                          <p:val>
                                            <p:strVal val="#ppt_w"/>
                                          </p:val>
                                        </p:tav>
                                      </p:tavLst>
                                    </p:anim>
                                    <p:anim calcmode="lin" valueType="num">
                                      <p:cBhvr additive="base">
                                        <p:cTn id="183" dur="500"/>
                                        <p:tgtEl>
                                          <p:spTgt spid="570">
                                            <p:txEl>
                                              <p:pRg st="0" end="0"/>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570">
                                            <p:txEl>
                                              <p:pRg st="1" end="1"/>
                                            </p:txEl>
                                          </p:spTgt>
                                        </p:tgtEl>
                                        <p:attrNameLst>
                                          <p:attrName>style.visibility</p:attrName>
                                        </p:attrNameLst>
                                      </p:cBhvr>
                                      <p:to>
                                        <p:strVal val="visible"/>
                                      </p:to>
                                    </p:set>
                                    <p:anim calcmode="lin" valueType="num">
                                      <p:cBhvr additive="base">
                                        <p:cTn id="186" dur="500"/>
                                        <p:tgtEl>
                                          <p:spTgt spid="570">
                                            <p:txEl>
                                              <p:pRg st="1" end="1"/>
                                            </p:txEl>
                                          </p:spTgt>
                                        </p:tgtEl>
                                        <p:attrNameLst>
                                          <p:attrName>ppt_w</p:attrName>
                                        </p:attrNameLst>
                                      </p:cBhvr>
                                      <p:tavLst>
                                        <p:tav tm="0">
                                          <p:val>
                                            <p:strVal val="0"/>
                                          </p:val>
                                        </p:tav>
                                        <p:tav tm="100000">
                                          <p:val>
                                            <p:strVal val="#ppt_w"/>
                                          </p:val>
                                        </p:tav>
                                      </p:tavLst>
                                    </p:anim>
                                    <p:anim calcmode="lin" valueType="num">
                                      <p:cBhvr additive="base">
                                        <p:cTn id="187" dur="500"/>
                                        <p:tgtEl>
                                          <p:spTgt spid="570">
                                            <p:txEl>
                                              <p:pRg st="1" end="1"/>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570">
                                            <p:txEl>
                                              <p:pRg st="2" end="2"/>
                                            </p:txEl>
                                          </p:spTgt>
                                        </p:tgtEl>
                                        <p:attrNameLst>
                                          <p:attrName>style.visibility</p:attrName>
                                        </p:attrNameLst>
                                      </p:cBhvr>
                                      <p:to>
                                        <p:strVal val="visible"/>
                                      </p:to>
                                    </p:set>
                                    <p:anim calcmode="lin" valueType="num">
                                      <p:cBhvr additive="base">
                                        <p:cTn id="190" dur="500"/>
                                        <p:tgtEl>
                                          <p:spTgt spid="570">
                                            <p:txEl>
                                              <p:pRg st="2" end="2"/>
                                            </p:txEl>
                                          </p:spTgt>
                                        </p:tgtEl>
                                        <p:attrNameLst>
                                          <p:attrName>ppt_w</p:attrName>
                                        </p:attrNameLst>
                                      </p:cBhvr>
                                      <p:tavLst>
                                        <p:tav tm="0">
                                          <p:val>
                                            <p:strVal val="0"/>
                                          </p:val>
                                        </p:tav>
                                        <p:tav tm="100000">
                                          <p:val>
                                            <p:strVal val="#ppt_w"/>
                                          </p:val>
                                        </p:tav>
                                      </p:tavLst>
                                    </p:anim>
                                    <p:anim calcmode="lin" valueType="num">
                                      <p:cBhvr additive="base">
                                        <p:cTn id="191" dur="500"/>
                                        <p:tgtEl>
                                          <p:spTgt spid="570">
                                            <p:txEl>
                                              <p:pRg st="2" end="2"/>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570">
                                            <p:txEl>
                                              <p:pRg st="3" end="3"/>
                                            </p:txEl>
                                          </p:spTgt>
                                        </p:tgtEl>
                                        <p:attrNameLst>
                                          <p:attrName>style.visibility</p:attrName>
                                        </p:attrNameLst>
                                      </p:cBhvr>
                                      <p:to>
                                        <p:strVal val="visible"/>
                                      </p:to>
                                    </p:set>
                                    <p:anim calcmode="lin" valueType="num">
                                      <p:cBhvr additive="base">
                                        <p:cTn id="194" dur="500"/>
                                        <p:tgtEl>
                                          <p:spTgt spid="570">
                                            <p:txEl>
                                              <p:pRg st="3" end="3"/>
                                            </p:txEl>
                                          </p:spTgt>
                                        </p:tgtEl>
                                        <p:attrNameLst>
                                          <p:attrName>ppt_w</p:attrName>
                                        </p:attrNameLst>
                                      </p:cBhvr>
                                      <p:tavLst>
                                        <p:tav tm="0">
                                          <p:val>
                                            <p:strVal val="0"/>
                                          </p:val>
                                        </p:tav>
                                        <p:tav tm="100000">
                                          <p:val>
                                            <p:strVal val="#ppt_w"/>
                                          </p:val>
                                        </p:tav>
                                      </p:tavLst>
                                    </p:anim>
                                    <p:anim calcmode="lin" valueType="num">
                                      <p:cBhvr additive="base">
                                        <p:cTn id="195" dur="500"/>
                                        <p:tgtEl>
                                          <p:spTgt spid="570">
                                            <p:txEl>
                                              <p:pRg st="3" end="3"/>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570">
                                            <p:txEl>
                                              <p:pRg st="4" end="4"/>
                                            </p:txEl>
                                          </p:spTgt>
                                        </p:tgtEl>
                                        <p:attrNameLst>
                                          <p:attrName>style.visibility</p:attrName>
                                        </p:attrNameLst>
                                      </p:cBhvr>
                                      <p:to>
                                        <p:strVal val="visible"/>
                                      </p:to>
                                    </p:set>
                                    <p:anim calcmode="lin" valueType="num">
                                      <p:cBhvr additive="base">
                                        <p:cTn id="198" dur="500"/>
                                        <p:tgtEl>
                                          <p:spTgt spid="570">
                                            <p:txEl>
                                              <p:pRg st="4" end="4"/>
                                            </p:txEl>
                                          </p:spTgt>
                                        </p:tgtEl>
                                        <p:attrNameLst>
                                          <p:attrName>ppt_w</p:attrName>
                                        </p:attrNameLst>
                                      </p:cBhvr>
                                      <p:tavLst>
                                        <p:tav tm="0">
                                          <p:val>
                                            <p:strVal val="0"/>
                                          </p:val>
                                        </p:tav>
                                        <p:tav tm="100000">
                                          <p:val>
                                            <p:strVal val="#ppt_w"/>
                                          </p:val>
                                        </p:tav>
                                      </p:tavLst>
                                    </p:anim>
                                    <p:anim calcmode="lin" valueType="num">
                                      <p:cBhvr additive="base">
                                        <p:cTn id="199" dur="500"/>
                                        <p:tgtEl>
                                          <p:spTgt spid="570">
                                            <p:txEl>
                                              <p:pRg st="4" end="4"/>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570">
                                            <p:txEl>
                                              <p:pRg st="5" end="5"/>
                                            </p:txEl>
                                          </p:spTgt>
                                        </p:tgtEl>
                                        <p:attrNameLst>
                                          <p:attrName>style.visibility</p:attrName>
                                        </p:attrNameLst>
                                      </p:cBhvr>
                                      <p:to>
                                        <p:strVal val="visible"/>
                                      </p:to>
                                    </p:set>
                                    <p:anim calcmode="lin" valueType="num">
                                      <p:cBhvr additive="base">
                                        <p:cTn id="202" dur="500"/>
                                        <p:tgtEl>
                                          <p:spTgt spid="570">
                                            <p:txEl>
                                              <p:pRg st="5" end="5"/>
                                            </p:txEl>
                                          </p:spTgt>
                                        </p:tgtEl>
                                        <p:attrNameLst>
                                          <p:attrName>ppt_w</p:attrName>
                                        </p:attrNameLst>
                                      </p:cBhvr>
                                      <p:tavLst>
                                        <p:tav tm="0">
                                          <p:val>
                                            <p:strVal val="0"/>
                                          </p:val>
                                        </p:tav>
                                        <p:tav tm="100000">
                                          <p:val>
                                            <p:strVal val="#ppt_w"/>
                                          </p:val>
                                        </p:tav>
                                      </p:tavLst>
                                    </p:anim>
                                    <p:anim calcmode="lin" valueType="num">
                                      <p:cBhvr additive="base">
                                        <p:cTn id="203" dur="500"/>
                                        <p:tgtEl>
                                          <p:spTgt spid="570">
                                            <p:txEl>
                                              <p:pRg st="5" end="5"/>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570">
                                            <p:txEl>
                                              <p:pRg st="6" end="6"/>
                                            </p:txEl>
                                          </p:spTgt>
                                        </p:tgtEl>
                                        <p:attrNameLst>
                                          <p:attrName>style.visibility</p:attrName>
                                        </p:attrNameLst>
                                      </p:cBhvr>
                                      <p:to>
                                        <p:strVal val="visible"/>
                                      </p:to>
                                    </p:set>
                                    <p:anim calcmode="lin" valueType="num">
                                      <p:cBhvr additive="base">
                                        <p:cTn id="206" dur="500"/>
                                        <p:tgtEl>
                                          <p:spTgt spid="570">
                                            <p:txEl>
                                              <p:pRg st="6" end="6"/>
                                            </p:txEl>
                                          </p:spTgt>
                                        </p:tgtEl>
                                        <p:attrNameLst>
                                          <p:attrName>ppt_w</p:attrName>
                                        </p:attrNameLst>
                                      </p:cBhvr>
                                      <p:tavLst>
                                        <p:tav tm="0">
                                          <p:val>
                                            <p:strVal val="0"/>
                                          </p:val>
                                        </p:tav>
                                        <p:tav tm="100000">
                                          <p:val>
                                            <p:strVal val="#ppt_w"/>
                                          </p:val>
                                        </p:tav>
                                      </p:tavLst>
                                    </p:anim>
                                    <p:anim calcmode="lin" valueType="num">
                                      <p:cBhvr additive="base">
                                        <p:cTn id="207" dur="500"/>
                                        <p:tgtEl>
                                          <p:spTgt spid="570">
                                            <p:txEl>
                                              <p:pRg st="6" end="6"/>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570">
                                            <p:txEl>
                                              <p:pRg st="7" end="7"/>
                                            </p:txEl>
                                          </p:spTgt>
                                        </p:tgtEl>
                                        <p:attrNameLst>
                                          <p:attrName>style.visibility</p:attrName>
                                        </p:attrNameLst>
                                      </p:cBhvr>
                                      <p:to>
                                        <p:strVal val="visible"/>
                                      </p:to>
                                    </p:set>
                                    <p:anim calcmode="lin" valueType="num">
                                      <p:cBhvr additive="base">
                                        <p:cTn id="210" dur="500"/>
                                        <p:tgtEl>
                                          <p:spTgt spid="570">
                                            <p:txEl>
                                              <p:pRg st="7" end="7"/>
                                            </p:txEl>
                                          </p:spTgt>
                                        </p:tgtEl>
                                        <p:attrNameLst>
                                          <p:attrName>ppt_w</p:attrName>
                                        </p:attrNameLst>
                                      </p:cBhvr>
                                      <p:tavLst>
                                        <p:tav tm="0">
                                          <p:val>
                                            <p:strVal val="0"/>
                                          </p:val>
                                        </p:tav>
                                        <p:tav tm="100000">
                                          <p:val>
                                            <p:strVal val="#ppt_w"/>
                                          </p:val>
                                        </p:tav>
                                      </p:tavLst>
                                    </p:anim>
                                    <p:anim calcmode="lin" valueType="num">
                                      <p:cBhvr additive="base">
                                        <p:cTn id="211" dur="500"/>
                                        <p:tgtEl>
                                          <p:spTgt spid="570">
                                            <p:txEl>
                                              <p:pRg st="7" end="7"/>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570">
                                            <p:txEl>
                                              <p:pRg st="8" end="8"/>
                                            </p:txEl>
                                          </p:spTgt>
                                        </p:tgtEl>
                                        <p:attrNameLst>
                                          <p:attrName>style.visibility</p:attrName>
                                        </p:attrNameLst>
                                      </p:cBhvr>
                                      <p:to>
                                        <p:strVal val="visible"/>
                                      </p:to>
                                    </p:set>
                                    <p:anim calcmode="lin" valueType="num">
                                      <p:cBhvr additive="base">
                                        <p:cTn id="214" dur="500"/>
                                        <p:tgtEl>
                                          <p:spTgt spid="570">
                                            <p:txEl>
                                              <p:pRg st="8" end="8"/>
                                            </p:txEl>
                                          </p:spTgt>
                                        </p:tgtEl>
                                        <p:attrNameLst>
                                          <p:attrName>ppt_w</p:attrName>
                                        </p:attrNameLst>
                                      </p:cBhvr>
                                      <p:tavLst>
                                        <p:tav tm="0">
                                          <p:val>
                                            <p:strVal val="0"/>
                                          </p:val>
                                        </p:tav>
                                        <p:tav tm="100000">
                                          <p:val>
                                            <p:strVal val="#ppt_w"/>
                                          </p:val>
                                        </p:tav>
                                      </p:tavLst>
                                    </p:anim>
                                    <p:anim calcmode="lin" valueType="num">
                                      <p:cBhvr additive="base">
                                        <p:cTn id="215" dur="500"/>
                                        <p:tgtEl>
                                          <p:spTgt spid="570">
                                            <p:txEl>
                                              <p:pRg st="8" end="8"/>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571">
                                            <p:txEl>
                                              <p:pRg st="0" end="0"/>
                                            </p:txEl>
                                          </p:spTgt>
                                        </p:tgtEl>
                                        <p:attrNameLst>
                                          <p:attrName>style.visibility</p:attrName>
                                        </p:attrNameLst>
                                      </p:cBhvr>
                                      <p:to>
                                        <p:strVal val="visible"/>
                                      </p:to>
                                    </p:set>
                                    <p:anim calcmode="lin" valueType="num">
                                      <p:cBhvr additive="base">
                                        <p:cTn id="218" dur="500"/>
                                        <p:tgtEl>
                                          <p:spTgt spid="571">
                                            <p:txEl>
                                              <p:pRg st="0" end="0"/>
                                            </p:txEl>
                                          </p:spTgt>
                                        </p:tgtEl>
                                        <p:attrNameLst>
                                          <p:attrName>ppt_w</p:attrName>
                                        </p:attrNameLst>
                                      </p:cBhvr>
                                      <p:tavLst>
                                        <p:tav tm="0">
                                          <p:val>
                                            <p:strVal val="0"/>
                                          </p:val>
                                        </p:tav>
                                        <p:tav tm="100000">
                                          <p:val>
                                            <p:strVal val="#ppt_w"/>
                                          </p:val>
                                        </p:tav>
                                      </p:tavLst>
                                    </p:anim>
                                    <p:anim calcmode="lin" valueType="num">
                                      <p:cBhvr additive="base">
                                        <p:cTn id="219" dur="500"/>
                                        <p:tgtEl>
                                          <p:spTgt spid="571">
                                            <p:txEl>
                                              <p:pRg st="0" end="0"/>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571">
                                            <p:txEl>
                                              <p:pRg st="1" end="1"/>
                                            </p:txEl>
                                          </p:spTgt>
                                        </p:tgtEl>
                                        <p:attrNameLst>
                                          <p:attrName>style.visibility</p:attrName>
                                        </p:attrNameLst>
                                      </p:cBhvr>
                                      <p:to>
                                        <p:strVal val="visible"/>
                                      </p:to>
                                    </p:set>
                                    <p:anim calcmode="lin" valueType="num">
                                      <p:cBhvr additive="base">
                                        <p:cTn id="222" dur="500"/>
                                        <p:tgtEl>
                                          <p:spTgt spid="571">
                                            <p:txEl>
                                              <p:pRg st="1" end="1"/>
                                            </p:txEl>
                                          </p:spTgt>
                                        </p:tgtEl>
                                        <p:attrNameLst>
                                          <p:attrName>ppt_w</p:attrName>
                                        </p:attrNameLst>
                                      </p:cBhvr>
                                      <p:tavLst>
                                        <p:tav tm="0">
                                          <p:val>
                                            <p:strVal val="0"/>
                                          </p:val>
                                        </p:tav>
                                        <p:tav tm="100000">
                                          <p:val>
                                            <p:strVal val="#ppt_w"/>
                                          </p:val>
                                        </p:tav>
                                      </p:tavLst>
                                    </p:anim>
                                    <p:anim calcmode="lin" valueType="num">
                                      <p:cBhvr additive="base">
                                        <p:cTn id="223" dur="500"/>
                                        <p:tgtEl>
                                          <p:spTgt spid="571">
                                            <p:txEl>
                                              <p:pRg st="1" end="1"/>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571">
                                            <p:txEl>
                                              <p:pRg st="2" end="2"/>
                                            </p:txEl>
                                          </p:spTgt>
                                        </p:tgtEl>
                                        <p:attrNameLst>
                                          <p:attrName>style.visibility</p:attrName>
                                        </p:attrNameLst>
                                      </p:cBhvr>
                                      <p:to>
                                        <p:strVal val="visible"/>
                                      </p:to>
                                    </p:set>
                                    <p:anim calcmode="lin" valueType="num">
                                      <p:cBhvr additive="base">
                                        <p:cTn id="226" dur="500"/>
                                        <p:tgtEl>
                                          <p:spTgt spid="571">
                                            <p:txEl>
                                              <p:pRg st="2" end="2"/>
                                            </p:txEl>
                                          </p:spTgt>
                                        </p:tgtEl>
                                        <p:attrNameLst>
                                          <p:attrName>ppt_w</p:attrName>
                                        </p:attrNameLst>
                                      </p:cBhvr>
                                      <p:tavLst>
                                        <p:tav tm="0">
                                          <p:val>
                                            <p:strVal val="0"/>
                                          </p:val>
                                        </p:tav>
                                        <p:tav tm="100000">
                                          <p:val>
                                            <p:strVal val="#ppt_w"/>
                                          </p:val>
                                        </p:tav>
                                      </p:tavLst>
                                    </p:anim>
                                    <p:anim calcmode="lin" valueType="num">
                                      <p:cBhvr additive="base">
                                        <p:cTn id="227" dur="500"/>
                                        <p:tgtEl>
                                          <p:spTgt spid="571">
                                            <p:txEl>
                                              <p:pRg st="2" end="2"/>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571">
                                            <p:txEl>
                                              <p:pRg st="3" end="3"/>
                                            </p:txEl>
                                          </p:spTgt>
                                        </p:tgtEl>
                                        <p:attrNameLst>
                                          <p:attrName>style.visibility</p:attrName>
                                        </p:attrNameLst>
                                      </p:cBhvr>
                                      <p:to>
                                        <p:strVal val="visible"/>
                                      </p:to>
                                    </p:set>
                                    <p:anim calcmode="lin" valueType="num">
                                      <p:cBhvr additive="base">
                                        <p:cTn id="230" dur="500"/>
                                        <p:tgtEl>
                                          <p:spTgt spid="571">
                                            <p:txEl>
                                              <p:pRg st="3" end="3"/>
                                            </p:txEl>
                                          </p:spTgt>
                                        </p:tgtEl>
                                        <p:attrNameLst>
                                          <p:attrName>ppt_w</p:attrName>
                                        </p:attrNameLst>
                                      </p:cBhvr>
                                      <p:tavLst>
                                        <p:tav tm="0">
                                          <p:val>
                                            <p:strVal val="0"/>
                                          </p:val>
                                        </p:tav>
                                        <p:tav tm="100000">
                                          <p:val>
                                            <p:strVal val="#ppt_w"/>
                                          </p:val>
                                        </p:tav>
                                      </p:tavLst>
                                    </p:anim>
                                    <p:anim calcmode="lin" valueType="num">
                                      <p:cBhvr additive="base">
                                        <p:cTn id="231" dur="500"/>
                                        <p:tgtEl>
                                          <p:spTgt spid="571">
                                            <p:txEl>
                                              <p:pRg st="3" end="3"/>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571">
                                            <p:txEl>
                                              <p:pRg st="4" end="4"/>
                                            </p:txEl>
                                          </p:spTgt>
                                        </p:tgtEl>
                                        <p:attrNameLst>
                                          <p:attrName>style.visibility</p:attrName>
                                        </p:attrNameLst>
                                      </p:cBhvr>
                                      <p:to>
                                        <p:strVal val="visible"/>
                                      </p:to>
                                    </p:set>
                                    <p:anim calcmode="lin" valueType="num">
                                      <p:cBhvr additive="base">
                                        <p:cTn id="234" dur="500"/>
                                        <p:tgtEl>
                                          <p:spTgt spid="571">
                                            <p:txEl>
                                              <p:pRg st="4" end="4"/>
                                            </p:txEl>
                                          </p:spTgt>
                                        </p:tgtEl>
                                        <p:attrNameLst>
                                          <p:attrName>ppt_w</p:attrName>
                                        </p:attrNameLst>
                                      </p:cBhvr>
                                      <p:tavLst>
                                        <p:tav tm="0">
                                          <p:val>
                                            <p:strVal val="0"/>
                                          </p:val>
                                        </p:tav>
                                        <p:tav tm="100000">
                                          <p:val>
                                            <p:strVal val="#ppt_w"/>
                                          </p:val>
                                        </p:tav>
                                      </p:tavLst>
                                    </p:anim>
                                    <p:anim calcmode="lin" valueType="num">
                                      <p:cBhvr additive="base">
                                        <p:cTn id="235" dur="500"/>
                                        <p:tgtEl>
                                          <p:spTgt spid="571">
                                            <p:txEl>
                                              <p:pRg st="4" end="4"/>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571">
                                            <p:txEl>
                                              <p:pRg st="5" end="5"/>
                                            </p:txEl>
                                          </p:spTgt>
                                        </p:tgtEl>
                                        <p:attrNameLst>
                                          <p:attrName>style.visibility</p:attrName>
                                        </p:attrNameLst>
                                      </p:cBhvr>
                                      <p:to>
                                        <p:strVal val="visible"/>
                                      </p:to>
                                    </p:set>
                                    <p:anim calcmode="lin" valueType="num">
                                      <p:cBhvr additive="base">
                                        <p:cTn id="238" dur="500"/>
                                        <p:tgtEl>
                                          <p:spTgt spid="571">
                                            <p:txEl>
                                              <p:pRg st="5" end="5"/>
                                            </p:txEl>
                                          </p:spTgt>
                                        </p:tgtEl>
                                        <p:attrNameLst>
                                          <p:attrName>ppt_w</p:attrName>
                                        </p:attrNameLst>
                                      </p:cBhvr>
                                      <p:tavLst>
                                        <p:tav tm="0">
                                          <p:val>
                                            <p:strVal val="0"/>
                                          </p:val>
                                        </p:tav>
                                        <p:tav tm="100000">
                                          <p:val>
                                            <p:strVal val="#ppt_w"/>
                                          </p:val>
                                        </p:tav>
                                      </p:tavLst>
                                    </p:anim>
                                    <p:anim calcmode="lin" valueType="num">
                                      <p:cBhvr additive="base">
                                        <p:cTn id="239" dur="500"/>
                                        <p:tgtEl>
                                          <p:spTgt spid="571">
                                            <p:txEl>
                                              <p:pRg st="5" end="5"/>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571">
                                            <p:txEl>
                                              <p:pRg st="6" end="6"/>
                                            </p:txEl>
                                          </p:spTgt>
                                        </p:tgtEl>
                                        <p:attrNameLst>
                                          <p:attrName>style.visibility</p:attrName>
                                        </p:attrNameLst>
                                      </p:cBhvr>
                                      <p:to>
                                        <p:strVal val="visible"/>
                                      </p:to>
                                    </p:set>
                                    <p:anim calcmode="lin" valueType="num">
                                      <p:cBhvr additive="base">
                                        <p:cTn id="242" dur="500"/>
                                        <p:tgtEl>
                                          <p:spTgt spid="571">
                                            <p:txEl>
                                              <p:pRg st="6" end="6"/>
                                            </p:txEl>
                                          </p:spTgt>
                                        </p:tgtEl>
                                        <p:attrNameLst>
                                          <p:attrName>ppt_w</p:attrName>
                                        </p:attrNameLst>
                                      </p:cBhvr>
                                      <p:tavLst>
                                        <p:tav tm="0">
                                          <p:val>
                                            <p:strVal val="0"/>
                                          </p:val>
                                        </p:tav>
                                        <p:tav tm="100000">
                                          <p:val>
                                            <p:strVal val="#ppt_w"/>
                                          </p:val>
                                        </p:tav>
                                      </p:tavLst>
                                    </p:anim>
                                    <p:anim calcmode="lin" valueType="num">
                                      <p:cBhvr additive="base">
                                        <p:cTn id="243" dur="500"/>
                                        <p:tgtEl>
                                          <p:spTgt spid="571">
                                            <p:txEl>
                                              <p:pRg st="6" end="6"/>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571">
                                            <p:txEl>
                                              <p:pRg st="7" end="7"/>
                                            </p:txEl>
                                          </p:spTgt>
                                        </p:tgtEl>
                                        <p:attrNameLst>
                                          <p:attrName>style.visibility</p:attrName>
                                        </p:attrNameLst>
                                      </p:cBhvr>
                                      <p:to>
                                        <p:strVal val="visible"/>
                                      </p:to>
                                    </p:set>
                                    <p:anim calcmode="lin" valueType="num">
                                      <p:cBhvr additive="base">
                                        <p:cTn id="246" dur="500"/>
                                        <p:tgtEl>
                                          <p:spTgt spid="571">
                                            <p:txEl>
                                              <p:pRg st="7" end="7"/>
                                            </p:txEl>
                                          </p:spTgt>
                                        </p:tgtEl>
                                        <p:attrNameLst>
                                          <p:attrName>ppt_w</p:attrName>
                                        </p:attrNameLst>
                                      </p:cBhvr>
                                      <p:tavLst>
                                        <p:tav tm="0">
                                          <p:val>
                                            <p:strVal val="0"/>
                                          </p:val>
                                        </p:tav>
                                        <p:tav tm="100000">
                                          <p:val>
                                            <p:strVal val="#ppt_w"/>
                                          </p:val>
                                        </p:tav>
                                      </p:tavLst>
                                    </p:anim>
                                    <p:anim calcmode="lin" valueType="num">
                                      <p:cBhvr additive="base">
                                        <p:cTn id="247" dur="500"/>
                                        <p:tgtEl>
                                          <p:spTgt spid="571">
                                            <p:txEl>
                                              <p:pRg st="7" end="7"/>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571">
                                            <p:txEl>
                                              <p:pRg st="8" end="8"/>
                                            </p:txEl>
                                          </p:spTgt>
                                        </p:tgtEl>
                                        <p:attrNameLst>
                                          <p:attrName>style.visibility</p:attrName>
                                        </p:attrNameLst>
                                      </p:cBhvr>
                                      <p:to>
                                        <p:strVal val="visible"/>
                                      </p:to>
                                    </p:set>
                                    <p:anim calcmode="lin" valueType="num">
                                      <p:cBhvr additive="base">
                                        <p:cTn id="250" dur="500"/>
                                        <p:tgtEl>
                                          <p:spTgt spid="571">
                                            <p:txEl>
                                              <p:pRg st="8" end="8"/>
                                            </p:txEl>
                                          </p:spTgt>
                                        </p:tgtEl>
                                        <p:attrNameLst>
                                          <p:attrName>ppt_w</p:attrName>
                                        </p:attrNameLst>
                                      </p:cBhvr>
                                      <p:tavLst>
                                        <p:tav tm="0">
                                          <p:val>
                                            <p:strVal val="0"/>
                                          </p:val>
                                        </p:tav>
                                        <p:tav tm="100000">
                                          <p:val>
                                            <p:strVal val="#ppt_w"/>
                                          </p:val>
                                        </p:tav>
                                      </p:tavLst>
                                    </p:anim>
                                    <p:anim calcmode="lin" valueType="num">
                                      <p:cBhvr additive="base">
                                        <p:cTn id="251" dur="500"/>
                                        <p:tgtEl>
                                          <p:spTgt spid="571">
                                            <p:txEl>
                                              <p:pRg st="8" end="8"/>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572"/>
                                        </p:tgtEl>
                                        <p:attrNameLst>
                                          <p:attrName>style.visibility</p:attrName>
                                        </p:attrNameLst>
                                      </p:cBhvr>
                                      <p:to>
                                        <p:strVal val="visible"/>
                                      </p:to>
                                    </p:set>
                                    <p:anim calcmode="lin" valueType="num">
                                      <p:cBhvr additive="base">
                                        <p:cTn id="254" dur="500"/>
                                        <p:tgtEl>
                                          <p:spTgt spid="572"/>
                                        </p:tgtEl>
                                        <p:attrNameLst>
                                          <p:attrName>ppt_w</p:attrName>
                                        </p:attrNameLst>
                                      </p:cBhvr>
                                      <p:tavLst>
                                        <p:tav tm="0">
                                          <p:val>
                                            <p:strVal val="0"/>
                                          </p:val>
                                        </p:tav>
                                        <p:tav tm="100000">
                                          <p:val>
                                            <p:strVal val="#ppt_w"/>
                                          </p:val>
                                        </p:tav>
                                      </p:tavLst>
                                    </p:anim>
                                    <p:anim calcmode="lin" valueType="num">
                                      <p:cBhvr additive="base">
                                        <p:cTn id="255" dur="500"/>
                                        <p:tgtEl>
                                          <p:spTgt spid="572"/>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573">
                                            <p:txEl>
                                              <p:pRg st="0" end="0"/>
                                            </p:txEl>
                                          </p:spTgt>
                                        </p:tgtEl>
                                        <p:attrNameLst>
                                          <p:attrName>style.visibility</p:attrName>
                                        </p:attrNameLst>
                                      </p:cBhvr>
                                      <p:to>
                                        <p:strVal val="visible"/>
                                      </p:to>
                                    </p:set>
                                    <p:anim calcmode="lin" valueType="num">
                                      <p:cBhvr additive="base">
                                        <p:cTn id="258" dur="500"/>
                                        <p:tgtEl>
                                          <p:spTgt spid="573">
                                            <p:txEl>
                                              <p:pRg st="0" end="0"/>
                                            </p:txEl>
                                          </p:spTgt>
                                        </p:tgtEl>
                                        <p:attrNameLst>
                                          <p:attrName>ppt_w</p:attrName>
                                        </p:attrNameLst>
                                      </p:cBhvr>
                                      <p:tavLst>
                                        <p:tav tm="0">
                                          <p:val>
                                            <p:strVal val="0"/>
                                          </p:val>
                                        </p:tav>
                                        <p:tav tm="100000">
                                          <p:val>
                                            <p:strVal val="#ppt_w"/>
                                          </p:val>
                                        </p:tav>
                                      </p:tavLst>
                                    </p:anim>
                                    <p:anim calcmode="lin" valueType="num">
                                      <p:cBhvr additive="base">
                                        <p:cTn id="259" dur="500"/>
                                        <p:tgtEl>
                                          <p:spTgt spid="573">
                                            <p:txEl>
                                              <p:pRg st="0" end="0"/>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573">
                                            <p:txEl>
                                              <p:pRg st="1" end="1"/>
                                            </p:txEl>
                                          </p:spTgt>
                                        </p:tgtEl>
                                        <p:attrNameLst>
                                          <p:attrName>style.visibility</p:attrName>
                                        </p:attrNameLst>
                                      </p:cBhvr>
                                      <p:to>
                                        <p:strVal val="visible"/>
                                      </p:to>
                                    </p:set>
                                    <p:anim calcmode="lin" valueType="num">
                                      <p:cBhvr additive="base">
                                        <p:cTn id="262" dur="500"/>
                                        <p:tgtEl>
                                          <p:spTgt spid="573">
                                            <p:txEl>
                                              <p:pRg st="1" end="1"/>
                                            </p:txEl>
                                          </p:spTgt>
                                        </p:tgtEl>
                                        <p:attrNameLst>
                                          <p:attrName>ppt_w</p:attrName>
                                        </p:attrNameLst>
                                      </p:cBhvr>
                                      <p:tavLst>
                                        <p:tav tm="0">
                                          <p:val>
                                            <p:strVal val="0"/>
                                          </p:val>
                                        </p:tav>
                                        <p:tav tm="100000">
                                          <p:val>
                                            <p:strVal val="#ppt_w"/>
                                          </p:val>
                                        </p:tav>
                                      </p:tavLst>
                                    </p:anim>
                                    <p:anim calcmode="lin" valueType="num">
                                      <p:cBhvr additive="base">
                                        <p:cTn id="263" dur="500"/>
                                        <p:tgtEl>
                                          <p:spTgt spid="573">
                                            <p:txEl>
                                              <p:pRg st="1" end="1"/>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573">
                                            <p:txEl>
                                              <p:pRg st="2" end="2"/>
                                            </p:txEl>
                                          </p:spTgt>
                                        </p:tgtEl>
                                        <p:attrNameLst>
                                          <p:attrName>style.visibility</p:attrName>
                                        </p:attrNameLst>
                                      </p:cBhvr>
                                      <p:to>
                                        <p:strVal val="visible"/>
                                      </p:to>
                                    </p:set>
                                    <p:anim calcmode="lin" valueType="num">
                                      <p:cBhvr additive="base">
                                        <p:cTn id="266" dur="500"/>
                                        <p:tgtEl>
                                          <p:spTgt spid="573">
                                            <p:txEl>
                                              <p:pRg st="2" end="2"/>
                                            </p:txEl>
                                          </p:spTgt>
                                        </p:tgtEl>
                                        <p:attrNameLst>
                                          <p:attrName>ppt_w</p:attrName>
                                        </p:attrNameLst>
                                      </p:cBhvr>
                                      <p:tavLst>
                                        <p:tav tm="0">
                                          <p:val>
                                            <p:strVal val="0"/>
                                          </p:val>
                                        </p:tav>
                                        <p:tav tm="100000">
                                          <p:val>
                                            <p:strVal val="#ppt_w"/>
                                          </p:val>
                                        </p:tav>
                                      </p:tavLst>
                                    </p:anim>
                                    <p:anim calcmode="lin" valueType="num">
                                      <p:cBhvr additive="base">
                                        <p:cTn id="267" dur="500"/>
                                        <p:tgtEl>
                                          <p:spTgt spid="573">
                                            <p:txEl>
                                              <p:pRg st="2" end="2"/>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573">
                                            <p:txEl>
                                              <p:pRg st="3" end="3"/>
                                            </p:txEl>
                                          </p:spTgt>
                                        </p:tgtEl>
                                        <p:attrNameLst>
                                          <p:attrName>style.visibility</p:attrName>
                                        </p:attrNameLst>
                                      </p:cBhvr>
                                      <p:to>
                                        <p:strVal val="visible"/>
                                      </p:to>
                                    </p:set>
                                    <p:anim calcmode="lin" valueType="num">
                                      <p:cBhvr additive="base">
                                        <p:cTn id="270" dur="500"/>
                                        <p:tgtEl>
                                          <p:spTgt spid="573">
                                            <p:txEl>
                                              <p:pRg st="3" end="3"/>
                                            </p:txEl>
                                          </p:spTgt>
                                        </p:tgtEl>
                                        <p:attrNameLst>
                                          <p:attrName>ppt_w</p:attrName>
                                        </p:attrNameLst>
                                      </p:cBhvr>
                                      <p:tavLst>
                                        <p:tav tm="0">
                                          <p:val>
                                            <p:strVal val="0"/>
                                          </p:val>
                                        </p:tav>
                                        <p:tav tm="100000">
                                          <p:val>
                                            <p:strVal val="#ppt_w"/>
                                          </p:val>
                                        </p:tav>
                                      </p:tavLst>
                                    </p:anim>
                                    <p:anim calcmode="lin" valueType="num">
                                      <p:cBhvr additive="base">
                                        <p:cTn id="271" dur="500"/>
                                        <p:tgtEl>
                                          <p:spTgt spid="573">
                                            <p:txEl>
                                              <p:pRg st="3" end="3"/>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573">
                                            <p:txEl>
                                              <p:pRg st="4" end="4"/>
                                            </p:txEl>
                                          </p:spTgt>
                                        </p:tgtEl>
                                        <p:attrNameLst>
                                          <p:attrName>style.visibility</p:attrName>
                                        </p:attrNameLst>
                                      </p:cBhvr>
                                      <p:to>
                                        <p:strVal val="visible"/>
                                      </p:to>
                                    </p:set>
                                    <p:anim calcmode="lin" valueType="num">
                                      <p:cBhvr additive="base">
                                        <p:cTn id="274" dur="500"/>
                                        <p:tgtEl>
                                          <p:spTgt spid="573">
                                            <p:txEl>
                                              <p:pRg st="4" end="4"/>
                                            </p:txEl>
                                          </p:spTgt>
                                        </p:tgtEl>
                                        <p:attrNameLst>
                                          <p:attrName>ppt_w</p:attrName>
                                        </p:attrNameLst>
                                      </p:cBhvr>
                                      <p:tavLst>
                                        <p:tav tm="0">
                                          <p:val>
                                            <p:strVal val="0"/>
                                          </p:val>
                                        </p:tav>
                                        <p:tav tm="100000">
                                          <p:val>
                                            <p:strVal val="#ppt_w"/>
                                          </p:val>
                                        </p:tav>
                                      </p:tavLst>
                                    </p:anim>
                                    <p:anim calcmode="lin" valueType="num">
                                      <p:cBhvr additive="base">
                                        <p:cTn id="275" dur="500"/>
                                        <p:tgtEl>
                                          <p:spTgt spid="573">
                                            <p:txEl>
                                              <p:pRg st="4" end="4"/>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573">
                                            <p:txEl>
                                              <p:pRg st="5" end="5"/>
                                            </p:txEl>
                                          </p:spTgt>
                                        </p:tgtEl>
                                        <p:attrNameLst>
                                          <p:attrName>style.visibility</p:attrName>
                                        </p:attrNameLst>
                                      </p:cBhvr>
                                      <p:to>
                                        <p:strVal val="visible"/>
                                      </p:to>
                                    </p:set>
                                    <p:anim calcmode="lin" valueType="num">
                                      <p:cBhvr additive="base">
                                        <p:cTn id="278" dur="500"/>
                                        <p:tgtEl>
                                          <p:spTgt spid="573">
                                            <p:txEl>
                                              <p:pRg st="5" end="5"/>
                                            </p:txEl>
                                          </p:spTgt>
                                        </p:tgtEl>
                                        <p:attrNameLst>
                                          <p:attrName>ppt_w</p:attrName>
                                        </p:attrNameLst>
                                      </p:cBhvr>
                                      <p:tavLst>
                                        <p:tav tm="0">
                                          <p:val>
                                            <p:strVal val="0"/>
                                          </p:val>
                                        </p:tav>
                                        <p:tav tm="100000">
                                          <p:val>
                                            <p:strVal val="#ppt_w"/>
                                          </p:val>
                                        </p:tav>
                                      </p:tavLst>
                                    </p:anim>
                                    <p:anim calcmode="lin" valueType="num">
                                      <p:cBhvr additive="base">
                                        <p:cTn id="279" dur="500"/>
                                        <p:tgtEl>
                                          <p:spTgt spid="573">
                                            <p:txEl>
                                              <p:pRg st="5" end="5"/>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573">
                                            <p:txEl>
                                              <p:pRg st="6" end="6"/>
                                            </p:txEl>
                                          </p:spTgt>
                                        </p:tgtEl>
                                        <p:attrNameLst>
                                          <p:attrName>style.visibility</p:attrName>
                                        </p:attrNameLst>
                                      </p:cBhvr>
                                      <p:to>
                                        <p:strVal val="visible"/>
                                      </p:to>
                                    </p:set>
                                    <p:anim calcmode="lin" valueType="num">
                                      <p:cBhvr additive="base">
                                        <p:cTn id="282" dur="500"/>
                                        <p:tgtEl>
                                          <p:spTgt spid="573">
                                            <p:txEl>
                                              <p:pRg st="6" end="6"/>
                                            </p:txEl>
                                          </p:spTgt>
                                        </p:tgtEl>
                                        <p:attrNameLst>
                                          <p:attrName>ppt_w</p:attrName>
                                        </p:attrNameLst>
                                      </p:cBhvr>
                                      <p:tavLst>
                                        <p:tav tm="0">
                                          <p:val>
                                            <p:strVal val="0"/>
                                          </p:val>
                                        </p:tav>
                                        <p:tav tm="100000">
                                          <p:val>
                                            <p:strVal val="#ppt_w"/>
                                          </p:val>
                                        </p:tav>
                                      </p:tavLst>
                                    </p:anim>
                                    <p:anim calcmode="lin" valueType="num">
                                      <p:cBhvr additive="base">
                                        <p:cTn id="283" dur="500"/>
                                        <p:tgtEl>
                                          <p:spTgt spid="573">
                                            <p:txEl>
                                              <p:pRg st="6" end="6"/>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573">
                                            <p:txEl>
                                              <p:pRg st="7" end="7"/>
                                            </p:txEl>
                                          </p:spTgt>
                                        </p:tgtEl>
                                        <p:attrNameLst>
                                          <p:attrName>style.visibility</p:attrName>
                                        </p:attrNameLst>
                                      </p:cBhvr>
                                      <p:to>
                                        <p:strVal val="visible"/>
                                      </p:to>
                                    </p:set>
                                    <p:anim calcmode="lin" valueType="num">
                                      <p:cBhvr additive="base">
                                        <p:cTn id="286" dur="500"/>
                                        <p:tgtEl>
                                          <p:spTgt spid="573">
                                            <p:txEl>
                                              <p:pRg st="7" end="7"/>
                                            </p:txEl>
                                          </p:spTgt>
                                        </p:tgtEl>
                                        <p:attrNameLst>
                                          <p:attrName>ppt_w</p:attrName>
                                        </p:attrNameLst>
                                      </p:cBhvr>
                                      <p:tavLst>
                                        <p:tav tm="0">
                                          <p:val>
                                            <p:strVal val="0"/>
                                          </p:val>
                                        </p:tav>
                                        <p:tav tm="100000">
                                          <p:val>
                                            <p:strVal val="#ppt_w"/>
                                          </p:val>
                                        </p:tav>
                                      </p:tavLst>
                                    </p:anim>
                                    <p:anim calcmode="lin" valueType="num">
                                      <p:cBhvr additive="base">
                                        <p:cTn id="287" dur="500"/>
                                        <p:tgtEl>
                                          <p:spTgt spid="573">
                                            <p:txEl>
                                              <p:pRg st="7" end="7"/>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573">
                                            <p:txEl>
                                              <p:pRg st="8" end="8"/>
                                            </p:txEl>
                                          </p:spTgt>
                                        </p:tgtEl>
                                        <p:attrNameLst>
                                          <p:attrName>style.visibility</p:attrName>
                                        </p:attrNameLst>
                                      </p:cBhvr>
                                      <p:to>
                                        <p:strVal val="visible"/>
                                      </p:to>
                                    </p:set>
                                    <p:anim calcmode="lin" valueType="num">
                                      <p:cBhvr additive="base">
                                        <p:cTn id="290" dur="500"/>
                                        <p:tgtEl>
                                          <p:spTgt spid="573">
                                            <p:txEl>
                                              <p:pRg st="8" end="8"/>
                                            </p:txEl>
                                          </p:spTgt>
                                        </p:tgtEl>
                                        <p:attrNameLst>
                                          <p:attrName>ppt_w</p:attrName>
                                        </p:attrNameLst>
                                      </p:cBhvr>
                                      <p:tavLst>
                                        <p:tav tm="0">
                                          <p:val>
                                            <p:strVal val="0"/>
                                          </p:val>
                                        </p:tav>
                                        <p:tav tm="100000">
                                          <p:val>
                                            <p:strVal val="#ppt_w"/>
                                          </p:val>
                                        </p:tav>
                                      </p:tavLst>
                                    </p:anim>
                                    <p:anim calcmode="lin" valueType="num">
                                      <p:cBhvr additive="base">
                                        <p:cTn id="291" dur="500"/>
                                        <p:tgtEl>
                                          <p:spTgt spid="573">
                                            <p:txEl>
                                              <p:pRg st="8" end="8"/>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574">
                                            <p:txEl>
                                              <p:pRg st="0" end="0"/>
                                            </p:txEl>
                                          </p:spTgt>
                                        </p:tgtEl>
                                        <p:attrNameLst>
                                          <p:attrName>style.visibility</p:attrName>
                                        </p:attrNameLst>
                                      </p:cBhvr>
                                      <p:to>
                                        <p:strVal val="visible"/>
                                      </p:to>
                                    </p:set>
                                    <p:anim calcmode="lin" valueType="num">
                                      <p:cBhvr additive="base">
                                        <p:cTn id="294" dur="500"/>
                                        <p:tgtEl>
                                          <p:spTgt spid="574">
                                            <p:txEl>
                                              <p:pRg st="0" end="0"/>
                                            </p:txEl>
                                          </p:spTgt>
                                        </p:tgtEl>
                                        <p:attrNameLst>
                                          <p:attrName>ppt_w</p:attrName>
                                        </p:attrNameLst>
                                      </p:cBhvr>
                                      <p:tavLst>
                                        <p:tav tm="0">
                                          <p:val>
                                            <p:strVal val="0"/>
                                          </p:val>
                                        </p:tav>
                                        <p:tav tm="100000">
                                          <p:val>
                                            <p:strVal val="#ppt_w"/>
                                          </p:val>
                                        </p:tav>
                                      </p:tavLst>
                                    </p:anim>
                                    <p:anim calcmode="lin" valueType="num">
                                      <p:cBhvr additive="base">
                                        <p:cTn id="295" dur="500"/>
                                        <p:tgtEl>
                                          <p:spTgt spid="574">
                                            <p:txEl>
                                              <p:pRg st="0" end="0"/>
                                            </p:txEl>
                                          </p:spTgt>
                                        </p:tgtEl>
                                        <p:attrNameLst>
                                          <p:attrName>ppt_h</p:attrName>
                                        </p:attrNameLst>
                                      </p:cBhvr>
                                      <p:tavLst>
                                        <p:tav tm="0">
                                          <p:val>
                                            <p:strVal val="0"/>
                                          </p:val>
                                        </p:tav>
                                        <p:tav tm="100000">
                                          <p:val>
                                            <p:strVal val="#ppt_h"/>
                                          </p:val>
                                        </p:tav>
                                      </p:tavLst>
                                    </p:anim>
                                  </p:childTnLst>
                                </p:cTn>
                              </p:par>
                              <p:par>
                                <p:cTn id="296" presetID="23" presetClass="entr" presetSubtype="16" fill="hold" nodeType="withEffect">
                                  <p:stCondLst>
                                    <p:cond delay="200"/>
                                  </p:stCondLst>
                                  <p:childTnLst>
                                    <p:set>
                                      <p:cBhvr>
                                        <p:cTn id="297" dur="1" fill="hold">
                                          <p:stCondLst>
                                            <p:cond delay="0"/>
                                          </p:stCondLst>
                                        </p:cTn>
                                        <p:tgtEl>
                                          <p:spTgt spid="574">
                                            <p:txEl>
                                              <p:pRg st="1" end="1"/>
                                            </p:txEl>
                                          </p:spTgt>
                                        </p:tgtEl>
                                        <p:attrNameLst>
                                          <p:attrName>style.visibility</p:attrName>
                                        </p:attrNameLst>
                                      </p:cBhvr>
                                      <p:to>
                                        <p:strVal val="visible"/>
                                      </p:to>
                                    </p:set>
                                    <p:anim calcmode="lin" valueType="num">
                                      <p:cBhvr additive="base">
                                        <p:cTn id="298" dur="500"/>
                                        <p:tgtEl>
                                          <p:spTgt spid="574">
                                            <p:txEl>
                                              <p:pRg st="1" end="1"/>
                                            </p:txEl>
                                          </p:spTgt>
                                        </p:tgtEl>
                                        <p:attrNameLst>
                                          <p:attrName>ppt_w</p:attrName>
                                        </p:attrNameLst>
                                      </p:cBhvr>
                                      <p:tavLst>
                                        <p:tav tm="0">
                                          <p:val>
                                            <p:strVal val="0"/>
                                          </p:val>
                                        </p:tav>
                                        <p:tav tm="100000">
                                          <p:val>
                                            <p:strVal val="#ppt_w"/>
                                          </p:val>
                                        </p:tav>
                                      </p:tavLst>
                                    </p:anim>
                                    <p:anim calcmode="lin" valueType="num">
                                      <p:cBhvr additive="base">
                                        <p:cTn id="299" dur="500"/>
                                        <p:tgtEl>
                                          <p:spTgt spid="574">
                                            <p:txEl>
                                              <p:pRg st="1" end="1"/>
                                            </p:txEl>
                                          </p:spTgt>
                                        </p:tgtEl>
                                        <p:attrNameLst>
                                          <p:attrName>ppt_h</p:attrName>
                                        </p:attrNameLst>
                                      </p:cBhvr>
                                      <p:tavLst>
                                        <p:tav tm="0">
                                          <p:val>
                                            <p:strVal val="0"/>
                                          </p:val>
                                        </p:tav>
                                        <p:tav tm="100000">
                                          <p:val>
                                            <p:strVal val="#ppt_h"/>
                                          </p:val>
                                        </p:tav>
                                      </p:tavLst>
                                    </p:anim>
                                  </p:childTnLst>
                                </p:cTn>
                              </p:par>
                              <p:par>
                                <p:cTn id="300" presetID="23" presetClass="entr" presetSubtype="16" fill="hold" nodeType="withEffect">
                                  <p:stCondLst>
                                    <p:cond delay="200"/>
                                  </p:stCondLst>
                                  <p:childTnLst>
                                    <p:set>
                                      <p:cBhvr>
                                        <p:cTn id="301" dur="1" fill="hold">
                                          <p:stCondLst>
                                            <p:cond delay="0"/>
                                          </p:stCondLst>
                                        </p:cTn>
                                        <p:tgtEl>
                                          <p:spTgt spid="574">
                                            <p:txEl>
                                              <p:pRg st="2" end="2"/>
                                            </p:txEl>
                                          </p:spTgt>
                                        </p:tgtEl>
                                        <p:attrNameLst>
                                          <p:attrName>style.visibility</p:attrName>
                                        </p:attrNameLst>
                                      </p:cBhvr>
                                      <p:to>
                                        <p:strVal val="visible"/>
                                      </p:to>
                                    </p:set>
                                    <p:anim calcmode="lin" valueType="num">
                                      <p:cBhvr additive="base">
                                        <p:cTn id="302" dur="500"/>
                                        <p:tgtEl>
                                          <p:spTgt spid="574">
                                            <p:txEl>
                                              <p:pRg st="2" end="2"/>
                                            </p:txEl>
                                          </p:spTgt>
                                        </p:tgtEl>
                                        <p:attrNameLst>
                                          <p:attrName>ppt_w</p:attrName>
                                        </p:attrNameLst>
                                      </p:cBhvr>
                                      <p:tavLst>
                                        <p:tav tm="0">
                                          <p:val>
                                            <p:strVal val="0"/>
                                          </p:val>
                                        </p:tav>
                                        <p:tav tm="100000">
                                          <p:val>
                                            <p:strVal val="#ppt_w"/>
                                          </p:val>
                                        </p:tav>
                                      </p:tavLst>
                                    </p:anim>
                                    <p:anim calcmode="lin" valueType="num">
                                      <p:cBhvr additive="base">
                                        <p:cTn id="303" dur="500"/>
                                        <p:tgtEl>
                                          <p:spTgt spid="574">
                                            <p:txEl>
                                              <p:pRg st="2" end="2"/>
                                            </p:txEl>
                                          </p:spTgt>
                                        </p:tgtEl>
                                        <p:attrNameLst>
                                          <p:attrName>ppt_h</p:attrName>
                                        </p:attrNameLst>
                                      </p:cBhvr>
                                      <p:tavLst>
                                        <p:tav tm="0">
                                          <p:val>
                                            <p:strVal val="0"/>
                                          </p:val>
                                        </p:tav>
                                        <p:tav tm="100000">
                                          <p:val>
                                            <p:strVal val="#ppt_h"/>
                                          </p:val>
                                        </p:tav>
                                      </p:tavLst>
                                    </p:anim>
                                  </p:childTnLst>
                                </p:cTn>
                              </p:par>
                              <p:par>
                                <p:cTn id="304" presetID="23" presetClass="entr" presetSubtype="16" fill="hold" nodeType="withEffect">
                                  <p:stCondLst>
                                    <p:cond delay="200"/>
                                  </p:stCondLst>
                                  <p:childTnLst>
                                    <p:set>
                                      <p:cBhvr>
                                        <p:cTn id="305" dur="1" fill="hold">
                                          <p:stCondLst>
                                            <p:cond delay="0"/>
                                          </p:stCondLst>
                                        </p:cTn>
                                        <p:tgtEl>
                                          <p:spTgt spid="574">
                                            <p:txEl>
                                              <p:pRg st="3" end="3"/>
                                            </p:txEl>
                                          </p:spTgt>
                                        </p:tgtEl>
                                        <p:attrNameLst>
                                          <p:attrName>style.visibility</p:attrName>
                                        </p:attrNameLst>
                                      </p:cBhvr>
                                      <p:to>
                                        <p:strVal val="visible"/>
                                      </p:to>
                                    </p:set>
                                    <p:anim calcmode="lin" valueType="num">
                                      <p:cBhvr additive="base">
                                        <p:cTn id="306" dur="500"/>
                                        <p:tgtEl>
                                          <p:spTgt spid="574">
                                            <p:txEl>
                                              <p:pRg st="3" end="3"/>
                                            </p:txEl>
                                          </p:spTgt>
                                        </p:tgtEl>
                                        <p:attrNameLst>
                                          <p:attrName>ppt_w</p:attrName>
                                        </p:attrNameLst>
                                      </p:cBhvr>
                                      <p:tavLst>
                                        <p:tav tm="0">
                                          <p:val>
                                            <p:strVal val="0"/>
                                          </p:val>
                                        </p:tav>
                                        <p:tav tm="100000">
                                          <p:val>
                                            <p:strVal val="#ppt_w"/>
                                          </p:val>
                                        </p:tav>
                                      </p:tavLst>
                                    </p:anim>
                                    <p:anim calcmode="lin" valueType="num">
                                      <p:cBhvr additive="base">
                                        <p:cTn id="307" dur="500"/>
                                        <p:tgtEl>
                                          <p:spTgt spid="574">
                                            <p:txEl>
                                              <p:pRg st="3" end="3"/>
                                            </p:txEl>
                                          </p:spTgt>
                                        </p:tgtEl>
                                        <p:attrNameLst>
                                          <p:attrName>ppt_h</p:attrName>
                                        </p:attrNameLst>
                                      </p:cBhvr>
                                      <p:tavLst>
                                        <p:tav tm="0">
                                          <p:val>
                                            <p:strVal val="0"/>
                                          </p:val>
                                        </p:tav>
                                        <p:tav tm="100000">
                                          <p:val>
                                            <p:strVal val="#ppt_h"/>
                                          </p:val>
                                        </p:tav>
                                      </p:tavLst>
                                    </p:anim>
                                  </p:childTnLst>
                                </p:cTn>
                              </p:par>
                              <p:par>
                                <p:cTn id="308" presetID="23" presetClass="entr" presetSubtype="16" fill="hold" nodeType="withEffect">
                                  <p:stCondLst>
                                    <p:cond delay="200"/>
                                  </p:stCondLst>
                                  <p:childTnLst>
                                    <p:set>
                                      <p:cBhvr>
                                        <p:cTn id="309" dur="1" fill="hold">
                                          <p:stCondLst>
                                            <p:cond delay="0"/>
                                          </p:stCondLst>
                                        </p:cTn>
                                        <p:tgtEl>
                                          <p:spTgt spid="574">
                                            <p:txEl>
                                              <p:pRg st="4" end="4"/>
                                            </p:txEl>
                                          </p:spTgt>
                                        </p:tgtEl>
                                        <p:attrNameLst>
                                          <p:attrName>style.visibility</p:attrName>
                                        </p:attrNameLst>
                                      </p:cBhvr>
                                      <p:to>
                                        <p:strVal val="visible"/>
                                      </p:to>
                                    </p:set>
                                    <p:anim calcmode="lin" valueType="num">
                                      <p:cBhvr additive="base">
                                        <p:cTn id="310" dur="500"/>
                                        <p:tgtEl>
                                          <p:spTgt spid="574">
                                            <p:txEl>
                                              <p:pRg st="4" end="4"/>
                                            </p:txEl>
                                          </p:spTgt>
                                        </p:tgtEl>
                                        <p:attrNameLst>
                                          <p:attrName>ppt_w</p:attrName>
                                        </p:attrNameLst>
                                      </p:cBhvr>
                                      <p:tavLst>
                                        <p:tav tm="0">
                                          <p:val>
                                            <p:strVal val="0"/>
                                          </p:val>
                                        </p:tav>
                                        <p:tav tm="100000">
                                          <p:val>
                                            <p:strVal val="#ppt_w"/>
                                          </p:val>
                                        </p:tav>
                                      </p:tavLst>
                                    </p:anim>
                                    <p:anim calcmode="lin" valueType="num">
                                      <p:cBhvr additive="base">
                                        <p:cTn id="311" dur="500"/>
                                        <p:tgtEl>
                                          <p:spTgt spid="574">
                                            <p:txEl>
                                              <p:pRg st="4" end="4"/>
                                            </p:txEl>
                                          </p:spTgt>
                                        </p:tgtEl>
                                        <p:attrNameLst>
                                          <p:attrName>ppt_h</p:attrName>
                                        </p:attrNameLst>
                                      </p:cBhvr>
                                      <p:tavLst>
                                        <p:tav tm="0">
                                          <p:val>
                                            <p:strVal val="0"/>
                                          </p:val>
                                        </p:tav>
                                        <p:tav tm="100000">
                                          <p:val>
                                            <p:strVal val="#ppt_h"/>
                                          </p:val>
                                        </p:tav>
                                      </p:tavLst>
                                    </p:anim>
                                  </p:childTnLst>
                                </p:cTn>
                              </p:par>
                              <p:par>
                                <p:cTn id="312" presetID="23" presetClass="entr" presetSubtype="16" fill="hold" nodeType="withEffect">
                                  <p:stCondLst>
                                    <p:cond delay="200"/>
                                  </p:stCondLst>
                                  <p:childTnLst>
                                    <p:set>
                                      <p:cBhvr>
                                        <p:cTn id="313" dur="1" fill="hold">
                                          <p:stCondLst>
                                            <p:cond delay="0"/>
                                          </p:stCondLst>
                                        </p:cTn>
                                        <p:tgtEl>
                                          <p:spTgt spid="574">
                                            <p:txEl>
                                              <p:pRg st="5" end="5"/>
                                            </p:txEl>
                                          </p:spTgt>
                                        </p:tgtEl>
                                        <p:attrNameLst>
                                          <p:attrName>style.visibility</p:attrName>
                                        </p:attrNameLst>
                                      </p:cBhvr>
                                      <p:to>
                                        <p:strVal val="visible"/>
                                      </p:to>
                                    </p:set>
                                    <p:anim calcmode="lin" valueType="num">
                                      <p:cBhvr additive="base">
                                        <p:cTn id="314" dur="500"/>
                                        <p:tgtEl>
                                          <p:spTgt spid="574">
                                            <p:txEl>
                                              <p:pRg st="5" end="5"/>
                                            </p:txEl>
                                          </p:spTgt>
                                        </p:tgtEl>
                                        <p:attrNameLst>
                                          <p:attrName>ppt_w</p:attrName>
                                        </p:attrNameLst>
                                      </p:cBhvr>
                                      <p:tavLst>
                                        <p:tav tm="0">
                                          <p:val>
                                            <p:strVal val="0"/>
                                          </p:val>
                                        </p:tav>
                                        <p:tav tm="100000">
                                          <p:val>
                                            <p:strVal val="#ppt_w"/>
                                          </p:val>
                                        </p:tav>
                                      </p:tavLst>
                                    </p:anim>
                                    <p:anim calcmode="lin" valueType="num">
                                      <p:cBhvr additive="base">
                                        <p:cTn id="315" dur="500"/>
                                        <p:tgtEl>
                                          <p:spTgt spid="574">
                                            <p:txEl>
                                              <p:pRg st="5" end="5"/>
                                            </p:txEl>
                                          </p:spTgt>
                                        </p:tgtEl>
                                        <p:attrNameLst>
                                          <p:attrName>ppt_h</p:attrName>
                                        </p:attrNameLst>
                                      </p:cBhvr>
                                      <p:tavLst>
                                        <p:tav tm="0">
                                          <p:val>
                                            <p:strVal val="0"/>
                                          </p:val>
                                        </p:tav>
                                        <p:tav tm="100000">
                                          <p:val>
                                            <p:strVal val="#ppt_h"/>
                                          </p:val>
                                        </p:tav>
                                      </p:tavLst>
                                    </p:anim>
                                  </p:childTnLst>
                                </p:cTn>
                              </p:par>
                              <p:par>
                                <p:cTn id="316" presetID="23" presetClass="entr" presetSubtype="16" fill="hold" nodeType="withEffect">
                                  <p:stCondLst>
                                    <p:cond delay="200"/>
                                  </p:stCondLst>
                                  <p:childTnLst>
                                    <p:set>
                                      <p:cBhvr>
                                        <p:cTn id="317" dur="1" fill="hold">
                                          <p:stCondLst>
                                            <p:cond delay="0"/>
                                          </p:stCondLst>
                                        </p:cTn>
                                        <p:tgtEl>
                                          <p:spTgt spid="574">
                                            <p:txEl>
                                              <p:pRg st="6" end="6"/>
                                            </p:txEl>
                                          </p:spTgt>
                                        </p:tgtEl>
                                        <p:attrNameLst>
                                          <p:attrName>style.visibility</p:attrName>
                                        </p:attrNameLst>
                                      </p:cBhvr>
                                      <p:to>
                                        <p:strVal val="visible"/>
                                      </p:to>
                                    </p:set>
                                    <p:anim calcmode="lin" valueType="num">
                                      <p:cBhvr additive="base">
                                        <p:cTn id="318" dur="500"/>
                                        <p:tgtEl>
                                          <p:spTgt spid="574">
                                            <p:txEl>
                                              <p:pRg st="6" end="6"/>
                                            </p:txEl>
                                          </p:spTgt>
                                        </p:tgtEl>
                                        <p:attrNameLst>
                                          <p:attrName>ppt_w</p:attrName>
                                        </p:attrNameLst>
                                      </p:cBhvr>
                                      <p:tavLst>
                                        <p:tav tm="0">
                                          <p:val>
                                            <p:strVal val="0"/>
                                          </p:val>
                                        </p:tav>
                                        <p:tav tm="100000">
                                          <p:val>
                                            <p:strVal val="#ppt_w"/>
                                          </p:val>
                                        </p:tav>
                                      </p:tavLst>
                                    </p:anim>
                                    <p:anim calcmode="lin" valueType="num">
                                      <p:cBhvr additive="base">
                                        <p:cTn id="319" dur="500"/>
                                        <p:tgtEl>
                                          <p:spTgt spid="574">
                                            <p:txEl>
                                              <p:pRg st="6" end="6"/>
                                            </p:txEl>
                                          </p:spTgt>
                                        </p:tgtEl>
                                        <p:attrNameLst>
                                          <p:attrName>ppt_h</p:attrName>
                                        </p:attrNameLst>
                                      </p:cBhvr>
                                      <p:tavLst>
                                        <p:tav tm="0">
                                          <p:val>
                                            <p:strVal val="0"/>
                                          </p:val>
                                        </p:tav>
                                        <p:tav tm="100000">
                                          <p:val>
                                            <p:strVal val="#ppt_h"/>
                                          </p:val>
                                        </p:tav>
                                      </p:tavLst>
                                    </p:anim>
                                  </p:childTnLst>
                                </p:cTn>
                              </p:par>
                              <p:par>
                                <p:cTn id="320" presetID="23" presetClass="entr" presetSubtype="16" fill="hold" nodeType="withEffect">
                                  <p:stCondLst>
                                    <p:cond delay="200"/>
                                  </p:stCondLst>
                                  <p:childTnLst>
                                    <p:set>
                                      <p:cBhvr>
                                        <p:cTn id="321" dur="1" fill="hold">
                                          <p:stCondLst>
                                            <p:cond delay="0"/>
                                          </p:stCondLst>
                                        </p:cTn>
                                        <p:tgtEl>
                                          <p:spTgt spid="574">
                                            <p:txEl>
                                              <p:pRg st="7" end="7"/>
                                            </p:txEl>
                                          </p:spTgt>
                                        </p:tgtEl>
                                        <p:attrNameLst>
                                          <p:attrName>style.visibility</p:attrName>
                                        </p:attrNameLst>
                                      </p:cBhvr>
                                      <p:to>
                                        <p:strVal val="visible"/>
                                      </p:to>
                                    </p:set>
                                    <p:anim calcmode="lin" valueType="num">
                                      <p:cBhvr additive="base">
                                        <p:cTn id="322" dur="500"/>
                                        <p:tgtEl>
                                          <p:spTgt spid="574">
                                            <p:txEl>
                                              <p:pRg st="7" end="7"/>
                                            </p:txEl>
                                          </p:spTgt>
                                        </p:tgtEl>
                                        <p:attrNameLst>
                                          <p:attrName>ppt_w</p:attrName>
                                        </p:attrNameLst>
                                      </p:cBhvr>
                                      <p:tavLst>
                                        <p:tav tm="0">
                                          <p:val>
                                            <p:strVal val="0"/>
                                          </p:val>
                                        </p:tav>
                                        <p:tav tm="100000">
                                          <p:val>
                                            <p:strVal val="#ppt_w"/>
                                          </p:val>
                                        </p:tav>
                                      </p:tavLst>
                                    </p:anim>
                                    <p:anim calcmode="lin" valueType="num">
                                      <p:cBhvr additive="base">
                                        <p:cTn id="323" dur="500"/>
                                        <p:tgtEl>
                                          <p:spTgt spid="574">
                                            <p:txEl>
                                              <p:pRg st="7" end="7"/>
                                            </p:txEl>
                                          </p:spTgt>
                                        </p:tgtEl>
                                        <p:attrNameLst>
                                          <p:attrName>ppt_h</p:attrName>
                                        </p:attrNameLst>
                                      </p:cBhvr>
                                      <p:tavLst>
                                        <p:tav tm="0">
                                          <p:val>
                                            <p:strVal val="0"/>
                                          </p:val>
                                        </p:tav>
                                        <p:tav tm="100000">
                                          <p:val>
                                            <p:strVal val="#ppt_h"/>
                                          </p:val>
                                        </p:tav>
                                      </p:tavLst>
                                    </p:anim>
                                  </p:childTnLst>
                                </p:cTn>
                              </p:par>
                              <p:par>
                                <p:cTn id="324" presetID="23" presetClass="entr" presetSubtype="16" fill="hold" nodeType="withEffect">
                                  <p:stCondLst>
                                    <p:cond delay="200"/>
                                  </p:stCondLst>
                                  <p:childTnLst>
                                    <p:set>
                                      <p:cBhvr>
                                        <p:cTn id="325" dur="1" fill="hold">
                                          <p:stCondLst>
                                            <p:cond delay="0"/>
                                          </p:stCondLst>
                                        </p:cTn>
                                        <p:tgtEl>
                                          <p:spTgt spid="574">
                                            <p:txEl>
                                              <p:pRg st="8" end="8"/>
                                            </p:txEl>
                                          </p:spTgt>
                                        </p:tgtEl>
                                        <p:attrNameLst>
                                          <p:attrName>style.visibility</p:attrName>
                                        </p:attrNameLst>
                                      </p:cBhvr>
                                      <p:to>
                                        <p:strVal val="visible"/>
                                      </p:to>
                                    </p:set>
                                    <p:anim calcmode="lin" valueType="num">
                                      <p:cBhvr additive="base">
                                        <p:cTn id="326" dur="500"/>
                                        <p:tgtEl>
                                          <p:spTgt spid="574">
                                            <p:txEl>
                                              <p:pRg st="8" end="8"/>
                                            </p:txEl>
                                          </p:spTgt>
                                        </p:tgtEl>
                                        <p:attrNameLst>
                                          <p:attrName>ppt_w</p:attrName>
                                        </p:attrNameLst>
                                      </p:cBhvr>
                                      <p:tavLst>
                                        <p:tav tm="0">
                                          <p:val>
                                            <p:strVal val="0"/>
                                          </p:val>
                                        </p:tav>
                                        <p:tav tm="100000">
                                          <p:val>
                                            <p:strVal val="#ppt_w"/>
                                          </p:val>
                                        </p:tav>
                                      </p:tavLst>
                                    </p:anim>
                                    <p:anim calcmode="lin" valueType="num">
                                      <p:cBhvr additive="base">
                                        <p:cTn id="327" dur="500"/>
                                        <p:tgtEl>
                                          <p:spTgt spid="574">
                                            <p:txEl>
                                              <p:pRg st="8" end="8"/>
                                            </p:txEl>
                                          </p:spTgt>
                                        </p:tgtEl>
                                        <p:attrNameLst>
                                          <p:attrName>ppt_h</p:attrName>
                                        </p:attrNameLst>
                                      </p:cBhvr>
                                      <p:tavLst>
                                        <p:tav tm="0">
                                          <p:val>
                                            <p:strVal val="0"/>
                                          </p:val>
                                        </p:tav>
                                        <p:tav tm="100000">
                                          <p:val>
                                            <p:strVal val="#ppt_h"/>
                                          </p:val>
                                        </p:tav>
                                      </p:tavLst>
                                    </p:anim>
                                  </p:childTnLst>
                                </p:cTn>
                              </p:par>
                              <p:par>
                                <p:cTn id="328" presetID="23" presetClass="entr" presetSubtype="16" fill="hold" nodeType="withEffect">
                                  <p:stCondLst>
                                    <p:cond delay="200"/>
                                  </p:stCondLst>
                                  <p:childTnLst>
                                    <p:set>
                                      <p:cBhvr>
                                        <p:cTn id="329" dur="1" fill="hold">
                                          <p:stCondLst>
                                            <p:cond delay="0"/>
                                          </p:stCondLst>
                                        </p:cTn>
                                        <p:tgtEl>
                                          <p:spTgt spid="575">
                                            <p:txEl>
                                              <p:pRg st="0" end="0"/>
                                            </p:txEl>
                                          </p:spTgt>
                                        </p:tgtEl>
                                        <p:attrNameLst>
                                          <p:attrName>style.visibility</p:attrName>
                                        </p:attrNameLst>
                                      </p:cBhvr>
                                      <p:to>
                                        <p:strVal val="visible"/>
                                      </p:to>
                                    </p:set>
                                    <p:anim calcmode="lin" valueType="num">
                                      <p:cBhvr additive="base">
                                        <p:cTn id="330" dur="500"/>
                                        <p:tgtEl>
                                          <p:spTgt spid="575">
                                            <p:txEl>
                                              <p:pRg st="0" end="0"/>
                                            </p:txEl>
                                          </p:spTgt>
                                        </p:tgtEl>
                                        <p:attrNameLst>
                                          <p:attrName>ppt_w</p:attrName>
                                        </p:attrNameLst>
                                      </p:cBhvr>
                                      <p:tavLst>
                                        <p:tav tm="0">
                                          <p:val>
                                            <p:strVal val="0"/>
                                          </p:val>
                                        </p:tav>
                                        <p:tav tm="100000">
                                          <p:val>
                                            <p:strVal val="#ppt_w"/>
                                          </p:val>
                                        </p:tav>
                                      </p:tavLst>
                                    </p:anim>
                                    <p:anim calcmode="lin" valueType="num">
                                      <p:cBhvr additive="base">
                                        <p:cTn id="331" dur="500"/>
                                        <p:tgtEl>
                                          <p:spTgt spid="575">
                                            <p:txEl>
                                              <p:pRg st="0" end="0"/>
                                            </p:txEl>
                                          </p:spTgt>
                                        </p:tgtEl>
                                        <p:attrNameLst>
                                          <p:attrName>ppt_h</p:attrName>
                                        </p:attrNameLst>
                                      </p:cBhvr>
                                      <p:tavLst>
                                        <p:tav tm="0">
                                          <p:val>
                                            <p:strVal val="0"/>
                                          </p:val>
                                        </p:tav>
                                        <p:tav tm="100000">
                                          <p:val>
                                            <p:strVal val="#ppt_h"/>
                                          </p:val>
                                        </p:tav>
                                      </p:tavLst>
                                    </p:anim>
                                  </p:childTnLst>
                                </p:cTn>
                              </p:par>
                              <p:par>
                                <p:cTn id="332" presetID="23" presetClass="entr" presetSubtype="16" fill="hold" nodeType="withEffect">
                                  <p:stCondLst>
                                    <p:cond delay="200"/>
                                  </p:stCondLst>
                                  <p:childTnLst>
                                    <p:set>
                                      <p:cBhvr>
                                        <p:cTn id="333" dur="1" fill="hold">
                                          <p:stCondLst>
                                            <p:cond delay="0"/>
                                          </p:stCondLst>
                                        </p:cTn>
                                        <p:tgtEl>
                                          <p:spTgt spid="575">
                                            <p:txEl>
                                              <p:pRg st="1" end="1"/>
                                            </p:txEl>
                                          </p:spTgt>
                                        </p:tgtEl>
                                        <p:attrNameLst>
                                          <p:attrName>style.visibility</p:attrName>
                                        </p:attrNameLst>
                                      </p:cBhvr>
                                      <p:to>
                                        <p:strVal val="visible"/>
                                      </p:to>
                                    </p:set>
                                    <p:anim calcmode="lin" valueType="num">
                                      <p:cBhvr additive="base">
                                        <p:cTn id="334" dur="500"/>
                                        <p:tgtEl>
                                          <p:spTgt spid="575">
                                            <p:txEl>
                                              <p:pRg st="1" end="1"/>
                                            </p:txEl>
                                          </p:spTgt>
                                        </p:tgtEl>
                                        <p:attrNameLst>
                                          <p:attrName>ppt_w</p:attrName>
                                        </p:attrNameLst>
                                      </p:cBhvr>
                                      <p:tavLst>
                                        <p:tav tm="0">
                                          <p:val>
                                            <p:strVal val="0"/>
                                          </p:val>
                                        </p:tav>
                                        <p:tav tm="100000">
                                          <p:val>
                                            <p:strVal val="#ppt_w"/>
                                          </p:val>
                                        </p:tav>
                                      </p:tavLst>
                                    </p:anim>
                                    <p:anim calcmode="lin" valueType="num">
                                      <p:cBhvr additive="base">
                                        <p:cTn id="335" dur="500"/>
                                        <p:tgtEl>
                                          <p:spTgt spid="575">
                                            <p:txEl>
                                              <p:pRg st="1" end="1"/>
                                            </p:txEl>
                                          </p:spTgt>
                                        </p:tgtEl>
                                        <p:attrNameLst>
                                          <p:attrName>ppt_h</p:attrName>
                                        </p:attrNameLst>
                                      </p:cBhvr>
                                      <p:tavLst>
                                        <p:tav tm="0">
                                          <p:val>
                                            <p:strVal val="0"/>
                                          </p:val>
                                        </p:tav>
                                        <p:tav tm="100000">
                                          <p:val>
                                            <p:strVal val="#ppt_h"/>
                                          </p:val>
                                        </p:tav>
                                      </p:tavLst>
                                    </p:anim>
                                  </p:childTnLst>
                                </p:cTn>
                              </p:par>
                              <p:par>
                                <p:cTn id="336" presetID="23" presetClass="entr" presetSubtype="16" fill="hold" nodeType="withEffect">
                                  <p:stCondLst>
                                    <p:cond delay="200"/>
                                  </p:stCondLst>
                                  <p:childTnLst>
                                    <p:set>
                                      <p:cBhvr>
                                        <p:cTn id="337" dur="1" fill="hold">
                                          <p:stCondLst>
                                            <p:cond delay="0"/>
                                          </p:stCondLst>
                                        </p:cTn>
                                        <p:tgtEl>
                                          <p:spTgt spid="575">
                                            <p:txEl>
                                              <p:pRg st="2" end="2"/>
                                            </p:txEl>
                                          </p:spTgt>
                                        </p:tgtEl>
                                        <p:attrNameLst>
                                          <p:attrName>style.visibility</p:attrName>
                                        </p:attrNameLst>
                                      </p:cBhvr>
                                      <p:to>
                                        <p:strVal val="visible"/>
                                      </p:to>
                                    </p:set>
                                    <p:anim calcmode="lin" valueType="num">
                                      <p:cBhvr additive="base">
                                        <p:cTn id="338" dur="500"/>
                                        <p:tgtEl>
                                          <p:spTgt spid="575">
                                            <p:txEl>
                                              <p:pRg st="2" end="2"/>
                                            </p:txEl>
                                          </p:spTgt>
                                        </p:tgtEl>
                                        <p:attrNameLst>
                                          <p:attrName>ppt_w</p:attrName>
                                        </p:attrNameLst>
                                      </p:cBhvr>
                                      <p:tavLst>
                                        <p:tav tm="0">
                                          <p:val>
                                            <p:strVal val="0"/>
                                          </p:val>
                                        </p:tav>
                                        <p:tav tm="100000">
                                          <p:val>
                                            <p:strVal val="#ppt_w"/>
                                          </p:val>
                                        </p:tav>
                                      </p:tavLst>
                                    </p:anim>
                                    <p:anim calcmode="lin" valueType="num">
                                      <p:cBhvr additive="base">
                                        <p:cTn id="339" dur="500"/>
                                        <p:tgtEl>
                                          <p:spTgt spid="575">
                                            <p:txEl>
                                              <p:pRg st="2" end="2"/>
                                            </p:txEl>
                                          </p:spTgt>
                                        </p:tgtEl>
                                        <p:attrNameLst>
                                          <p:attrName>ppt_h</p:attrName>
                                        </p:attrNameLst>
                                      </p:cBhvr>
                                      <p:tavLst>
                                        <p:tav tm="0">
                                          <p:val>
                                            <p:strVal val="0"/>
                                          </p:val>
                                        </p:tav>
                                        <p:tav tm="100000">
                                          <p:val>
                                            <p:strVal val="#ppt_h"/>
                                          </p:val>
                                        </p:tav>
                                      </p:tavLst>
                                    </p:anim>
                                  </p:childTnLst>
                                </p:cTn>
                              </p:par>
                              <p:par>
                                <p:cTn id="340" presetID="23" presetClass="entr" presetSubtype="16" fill="hold" nodeType="withEffect">
                                  <p:stCondLst>
                                    <p:cond delay="200"/>
                                  </p:stCondLst>
                                  <p:childTnLst>
                                    <p:set>
                                      <p:cBhvr>
                                        <p:cTn id="341" dur="1" fill="hold">
                                          <p:stCondLst>
                                            <p:cond delay="0"/>
                                          </p:stCondLst>
                                        </p:cTn>
                                        <p:tgtEl>
                                          <p:spTgt spid="575">
                                            <p:txEl>
                                              <p:pRg st="3" end="3"/>
                                            </p:txEl>
                                          </p:spTgt>
                                        </p:tgtEl>
                                        <p:attrNameLst>
                                          <p:attrName>style.visibility</p:attrName>
                                        </p:attrNameLst>
                                      </p:cBhvr>
                                      <p:to>
                                        <p:strVal val="visible"/>
                                      </p:to>
                                    </p:set>
                                    <p:anim calcmode="lin" valueType="num">
                                      <p:cBhvr additive="base">
                                        <p:cTn id="342" dur="500"/>
                                        <p:tgtEl>
                                          <p:spTgt spid="575">
                                            <p:txEl>
                                              <p:pRg st="3" end="3"/>
                                            </p:txEl>
                                          </p:spTgt>
                                        </p:tgtEl>
                                        <p:attrNameLst>
                                          <p:attrName>ppt_w</p:attrName>
                                        </p:attrNameLst>
                                      </p:cBhvr>
                                      <p:tavLst>
                                        <p:tav tm="0">
                                          <p:val>
                                            <p:strVal val="0"/>
                                          </p:val>
                                        </p:tav>
                                        <p:tav tm="100000">
                                          <p:val>
                                            <p:strVal val="#ppt_w"/>
                                          </p:val>
                                        </p:tav>
                                      </p:tavLst>
                                    </p:anim>
                                    <p:anim calcmode="lin" valueType="num">
                                      <p:cBhvr additive="base">
                                        <p:cTn id="343" dur="500"/>
                                        <p:tgtEl>
                                          <p:spTgt spid="575">
                                            <p:txEl>
                                              <p:pRg st="3" end="3"/>
                                            </p:txEl>
                                          </p:spTgt>
                                        </p:tgtEl>
                                        <p:attrNameLst>
                                          <p:attrName>ppt_h</p:attrName>
                                        </p:attrNameLst>
                                      </p:cBhvr>
                                      <p:tavLst>
                                        <p:tav tm="0">
                                          <p:val>
                                            <p:strVal val="0"/>
                                          </p:val>
                                        </p:tav>
                                        <p:tav tm="100000">
                                          <p:val>
                                            <p:strVal val="#ppt_h"/>
                                          </p:val>
                                        </p:tav>
                                      </p:tavLst>
                                    </p:anim>
                                  </p:childTnLst>
                                </p:cTn>
                              </p:par>
                              <p:par>
                                <p:cTn id="344" presetID="23" presetClass="entr" presetSubtype="16" fill="hold" nodeType="withEffect">
                                  <p:stCondLst>
                                    <p:cond delay="200"/>
                                  </p:stCondLst>
                                  <p:childTnLst>
                                    <p:set>
                                      <p:cBhvr>
                                        <p:cTn id="345" dur="1" fill="hold">
                                          <p:stCondLst>
                                            <p:cond delay="0"/>
                                          </p:stCondLst>
                                        </p:cTn>
                                        <p:tgtEl>
                                          <p:spTgt spid="575">
                                            <p:txEl>
                                              <p:pRg st="4" end="4"/>
                                            </p:txEl>
                                          </p:spTgt>
                                        </p:tgtEl>
                                        <p:attrNameLst>
                                          <p:attrName>style.visibility</p:attrName>
                                        </p:attrNameLst>
                                      </p:cBhvr>
                                      <p:to>
                                        <p:strVal val="visible"/>
                                      </p:to>
                                    </p:set>
                                    <p:anim calcmode="lin" valueType="num">
                                      <p:cBhvr additive="base">
                                        <p:cTn id="346" dur="500"/>
                                        <p:tgtEl>
                                          <p:spTgt spid="575">
                                            <p:txEl>
                                              <p:pRg st="4" end="4"/>
                                            </p:txEl>
                                          </p:spTgt>
                                        </p:tgtEl>
                                        <p:attrNameLst>
                                          <p:attrName>ppt_w</p:attrName>
                                        </p:attrNameLst>
                                      </p:cBhvr>
                                      <p:tavLst>
                                        <p:tav tm="0">
                                          <p:val>
                                            <p:strVal val="0"/>
                                          </p:val>
                                        </p:tav>
                                        <p:tav tm="100000">
                                          <p:val>
                                            <p:strVal val="#ppt_w"/>
                                          </p:val>
                                        </p:tav>
                                      </p:tavLst>
                                    </p:anim>
                                    <p:anim calcmode="lin" valueType="num">
                                      <p:cBhvr additive="base">
                                        <p:cTn id="347" dur="500"/>
                                        <p:tgtEl>
                                          <p:spTgt spid="575">
                                            <p:txEl>
                                              <p:pRg st="4" end="4"/>
                                            </p:txEl>
                                          </p:spTgt>
                                        </p:tgtEl>
                                        <p:attrNameLst>
                                          <p:attrName>ppt_h</p:attrName>
                                        </p:attrNameLst>
                                      </p:cBhvr>
                                      <p:tavLst>
                                        <p:tav tm="0">
                                          <p:val>
                                            <p:strVal val="0"/>
                                          </p:val>
                                        </p:tav>
                                        <p:tav tm="100000">
                                          <p:val>
                                            <p:strVal val="#ppt_h"/>
                                          </p:val>
                                        </p:tav>
                                      </p:tavLst>
                                    </p:anim>
                                  </p:childTnLst>
                                </p:cTn>
                              </p:par>
                              <p:par>
                                <p:cTn id="348" presetID="23" presetClass="entr" presetSubtype="16" fill="hold" nodeType="withEffect">
                                  <p:stCondLst>
                                    <p:cond delay="200"/>
                                  </p:stCondLst>
                                  <p:childTnLst>
                                    <p:set>
                                      <p:cBhvr>
                                        <p:cTn id="349" dur="1" fill="hold">
                                          <p:stCondLst>
                                            <p:cond delay="0"/>
                                          </p:stCondLst>
                                        </p:cTn>
                                        <p:tgtEl>
                                          <p:spTgt spid="575">
                                            <p:txEl>
                                              <p:pRg st="5" end="5"/>
                                            </p:txEl>
                                          </p:spTgt>
                                        </p:tgtEl>
                                        <p:attrNameLst>
                                          <p:attrName>style.visibility</p:attrName>
                                        </p:attrNameLst>
                                      </p:cBhvr>
                                      <p:to>
                                        <p:strVal val="visible"/>
                                      </p:to>
                                    </p:set>
                                    <p:anim calcmode="lin" valueType="num">
                                      <p:cBhvr additive="base">
                                        <p:cTn id="350" dur="500"/>
                                        <p:tgtEl>
                                          <p:spTgt spid="575">
                                            <p:txEl>
                                              <p:pRg st="5" end="5"/>
                                            </p:txEl>
                                          </p:spTgt>
                                        </p:tgtEl>
                                        <p:attrNameLst>
                                          <p:attrName>ppt_w</p:attrName>
                                        </p:attrNameLst>
                                      </p:cBhvr>
                                      <p:tavLst>
                                        <p:tav tm="0">
                                          <p:val>
                                            <p:strVal val="0"/>
                                          </p:val>
                                        </p:tav>
                                        <p:tav tm="100000">
                                          <p:val>
                                            <p:strVal val="#ppt_w"/>
                                          </p:val>
                                        </p:tav>
                                      </p:tavLst>
                                    </p:anim>
                                    <p:anim calcmode="lin" valueType="num">
                                      <p:cBhvr additive="base">
                                        <p:cTn id="351" dur="500"/>
                                        <p:tgtEl>
                                          <p:spTgt spid="575">
                                            <p:txEl>
                                              <p:pRg st="5" end="5"/>
                                            </p:txEl>
                                          </p:spTgt>
                                        </p:tgtEl>
                                        <p:attrNameLst>
                                          <p:attrName>ppt_h</p:attrName>
                                        </p:attrNameLst>
                                      </p:cBhvr>
                                      <p:tavLst>
                                        <p:tav tm="0">
                                          <p:val>
                                            <p:strVal val="0"/>
                                          </p:val>
                                        </p:tav>
                                        <p:tav tm="100000">
                                          <p:val>
                                            <p:strVal val="#ppt_h"/>
                                          </p:val>
                                        </p:tav>
                                      </p:tavLst>
                                    </p:anim>
                                  </p:childTnLst>
                                </p:cTn>
                              </p:par>
                              <p:par>
                                <p:cTn id="352" presetID="23" presetClass="entr" presetSubtype="16" fill="hold" nodeType="withEffect">
                                  <p:stCondLst>
                                    <p:cond delay="200"/>
                                  </p:stCondLst>
                                  <p:childTnLst>
                                    <p:set>
                                      <p:cBhvr>
                                        <p:cTn id="353" dur="1" fill="hold">
                                          <p:stCondLst>
                                            <p:cond delay="0"/>
                                          </p:stCondLst>
                                        </p:cTn>
                                        <p:tgtEl>
                                          <p:spTgt spid="575">
                                            <p:txEl>
                                              <p:pRg st="6" end="6"/>
                                            </p:txEl>
                                          </p:spTgt>
                                        </p:tgtEl>
                                        <p:attrNameLst>
                                          <p:attrName>style.visibility</p:attrName>
                                        </p:attrNameLst>
                                      </p:cBhvr>
                                      <p:to>
                                        <p:strVal val="visible"/>
                                      </p:to>
                                    </p:set>
                                    <p:anim calcmode="lin" valueType="num">
                                      <p:cBhvr additive="base">
                                        <p:cTn id="354" dur="500"/>
                                        <p:tgtEl>
                                          <p:spTgt spid="575">
                                            <p:txEl>
                                              <p:pRg st="6" end="6"/>
                                            </p:txEl>
                                          </p:spTgt>
                                        </p:tgtEl>
                                        <p:attrNameLst>
                                          <p:attrName>ppt_w</p:attrName>
                                        </p:attrNameLst>
                                      </p:cBhvr>
                                      <p:tavLst>
                                        <p:tav tm="0">
                                          <p:val>
                                            <p:strVal val="0"/>
                                          </p:val>
                                        </p:tav>
                                        <p:tav tm="100000">
                                          <p:val>
                                            <p:strVal val="#ppt_w"/>
                                          </p:val>
                                        </p:tav>
                                      </p:tavLst>
                                    </p:anim>
                                    <p:anim calcmode="lin" valueType="num">
                                      <p:cBhvr additive="base">
                                        <p:cTn id="355" dur="500"/>
                                        <p:tgtEl>
                                          <p:spTgt spid="575">
                                            <p:txEl>
                                              <p:pRg st="6" end="6"/>
                                            </p:txEl>
                                          </p:spTgt>
                                        </p:tgtEl>
                                        <p:attrNameLst>
                                          <p:attrName>ppt_h</p:attrName>
                                        </p:attrNameLst>
                                      </p:cBhvr>
                                      <p:tavLst>
                                        <p:tav tm="0">
                                          <p:val>
                                            <p:strVal val="0"/>
                                          </p:val>
                                        </p:tav>
                                        <p:tav tm="100000">
                                          <p:val>
                                            <p:strVal val="#ppt_h"/>
                                          </p:val>
                                        </p:tav>
                                      </p:tavLst>
                                    </p:anim>
                                  </p:childTnLst>
                                </p:cTn>
                              </p:par>
                              <p:par>
                                <p:cTn id="356" presetID="23" presetClass="entr" presetSubtype="16" fill="hold" nodeType="withEffect">
                                  <p:stCondLst>
                                    <p:cond delay="200"/>
                                  </p:stCondLst>
                                  <p:childTnLst>
                                    <p:set>
                                      <p:cBhvr>
                                        <p:cTn id="357" dur="1" fill="hold">
                                          <p:stCondLst>
                                            <p:cond delay="0"/>
                                          </p:stCondLst>
                                        </p:cTn>
                                        <p:tgtEl>
                                          <p:spTgt spid="575">
                                            <p:txEl>
                                              <p:pRg st="7" end="7"/>
                                            </p:txEl>
                                          </p:spTgt>
                                        </p:tgtEl>
                                        <p:attrNameLst>
                                          <p:attrName>style.visibility</p:attrName>
                                        </p:attrNameLst>
                                      </p:cBhvr>
                                      <p:to>
                                        <p:strVal val="visible"/>
                                      </p:to>
                                    </p:set>
                                    <p:anim calcmode="lin" valueType="num">
                                      <p:cBhvr additive="base">
                                        <p:cTn id="358" dur="500"/>
                                        <p:tgtEl>
                                          <p:spTgt spid="575">
                                            <p:txEl>
                                              <p:pRg st="7" end="7"/>
                                            </p:txEl>
                                          </p:spTgt>
                                        </p:tgtEl>
                                        <p:attrNameLst>
                                          <p:attrName>ppt_w</p:attrName>
                                        </p:attrNameLst>
                                      </p:cBhvr>
                                      <p:tavLst>
                                        <p:tav tm="0">
                                          <p:val>
                                            <p:strVal val="0"/>
                                          </p:val>
                                        </p:tav>
                                        <p:tav tm="100000">
                                          <p:val>
                                            <p:strVal val="#ppt_w"/>
                                          </p:val>
                                        </p:tav>
                                      </p:tavLst>
                                    </p:anim>
                                    <p:anim calcmode="lin" valueType="num">
                                      <p:cBhvr additive="base">
                                        <p:cTn id="359" dur="500"/>
                                        <p:tgtEl>
                                          <p:spTgt spid="575">
                                            <p:txEl>
                                              <p:pRg st="7" end="7"/>
                                            </p:txEl>
                                          </p:spTgt>
                                        </p:tgtEl>
                                        <p:attrNameLst>
                                          <p:attrName>ppt_h</p:attrName>
                                        </p:attrNameLst>
                                      </p:cBhvr>
                                      <p:tavLst>
                                        <p:tav tm="0">
                                          <p:val>
                                            <p:strVal val="0"/>
                                          </p:val>
                                        </p:tav>
                                        <p:tav tm="100000">
                                          <p:val>
                                            <p:strVal val="#ppt_h"/>
                                          </p:val>
                                        </p:tav>
                                      </p:tavLst>
                                    </p:anim>
                                  </p:childTnLst>
                                </p:cTn>
                              </p:par>
                              <p:par>
                                <p:cTn id="360" presetID="23" presetClass="entr" presetSubtype="16" fill="hold" nodeType="withEffect">
                                  <p:stCondLst>
                                    <p:cond delay="200"/>
                                  </p:stCondLst>
                                  <p:childTnLst>
                                    <p:set>
                                      <p:cBhvr>
                                        <p:cTn id="361" dur="1" fill="hold">
                                          <p:stCondLst>
                                            <p:cond delay="0"/>
                                          </p:stCondLst>
                                        </p:cTn>
                                        <p:tgtEl>
                                          <p:spTgt spid="575">
                                            <p:txEl>
                                              <p:pRg st="8" end="8"/>
                                            </p:txEl>
                                          </p:spTgt>
                                        </p:tgtEl>
                                        <p:attrNameLst>
                                          <p:attrName>style.visibility</p:attrName>
                                        </p:attrNameLst>
                                      </p:cBhvr>
                                      <p:to>
                                        <p:strVal val="visible"/>
                                      </p:to>
                                    </p:set>
                                    <p:anim calcmode="lin" valueType="num">
                                      <p:cBhvr additive="base">
                                        <p:cTn id="362" dur="500"/>
                                        <p:tgtEl>
                                          <p:spTgt spid="575">
                                            <p:txEl>
                                              <p:pRg st="8" end="8"/>
                                            </p:txEl>
                                          </p:spTgt>
                                        </p:tgtEl>
                                        <p:attrNameLst>
                                          <p:attrName>ppt_w</p:attrName>
                                        </p:attrNameLst>
                                      </p:cBhvr>
                                      <p:tavLst>
                                        <p:tav tm="0">
                                          <p:val>
                                            <p:strVal val="0"/>
                                          </p:val>
                                        </p:tav>
                                        <p:tav tm="100000">
                                          <p:val>
                                            <p:strVal val="#ppt_w"/>
                                          </p:val>
                                        </p:tav>
                                      </p:tavLst>
                                    </p:anim>
                                    <p:anim calcmode="lin" valueType="num">
                                      <p:cBhvr additive="base">
                                        <p:cTn id="363" dur="500"/>
                                        <p:tgtEl>
                                          <p:spTgt spid="575">
                                            <p:txEl>
                                              <p:pRg st="8" end="8"/>
                                            </p:txEl>
                                          </p:spTgt>
                                        </p:tgtEl>
                                        <p:attrNameLst>
                                          <p:attrName>ppt_h</p:attrName>
                                        </p:attrNameLst>
                                      </p:cBhvr>
                                      <p:tavLst>
                                        <p:tav tm="0">
                                          <p:val>
                                            <p:strVal val="0"/>
                                          </p:val>
                                        </p:tav>
                                        <p:tav tm="100000">
                                          <p:val>
                                            <p:strVal val="#ppt_h"/>
                                          </p:val>
                                        </p:tav>
                                      </p:tavLst>
                                    </p:anim>
                                  </p:childTnLst>
                                </p:cTn>
                              </p:par>
                              <p:par>
                                <p:cTn id="364" presetID="23" presetClass="entr" presetSubtype="16" fill="hold" nodeType="withEffect">
                                  <p:stCondLst>
                                    <p:cond delay="200"/>
                                  </p:stCondLst>
                                  <p:childTnLst>
                                    <p:set>
                                      <p:cBhvr>
                                        <p:cTn id="365" dur="1" fill="hold">
                                          <p:stCondLst>
                                            <p:cond delay="0"/>
                                          </p:stCondLst>
                                        </p:cTn>
                                        <p:tgtEl>
                                          <p:spTgt spid="576"/>
                                        </p:tgtEl>
                                        <p:attrNameLst>
                                          <p:attrName>style.visibility</p:attrName>
                                        </p:attrNameLst>
                                      </p:cBhvr>
                                      <p:to>
                                        <p:strVal val="visible"/>
                                      </p:to>
                                    </p:set>
                                    <p:anim calcmode="lin" valueType="num">
                                      <p:cBhvr additive="base">
                                        <p:cTn id="366" dur="500"/>
                                        <p:tgtEl>
                                          <p:spTgt spid="576"/>
                                        </p:tgtEl>
                                        <p:attrNameLst>
                                          <p:attrName>ppt_w</p:attrName>
                                        </p:attrNameLst>
                                      </p:cBhvr>
                                      <p:tavLst>
                                        <p:tav tm="0">
                                          <p:val>
                                            <p:strVal val="0"/>
                                          </p:val>
                                        </p:tav>
                                        <p:tav tm="100000">
                                          <p:val>
                                            <p:strVal val="#ppt_w"/>
                                          </p:val>
                                        </p:tav>
                                      </p:tavLst>
                                    </p:anim>
                                    <p:anim calcmode="lin" valueType="num">
                                      <p:cBhvr additive="base">
                                        <p:cTn id="367" dur="500"/>
                                        <p:tgtEl>
                                          <p:spTgt spid="576"/>
                                        </p:tgtEl>
                                        <p:attrNameLst>
                                          <p:attrName>ppt_h</p:attrName>
                                        </p:attrNameLst>
                                      </p:cBhvr>
                                      <p:tavLst>
                                        <p:tav tm="0">
                                          <p:val>
                                            <p:strVal val="0"/>
                                          </p:val>
                                        </p:tav>
                                        <p:tav tm="100000">
                                          <p:val>
                                            <p:strVal val="#ppt_h"/>
                                          </p:val>
                                        </p:tav>
                                      </p:tavLst>
                                    </p:anim>
                                  </p:childTnLst>
                                </p:cTn>
                              </p:par>
                              <p:par>
                                <p:cTn id="368" presetID="23" presetClass="entr" presetSubtype="16" fill="hold" nodeType="withEffect">
                                  <p:stCondLst>
                                    <p:cond delay="200"/>
                                  </p:stCondLst>
                                  <p:childTnLst>
                                    <p:set>
                                      <p:cBhvr>
                                        <p:cTn id="369" dur="1" fill="hold">
                                          <p:stCondLst>
                                            <p:cond delay="0"/>
                                          </p:stCondLst>
                                        </p:cTn>
                                        <p:tgtEl>
                                          <p:spTgt spid="577">
                                            <p:txEl>
                                              <p:pRg st="0" end="0"/>
                                            </p:txEl>
                                          </p:spTgt>
                                        </p:tgtEl>
                                        <p:attrNameLst>
                                          <p:attrName>style.visibility</p:attrName>
                                        </p:attrNameLst>
                                      </p:cBhvr>
                                      <p:to>
                                        <p:strVal val="visible"/>
                                      </p:to>
                                    </p:set>
                                    <p:anim calcmode="lin" valueType="num">
                                      <p:cBhvr additive="base">
                                        <p:cTn id="370" dur="500"/>
                                        <p:tgtEl>
                                          <p:spTgt spid="577">
                                            <p:txEl>
                                              <p:pRg st="0" end="0"/>
                                            </p:txEl>
                                          </p:spTgt>
                                        </p:tgtEl>
                                        <p:attrNameLst>
                                          <p:attrName>ppt_w</p:attrName>
                                        </p:attrNameLst>
                                      </p:cBhvr>
                                      <p:tavLst>
                                        <p:tav tm="0">
                                          <p:val>
                                            <p:strVal val="0"/>
                                          </p:val>
                                        </p:tav>
                                        <p:tav tm="100000">
                                          <p:val>
                                            <p:strVal val="#ppt_w"/>
                                          </p:val>
                                        </p:tav>
                                      </p:tavLst>
                                    </p:anim>
                                    <p:anim calcmode="lin" valueType="num">
                                      <p:cBhvr additive="base">
                                        <p:cTn id="371" dur="500"/>
                                        <p:tgtEl>
                                          <p:spTgt spid="577">
                                            <p:txEl>
                                              <p:pRg st="0" end="0"/>
                                            </p:txEl>
                                          </p:spTgt>
                                        </p:tgtEl>
                                        <p:attrNameLst>
                                          <p:attrName>ppt_h</p:attrName>
                                        </p:attrNameLst>
                                      </p:cBhvr>
                                      <p:tavLst>
                                        <p:tav tm="0">
                                          <p:val>
                                            <p:strVal val="0"/>
                                          </p:val>
                                        </p:tav>
                                        <p:tav tm="100000">
                                          <p:val>
                                            <p:strVal val="#ppt_h"/>
                                          </p:val>
                                        </p:tav>
                                      </p:tavLst>
                                    </p:anim>
                                  </p:childTnLst>
                                </p:cTn>
                              </p:par>
                              <p:par>
                                <p:cTn id="372" presetID="23" presetClass="entr" presetSubtype="16" fill="hold" nodeType="withEffect">
                                  <p:stCondLst>
                                    <p:cond delay="200"/>
                                  </p:stCondLst>
                                  <p:childTnLst>
                                    <p:set>
                                      <p:cBhvr>
                                        <p:cTn id="373" dur="1" fill="hold">
                                          <p:stCondLst>
                                            <p:cond delay="0"/>
                                          </p:stCondLst>
                                        </p:cTn>
                                        <p:tgtEl>
                                          <p:spTgt spid="577">
                                            <p:txEl>
                                              <p:pRg st="1" end="1"/>
                                            </p:txEl>
                                          </p:spTgt>
                                        </p:tgtEl>
                                        <p:attrNameLst>
                                          <p:attrName>style.visibility</p:attrName>
                                        </p:attrNameLst>
                                      </p:cBhvr>
                                      <p:to>
                                        <p:strVal val="visible"/>
                                      </p:to>
                                    </p:set>
                                    <p:anim calcmode="lin" valueType="num">
                                      <p:cBhvr additive="base">
                                        <p:cTn id="374" dur="500"/>
                                        <p:tgtEl>
                                          <p:spTgt spid="577">
                                            <p:txEl>
                                              <p:pRg st="1" end="1"/>
                                            </p:txEl>
                                          </p:spTgt>
                                        </p:tgtEl>
                                        <p:attrNameLst>
                                          <p:attrName>ppt_w</p:attrName>
                                        </p:attrNameLst>
                                      </p:cBhvr>
                                      <p:tavLst>
                                        <p:tav tm="0">
                                          <p:val>
                                            <p:strVal val="0"/>
                                          </p:val>
                                        </p:tav>
                                        <p:tav tm="100000">
                                          <p:val>
                                            <p:strVal val="#ppt_w"/>
                                          </p:val>
                                        </p:tav>
                                      </p:tavLst>
                                    </p:anim>
                                    <p:anim calcmode="lin" valueType="num">
                                      <p:cBhvr additive="base">
                                        <p:cTn id="375" dur="500"/>
                                        <p:tgtEl>
                                          <p:spTgt spid="577">
                                            <p:txEl>
                                              <p:pRg st="1" end="1"/>
                                            </p:txEl>
                                          </p:spTgt>
                                        </p:tgtEl>
                                        <p:attrNameLst>
                                          <p:attrName>ppt_h</p:attrName>
                                        </p:attrNameLst>
                                      </p:cBhvr>
                                      <p:tavLst>
                                        <p:tav tm="0">
                                          <p:val>
                                            <p:strVal val="0"/>
                                          </p:val>
                                        </p:tav>
                                        <p:tav tm="100000">
                                          <p:val>
                                            <p:strVal val="#ppt_h"/>
                                          </p:val>
                                        </p:tav>
                                      </p:tavLst>
                                    </p:anim>
                                  </p:childTnLst>
                                </p:cTn>
                              </p:par>
                              <p:par>
                                <p:cTn id="376" presetID="23" presetClass="entr" presetSubtype="16" fill="hold" nodeType="withEffect">
                                  <p:stCondLst>
                                    <p:cond delay="200"/>
                                  </p:stCondLst>
                                  <p:childTnLst>
                                    <p:set>
                                      <p:cBhvr>
                                        <p:cTn id="377" dur="1" fill="hold">
                                          <p:stCondLst>
                                            <p:cond delay="0"/>
                                          </p:stCondLst>
                                        </p:cTn>
                                        <p:tgtEl>
                                          <p:spTgt spid="577">
                                            <p:txEl>
                                              <p:pRg st="2" end="2"/>
                                            </p:txEl>
                                          </p:spTgt>
                                        </p:tgtEl>
                                        <p:attrNameLst>
                                          <p:attrName>style.visibility</p:attrName>
                                        </p:attrNameLst>
                                      </p:cBhvr>
                                      <p:to>
                                        <p:strVal val="visible"/>
                                      </p:to>
                                    </p:set>
                                    <p:anim calcmode="lin" valueType="num">
                                      <p:cBhvr additive="base">
                                        <p:cTn id="378" dur="500"/>
                                        <p:tgtEl>
                                          <p:spTgt spid="577">
                                            <p:txEl>
                                              <p:pRg st="2" end="2"/>
                                            </p:txEl>
                                          </p:spTgt>
                                        </p:tgtEl>
                                        <p:attrNameLst>
                                          <p:attrName>ppt_w</p:attrName>
                                        </p:attrNameLst>
                                      </p:cBhvr>
                                      <p:tavLst>
                                        <p:tav tm="0">
                                          <p:val>
                                            <p:strVal val="0"/>
                                          </p:val>
                                        </p:tav>
                                        <p:tav tm="100000">
                                          <p:val>
                                            <p:strVal val="#ppt_w"/>
                                          </p:val>
                                        </p:tav>
                                      </p:tavLst>
                                    </p:anim>
                                    <p:anim calcmode="lin" valueType="num">
                                      <p:cBhvr additive="base">
                                        <p:cTn id="379" dur="500"/>
                                        <p:tgtEl>
                                          <p:spTgt spid="577">
                                            <p:txEl>
                                              <p:pRg st="2" end="2"/>
                                            </p:txEl>
                                          </p:spTgt>
                                        </p:tgtEl>
                                        <p:attrNameLst>
                                          <p:attrName>ppt_h</p:attrName>
                                        </p:attrNameLst>
                                      </p:cBhvr>
                                      <p:tavLst>
                                        <p:tav tm="0">
                                          <p:val>
                                            <p:strVal val="0"/>
                                          </p:val>
                                        </p:tav>
                                        <p:tav tm="100000">
                                          <p:val>
                                            <p:strVal val="#ppt_h"/>
                                          </p:val>
                                        </p:tav>
                                      </p:tavLst>
                                    </p:anim>
                                  </p:childTnLst>
                                </p:cTn>
                              </p:par>
                              <p:par>
                                <p:cTn id="380" presetID="23" presetClass="entr" presetSubtype="16" fill="hold" nodeType="withEffect">
                                  <p:stCondLst>
                                    <p:cond delay="200"/>
                                  </p:stCondLst>
                                  <p:childTnLst>
                                    <p:set>
                                      <p:cBhvr>
                                        <p:cTn id="381" dur="1" fill="hold">
                                          <p:stCondLst>
                                            <p:cond delay="0"/>
                                          </p:stCondLst>
                                        </p:cTn>
                                        <p:tgtEl>
                                          <p:spTgt spid="577">
                                            <p:txEl>
                                              <p:pRg st="3" end="3"/>
                                            </p:txEl>
                                          </p:spTgt>
                                        </p:tgtEl>
                                        <p:attrNameLst>
                                          <p:attrName>style.visibility</p:attrName>
                                        </p:attrNameLst>
                                      </p:cBhvr>
                                      <p:to>
                                        <p:strVal val="visible"/>
                                      </p:to>
                                    </p:set>
                                    <p:anim calcmode="lin" valueType="num">
                                      <p:cBhvr additive="base">
                                        <p:cTn id="382" dur="500"/>
                                        <p:tgtEl>
                                          <p:spTgt spid="577">
                                            <p:txEl>
                                              <p:pRg st="3" end="3"/>
                                            </p:txEl>
                                          </p:spTgt>
                                        </p:tgtEl>
                                        <p:attrNameLst>
                                          <p:attrName>ppt_w</p:attrName>
                                        </p:attrNameLst>
                                      </p:cBhvr>
                                      <p:tavLst>
                                        <p:tav tm="0">
                                          <p:val>
                                            <p:strVal val="0"/>
                                          </p:val>
                                        </p:tav>
                                        <p:tav tm="100000">
                                          <p:val>
                                            <p:strVal val="#ppt_w"/>
                                          </p:val>
                                        </p:tav>
                                      </p:tavLst>
                                    </p:anim>
                                    <p:anim calcmode="lin" valueType="num">
                                      <p:cBhvr additive="base">
                                        <p:cTn id="383" dur="500"/>
                                        <p:tgtEl>
                                          <p:spTgt spid="577">
                                            <p:txEl>
                                              <p:pRg st="3" end="3"/>
                                            </p:txEl>
                                          </p:spTgt>
                                        </p:tgtEl>
                                        <p:attrNameLst>
                                          <p:attrName>ppt_h</p:attrName>
                                        </p:attrNameLst>
                                      </p:cBhvr>
                                      <p:tavLst>
                                        <p:tav tm="0">
                                          <p:val>
                                            <p:strVal val="0"/>
                                          </p:val>
                                        </p:tav>
                                        <p:tav tm="100000">
                                          <p:val>
                                            <p:strVal val="#ppt_h"/>
                                          </p:val>
                                        </p:tav>
                                      </p:tavLst>
                                    </p:anim>
                                  </p:childTnLst>
                                </p:cTn>
                              </p:par>
                              <p:par>
                                <p:cTn id="384" presetID="23" presetClass="entr" presetSubtype="16" fill="hold" nodeType="withEffect">
                                  <p:stCondLst>
                                    <p:cond delay="200"/>
                                  </p:stCondLst>
                                  <p:childTnLst>
                                    <p:set>
                                      <p:cBhvr>
                                        <p:cTn id="385" dur="1" fill="hold">
                                          <p:stCondLst>
                                            <p:cond delay="0"/>
                                          </p:stCondLst>
                                        </p:cTn>
                                        <p:tgtEl>
                                          <p:spTgt spid="577">
                                            <p:txEl>
                                              <p:pRg st="4" end="4"/>
                                            </p:txEl>
                                          </p:spTgt>
                                        </p:tgtEl>
                                        <p:attrNameLst>
                                          <p:attrName>style.visibility</p:attrName>
                                        </p:attrNameLst>
                                      </p:cBhvr>
                                      <p:to>
                                        <p:strVal val="visible"/>
                                      </p:to>
                                    </p:set>
                                    <p:anim calcmode="lin" valueType="num">
                                      <p:cBhvr additive="base">
                                        <p:cTn id="386" dur="500"/>
                                        <p:tgtEl>
                                          <p:spTgt spid="577">
                                            <p:txEl>
                                              <p:pRg st="4" end="4"/>
                                            </p:txEl>
                                          </p:spTgt>
                                        </p:tgtEl>
                                        <p:attrNameLst>
                                          <p:attrName>ppt_w</p:attrName>
                                        </p:attrNameLst>
                                      </p:cBhvr>
                                      <p:tavLst>
                                        <p:tav tm="0">
                                          <p:val>
                                            <p:strVal val="0"/>
                                          </p:val>
                                        </p:tav>
                                        <p:tav tm="100000">
                                          <p:val>
                                            <p:strVal val="#ppt_w"/>
                                          </p:val>
                                        </p:tav>
                                      </p:tavLst>
                                    </p:anim>
                                    <p:anim calcmode="lin" valueType="num">
                                      <p:cBhvr additive="base">
                                        <p:cTn id="387" dur="500"/>
                                        <p:tgtEl>
                                          <p:spTgt spid="577">
                                            <p:txEl>
                                              <p:pRg st="4" end="4"/>
                                            </p:txEl>
                                          </p:spTgt>
                                        </p:tgtEl>
                                        <p:attrNameLst>
                                          <p:attrName>ppt_h</p:attrName>
                                        </p:attrNameLst>
                                      </p:cBhvr>
                                      <p:tavLst>
                                        <p:tav tm="0">
                                          <p:val>
                                            <p:strVal val="0"/>
                                          </p:val>
                                        </p:tav>
                                        <p:tav tm="100000">
                                          <p:val>
                                            <p:strVal val="#ppt_h"/>
                                          </p:val>
                                        </p:tav>
                                      </p:tavLst>
                                    </p:anim>
                                  </p:childTnLst>
                                </p:cTn>
                              </p:par>
                              <p:par>
                                <p:cTn id="388" presetID="23" presetClass="entr" presetSubtype="16" fill="hold" nodeType="withEffect">
                                  <p:stCondLst>
                                    <p:cond delay="200"/>
                                  </p:stCondLst>
                                  <p:childTnLst>
                                    <p:set>
                                      <p:cBhvr>
                                        <p:cTn id="389" dur="1" fill="hold">
                                          <p:stCondLst>
                                            <p:cond delay="0"/>
                                          </p:stCondLst>
                                        </p:cTn>
                                        <p:tgtEl>
                                          <p:spTgt spid="577">
                                            <p:txEl>
                                              <p:pRg st="5" end="5"/>
                                            </p:txEl>
                                          </p:spTgt>
                                        </p:tgtEl>
                                        <p:attrNameLst>
                                          <p:attrName>style.visibility</p:attrName>
                                        </p:attrNameLst>
                                      </p:cBhvr>
                                      <p:to>
                                        <p:strVal val="visible"/>
                                      </p:to>
                                    </p:set>
                                    <p:anim calcmode="lin" valueType="num">
                                      <p:cBhvr additive="base">
                                        <p:cTn id="390" dur="500"/>
                                        <p:tgtEl>
                                          <p:spTgt spid="577">
                                            <p:txEl>
                                              <p:pRg st="5" end="5"/>
                                            </p:txEl>
                                          </p:spTgt>
                                        </p:tgtEl>
                                        <p:attrNameLst>
                                          <p:attrName>ppt_w</p:attrName>
                                        </p:attrNameLst>
                                      </p:cBhvr>
                                      <p:tavLst>
                                        <p:tav tm="0">
                                          <p:val>
                                            <p:strVal val="0"/>
                                          </p:val>
                                        </p:tav>
                                        <p:tav tm="100000">
                                          <p:val>
                                            <p:strVal val="#ppt_w"/>
                                          </p:val>
                                        </p:tav>
                                      </p:tavLst>
                                    </p:anim>
                                    <p:anim calcmode="lin" valueType="num">
                                      <p:cBhvr additive="base">
                                        <p:cTn id="391" dur="500"/>
                                        <p:tgtEl>
                                          <p:spTgt spid="577">
                                            <p:txEl>
                                              <p:pRg st="5" end="5"/>
                                            </p:txEl>
                                          </p:spTgt>
                                        </p:tgtEl>
                                        <p:attrNameLst>
                                          <p:attrName>ppt_h</p:attrName>
                                        </p:attrNameLst>
                                      </p:cBhvr>
                                      <p:tavLst>
                                        <p:tav tm="0">
                                          <p:val>
                                            <p:strVal val="0"/>
                                          </p:val>
                                        </p:tav>
                                        <p:tav tm="100000">
                                          <p:val>
                                            <p:strVal val="#ppt_h"/>
                                          </p:val>
                                        </p:tav>
                                      </p:tavLst>
                                    </p:anim>
                                  </p:childTnLst>
                                </p:cTn>
                              </p:par>
                              <p:par>
                                <p:cTn id="392" presetID="23" presetClass="entr" presetSubtype="16" fill="hold" nodeType="withEffect">
                                  <p:stCondLst>
                                    <p:cond delay="200"/>
                                  </p:stCondLst>
                                  <p:childTnLst>
                                    <p:set>
                                      <p:cBhvr>
                                        <p:cTn id="393" dur="1" fill="hold">
                                          <p:stCondLst>
                                            <p:cond delay="0"/>
                                          </p:stCondLst>
                                        </p:cTn>
                                        <p:tgtEl>
                                          <p:spTgt spid="577">
                                            <p:txEl>
                                              <p:pRg st="6" end="6"/>
                                            </p:txEl>
                                          </p:spTgt>
                                        </p:tgtEl>
                                        <p:attrNameLst>
                                          <p:attrName>style.visibility</p:attrName>
                                        </p:attrNameLst>
                                      </p:cBhvr>
                                      <p:to>
                                        <p:strVal val="visible"/>
                                      </p:to>
                                    </p:set>
                                    <p:anim calcmode="lin" valueType="num">
                                      <p:cBhvr additive="base">
                                        <p:cTn id="394" dur="500"/>
                                        <p:tgtEl>
                                          <p:spTgt spid="577">
                                            <p:txEl>
                                              <p:pRg st="6" end="6"/>
                                            </p:txEl>
                                          </p:spTgt>
                                        </p:tgtEl>
                                        <p:attrNameLst>
                                          <p:attrName>ppt_w</p:attrName>
                                        </p:attrNameLst>
                                      </p:cBhvr>
                                      <p:tavLst>
                                        <p:tav tm="0">
                                          <p:val>
                                            <p:strVal val="0"/>
                                          </p:val>
                                        </p:tav>
                                        <p:tav tm="100000">
                                          <p:val>
                                            <p:strVal val="#ppt_w"/>
                                          </p:val>
                                        </p:tav>
                                      </p:tavLst>
                                    </p:anim>
                                    <p:anim calcmode="lin" valueType="num">
                                      <p:cBhvr additive="base">
                                        <p:cTn id="395" dur="500"/>
                                        <p:tgtEl>
                                          <p:spTgt spid="577">
                                            <p:txEl>
                                              <p:pRg st="6" end="6"/>
                                            </p:txEl>
                                          </p:spTgt>
                                        </p:tgtEl>
                                        <p:attrNameLst>
                                          <p:attrName>ppt_h</p:attrName>
                                        </p:attrNameLst>
                                      </p:cBhvr>
                                      <p:tavLst>
                                        <p:tav tm="0">
                                          <p:val>
                                            <p:strVal val="0"/>
                                          </p:val>
                                        </p:tav>
                                        <p:tav tm="100000">
                                          <p:val>
                                            <p:strVal val="#ppt_h"/>
                                          </p:val>
                                        </p:tav>
                                      </p:tavLst>
                                    </p:anim>
                                  </p:childTnLst>
                                </p:cTn>
                              </p:par>
                              <p:par>
                                <p:cTn id="396" presetID="23" presetClass="entr" presetSubtype="16" fill="hold" nodeType="withEffect">
                                  <p:stCondLst>
                                    <p:cond delay="200"/>
                                  </p:stCondLst>
                                  <p:childTnLst>
                                    <p:set>
                                      <p:cBhvr>
                                        <p:cTn id="397" dur="1" fill="hold">
                                          <p:stCondLst>
                                            <p:cond delay="0"/>
                                          </p:stCondLst>
                                        </p:cTn>
                                        <p:tgtEl>
                                          <p:spTgt spid="577">
                                            <p:txEl>
                                              <p:pRg st="7" end="7"/>
                                            </p:txEl>
                                          </p:spTgt>
                                        </p:tgtEl>
                                        <p:attrNameLst>
                                          <p:attrName>style.visibility</p:attrName>
                                        </p:attrNameLst>
                                      </p:cBhvr>
                                      <p:to>
                                        <p:strVal val="visible"/>
                                      </p:to>
                                    </p:set>
                                    <p:anim calcmode="lin" valueType="num">
                                      <p:cBhvr additive="base">
                                        <p:cTn id="398" dur="500"/>
                                        <p:tgtEl>
                                          <p:spTgt spid="577">
                                            <p:txEl>
                                              <p:pRg st="7" end="7"/>
                                            </p:txEl>
                                          </p:spTgt>
                                        </p:tgtEl>
                                        <p:attrNameLst>
                                          <p:attrName>ppt_w</p:attrName>
                                        </p:attrNameLst>
                                      </p:cBhvr>
                                      <p:tavLst>
                                        <p:tav tm="0">
                                          <p:val>
                                            <p:strVal val="0"/>
                                          </p:val>
                                        </p:tav>
                                        <p:tav tm="100000">
                                          <p:val>
                                            <p:strVal val="#ppt_w"/>
                                          </p:val>
                                        </p:tav>
                                      </p:tavLst>
                                    </p:anim>
                                    <p:anim calcmode="lin" valueType="num">
                                      <p:cBhvr additive="base">
                                        <p:cTn id="399" dur="500"/>
                                        <p:tgtEl>
                                          <p:spTgt spid="577">
                                            <p:txEl>
                                              <p:pRg st="7" end="7"/>
                                            </p:txEl>
                                          </p:spTgt>
                                        </p:tgtEl>
                                        <p:attrNameLst>
                                          <p:attrName>ppt_h</p:attrName>
                                        </p:attrNameLst>
                                      </p:cBhvr>
                                      <p:tavLst>
                                        <p:tav tm="0">
                                          <p:val>
                                            <p:strVal val="0"/>
                                          </p:val>
                                        </p:tav>
                                        <p:tav tm="100000">
                                          <p:val>
                                            <p:strVal val="#ppt_h"/>
                                          </p:val>
                                        </p:tav>
                                      </p:tavLst>
                                    </p:anim>
                                  </p:childTnLst>
                                </p:cTn>
                              </p:par>
                              <p:par>
                                <p:cTn id="400" presetID="23" presetClass="entr" presetSubtype="16" fill="hold" nodeType="withEffect">
                                  <p:stCondLst>
                                    <p:cond delay="200"/>
                                  </p:stCondLst>
                                  <p:childTnLst>
                                    <p:set>
                                      <p:cBhvr>
                                        <p:cTn id="401" dur="1" fill="hold">
                                          <p:stCondLst>
                                            <p:cond delay="0"/>
                                          </p:stCondLst>
                                        </p:cTn>
                                        <p:tgtEl>
                                          <p:spTgt spid="577">
                                            <p:txEl>
                                              <p:pRg st="8" end="8"/>
                                            </p:txEl>
                                          </p:spTgt>
                                        </p:tgtEl>
                                        <p:attrNameLst>
                                          <p:attrName>style.visibility</p:attrName>
                                        </p:attrNameLst>
                                      </p:cBhvr>
                                      <p:to>
                                        <p:strVal val="visible"/>
                                      </p:to>
                                    </p:set>
                                    <p:anim calcmode="lin" valueType="num">
                                      <p:cBhvr additive="base">
                                        <p:cTn id="402" dur="500"/>
                                        <p:tgtEl>
                                          <p:spTgt spid="577">
                                            <p:txEl>
                                              <p:pRg st="8" end="8"/>
                                            </p:txEl>
                                          </p:spTgt>
                                        </p:tgtEl>
                                        <p:attrNameLst>
                                          <p:attrName>ppt_w</p:attrName>
                                        </p:attrNameLst>
                                      </p:cBhvr>
                                      <p:tavLst>
                                        <p:tav tm="0">
                                          <p:val>
                                            <p:strVal val="0"/>
                                          </p:val>
                                        </p:tav>
                                        <p:tav tm="100000">
                                          <p:val>
                                            <p:strVal val="#ppt_w"/>
                                          </p:val>
                                        </p:tav>
                                      </p:tavLst>
                                    </p:anim>
                                    <p:anim calcmode="lin" valueType="num">
                                      <p:cBhvr additive="base">
                                        <p:cTn id="403" dur="500"/>
                                        <p:tgtEl>
                                          <p:spTgt spid="577">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eric List 2">
  <p:cSld name="Numeric List 2">
    <p:spTree>
      <p:nvGrpSpPr>
        <p:cNvPr id="1" name="Shape 53"/>
        <p:cNvGrpSpPr/>
        <p:nvPr/>
      </p:nvGrpSpPr>
      <p:grpSpPr>
        <a:xfrm>
          <a:off x="0" y="0"/>
          <a:ext cx="0" cy="0"/>
          <a:chOff x="0" y="0"/>
          <a:chExt cx="0" cy="0"/>
        </a:xfrm>
      </p:grpSpPr>
      <p:cxnSp>
        <p:nvCxnSpPr>
          <p:cNvPr id="54" name="Google Shape;54;p5"/>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55" name="Google Shape;55;p5"/>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7" name="Google Shape;57;p5"/>
          <p:cNvSpPr/>
          <p:nvPr/>
        </p:nvSpPr>
        <p:spPr>
          <a:xfrm>
            <a:off x="1946998" y="4701389"/>
            <a:ext cx="1440190" cy="1440000"/>
          </a:xfrm>
          <a:prstGeom prst="roundRect">
            <a:avLst>
              <a:gd name="adj" fmla="val 0"/>
            </a:avLst>
          </a:prstGeom>
          <a:solidFill>
            <a:schemeClr val="accent1"/>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58" name="Google Shape;58;p5"/>
          <p:cNvSpPr txBox="1">
            <a:spLocks noGrp="1"/>
          </p:cNvSpPr>
          <p:nvPr>
            <p:ph type="body" idx="3"/>
          </p:nvPr>
        </p:nvSpPr>
        <p:spPr>
          <a:xfrm>
            <a:off x="2051311" y="4915175"/>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4"/>
          </p:nvPr>
        </p:nvSpPr>
        <p:spPr>
          <a:xfrm>
            <a:off x="3658165" y="4381143"/>
            <a:ext cx="801970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0" name="Google Shape;60;p5"/>
          <p:cNvSpPr txBox="1">
            <a:spLocks noGrp="1"/>
          </p:cNvSpPr>
          <p:nvPr>
            <p:ph type="body" idx="5"/>
          </p:nvPr>
        </p:nvSpPr>
        <p:spPr>
          <a:xfrm>
            <a:off x="3658166" y="5187939"/>
            <a:ext cx="8019708"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1" name="Google Shape;61;p5"/>
          <p:cNvSpPr/>
          <p:nvPr/>
        </p:nvSpPr>
        <p:spPr>
          <a:xfrm>
            <a:off x="13169688" y="4701389"/>
            <a:ext cx="1440190" cy="1440000"/>
          </a:xfrm>
          <a:prstGeom prst="roundRect">
            <a:avLst>
              <a:gd name="adj" fmla="val 0"/>
            </a:avLst>
          </a:prstGeom>
          <a:solidFill>
            <a:schemeClr val="accent2"/>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62" name="Google Shape;62;p5"/>
          <p:cNvSpPr txBox="1">
            <a:spLocks noGrp="1"/>
          </p:cNvSpPr>
          <p:nvPr>
            <p:ph type="body" idx="6"/>
          </p:nvPr>
        </p:nvSpPr>
        <p:spPr>
          <a:xfrm>
            <a:off x="13274001" y="4915175"/>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3" name="Google Shape;63;p5"/>
          <p:cNvSpPr txBox="1">
            <a:spLocks noGrp="1"/>
          </p:cNvSpPr>
          <p:nvPr>
            <p:ph type="body" idx="7"/>
          </p:nvPr>
        </p:nvSpPr>
        <p:spPr>
          <a:xfrm>
            <a:off x="14880855" y="4381143"/>
            <a:ext cx="801970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4" name="Google Shape;64;p5"/>
          <p:cNvSpPr txBox="1">
            <a:spLocks noGrp="1"/>
          </p:cNvSpPr>
          <p:nvPr>
            <p:ph type="body" idx="8"/>
          </p:nvPr>
        </p:nvSpPr>
        <p:spPr>
          <a:xfrm>
            <a:off x="14880856" y="5187939"/>
            <a:ext cx="8019708"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5" name="Google Shape;65;p5"/>
          <p:cNvSpPr/>
          <p:nvPr/>
        </p:nvSpPr>
        <p:spPr>
          <a:xfrm>
            <a:off x="1946998" y="7681653"/>
            <a:ext cx="1440190" cy="1440000"/>
          </a:xfrm>
          <a:prstGeom prst="roundRect">
            <a:avLst>
              <a:gd name="adj" fmla="val 0"/>
            </a:avLst>
          </a:prstGeom>
          <a:solidFill>
            <a:schemeClr val="accent3"/>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66" name="Google Shape;66;p5"/>
          <p:cNvSpPr txBox="1">
            <a:spLocks noGrp="1"/>
          </p:cNvSpPr>
          <p:nvPr>
            <p:ph type="body" idx="9"/>
          </p:nvPr>
        </p:nvSpPr>
        <p:spPr>
          <a:xfrm>
            <a:off x="2051311" y="7895442"/>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7" name="Google Shape;67;p5"/>
          <p:cNvSpPr txBox="1">
            <a:spLocks noGrp="1"/>
          </p:cNvSpPr>
          <p:nvPr>
            <p:ph type="body" idx="13"/>
          </p:nvPr>
        </p:nvSpPr>
        <p:spPr>
          <a:xfrm>
            <a:off x="3658165" y="7361412"/>
            <a:ext cx="801970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8" name="Google Shape;68;p5"/>
          <p:cNvSpPr txBox="1">
            <a:spLocks noGrp="1"/>
          </p:cNvSpPr>
          <p:nvPr>
            <p:ph type="body" idx="14"/>
          </p:nvPr>
        </p:nvSpPr>
        <p:spPr>
          <a:xfrm>
            <a:off x="3658166" y="8168206"/>
            <a:ext cx="8019708"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9" name="Google Shape;69;p5"/>
          <p:cNvSpPr/>
          <p:nvPr/>
        </p:nvSpPr>
        <p:spPr>
          <a:xfrm>
            <a:off x="13169688" y="7681653"/>
            <a:ext cx="1440190" cy="1440000"/>
          </a:xfrm>
          <a:prstGeom prst="roundRect">
            <a:avLst>
              <a:gd name="adj" fmla="val 0"/>
            </a:avLst>
          </a:prstGeom>
          <a:solidFill>
            <a:schemeClr val="accent4"/>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70" name="Google Shape;70;p5"/>
          <p:cNvSpPr txBox="1">
            <a:spLocks noGrp="1"/>
          </p:cNvSpPr>
          <p:nvPr>
            <p:ph type="body" idx="15"/>
          </p:nvPr>
        </p:nvSpPr>
        <p:spPr>
          <a:xfrm>
            <a:off x="13274001" y="7895442"/>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71" name="Google Shape;71;p5"/>
          <p:cNvSpPr txBox="1">
            <a:spLocks noGrp="1"/>
          </p:cNvSpPr>
          <p:nvPr>
            <p:ph type="body" idx="16"/>
          </p:nvPr>
        </p:nvSpPr>
        <p:spPr>
          <a:xfrm>
            <a:off x="14880855" y="7361412"/>
            <a:ext cx="801970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72" name="Google Shape;72;p5"/>
          <p:cNvSpPr txBox="1">
            <a:spLocks noGrp="1"/>
          </p:cNvSpPr>
          <p:nvPr>
            <p:ph type="body" idx="17"/>
          </p:nvPr>
        </p:nvSpPr>
        <p:spPr>
          <a:xfrm>
            <a:off x="14880856" y="8168206"/>
            <a:ext cx="8019708"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73" name="Google Shape;73;p5"/>
          <p:cNvSpPr/>
          <p:nvPr/>
        </p:nvSpPr>
        <p:spPr>
          <a:xfrm>
            <a:off x="1924417" y="10639341"/>
            <a:ext cx="1440190" cy="1440000"/>
          </a:xfrm>
          <a:prstGeom prst="roundRect">
            <a:avLst>
              <a:gd name="adj" fmla="val 0"/>
            </a:avLst>
          </a:prstGeom>
          <a:solidFill>
            <a:schemeClr val="accent5"/>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74" name="Google Shape;74;p5"/>
          <p:cNvSpPr txBox="1">
            <a:spLocks noGrp="1"/>
          </p:cNvSpPr>
          <p:nvPr>
            <p:ph type="body" idx="18"/>
          </p:nvPr>
        </p:nvSpPr>
        <p:spPr>
          <a:xfrm>
            <a:off x="2028729" y="10853130"/>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75" name="Google Shape;75;p5"/>
          <p:cNvSpPr txBox="1">
            <a:spLocks noGrp="1"/>
          </p:cNvSpPr>
          <p:nvPr>
            <p:ph type="body" idx="19"/>
          </p:nvPr>
        </p:nvSpPr>
        <p:spPr>
          <a:xfrm>
            <a:off x="3635586" y="10319100"/>
            <a:ext cx="801970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76" name="Google Shape;76;p5"/>
          <p:cNvSpPr txBox="1">
            <a:spLocks noGrp="1"/>
          </p:cNvSpPr>
          <p:nvPr>
            <p:ph type="body" idx="20"/>
          </p:nvPr>
        </p:nvSpPr>
        <p:spPr>
          <a:xfrm>
            <a:off x="3635587" y="11125894"/>
            <a:ext cx="8019708"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77" name="Google Shape;77;p5"/>
          <p:cNvSpPr/>
          <p:nvPr/>
        </p:nvSpPr>
        <p:spPr>
          <a:xfrm>
            <a:off x="13169688" y="10639341"/>
            <a:ext cx="1440190" cy="1440000"/>
          </a:xfrm>
          <a:prstGeom prst="roundRect">
            <a:avLst>
              <a:gd name="adj" fmla="val 0"/>
            </a:avLst>
          </a:prstGeom>
          <a:solidFill>
            <a:schemeClr val="accent6"/>
          </a:solidFill>
          <a:ln>
            <a:noFill/>
          </a:ln>
        </p:spPr>
        <p:txBody>
          <a:bodyPr spcFirstLastPara="1" wrap="square" lIns="243725" tIns="121850" rIns="243725" bIns="121850" anchor="ctr" anchorCtr="0">
            <a:noAutofit/>
          </a:bodyPr>
          <a:lstStyle/>
          <a:p>
            <a:pPr marL="0" marR="0" lvl="0" indent="0" algn="ctr" rtl="0">
              <a:spcBef>
                <a:spcPts val="0"/>
              </a:spcBef>
              <a:spcAft>
                <a:spcPts val="0"/>
              </a:spcAft>
              <a:buNone/>
            </a:pPr>
            <a:endParaRPr sz="4000" b="0" i="0" u="none" strike="noStrike" cap="none">
              <a:solidFill>
                <a:srgbClr val="7F7F7F"/>
              </a:solidFill>
              <a:latin typeface="Calibri"/>
              <a:ea typeface="Calibri"/>
              <a:cs typeface="Calibri"/>
              <a:sym typeface="Calibri"/>
            </a:endParaRPr>
          </a:p>
        </p:txBody>
      </p:sp>
      <p:sp>
        <p:nvSpPr>
          <p:cNvPr id="78" name="Google Shape;78;p5"/>
          <p:cNvSpPr txBox="1">
            <a:spLocks noGrp="1"/>
          </p:cNvSpPr>
          <p:nvPr>
            <p:ph type="body" idx="21"/>
          </p:nvPr>
        </p:nvSpPr>
        <p:spPr>
          <a:xfrm>
            <a:off x="13274001" y="10853130"/>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79" name="Google Shape;79;p5"/>
          <p:cNvSpPr txBox="1">
            <a:spLocks noGrp="1"/>
          </p:cNvSpPr>
          <p:nvPr>
            <p:ph type="body" idx="22"/>
          </p:nvPr>
        </p:nvSpPr>
        <p:spPr>
          <a:xfrm>
            <a:off x="14880855" y="10319100"/>
            <a:ext cx="8019708"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80" name="Google Shape;80;p5"/>
          <p:cNvSpPr txBox="1">
            <a:spLocks noGrp="1"/>
          </p:cNvSpPr>
          <p:nvPr>
            <p:ph type="body" idx="23"/>
          </p:nvPr>
        </p:nvSpPr>
        <p:spPr>
          <a:xfrm>
            <a:off x="14880856" y="11125894"/>
            <a:ext cx="8019708"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200"/>
                                  </p:stCondLst>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400"/>
                                        <p:tgtEl>
                                          <p:spTgt spid="55">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5">
                                            <p:txEl>
                                              <p:pRg st="1" end="1"/>
                                            </p:txEl>
                                          </p:spTgt>
                                        </p:tgtEl>
                                        <p:attrNameLst>
                                          <p:attrName>style.visibility</p:attrName>
                                        </p:attrNameLst>
                                      </p:cBhvr>
                                      <p:to>
                                        <p:strVal val="visible"/>
                                      </p:to>
                                    </p:set>
                                    <p:animEffect transition="in" filter="fade">
                                      <p:cBhvr>
                                        <p:cTn id="13" dur="400"/>
                                        <p:tgtEl>
                                          <p:spTgt spid="55">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5">
                                            <p:txEl>
                                              <p:pRg st="2" end="2"/>
                                            </p:txEl>
                                          </p:spTgt>
                                        </p:tgtEl>
                                        <p:attrNameLst>
                                          <p:attrName>style.visibility</p:attrName>
                                        </p:attrNameLst>
                                      </p:cBhvr>
                                      <p:to>
                                        <p:strVal val="visible"/>
                                      </p:to>
                                    </p:set>
                                    <p:animEffect transition="in" filter="fade">
                                      <p:cBhvr>
                                        <p:cTn id="16" dur="400"/>
                                        <p:tgtEl>
                                          <p:spTgt spid="55">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5">
                                            <p:txEl>
                                              <p:pRg st="3" end="3"/>
                                            </p:txEl>
                                          </p:spTgt>
                                        </p:tgtEl>
                                        <p:attrNameLst>
                                          <p:attrName>style.visibility</p:attrName>
                                        </p:attrNameLst>
                                      </p:cBhvr>
                                      <p:to>
                                        <p:strVal val="visible"/>
                                      </p:to>
                                    </p:set>
                                    <p:animEffect transition="in" filter="fade">
                                      <p:cBhvr>
                                        <p:cTn id="19" dur="400"/>
                                        <p:tgtEl>
                                          <p:spTgt spid="55">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5">
                                            <p:txEl>
                                              <p:pRg st="4" end="4"/>
                                            </p:txEl>
                                          </p:spTgt>
                                        </p:tgtEl>
                                        <p:attrNameLst>
                                          <p:attrName>style.visibility</p:attrName>
                                        </p:attrNameLst>
                                      </p:cBhvr>
                                      <p:to>
                                        <p:strVal val="visible"/>
                                      </p:to>
                                    </p:set>
                                    <p:animEffect transition="in" filter="fade">
                                      <p:cBhvr>
                                        <p:cTn id="22" dur="400"/>
                                        <p:tgtEl>
                                          <p:spTgt spid="55">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5">
                                            <p:txEl>
                                              <p:pRg st="5" end="5"/>
                                            </p:txEl>
                                          </p:spTgt>
                                        </p:tgtEl>
                                        <p:attrNameLst>
                                          <p:attrName>style.visibility</p:attrName>
                                        </p:attrNameLst>
                                      </p:cBhvr>
                                      <p:to>
                                        <p:strVal val="visible"/>
                                      </p:to>
                                    </p:set>
                                    <p:animEffect transition="in" filter="fade">
                                      <p:cBhvr>
                                        <p:cTn id="25" dur="400"/>
                                        <p:tgtEl>
                                          <p:spTgt spid="55">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5">
                                            <p:txEl>
                                              <p:pRg st="6" end="6"/>
                                            </p:txEl>
                                          </p:spTgt>
                                        </p:tgtEl>
                                        <p:attrNameLst>
                                          <p:attrName>style.visibility</p:attrName>
                                        </p:attrNameLst>
                                      </p:cBhvr>
                                      <p:to>
                                        <p:strVal val="visible"/>
                                      </p:to>
                                    </p:set>
                                    <p:animEffect transition="in" filter="fade">
                                      <p:cBhvr>
                                        <p:cTn id="28" dur="400"/>
                                        <p:tgtEl>
                                          <p:spTgt spid="55">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5">
                                            <p:txEl>
                                              <p:pRg st="7" end="7"/>
                                            </p:txEl>
                                          </p:spTgt>
                                        </p:tgtEl>
                                        <p:attrNameLst>
                                          <p:attrName>style.visibility</p:attrName>
                                        </p:attrNameLst>
                                      </p:cBhvr>
                                      <p:to>
                                        <p:strVal val="visible"/>
                                      </p:to>
                                    </p:set>
                                    <p:animEffect transition="in" filter="fade">
                                      <p:cBhvr>
                                        <p:cTn id="31" dur="400"/>
                                        <p:tgtEl>
                                          <p:spTgt spid="55">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55">
                                            <p:txEl>
                                              <p:pRg st="8" end="8"/>
                                            </p:txEl>
                                          </p:spTgt>
                                        </p:tgtEl>
                                        <p:attrNameLst>
                                          <p:attrName>style.visibility</p:attrName>
                                        </p:attrNameLst>
                                      </p:cBhvr>
                                      <p:to>
                                        <p:strVal val="visible"/>
                                      </p:to>
                                    </p:set>
                                    <p:animEffect transition="in" filter="fade">
                                      <p:cBhvr>
                                        <p:cTn id="34" dur="400"/>
                                        <p:tgtEl>
                                          <p:spTgt spid="55">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56">
                                            <p:txEl>
                                              <p:pRg st="0" end="0"/>
                                            </p:txEl>
                                          </p:spTgt>
                                        </p:tgtEl>
                                        <p:attrNameLst>
                                          <p:attrName>style.visibility</p:attrName>
                                        </p:attrNameLst>
                                      </p:cBhvr>
                                      <p:to>
                                        <p:strVal val="visible"/>
                                      </p:to>
                                    </p:set>
                                    <p:anim calcmode="lin" valueType="num">
                                      <p:cBhvr additive="base">
                                        <p:cTn id="37" dur="500"/>
                                        <p:tgtEl>
                                          <p:spTgt spid="56">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56">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56">
                                            <p:txEl>
                                              <p:pRg st="1" end="1"/>
                                            </p:txEl>
                                          </p:spTgt>
                                        </p:tgtEl>
                                        <p:attrNameLst>
                                          <p:attrName>style.visibility</p:attrName>
                                        </p:attrNameLst>
                                      </p:cBhvr>
                                      <p:to>
                                        <p:strVal val="visible"/>
                                      </p:to>
                                    </p:set>
                                    <p:anim calcmode="lin" valueType="num">
                                      <p:cBhvr additive="base">
                                        <p:cTn id="41" dur="500"/>
                                        <p:tgtEl>
                                          <p:spTgt spid="56">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56">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56">
                                            <p:txEl>
                                              <p:pRg st="2" end="2"/>
                                            </p:txEl>
                                          </p:spTgt>
                                        </p:tgtEl>
                                        <p:attrNameLst>
                                          <p:attrName>style.visibility</p:attrName>
                                        </p:attrNameLst>
                                      </p:cBhvr>
                                      <p:to>
                                        <p:strVal val="visible"/>
                                      </p:to>
                                    </p:set>
                                    <p:anim calcmode="lin" valueType="num">
                                      <p:cBhvr additive="base">
                                        <p:cTn id="45" dur="500"/>
                                        <p:tgtEl>
                                          <p:spTgt spid="56">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56">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56">
                                            <p:txEl>
                                              <p:pRg st="3" end="3"/>
                                            </p:txEl>
                                          </p:spTgt>
                                        </p:tgtEl>
                                        <p:attrNameLst>
                                          <p:attrName>style.visibility</p:attrName>
                                        </p:attrNameLst>
                                      </p:cBhvr>
                                      <p:to>
                                        <p:strVal val="visible"/>
                                      </p:to>
                                    </p:set>
                                    <p:anim calcmode="lin" valueType="num">
                                      <p:cBhvr additive="base">
                                        <p:cTn id="49" dur="500"/>
                                        <p:tgtEl>
                                          <p:spTgt spid="56">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56">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56">
                                            <p:txEl>
                                              <p:pRg st="4" end="4"/>
                                            </p:txEl>
                                          </p:spTgt>
                                        </p:tgtEl>
                                        <p:attrNameLst>
                                          <p:attrName>style.visibility</p:attrName>
                                        </p:attrNameLst>
                                      </p:cBhvr>
                                      <p:to>
                                        <p:strVal val="visible"/>
                                      </p:to>
                                    </p:set>
                                    <p:anim calcmode="lin" valueType="num">
                                      <p:cBhvr additive="base">
                                        <p:cTn id="53" dur="500"/>
                                        <p:tgtEl>
                                          <p:spTgt spid="56">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56">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56">
                                            <p:txEl>
                                              <p:pRg st="5" end="5"/>
                                            </p:txEl>
                                          </p:spTgt>
                                        </p:tgtEl>
                                        <p:attrNameLst>
                                          <p:attrName>style.visibility</p:attrName>
                                        </p:attrNameLst>
                                      </p:cBhvr>
                                      <p:to>
                                        <p:strVal val="visible"/>
                                      </p:to>
                                    </p:set>
                                    <p:anim calcmode="lin" valueType="num">
                                      <p:cBhvr additive="base">
                                        <p:cTn id="57" dur="500"/>
                                        <p:tgtEl>
                                          <p:spTgt spid="56">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56">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56">
                                            <p:txEl>
                                              <p:pRg st="6" end="6"/>
                                            </p:txEl>
                                          </p:spTgt>
                                        </p:tgtEl>
                                        <p:attrNameLst>
                                          <p:attrName>style.visibility</p:attrName>
                                        </p:attrNameLst>
                                      </p:cBhvr>
                                      <p:to>
                                        <p:strVal val="visible"/>
                                      </p:to>
                                    </p:set>
                                    <p:anim calcmode="lin" valueType="num">
                                      <p:cBhvr additive="base">
                                        <p:cTn id="61" dur="500"/>
                                        <p:tgtEl>
                                          <p:spTgt spid="56">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56">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56">
                                            <p:txEl>
                                              <p:pRg st="7" end="7"/>
                                            </p:txEl>
                                          </p:spTgt>
                                        </p:tgtEl>
                                        <p:attrNameLst>
                                          <p:attrName>style.visibility</p:attrName>
                                        </p:attrNameLst>
                                      </p:cBhvr>
                                      <p:to>
                                        <p:strVal val="visible"/>
                                      </p:to>
                                    </p:set>
                                    <p:anim calcmode="lin" valueType="num">
                                      <p:cBhvr additive="base">
                                        <p:cTn id="65" dur="500"/>
                                        <p:tgtEl>
                                          <p:spTgt spid="56">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56">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56">
                                            <p:txEl>
                                              <p:pRg st="8" end="8"/>
                                            </p:txEl>
                                          </p:spTgt>
                                        </p:tgtEl>
                                        <p:attrNameLst>
                                          <p:attrName>style.visibility</p:attrName>
                                        </p:attrNameLst>
                                      </p:cBhvr>
                                      <p:to>
                                        <p:strVal val="visible"/>
                                      </p:to>
                                    </p:set>
                                    <p:anim calcmode="lin" valueType="num">
                                      <p:cBhvr additive="base">
                                        <p:cTn id="69" dur="500"/>
                                        <p:tgtEl>
                                          <p:spTgt spid="56">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56">
                                            <p:txEl>
                                              <p:pRg st="8" end="8"/>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200"/>
                                  </p:stCondLst>
                                  <p:childTnLst>
                                    <p:set>
                                      <p:cBhvr>
                                        <p:cTn id="72" dur="1" fill="hold">
                                          <p:stCondLst>
                                            <p:cond delay="0"/>
                                          </p:stCondLst>
                                        </p:cTn>
                                        <p:tgtEl>
                                          <p:spTgt spid="57"/>
                                        </p:tgtEl>
                                        <p:attrNameLst>
                                          <p:attrName>style.visibility</p:attrName>
                                        </p:attrNameLst>
                                      </p:cBhvr>
                                      <p:to>
                                        <p:strVal val="visible"/>
                                      </p:to>
                                    </p:set>
                                    <p:anim calcmode="lin" valueType="num">
                                      <p:cBhvr additive="base">
                                        <p:cTn id="73" dur="500"/>
                                        <p:tgtEl>
                                          <p:spTgt spid="57"/>
                                        </p:tgtEl>
                                        <p:attrNameLst>
                                          <p:attrName>ppt_w</p:attrName>
                                        </p:attrNameLst>
                                      </p:cBhvr>
                                      <p:tavLst>
                                        <p:tav tm="0">
                                          <p:val>
                                            <p:strVal val="0"/>
                                          </p:val>
                                        </p:tav>
                                        <p:tav tm="100000">
                                          <p:val>
                                            <p:strVal val="#ppt_w"/>
                                          </p:val>
                                        </p:tav>
                                      </p:tavLst>
                                    </p:anim>
                                    <p:anim calcmode="lin" valueType="num">
                                      <p:cBhvr additive="base">
                                        <p:cTn id="74" dur="500"/>
                                        <p:tgtEl>
                                          <p:spTgt spid="57"/>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200"/>
                                  </p:stCondLst>
                                  <p:childTnLst>
                                    <p:set>
                                      <p:cBhvr>
                                        <p:cTn id="76" dur="1" fill="hold">
                                          <p:stCondLst>
                                            <p:cond delay="0"/>
                                          </p:stCondLst>
                                        </p:cTn>
                                        <p:tgtEl>
                                          <p:spTgt spid="58">
                                            <p:txEl>
                                              <p:pRg st="0" end="0"/>
                                            </p:txEl>
                                          </p:spTgt>
                                        </p:tgtEl>
                                        <p:attrNameLst>
                                          <p:attrName>style.visibility</p:attrName>
                                        </p:attrNameLst>
                                      </p:cBhvr>
                                      <p:to>
                                        <p:strVal val="visible"/>
                                      </p:to>
                                    </p:set>
                                    <p:anim calcmode="lin" valueType="num">
                                      <p:cBhvr additive="base">
                                        <p:cTn id="77" dur="500"/>
                                        <p:tgtEl>
                                          <p:spTgt spid="58">
                                            <p:txEl>
                                              <p:pRg st="0" end="0"/>
                                            </p:txEl>
                                          </p:spTgt>
                                        </p:tgtEl>
                                        <p:attrNameLst>
                                          <p:attrName>ppt_w</p:attrName>
                                        </p:attrNameLst>
                                      </p:cBhvr>
                                      <p:tavLst>
                                        <p:tav tm="0">
                                          <p:val>
                                            <p:strVal val="0"/>
                                          </p:val>
                                        </p:tav>
                                        <p:tav tm="100000">
                                          <p:val>
                                            <p:strVal val="#ppt_w"/>
                                          </p:val>
                                        </p:tav>
                                      </p:tavLst>
                                    </p:anim>
                                    <p:anim calcmode="lin" valueType="num">
                                      <p:cBhvr additive="base">
                                        <p:cTn id="78" dur="500"/>
                                        <p:tgtEl>
                                          <p:spTgt spid="58">
                                            <p:txEl>
                                              <p:pRg st="0" end="0"/>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58">
                                            <p:txEl>
                                              <p:pRg st="1" end="1"/>
                                            </p:txEl>
                                          </p:spTgt>
                                        </p:tgtEl>
                                        <p:attrNameLst>
                                          <p:attrName>style.visibility</p:attrName>
                                        </p:attrNameLst>
                                      </p:cBhvr>
                                      <p:to>
                                        <p:strVal val="visible"/>
                                      </p:to>
                                    </p:set>
                                    <p:anim calcmode="lin" valueType="num">
                                      <p:cBhvr additive="base">
                                        <p:cTn id="81" dur="500"/>
                                        <p:tgtEl>
                                          <p:spTgt spid="58">
                                            <p:txEl>
                                              <p:pRg st="1" end="1"/>
                                            </p:txEl>
                                          </p:spTgt>
                                        </p:tgtEl>
                                        <p:attrNameLst>
                                          <p:attrName>ppt_w</p:attrName>
                                        </p:attrNameLst>
                                      </p:cBhvr>
                                      <p:tavLst>
                                        <p:tav tm="0">
                                          <p:val>
                                            <p:strVal val="0"/>
                                          </p:val>
                                        </p:tav>
                                        <p:tav tm="100000">
                                          <p:val>
                                            <p:strVal val="#ppt_w"/>
                                          </p:val>
                                        </p:tav>
                                      </p:tavLst>
                                    </p:anim>
                                    <p:anim calcmode="lin" valueType="num">
                                      <p:cBhvr additive="base">
                                        <p:cTn id="82" dur="500"/>
                                        <p:tgtEl>
                                          <p:spTgt spid="58">
                                            <p:txEl>
                                              <p:pRg st="1" end="1"/>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58">
                                            <p:txEl>
                                              <p:pRg st="2" end="2"/>
                                            </p:txEl>
                                          </p:spTgt>
                                        </p:tgtEl>
                                        <p:attrNameLst>
                                          <p:attrName>style.visibility</p:attrName>
                                        </p:attrNameLst>
                                      </p:cBhvr>
                                      <p:to>
                                        <p:strVal val="visible"/>
                                      </p:to>
                                    </p:set>
                                    <p:anim calcmode="lin" valueType="num">
                                      <p:cBhvr additive="base">
                                        <p:cTn id="85" dur="500"/>
                                        <p:tgtEl>
                                          <p:spTgt spid="58">
                                            <p:txEl>
                                              <p:pRg st="2" end="2"/>
                                            </p:txEl>
                                          </p:spTgt>
                                        </p:tgtEl>
                                        <p:attrNameLst>
                                          <p:attrName>ppt_w</p:attrName>
                                        </p:attrNameLst>
                                      </p:cBhvr>
                                      <p:tavLst>
                                        <p:tav tm="0">
                                          <p:val>
                                            <p:strVal val="0"/>
                                          </p:val>
                                        </p:tav>
                                        <p:tav tm="100000">
                                          <p:val>
                                            <p:strVal val="#ppt_w"/>
                                          </p:val>
                                        </p:tav>
                                      </p:tavLst>
                                    </p:anim>
                                    <p:anim calcmode="lin" valueType="num">
                                      <p:cBhvr additive="base">
                                        <p:cTn id="86" dur="500"/>
                                        <p:tgtEl>
                                          <p:spTgt spid="58">
                                            <p:txEl>
                                              <p:pRg st="2" end="2"/>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58">
                                            <p:txEl>
                                              <p:pRg st="3" end="3"/>
                                            </p:txEl>
                                          </p:spTgt>
                                        </p:tgtEl>
                                        <p:attrNameLst>
                                          <p:attrName>style.visibility</p:attrName>
                                        </p:attrNameLst>
                                      </p:cBhvr>
                                      <p:to>
                                        <p:strVal val="visible"/>
                                      </p:to>
                                    </p:set>
                                    <p:anim calcmode="lin" valueType="num">
                                      <p:cBhvr additive="base">
                                        <p:cTn id="89" dur="500"/>
                                        <p:tgtEl>
                                          <p:spTgt spid="58">
                                            <p:txEl>
                                              <p:pRg st="3" end="3"/>
                                            </p:txEl>
                                          </p:spTgt>
                                        </p:tgtEl>
                                        <p:attrNameLst>
                                          <p:attrName>ppt_w</p:attrName>
                                        </p:attrNameLst>
                                      </p:cBhvr>
                                      <p:tavLst>
                                        <p:tav tm="0">
                                          <p:val>
                                            <p:strVal val="0"/>
                                          </p:val>
                                        </p:tav>
                                        <p:tav tm="100000">
                                          <p:val>
                                            <p:strVal val="#ppt_w"/>
                                          </p:val>
                                        </p:tav>
                                      </p:tavLst>
                                    </p:anim>
                                    <p:anim calcmode="lin" valueType="num">
                                      <p:cBhvr additive="base">
                                        <p:cTn id="90" dur="500"/>
                                        <p:tgtEl>
                                          <p:spTgt spid="58">
                                            <p:txEl>
                                              <p:pRg st="3" end="3"/>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58">
                                            <p:txEl>
                                              <p:pRg st="4" end="4"/>
                                            </p:txEl>
                                          </p:spTgt>
                                        </p:tgtEl>
                                        <p:attrNameLst>
                                          <p:attrName>style.visibility</p:attrName>
                                        </p:attrNameLst>
                                      </p:cBhvr>
                                      <p:to>
                                        <p:strVal val="visible"/>
                                      </p:to>
                                    </p:set>
                                    <p:anim calcmode="lin" valueType="num">
                                      <p:cBhvr additive="base">
                                        <p:cTn id="93" dur="500"/>
                                        <p:tgtEl>
                                          <p:spTgt spid="58">
                                            <p:txEl>
                                              <p:pRg st="4" end="4"/>
                                            </p:txEl>
                                          </p:spTgt>
                                        </p:tgtEl>
                                        <p:attrNameLst>
                                          <p:attrName>ppt_w</p:attrName>
                                        </p:attrNameLst>
                                      </p:cBhvr>
                                      <p:tavLst>
                                        <p:tav tm="0">
                                          <p:val>
                                            <p:strVal val="0"/>
                                          </p:val>
                                        </p:tav>
                                        <p:tav tm="100000">
                                          <p:val>
                                            <p:strVal val="#ppt_w"/>
                                          </p:val>
                                        </p:tav>
                                      </p:tavLst>
                                    </p:anim>
                                    <p:anim calcmode="lin" valueType="num">
                                      <p:cBhvr additive="base">
                                        <p:cTn id="94" dur="500"/>
                                        <p:tgtEl>
                                          <p:spTgt spid="58">
                                            <p:txEl>
                                              <p:pRg st="4" end="4"/>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58">
                                            <p:txEl>
                                              <p:pRg st="5" end="5"/>
                                            </p:txEl>
                                          </p:spTgt>
                                        </p:tgtEl>
                                        <p:attrNameLst>
                                          <p:attrName>style.visibility</p:attrName>
                                        </p:attrNameLst>
                                      </p:cBhvr>
                                      <p:to>
                                        <p:strVal val="visible"/>
                                      </p:to>
                                    </p:set>
                                    <p:anim calcmode="lin" valueType="num">
                                      <p:cBhvr additive="base">
                                        <p:cTn id="97" dur="500"/>
                                        <p:tgtEl>
                                          <p:spTgt spid="58">
                                            <p:txEl>
                                              <p:pRg st="5" end="5"/>
                                            </p:txEl>
                                          </p:spTgt>
                                        </p:tgtEl>
                                        <p:attrNameLst>
                                          <p:attrName>ppt_w</p:attrName>
                                        </p:attrNameLst>
                                      </p:cBhvr>
                                      <p:tavLst>
                                        <p:tav tm="0">
                                          <p:val>
                                            <p:strVal val="0"/>
                                          </p:val>
                                        </p:tav>
                                        <p:tav tm="100000">
                                          <p:val>
                                            <p:strVal val="#ppt_w"/>
                                          </p:val>
                                        </p:tav>
                                      </p:tavLst>
                                    </p:anim>
                                    <p:anim calcmode="lin" valueType="num">
                                      <p:cBhvr additive="base">
                                        <p:cTn id="98" dur="500"/>
                                        <p:tgtEl>
                                          <p:spTgt spid="58">
                                            <p:txEl>
                                              <p:pRg st="5" end="5"/>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58">
                                            <p:txEl>
                                              <p:pRg st="6" end="6"/>
                                            </p:txEl>
                                          </p:spTgt>
                                        </p:tgtEl>
                                        <p:attrNameLst>
                                          <p:attrName>style.visibility</p:attrName>
                                        </p:attrNameLst>
                                      </p:cBhvr>
                                      <p:to>
                                        <p:strVal val="visible"/>
                                      </p:to>
                                    </p:set>
                                    <p:anim calcmode="lin" valueType="num">
                                      <p:cBhvr additive="base">
                                        <p:cTn id="101" dur="500"/>
                                        <p:tgtEl>
                                          <p:spTgt spid="58">
                                            <p:txEl>
                                              <p:pRg st="6" end="6"/>
                                            </p:txEl>
                                          </p:spTgt>
                                        </p:tgtEl>
                                        <p:attrNameLst>
                                          <p:attrName>ppt_w</p:attrName>
                                        </p:attrNameLst>
                                      </p:cBhvr>
                                      <p:tavLst>
                                        <p:tav tm="0">
                                          <p:val>
                                            <p:strVal val="0"/>
                                          </p:val>
                                        </p:tav>
                                        <p:tav tm="100000">
                                          <p:val>
                                            <p:strVal val="#ppt_w"/>
                                          </p:val>
                                        </p:tav>
                                      </p:tavLst>
                                    </p:anim>
                                    <p:anim calcmode="lin" valueType="num">
                                      <p:cBhvr additive="base">
                                        <p:cTn id="102" dur="500"/>
                                        <p:tgtEl>
                                          <p:spTgt spid="58">
                                            <p:txEl>
                                              <p:pRg st="6" end="6"/>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58">
                                            <p:txEl>
                                              <p:pRg st="7" end="7"/>
                                            </p:txEl>
                                          </p:spTgt>
                                        </p:tgtEl>
                                        <p:attrNameLst>
                                          <p:attrName>style.visibility</p:attrName>
                                        </p:attrNameLst>
                                      </p:cBhvr>
                                      <p:to>
                                        <p:strVal val="visible"/>
                                      </p:to>
                                    </p:set>
                                    <p:anim calcmode="lin" valueType="num">
                                      <p:cBhvr additive="base">
                                        <p:cTn id="105" dur="500"/>
                                        <p:tgtEl>
                                          <p:spTgt spid="58">
                                            <p:txEl>
                                              <p:pRg st="7" end="7"/>
                                            </p:txEl>
                                          </p:spTgt>
                                        </p:tgtEl>
                                        <p:attrNameLst>
                                          <p:attrName>ppt_w</p:attrName>
                                        </p:attrNameLst>
                                      </p:cBhvr>
                                      <p:tavLst>
                                        <p:tav tm="0">
                                          <p:val>
                                            <p:strVal val="0"/>
                                          </p:val>
                                        </p:tav>
                                        <p:tav tm="100000">
                                          <p:val>
                                            <p:strVal val="#ppt_w"/>
                                          </p:val>
                                        </p:tav>
                                      </p:tavLst>
                                    </p:anim>
                                    <p:anim calcmode="lin" valueType="num">
                                      <p:cBhvr additive="base">
                                        <p:cTn id="106" dur="500"/>
                                        <p:tgtEl>
                                          <p:spTgt spid="58">
                                            <p:txEl>
                                              <p:pRg st="7" end="7"/>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58">
                                            <p:txEl>
                                              <p:pRg st="8" end="8"/>
                                            </p:txEl>
                                          </p:spTgt>
                                        </p:tgtEl>
                                        <p:attrNameLst>
                                          <p:attrName>style.visibility</p:attrName>
                                        </p:attrNameLst>
                                      </p:cBhvr>
                                      <p:to>
                                        <p:strVal val="visible"/>
                                      </p:to>
                                    </p:set>
                                    <p:anim calcmode="lin" valueType="num">
                                      <p:cBhvr additive="base">
                                        <p:cTn id="109" dur="500"/>
                                        <p:tgtEl>
                                          <p:spTgt spid="58">
                                            <p:txEl>
                                              <p:pRg st="8" end="8"/>
                                            </p:txEl>
                                          </p:spTgt>
                                        </p:tgtEl>
                                        <p:attrNameLst>
                                          <p:attrName>ppt_w</p:attrName>
                                        </p:attrNameLst>
                                      </p:cBhvr>
                                      <p:tavLst>
                                        <p:tav tm="0">
                                          <p:val>
                                            <p:strVal val="0"/>
                                          </p:val>
                                        </p:tav>
                                        <p:tav tm="100000">
                                          <p:val>
                                            <p:strVal val="#ppt_w"/>
                                          </p:val>
                                        </p:tav>
                                      </p:tavLst>
                                    </p:anim>
                                    <p:anim calcmode="lin" valueType="num">
                                      <p:cBhvr additive="base">
                                        <p:cTn id="110" dur="500"/>
                                        <p:tgtEl>
                                          <p:spTgt spid="58">
                                            <p:txEl>
                                              <p:pRg st="8" end="8"/>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59">
                                            <p:txEl>
                                              <p:pRg st="0" end="0"/>
                                            </p:txEl>
                                          </p:spTgt>
                                        </p:tgtEl>
                                        <p:attrNameLst>
                                          <p:attrName>style.visibility</p:attrName>
                                        </p:attrNameLst>
                                      </p:cBhvr>
                                      <p:to>
                                        <p:strVal val="visible"/>
                                      </p:to>
                                    </p:set>
                                    <p:anim calcmode="lin" valueType="num">
                                      <p:cBhvr additive="base">
                                        <p:cTn id="113" dur="500"/>
                                        <p:tgtEl>
                                          <p:spTgt spid="59">
                                            <p:txEl>
                                              <p:pRg st="0" end="0"/>
                                            </p:txEl>
                                          </p:spTgt>
                                        </p:tgtEl>
                                        <p:attrNameLst>
                                          <p:attrName>ppt_w</p:attrName>
                                        </p:attrNameLst>
                                      </p:cBhvr>
                                      <p:tavLst>
                                        <p:tav tm="0">
                                          <p:val>
                                            <p:strVal val="0"/>
                                          </p:val>
                                        </p:tav>
                                        <p:tav tm="100000">
                                          <p:val>
                                            <p:strVal val="#ppt_w"/>
                                          </p:val>
                                        </p:tav>
                                      </p:tavLst>
                                    </p:anim>
                                    <p:anim calcmode="lin" valueType="num">
                                      <p:cBhvr additive="base">
                                        <p:cTn id="114" dur="500"/>
                                        <p:tgtEl>
                                          <p:spTgt spid="59">
                                            <p:txEl>
                                              <p:pRg st="0" end="0"/>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59">
                                            <p:txEl>
                                              <p:pRg st="1" end="1"/>
                                            </p:txEl>
                                          </p:spTgt>
                                        </p:tgtEl>
                                        <p:attrNameLst>
                                          <p:attrName>style.visibility</p:attrName>
                                        </p:attrNameLst>
                                      </p:cBhvr>
                                      <p:to>
                                        <p:strVal val="visible"/>
                                      </p:to>
                                    </p:set>
                                    <p:anim calcmode="lin" valueType="num">
                                      <p:cBhvr additive="base">
                                        <p:cTn id="117" dur="500"/>
                                        <p:tgtEl>
                                          <p:spTgt spid="59">
                                            <p:txEl>
                                              <p:pRg st="1" end="1"/>
                                            </p:txEl>
                                          </p:spTgt>
                                        </p:tgtEl>
                                        <p:attrNameLst>
                                          <p:attrName>ppt_w</p:attrName>
                                        </p:attrNameLst>
                                      </p:cBhvr>
                                      <p:tavLst>
                                        <p:tav tm="0">
                                          <p:val>
                                            <p:strVal val="0"/>
                                          </p:val>
                                        </p:tav>
                                        <p:tav tm="100000">
                                          <p:val>
                                            <p:strVal val="#ppt_w"/>
                                          </p:val>
                                        </p:tav>
                                      </p:tavLst>
                                    </p:anim>
                                    <p:anim calcmode="lin" valueType="num">
                                      <p:cBhvr additive="base">
                                        <p:cTn id="118" dur="500"/>
                                        <p:tgtEl>
                                          <p:spTgt spid="59">
                                            <p:txEl>
                                              <p:pRg st="1" end="1"/>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59">
                                            <p:txEl>
                                              <p:pRg st="2" end="2"/>
                                            </p:txEl>
                                          </p:spTgt>
                                        </p:tgtEl>
                                        <p:attrNameLst>
                                          <p:attrName>style.visibility</p:attrName>
                                        </p:attrNameLst>
                                      </p:cBhvr>
                                      <p:to>
                                        <p:strVal val="visible"/>
                                      </p:to>
                                    </p:set>
                                    <p:anim calcmode="lin" valueType="num">
                                      <p:cBhvr additive="base">
                                        <p:cTn id="121" dur="500"/>
                                        <p:tgtEl>
                                          <p:spTgt spid="59">
                                            <p:txEl>
                                              <p:pRg st="2" end="2"/>
                                            </p:txEl>
                                          </p:spTgt>
                                        </p:tgtEl>
                                        <p:attrNameLst>
                                          <p:attrName>ppt_w</p:attrName>
                                        </p:attrNameLst>
                                      </p:cBhvr>
                                      <p:tavLst>
                                        <p:tav tm="0">
                                          <p:val>
                                            <p:strVal val="0"/>
                                          </p:val>
                                        </p:tav>
                                        <p:tav tm="100000">
                                          <p:val>
                                            <p:strVal val="#ppt_w"/>
                                          </p:val>
                                        </p:tav>
                                      </p:tavLst>
                                    </p:anim>
                                    <p:anim calcmode="lin" valueType="num">
                                      <p:cBhvr additive="base">
                                        <p:cTn id="122" dur="500"/>
                                        <p:tgtEl>
                                          <p:spTgt spid="59">
                                            <p:txEl>
                                              <p:pRg st="2" end="2"/>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59">
                                            <p:txEl>
                                              <p:pRg st="3" end="3"/>
                                            </p:txEl>
                                          </p:spTgt>
                                        </p:tgtEl>
                                        <p:attrNameLst>
                                          <p:attrName>style.visibility</p:attrName>
                                        </p:attrNameLst>
                                      </p:cBhvr>
                                      <p:to>
                                        <p:strVal val="visible"/>
                                      </p:to>
                                    </p:set>
                                    <p:anim calcmode="lin" valueType="num">
                                      <p:cBhvr additive="base">
                                        <p:cTn id="125" dur="500"/>
                                        <p:tgtEl>
                                          <p:spTgt spid="59">
                                            <p:txEl>
                                              <p:pRg st="3" end="3"/>
                                            </p:txEl>
                                          </p:spTgt>
                                        </p:tgtEl>
                                        <p:attrNameLst>
                                          <p:attrName>ppt_w</p:attrName>
                                        </p:attrNameLst>
                                      </p:cBhvr>
                                      <p:tavLst>
                                        <p:tav tm="0">
                                          <p:val>
                                            <p:strVal val="0"/>
                                          </p:val>
                                        </p:tav>
                                        <p:tav tm="100000">
                                          <p:val>
                                            <p:strVal val="#ppt_w"/>
                                          </p:val>
                                        </p:tav>
                                      </p:tavLst>
                                    </p:anim>
                                    <p:anim calcmode="lin" valueType="num">
                                      <p:cBhvr additive="base">
                                        <p:cTn id="126" dur="500"/>
                                        <p:tgtEl>
                                          <p:spTgt spid="59">
                                            <p:txEl>
                                              <p:pRg st="3" end="3"/>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59">
                                            <p:txEl>
                                              <p:pRg st="4" end="4"/>
                                            </p:txEl>
                                          </p:spTgt>
                                        </p:tgtEl>
                                        <p:attrNameLst>
                                          <p:attrName>style.visibility</p:attrName>
                                        </p:attrNameLst>
                                      </p:cBhvr>
                                      <p:to>
                                        <p:strVal val="visible"/>
                                      </p:to>
                                    </p:set>
                                    <p:anim calcmode="lin" valueType="num">
                                      <p:cBhvr additive="base">
                                        <p:cTn id="129" dur="500"/>
                                        <p:tgtEl>
                                          <p:spTgt spid="59">
                                            <p:txEl>
                                              <p:pRg st="4" end="4"/>
                                            </p:txEl>
                                          </p:spTgt>
                                        </p:tgtEl>
                                        <p:attrNameLst>
                                          <p:attrName>ppt_w</p:attrName>
                                        </p:attrNameLst>
                                      </p:cBhvr>
                                      <p:tavLst>
                                        <p:tav tm="0">
                                          <p:val>
                                            <p:strVal val="0"/>
                                          </p:val>
                                        </p:tav>
                                        <p:tav tm="100000">
                                          <p:val>
                                            <p:strVal val="#ppt_w"/>
                                          </p:val>
                                        </p:tav>
                                      </p:tavLst>
                                    </p:anim>
                                    <p:anim calcmode="lin" valueType="num">
                                      <p:cBhvr additive="base">
                                        <p:cTn id="130" dur="500"/>
                                        <p:tgtEl>
                                          <p:spTgt spid="59">
                                            <p:txEl>
                                              <p:pRg st="4" end="4"/>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59">
                                            <p:txEl>
                                              <p:pRg st="5" end="5"/>
                                            </p:txEl>
                                          </p:spTgt>
                                        </p:tgtEl>
                                        <p:attrNameLst>
                                          <p:attrName>style.visibility</p:attrName>
                                        </p:attrNameLst>
                                      </p:cBhvr>
                                      <p:to>
                                        <p:strVal val="visible"/>
                                      </p:to>
                                    </p:set>
                                    <p:anim calcmode="lin" valueType="num">
                                      <p:cBhvr additive="base">
                                        <p:cTn id="133" dur="500"/>
                                        <p:tgtEl>
                                          <p:spTgt spid="59">
                                            <p:txEl>
                                              <p:pRg st="5" end="5"/>
                                            </p:txEl>
                                          </p:spTgt>
                                        </p:tgtEl>
                                        <p:attrNameLst>
                                          <p:attrName>ppt_w</p:attrName>
                                        </p:attrNameLst>
                                      </p:cBhvr>
                                      <p:tavLst>
                                        <p:tav tm="0">
                                          <p:val>
                                            <p:strVal val="0"/>
                                          </p:val>
                                        </p:tav>
                                        <p:tav tm="100000">
                                          <p:val>
                                            <p:strVal val="#ppt_w"/>
                                          </p:val>
                                        </p:tav>
                                      </p:tavLst>
                                    </p:anim>
                                    <p:anim calcmode="lin" valueType="num">
                                      <p:cBhvr additive="base">
                                        <p:cTn id="134" dur="500"/>
                                        <p:tgtEl>
                                          <p:spTgt spid="59">
                                            <p:txEl>
                                              <p:pRg st="5" end="5"/>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59">
                                            <p:txEl>
                                              <p:pRg st="6" end="6"/>
                                            </p:txEl>
                                          </p:spTgt>
                                        </p:tgtEl>
                                        <p:attrNameLst>
                                          <p:attrName>style.visibility</p:attrName>
                                        </p:attrNameLst>
                                      </p:cBhvr>
                                      <p:to>
                                        <p:strVal val="visible"/>
                                      </p:to>
                                    </p:set>
                                    <p:anim calcmode="lin" valueType="num">
                                      <p:cBhvr additive="base">
                                        <p:cTn id="137" dur="500"/>
                                        <p:tgtEl>
                                          <p:spTgt spid="59">
                                            <p:txEl>
                                              <p:pRg st="6" end="6"/>
                                            </p:txEl>
                                          </p:spTgt>
                                        </p:tgtEl>
                                        <p:attrNameLst>
                                          <p:attrName>ppt_w</p:attrName>
                                        </p:attrNameLst>
                                      </p:cBhvr>
                                      <p:tavLst>
                                        <p:tav tm="0">
                                          <p:val>
                                            <p:strVal val="0"/>
                                          </p:val>
                                        </p:tav>
                                        <p:tav tm="100000">
                                          <p:val>
                                            <p:strVal val="#ppt_w"/>
                                          </p:val>
                                        </p:tav>
                                      </p:tavLst>
                                    </p:anim>
                                    <p:anim calcmode="lin" valueType="num">
                                      <p:cBhvr additive="base">
                                        <p:cTn id="138" dur="500"/>
                                        <p:tgtEl>
                                          <p:spTgt spid="59">
                                            <p:txEl>
                                              <p:pRg st="6" end="6"/>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59">
                                            <p:txEl>
                                              <p:pRg st="7" end="7"/>
                                            </p:txEl>
                                          </p:spTgt>
                                        </p:tgtEl>
                                        <p:attrNameLst>
                                          <p:attrName>style.visibility</p:attrName>
                                        </p:attrNameLst>
                                      </p:cBhvr>
                                      <p:to>
                                        <p:strVal val="visible"/>
                                      </p:to>
                                    </p:set>
                                    <p:anim calcmode="lin" valueType="num">
                                      <p:cBhvr additive="base">
                                        <p:cTn id="141" dur="500"/>
                                        <p:tgtEl>
                                          <p:spTgt spid="59">
                                            <p:txEl>
                                              <p:pRg st="7" end="7"/>
                                            </p:txEl>
                                          </p:spTgt>
                                        </p:tgtEl>
                                        <p:attrNameLst>
                                          <p:attrName>ppt_w</p:attrName>
                                        </p:attrNameLst>
                                      </p:cBhvr>
                                      <p:tavLst>
                                        <p:tav tm="0">
                                          <p:val>
                                            <p:strVal val="0"/>
                                          </p:val>
                                        </p:tav>
                                        <p:tav tm="100000">
                                          <p:val>
                                            <p:strVal val="#ppt_w"/>
                                          </p:val>
                                        </p:tav>
                                      </p:tavLst>
                                    </p:anim>
                                    <p:anim calcmode="lin" valueType="num">
                                      <p:cBhvr additive="base">
                                        <p:cTn id="142" dur="500"/>
                                        <p:tgtEl>
                                          <p:spTgt spid="59">
                                            <p:txEl>
                                              <p:pRg st="7" end="7"/>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59">
                                            <p:txEl>
                                              <p:pRg st="8" end="8"/>
                                            </p:txEl>
                                          </p:spTgt>
                                        </p:tgtEl>
                                        <p:attrNameLst>
                                          <p:attrName>style.visibility</p:attrName>
                                        </p:attrNameLst>
                                      </p:cBhvr>
                                      <p:to>
                                        <p:strVal val="visible"/>
                                      </p:to>
                                    </p:set>
                                    <p:anim calcmode="lin" valueType="num">
                                      <p:cBhvr additive="base">
                                        <p:cTn id="145" dur="500"/>
                                        <p:tgtEl>
                                          <p:spTgt spid="59">
                                            <p:txEl>
                                              <p:pRg st="8" end="8"/>
                                            </p:txEl>
                                          </p:spTgt>
                                        </p:tgtEl>
                                        <p:attrNameLst>
                                          <p:attrName>ppt_w</p:attrName>
                                        </p:attrNameLst>
                                      </p:cBhvr>
                                      <p:tavLst>
                                        <p:tav tm="0">
                                          <p:val>
                                            <p:strVal val="0"/>
                                          </p:val>
                                        </p:tav>
                                        <p:tav tm="100000">
                                          <p:val>
                                            <p:strVal val="#ppt_w"/>
                                          </p:val>
                                        </p:tav>
                                      </p:tavLst>
                                    </p:anim>
                                    <p:anim calcmode="lin" valueType="num">
                                      <p:cBhvr additive="base">
                                        <p:cTn id="146" dur="500"/>
                                        <p:tgtEl>
                                          <p:spTgt spid="59">
                                            <p:txEl>
                                              <p:pRg st="8" end="8"/>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60">
                                            <p:txEl>
                                              <p:pRg st="0" end="0"/>
                                            </p:txEl>
                                          </p:spTgt>
                                        </p:tgtEl>
                                        <p:attrNameLst>
                                          <p:attrName>style.visibility</p:attrName>
                                        </p:attrNameLst>
                                      </p:cBhvr>
                                      <p:to>
                                        <p:strVal val="visible"/>
                                      </p:to>
                                    </p:set>
                                    <p:anim calcmode="lin" valueType="num">
                                      <p:cBhvr additive="base">
                                        <p:cTn id="149" dur="500"/>
                                        <p:tgtEl>
                                          <p:spTgt spid="60">
                                            <p:txEl>
                                              <p:pRg st="0" end="0"/>
                                            </p:txEl>
                                          </p:spTgt>
                                        </p:tgtEl>
                                        <p:attrNameLst>
                                          <p:attrName>ppt_w</p:attrName>
                                        </p:attrNameLst>
                                      </p:cBhvr>
                                      <p:tavLst>
                                        <p:tav tm="0">
                                          <p:val>
                                            <p:strVal val="0"/>
                                          </p:val>
                                        </p:tav>
                                        <p:tav tm="100000">
                                          <p:val>
                                            <p:strVal val="#ppt_w"/>
                                          </p:val>
                                        </p:tav>
                                      </p:tavLst>
                                    </p:anim>
                                    <p:anim calcmode="lin" valueType="num">
                                      <p:cBhvr additive="base">
                                        <p:cTn id="150" dur="500"/>
                                        <p:tgtEl>
                                          <p:spTgt spid="60">
                                            <p:txEl>
                                              <p:pRg st="0" end="0"/>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60">
                                            <p:txEl>
                                              <p:pRg st="1" end="1"/>
                                            </p:txEl>
                                          </p:spTgt>
                                        </p:tgtEl>
                                        <p:attrNameLst>
                                          <p:attrName>style.visibility</p:attrName>
                                        </p:attrNameLst>
                                      </p:cBhvr>
                                      <p:to>
                                        <p:strVal val="visible"/>
                                      </p:to>
                                    </p:set>
                                    <p:anim calcmode="lin" valueType="num">
                                      <p:cBhvr additive="base">
                                        <p:cTn id="153" dur="500"/>
                                        <p:tgtEl>
                                          <p:spTgt spid="60">
                                            <p:txEl>
                                              <p:pRg st="1" end="1"/>
                                            </p:txEl>
                                          </p:spTgt>
                                        </p:tgtEl>
                                        <p:attrNameLst>
                                          <p:attrName>ppt_w</p:attrName>
                                        </p:attrNameLst>
                                      </p:cBhvr>
                                      <p:tavLst>
                                        <p:tav tm="0">
                                          <p:val>
                                            <p:strVal val="0"/>
                                          </p:val>
                                        </p:tav>
                                        <p:tav tm="100000">
                                          <p:val>
                                            <p:strVal val="#ppt_w"/>
                                          </p:val>
                                        </p:tav>
                                      </p:tavLst>
                                    </p:anim>
                                    <p:anim calcmode="lin" valueType="num">
                                      <p:cBhvr additive="base">
                                        <p:cTn id="154" dur="500"/>
                                        <p:tgtEl>
                                          <p:spTgt spid="60">
                                            <p:txEl>
                                              <p:pRg st="1" end="1"/>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60">
                                            <p:txEl>
                                              <p:pRg st="2" end="2"/>
                                            </p:txEl>
                                          </p:spTgt>
                                        </p:tgtEl>
                                        <p:attrNameLst>
                                          <p:attrName>style.visibility</p:attrName>
                                        </p:attrNameLst>
                                      </p:cBhvr>
                                      <p:to>
                                        <p:strVal val="visible"/>
                                      </p:to>
                                    </p:set>
                                    <p:anim calcmode="lin" valueType="num">
                                      <p:cBhvr additive="base">
                                        <p:cTn id="157" dur="500"/>
                                        <p:tgtEl>
                                          <p:spTgt spid="60">
                                            <p:txEl>
                                              <p:pRg st="2" end="2"/>
                                            </p:txEl>
                                          </p:spTgt>
                                        </p:tgtEl>
                                        <p:attrNameLst>
                                          <p:attrName>ppt_w</p:attrName>
                                        </p:attrNameLst>
                                      </p:cBhvr>
                                      <p:tavLst>
                                        <p:tav tm="0">
                                          <p:val>
                                            <p:strVal val="0"/>
                                          </p:val>
                                        </p:tav>
                                        <p:tav tm="100000">
                                          <p:val>
                                            <p:strVal val="#ppt_w"/>
                                          </p:val>
                                        </p:tav>
                                      </p:tavLst>
                                    </p:anim>
                                    <p:anim calcmode="lin" valueType="num">
                                      <p:cBhvr additive="base">
                                        <p:cTn id="158" dur="500"/>
                                        <p:tgtEl>
                                          <p:spTgt spid="60">
                                            <p:txEl>
                                              <p:pRg st="2" end="2"/>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60">
                                            <p:txEl>
                                              <p:pRg st="3" end="3"/>
                                            </p:txEl>
                                          </p:spTgt>
                                        </p:tgtEl>
                                        <p:attrNameLst>
                                          <p:attrName>style.visibility</p:attrName>
                                        </p:attrNameLst>
                                      </p:cBhvr>
                                      <p:to>
                                        <p:strVal val="visible"/>
                                      </p:to>
                                    </p:set>
                                    <p:anim calcmode="lin" valueType="num">
                                      <p:cBhvr additive="base">
                                        <p:cTn id="161" dur="500"/>
                                        <p:tgtEl>
                                          <p:spTgt spid="60">
                                            <p:txEl>
                                              <p:pRg st="3" end="3"/>
                                            </p:txEl>
                                          </p:spTgt>
                                        </p:tgtEl>
                                        <p:attrNameLst>
                                          <p:attrName>ppt_w</p:attrName>
                                        </p:attrNameLst>
                                      </p:cBhvr>
                                      <p:tavLst>
                                        <p:tav tm="0">
                                          <p:val>
                                            <p:strVal val="0"/>
                                          </p:val>
                                        </p:tav>
                                        <p:tav tm="100000">
                                          <p:val>
                                            <p:strVal val="#ppt_w"/>
                                          </p:val>
                                        </p:tav>
                                      </p:tavLst>
                                    </p:anim>
                                    <p:anim calcmode="lin" valueType="num">
                                      <p:cBhvr additive="base">
                                        <p:cTn id="162" dur="500"/>
                                        <p:tgtEl>
                                          <p:spTgt spid="60">
                                            <p:txEl>
                                              <p:pRg st="3" end="3"/>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60">
                                            <p:txEl>
                                              <p:pRg st="4" end="4"/>
                                            </p:txEl>
                                          </p:spTgt>
                                        </p:tgtEl>
                                        <p:attrNameLst>
                                          <p:attrName>style.visibility</p:attrName>
                                        </p:attrNameLst>
                                      </p:cBhvr>
                                      <p:to>
                                        <p:strVal val="visible"/>
                                      </p:to>
                                    </p:set>
                                    <p:anim calcmode="lin" valueType="num">
                                      <p:cBhvr additive="base">
                                        <p:cTn id="165" dur="500"/>
                                        <p:tgtEl>
                                          <p:spTgt spid="60">
                                            <p:txEl>
                                              <p:pRg st="4" end="4"/>
                                            </p:txEl>
                                          </p:spTgt>
                                        </p:tgtEl>
                                        <p:attrNameLst>
                                          <p:attrName>ppt_w</p:attrName>
                                        </p:attrNameLst>
                                      </p:cBhvr>
                                      <p:tavLst>
                                        <p:tav tm="0">
                                          <p:val>
                                            <p:strVal val="0"/>
                                          </p:val>
                                        </p:tav>
                                        <p:tav tm="100000">
                                          <p:val>
                                            <p:strVal val="#ppt_w"/>
                                          </p:val>
                                        </p:tav>
                                      </p:tavLst>
                                    </p:anim>
                                    <p:anim calcmode="lin" valueType="num">
                                      <p:cBhvr additive="base">
                                        <p:cTn id="166" dur="500"/>
                                        <p:tgtEl>
                                          <p:spTgt spid="60">
                                            <p:txEl>
                                              <p:pRg st="4" end="4"/>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60">
                                            <p:txEl>
                                              <p:pRg st="5" end="5"/>
                                            </p:txEl>
                                          </p:spTgt>
                                        </p:tgtEl>
                                        <p:attrNameLst>
                                          <p:attrName>style.visibility</p:attrName>
                                        </p:attrNameLst>
                                      </p:cBhvr>
                                      <p:to>
                                        <p:strVal val="visible"/>
                                      </p:to>
                                    </p:set>
                                    <p:anim calcmode="lin" valueType="num">
                                      <p:cBhvr additive="base">
                                        <p:cTn id="169" dur="500"/>
                                        <p:tgtEl>
                                          <p:spTgt spid="60">
                                            <p:txEl>
                                              <p:pRg st="5" end="5"/>
                                            </p:txEl>
                                          </p:spTgt>
                                        </p:tgtEl>
                                        <p:attrNameLst>
                                          <p:attrName>ppt_w</p:attrName>
                                        </p:attrNameLst>
                                      </p:cBhvr>
                                      <p:tavLst>
                                        <p:tav tm="0">
                                          <p:val>
                                            <p:strVal val="0"/>
                                          </p:val>
                                        </p:tav>
                                        <p:tav tm="100000">
                                          <p:val>
                                            <p:strVal val="#ppt_w"/>
                                          </p:val>
                                        </p:tav>
                                      </p:tavLst>
                                    </p:anim>
                                    <p:anim calcmode="lin" valueType="num">
                                      <p:cBhvr additive="base">
                                        <p:cTn id="170" dur="500"/>
                                        <p:tgtEl>
                                          <p:spTgt spid="60">
                                            <p:txEl>
                                              <p:pRg st="5" end="5"/>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60">
                                            <p:txEl>
                                              <p:pRg st="6" end="6"/>
                                            </p:txEl>
                                          </p:spTgt>
                                        </p:tgtEl>
                                        <p:attrNameLst>
                                          <p:attrName>style.visibility</p:attrName>
                                        </p:attrNameLst>
                                      </p:cBhvr>
                                      <p:to>
                                        <p:strVal val="visible"/>
                                      </p:to>
                                    </p:set>
                                    <p:anim calcmode="lin" valueType="num">
                                      <p:cBhvr additive="base">
                                        <p:cTn id="173" dur="500"/>
                                        <p:tgtEl>
                                          <p:spTgt spid="60">
                                            <p:txEl>
                                              <p:pRg st="6" end="6"/>
                                            </p:txEl>
                                          </p:spTgt>
                                        </p:tgtEl>
                                        <p:attrNameLst>
                                          <p:attrName>ppt_w</p:attrName>
                                        </p:attrNameLst>
                                      </p:cBhvr>
                                      <p:tavLst>
                                        <p:tav tm="0">
                                          <p:val>
                                            <p:strVal val="0"/>
                                          </p:val>
                                        </p:tav>
                                        <p:tav tm="100000">
                                          <p:val>
                                            <p:strVal val="#ppt_w"/>
                                          </p:val>
                                        </p:tav>
                                      </p:tavLst>
                                    </p:anim>
                                    <p:anim calcmode="lin" valueType="num">
                                      <p:cBhvr additive="base">
                                        <p:cTn id="174" dur="500"/>
                                        <p:tgtEl>
                                          <p:spTgt spid="60">
                                            <p:txEl>
                                              <p:pRg st="6" end="6"/>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60">
                                            <p:txEl>
                                              <p:pRg st="7" end="7"/>
                                            </p:txEl>
                                          </p:spTgt>
                                        </p:tgtEl>
                                        <p:attrNameLst>
                                          <p:attrName>style.visibility</p:attrName>
                                        </p:attrNameLst>
                                      </p:cBhvr>
                                      <p:to>
                                        <p:strVal val="visible"/>
                                      </p:to>
                                    </p:set>
                                    <p:anim calcmode="lin" valueType="num">
                                      <p:cBhvr additive="base">
                                        <p:cTn id="177" dur="500"/>
                                        <p:tgtEl>
                                          <p:spTgt spid="60">
                                            <p:txEl>
                                              <p:pRg st="7" end="7"/>
                                            </p:txEl>
                                          </p:spTgt>
                                        </p:tgtEl>
                                        <p:attrNameLst>
                                          <p:attrName>ppt_w</p:attrName>
                                        </p:attrNameLst>
                                      </p:cBhvr>
                                      <p:tavLst>
                                        <p:tav tm="0">
                                          <p:val>
                                            <p:strVal val="0"/>
                                          </p:val>
                                        </p:tav>
                                        <p:tav tm="100000">
                                          <p:val>
                                            <p:strVal val="#ppt_w"/>
                                          </p:val>
                                        </p:tav>
                                      </p:tavLst>
                                    </p:anim>
                                    <p:anim calcmode="lin" valueType="num">
                                      <p:cBhvr additive="base">
                                        <p:cTn id="178" dur="500"/>
                                        <p:tgtEl>
                                          <p:spTgt spid="60">
                                            <p:txEl>
                                              <p:pRg st="7" end="7"/>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60">
                                            <p:txEl>
                                              <p:pRg st="8" end="8"/>
                                            </p:txEl>
                                          </p:spTgt>
                                        </p:tgtEl>
                                        <p:attrNameLst>
                                          <p:attrName>style.visibility</p:attrName>
                                        </p:attrNameLst>
                                      </p:cBhvr>
                                      <p:to>
                                        <p:strVal val="visible"/>
                                      </p:to>
                                    </p:set>
                                    <p:anim calcmode="lin" valueType="num">
                                      <p:cBhvr additive="base">
                                        <p:cTn id="181" dur="500"/>
                                        <p:tgtEl>
                                          <p:spTgt spid="60">
                                            <p:txEl>
                                              <p:pRg st="8" end="8"/>
                                            </p:txEl>
                                          </p:spTgt>
                                        </p:tgtEl>
                                        <p:attrNameLst>
                                          <p:attrName>ppt_w</p:attrName>
                                        </p:attrNameLst>
                                      </p:cBhvr>
                                      <p:tavLst>
                                        <p:tav tm="0">
                                          <p:val>
                                            <p:strVal val="0"/>
                                          </p:val>
                                        </p:tav>
                                        <p:tav tm="100000">
                                          <p:val>
                                            <p:strVal val="#ppt_w"/>
                                          </p:val>
                                        </p:tav>
                                      </p:tavLst>
                                    </p:anim>
                                    <p:anim calcmode="lin" valueType="num">
                                      <p:cBhvr additive="base">
                                        <p:cTn id="182" dur="500"/>
                                        <p:tgtEl>
                                          <p:spTgt spid="60">
                                            <p:txEl>
                                              <p:pRg st="8" end="8"/>
                                            </p:txEl>
                                          </p:spTgt>
                                        </p:tgtEl>
                                        <p:attrNameLst>
                                          <p:attrName>ppt_h</p:attrName>
                                        </p:attrNameLst>
                                      </p:cBhvr>
                                      <p:tavLst>
                                        <p:tav tm="0">
                                          <p:val>
                                            <p:strVal val="0"/>
                                          </p:val>
                                        </p:tav>
                                        <p:tav tm="100000">
                                          <p:val>
                                            <p:strVal val="#ppt_h"/>
                                          </p:val>
                                        </p:tav>
                                      </p:tavLst>
                                    </p:anim>
                                  </p:childTnLst>
                                </p:cTn>
                              </p:par>
                            </p:childTnLst>
                          </p:cTn>
                        </p:par>
                        <p:par>
                          <p:cTn id="183" fill="hold">
                            <p:stCondLst>
                              <p:cond delay="500"/>
                            </p:stCondLst>
                            <p:childTnLst>
                              <p:par>
                                <p:cTn id="184" presetID="23" presetClass="entr" presetSubtype="16" fill="hold" nodeType="afterEffect">
                                  <p:stCondLst>
                                    <p:cond delay="0"/>
                                  </p:stCondLst>
                                  <p:childTnLst>
                                    <p:set>
                                      <p:cBhvr>
                                        <p:cTn id="185" dur="1" fill="hold">
                                          <p:stCondLst>
                                            <p:cond delay="0"/>
                                          </p:stCondLst>
                                        </p:cTn>
                                        <p:tgtEl>
                                          <p:spTgt spid="61"/>
                                        </p:tgtEl>
                                        <p:attrNameLst>
                                          <p:attrName>style.visibility</p:attrName>
                                        </p:attrNameLst>
                                      </p:cBhvr>
                                      <p:to>
                                        <p:strVal val="visible"/>
                                      </p:to>
                                    </p:set>
                                    <p:anim calcmode="lin" valueType="num">
                                      <p:cBhvr additive="base">
                                        <p:cTn id="186" dur="500"/>
                                        <p:tgtEl>
                                          <p:spTgt spid="61"/>
                                        </p:tgtEl>
                                        <p:attrNameLst>
                                          <p:attrName>ppt_w</p:attrName>
                                        </p:attrNameLst>
                                      </p:cBhvr>
                                      <p:tavLst>
                                        <p:tav tm="0">
                                          <p:val>
                                            <p:strVal val="0"/>
                                          </p:val>
                                        </p:tav>
                                        <p:tav tm="100000">
                                          <p:val>
                                            <p:strVal val="#ppt_w"/>
                                          </p:val>
                                        </p:tav>
                                      </p:tavLst>
                                    </p:anim>
                                    <p:anim calcmode="lin" valueType="num">
                                      <p:cBhvr additive="base">
                                        <p:cTn id="187" dur="500"/>
                                        <p:tgtEl>
                                          <p:spTgt spid="61"/>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62">
                                            <p:txEl>
                                              <p:pRg st="0" end="0"/>
                                            </p:txEl>
                                          </p:spTgt>
                                        </p:tgtEl>
                                        <p:attrNameLst>
                                          <p:attrName>style.visibility</p:attrName>
                                        </p:attrNameLst>
                                      </p:cBhvr>
                                      <p:to>
                                        <p:strVal val="visible"/>
                                      </p:to>
                                    </p:set>
                                    <p:anim calcmode="lin" valueType="num">
                                      <p:cBhvr additive="base">
                                        <p:cTn id="190" dur="500"/>
                                        <p:tgtEl>
                                          <p:spTgt spid="62">
                                            <p:txEl>
                                              <p:pRg st="0" end="0"/>
                                            </p:txEl>
                                          </p:spTgt>
                                        </p:tgtEl>
                                        <p:attrNameLst>
                                          <p:attrName>ppt_w</p:attrName>
                                        </p:attrNameLst>
                                      </p:cBhvr>
                                      <p:tavLst>
                                        <p:tav tm="0">
                                          <p:val>
                                            <p:strVal val="0"/>
                                          </p:val>
                                        </p:tav>
                                        <p:tav tm="100000">
                                          <p:val>
                                            <p:strVal val="#ppt_w"/>
                                          </p:val>
                                        </p:tav>
                                      </p:tavLst>
                                    </p:anim>
                                    <p:anim calcmode="lin" valueType="num">
                                      <p:cBhvr additive="base">
                                        <p:cTn id="191" dur="500"/>
                                        <p:tgtEl>
                                          <p:spTgt spid="62">
                                            <p:txEl>
                                              <p:pRg st="0" end="0"/>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62">
                                            <p:txEl>
                                              <p:pRg st="1" end="1"/>
                                            </p:txEl>
                                          </p:spTgt>
                                        </p:tgtEl>
                                        <p:attrNameLst>
                                          <p:attrName>style.visibility</p:attrName>
                                        </p:attrNameLst>
                                      </p:cBhvr>
                                      <p:to>
                                        <p:strVal val="visible"/>
                                      </p:to>
                                    </p:set>
                                    <p:anim calcmode="lin" valueType="num">
                                      <p:cBhvr additive="base">
                                        <p:cTn id="194" dur="500"/>
                                        <p:tgtEl>
                                          <p:spTgt spid="62">
                                            <p:txEl>
                                              <p:pRg st="1" end="1"/>
                                            </p:txEl>
                                          </p:spTgt>
                                        </p:tgtEl>
                                        <p:attrNameLst>
                                          <p:attrName>ppt_w</p:attrName>
                                        </p:attrNameLst>
                                      </p:cBhvr>
                                      <p:tavLst>
                                        <p:tav tm="0">
                                          <p:val>
                                            <p:strVal val="0"/>
                                          </p:val>
                                        </p:tav>
                                        <p:tav tm="100000">
                                          <p:val>
                                            <p:strVal val="#ppt_w"/>
                                          </p:val>
                                        </p:tav>
                                      </p:tavLst>
                                    </p:anim>
                                    <p:anim calcmode="lin" valueType="num">
                                      <p:cBhvr additive="base">
                                        <p:cTn id="195" dur="500"/>
                                        <p:tgtEl>
                                          <p:spTgt spid="62">
                                            <p:txEl>
                                              <p:pRg st="1" end="1"/>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62">
                                            <p:txEl>
                                              <p:pRg st="2" end="2"/>
                                            </p:txEl>
                                          </p:spTgt>
                                        </p:tgtEl>
                                        <p:attrNameLst>
                                          <p:attrName>style.visibility</p:attrName>
                                        </p:attrNameLst>
                                      </p:cBhvr>
                                      <p:to>
                                        <p:strVal val="visible"/>
                                      </p:to>
                                    </p:set>
                                    <p:anim calcmode="lin" valueType="num">
                                      <p:cBhvr additive="base">
                                        <p:cTn id="198" dur="500"/>
                                        <p:tgtEl>
                                          <p:spTgt spid="62">
                                            <p:txEl>
                                              <p:pRg st="2" end="2"/>
                                            </p:txEl>
                                          </p:spTgt>
                                        </p:tgtEl>
                                        <p:attrNameLst>
                                          <p:attrName>ppt_w</p:attrName>
                                        </p:attrNameLst>
                                      </p:cBhvr>
                                      <p:tavLst>
                                        <p:tav tm="0">
                                          <p:val>
                                            <p:strVal val="0"/>
                                          </p:val>
                                        </p:tav>
                                        <p:tav tm="100000">
                                          <p:val>
                                            <p:strVal val="#ppt_w"/>
                                          </p:val>
                                        </p:tav>
                                      </p:tavLst>
                                    </p:anim>
                                    <p:anim calcmode="lin" valueType="num">
                                      <p:cBhvr additive="base">
                                        <p:cTn id="199" dur="500"/>
                                        <p:tgtEl>
                                          <p:spTgt spid="62">
                                            <p:txEl>
                                              <p:pRg st="2" end="2"/>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62">
                                            <p:txEl>
                                              <p:pRg st="3" end="3"/>
                                            </p:txEl>
                                          </p:spTgt>
                                        </p:tgtEl>
                                        <p:attrNameLst>
                                          <p:attrName>style.visibility</p:attrName>
                                        </p:attrNameLst>
                                      </p:cBhvr>
                                      <p:to>
                                        <p:strVal val="visible"/>
                                      </p:to>
                                    </p:set>
                                    <p:anim calcmode="lin" valueType="num">
                                      <p:cBhvr additive="base">
                                        <p:cTn id="202" dur="500"/>
                                        <p:tgtEl>
                                          <p:spTgt spid="62">
                                            <p:txEl>
                                              <p:pRg st="3" end="3"/>
                                            </p:txEl>
                                          </p:spTgt>
                                        </p:tgtEl>
                                        <p:attrNameLst>
                                          <p:attrName>ppt_w</p:attrName>
                                        </p:attrNameLst>
                                      </p:cBhvr>
                                      <p:tavLst>
                                        <p:tav tm="0">
                                          <p:val>
                                            <p:strVal val="0"/>
                                          </p:val>
                                        </p:tav>
                                        <p:tav tm="100000">
                                          <p:val>
                                            <p:strVal val="#ppt_w"/>
                                          </p:val>
                                        </p:tav>
                                      </p:tavLst>
                                    </p:anim>
                                    <p:anim calcmode="lin" valueType="num">
                                      <p:cBhvr additive="base">
                                        <p:cTn id="203" dur="500"/>
                                        <p:tgtEl>
                                          <p:spTgt spid="62">
                                            <p:txEl>
                                              <p:pRg st="3" end="3"/>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62">
                                            <p:txEl>
                                              <p:pRg st="4" end="4"/>
                                            </p:txEl>
                                          </p:spTgt>
                                        </p:tgtEl>
                                        <p:attrNameLst>
                                          <p:attrName>style.visibility</p:attrName>
                                        </p:attrNameLst>
                                      </p:cBhvr>
                                      <p:to>
                                        <p:strVal val="visible"/>
                                      </p:to>
                                    </p:set>
                                    <p:anim calcmode="lin" valueType="num">
                                      <p:cBhvr additive="base">
                                        <p:cTn id="206" dur="500"/>
                                        <p:tgtEl>
                                          <p:spTgt spid="62">
                                            <p:txEl>
                                              <p:pRg st="4" end="4"/>
                                            </p:txEl>
                                          </p:spTgt>
                                        </p:tgtEl>
                                        <p:attrNameLst>
                                          <p:attrName>ppt_w</p:attrName>
                                        </p:attrNameLst>
                                      </p:cBhvr>
                                      <p:tavLst>
                                        <p:tav tm="0">
                                          <p:val>
                                            <p:strVal val="0"/>
                                          </p:val>
                                        </p:tav>
                                        <p:tav tm="100000">
                                          <p:val>
                                            <p:strVal val="#ppt_w"/>
                                          </p:val>
                                        </p:tav>
                                      </p:tavLst>
                                    </p:anim>
                                    <p:anim calcmode="lin" valueType="num">
                                      <p:cBhvr additive="base">
                                        <p:cTn id="207" dur="500"/>
                                        <p:tgtEl>
                                          <p:spTgt spid="62">
                                            <p:txEl>
                                              <p:pRg st="4" end="4"/>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62">
                                            <p:txEl>
                                              <p:pRg st="5" end="5"/>
                                            </p:txEl>
                                          </p:spTgt>
                                        </p:tgtEl>
                                        <p:attrNameLst>
                                          <p:attrName>style.visibility</p:attrName>
                                        </p:attrNameLst>
                                      </p:cBhvr>
                                      <p:to>
                                        <p:strVal val="visible"/>
                                      </p:to>
                                    </p:set>
                                    <p:anim calcmode="lin" valueType="num">
                                      <p:cBhvr additive="base">
                                        <p:cTn id="210" dur="500"/>
                                        <p:tgtEl>
                                          <p:spTgt spid="62">
                                            <p:txEl>
                                              <p:pRg st="5" end="5"/>
                                            </p:txEl>
                                          </p:spTgt>
                                        </p:tgtEl>
                                        <p:attrNameLst>
                                          <p:attrName>ppt_w</p:attrName>
                                        </p:attrNameLst>
                                      </p:cBhvr>
                                      <p:tavLst>
                                        <p:tav tm="0">
                                          <p:val>
                                            <p:strVal val="0"/>
                                          </p:val>
                                        </p:tav>
                                        <p:tav tm="100000">
                                          <p:val>
                                            <p:strVal val="#ppt_w"/>
                                          </p:val>
                                        </p:tav>
                                      </p:tavLst>
                                    </p:anim>
                                    <p:anim calcmode="lin" valueType="num">
                                      <p:cBhvr additive="base">
                                        <p:cTn id="211" dur="500"/>
                                        <p:tgtEl>
                                          <p:spTgt spid="62">
                                            <p:txEl>
                                              <p:pRg st="5" end="5"/>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62">
                                            <p:txEl>
                                              <p:pRg st="6" end="6"/>
                                            </p:txEl>
                                          </p:spTgt>
                                        </p:tgtEl>
                                        <p:attrNameLst>
                                          <p:attrName>style.visibility</p:attrName>
                                        </p:attrNameLst>
                                      </p:cBhvr>
                                      <p:to>
                                        <p:strVal val="visible"/>
                                      </p:to>
                                    </p:set>
                                    <p:anim calcmode="lin" valueType="num">
                                      <p:cBhvr additive="base">
                                        <p:cTn id="214" dur="500"/>
                                        <p:tgtEl>
                                          <p:spTgt spid="62">
                                            <p:txEl>
                                              <p:pRg st="6" end="6"/>
                                            </p:txEl>
                                          </p:spTgt>
                                        </p:tgtEl>
                                        <p:attrNameLst>
                                          <p:attrName>ppt_w</p:attrName>
                                        </p:attrNameLst>
                                      </p:cBhvr>
                                      <p:tavLst>
                                        <p:tav tm="0">
                                          <p:val>
                                            <p:strVal val="0"/>
                                          </p:val>
                                        </p:tav>
                                        <p:tav tm="100000">
                                          <p:val>
                                            <p:strVal val="#ppt_w"/>
                                          </p:val>
                                        </p:tav>
                                      </p:tavLst>
                                    </p:anim>
                                    <p:anim calcmode="lin" valueType="num">
                                      <p:cBhvr additive="base">
                                        <p:cTn id="215" dur="500"/>
                                        <p:tgtEl>
                                          <p:spTgt spid="62">
                                            <p:txEl>
                                              <p:pRg st="6" end="6"/>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62">
                                            <p:txEl>
                                              <p:pRg st="7" end="7"/>
                                            </p:txEl>
                                          </p:spTgt>
                                        </p:tgtEl>
                                        <p:attrNameLst>
                                          <p:attrName>style.visibility</p:attrName>
                                        </p:attrNameLst>
                                      </p:cBhvr>
                                      <p:to>
                                        <p:strVal val="visible"/>
                                      </p:to>
                                    </p:set>
                                    <p:anim calcmode="lin" valueType="num">
                                      <p:cBhvr additive="base">
                                        <p:cTn id="218" dur="500"/>
                                        <p:tgtEl>
                                          <p:spTgt spid="62">
                                            <p:txEl>
                                              <p:pRg st="7" end="7"/>
                                            </p:txEl>
                                          </p:spTgt>
                                        </p:tgtEl>
                                        <p:attrNameLst>
                                          <p:attrName>ppt_w</p:attrName>
                                        </p:attrNameLst>
                                      </p:cBhvr>
                                      <p:tavLst>
                                        <p:tav tm="0">
                                          <p:val>
                                            <p:strVal val="0"/>
                                          </p:val>
                                        </p:tav>
                                        <p:tav tm="100000">
                                          <p:val>
                                            <p:strVal val="#ppt_w"/>
                                          </p:val>
                                        </p:tav>
                                      </p:tavLst>
                                    </p:anim>
                                    <p:anim calcmode="lin" valueType="num">
                                      <p:cBhvr additive="base">
                                        <p:cTn id="219" dur="500"/>
                                        <p:tgtEl>
                                          <p:spTgt spid="62">
                                            <p:txEl>
                                              <p:pRg st="7" end="7"/>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62">
                                            <p:txEl>
                                              <p:pRg st="8" end="8"/>
                                            </p:txEl>
                                          </p:spTgt>
                                        </p:tgtEl>
                                        <p:attrNameLst>
                                          <p:attrName>style.visibility</p:attrName>
                                        </p:attrNameLst>
                                      </p:cBhvr>
                                      <p:to>
                                        <p:strVal val="visible"/>
                                      </p:to>
                                    </p:set>
                                    <p:anim calcmode="lin" valueType="num">
                                      <p:cBhvr additive="base">
                                        <p:cTn id="222" dur="500"/>
                                        <p:tgtEl>
                                          <p:spTgt spid="62">
                                            <p:txEl>
                                              <p:pRg st="8" end="8"/>
                                            </p:txEl>
                                          </p:spTgt>
                                        </p:tgtEl>
                                        <p:attrNameLst>
                                          <p:attrName>ppt_w</p:attrName>
                                        </p:attrNameLst>
                                      </p:cBhvr>
                                      <p:tavLst>
                                        <p:tav tm="0">
                                          <p:val>
                                            <p:strVal val="0"/>
                                          </p:val>
                                        </p:tav>
                                        <p:tav tm="100000">
                                          <p:val>
                                            <p:strVal val="#ppt_w"/>
                                          </p:val>
                                        </p:tav>
                                      </p:tavLst>
                                    </p:anim>
                                    <p:anim calcmode="lin" valueType="num">
                                      <p:cBhvr additive="base">
                                        <p:cTn id="223" dur="500"/>
                                        <p:tgtEl>
                                          <p:spTgt spid="62">
                                            <p:txEl>
                                              <p:pRg st="8" end="8"/>
                                            </p:txEl>
                                          </p:spTgt>
                                        </p:tgtEl>
                                        <p:attrNameLst>
                                          <p:attrName>ppt_h</p:attrName>
                                        </p:attrNameLst>
                                      </p:cBhvr>
                                      <p:tavLst>
                                        <p:tav tm="0">
                                          <p:val>
                                            <p:strVal val="0"/>
                                          </p:val>
                                        </p:tav>
                                        <p:tav tm="100000">
                                          <p:val>
                                            <p:strVal val="#ppt_h"/>
                                          </p:val>
                                        </p:tav>
                                      </p:tavLst>
                                    </p:anim>
                                  </p:childTnLst>
                                </p:cTn>
                              </p:par>
                              <p:par>
                                <p:cTn id="224" presetID="23" presetClass="entr" presetSubtype="16" fill="hold" nodeType="withEffect">
                                  <p:stCondLst>
                                    <p:cond delay="200"/>
                                  </p:stCondLst>
                                  <p:childTnLst>
                                    <p:set>
                                      <p:cBhvr>
                                        <p:cTn id="225" dur="1" fill="hold">
                                          <p:stCondLst>
                                            <p:cond delay="0"/>
                                          </p:stCondLst>
                                        </p:cTn>
                                        <p:tgtEl>
                                          <p:spTgt spid="63">
                                            <p:txEl>
                                              <p:pRg st="0" end="0"/>
                                            </p:txEl>
                                          </p:spTgt>
                                        </p:tgtEl>
                                        <p:attrNameLst>
                                          <p:attrName>style.visibility</p:attrName>
                                        </p:attrNameLst>
                                      </p:cBhvr>
                                      <p:to>
                                        <p:strVal val="visible"/>
                                      </p:to>
                                    </p:set>
                                    <p:anim calcmode="lin" valueType="num">
                                      <p:cBhvr additive="base">
                                        <p:cTn id="226" dur="500"/>
                                        <p:tgtEl>
                                          <p:spTgt spid="63">
                                            <p:txEl>
                                              <p:pRg st="0" end="0"/>
                                            </p:txEl>
                                          </p:spTgt>
                                        </p:tgtEl>
                                        <p:attrNameLst>
                                          <p:attrName>ppt_w</p:attrName>
                                        </p:attrNameLst>
                                      </p:cBhvr>
                                      <p:tavLst>
                                        <p:tav tm="0">
                                          <p:val>
                                            <p:strVal val="0"/>
                                          </p:val>
                                        </p:tav>
                                        <p:tav tm="100000">
                                          <p:val>
                                            <p:strVal val="#ppt_w"/>
                                          </p:val>
                                        </p:tav>
                                      </p:tavLst>
                                    </p:anim>
                                    <p:anim calcmode="lin" valueType="num">
                                      <p:cBhvr additive="base">
                                        <p:cTn id="227" dur="500"/>
                                        <p:tgtEl>
                                          <p:spTgt spid="63">
                                            <p:txEl>
                                              <p:pRg st="0" end="0"/>
                                            </p:txEl>
                                          </p:spTgt>
                                        </p:tgtEl>
                                        <p:attrNameLst>
                                          <p:attrName>ppt_h</p:attrName>
                                        </p:attrNameLst>
                                      </p:cBhvr>
                                      <p:tavLst>
                                        <p:tav tm="0">
                                          <p:val>
                                            <p:strVal val="0"/>
                                          </p:val>
                                        </p:tav>
                                        <p:tav tm="100000">
                                          <p:val>
                                            <p:strVal val="#ppt_h"/>
                                          </p:val>
                                        </p:tav>
                                      </p:tavLst>
                                    </p:anim>
                                  </p:childTnLst>
                                </p:cTn>
                              </p:par>
                              <p:par>
                                <p:cTn id="228" presetID="23" presetClass="entr" presetSubtype="16" fill="hold" nodeType="withEffect">
                                  <p:stCondLst>
                                    <p:cond delay="200"/>
                                  </p:stCondLst>
                                  <p:childTnLst>
                                    <p:set>
                                      <p:cBhvr>
                                        <p:cTn id="229" dur="1" fill="hold">
                                          <p:stCondLst>
                                            <p:cond delay="0"/>
                                          </p:stCondLst>
                                        </p:cTn>
                                        <p:tgtEl>
                                          <p:spTgt spid="63">
                                            <p:txEl>
                                              <p:pRg st="1" end="1"/>
                                            </p:txEl>
                                          </p:spTgt>
                                        </p:tgtEl>
                                        <p:attrNameLst>
                                          <p:attrName>style.visibility</p:attrName>
                                        </p:attrNameLst>
                                      </p:cBhvr>
                                      <p:to>
                                        <p:strVal val="visible"/>
                                      </p:to>
                                    </p:set>
                                    <p:anim calcmode="lin" valueType="num">
                                      <p:cBhvr additive="base">
                                        <p:cTn id="230" dur="500"/>
                                        <p:tgtEl>
                                          <p:spTgt spid="63">
                                            <p:txEl>
                                              <p:pRg st="1" end="1"/>
                                            </p:txEl>
                                          </p:spTgt>
                                        </p:tgtEl>
                                        <p:attrNameLst>
                                          <p:attrName>ppt_w</p:attrName>
                                        </p:attrNameLst>
                                      </p:cBhvr>
                                      <p:tavLst>
                                        <p:tav tm="0">
                                          <p:val>
                                            <p:strVal val="0"/>
                                          </p:val>
                                        </p:tav>
                                        <p:tav tm="100000">
                                          <p:val>
                                            <p:strVal val="#ppt_w"/>
                                          </p:val>
                                        </p:tav>
                                      </p:tavLst>
                                    </p:anim>
                                    <p:anim calcmode="lin" valueType="num">
                                      <p:cBhvr additive="base">
                                        <p:cTn id="231" dur="500"/>
                                        <p:tgtEl>
                                          <p:spTgt spid="63">
                                            <p:txEl>
                                              <p:pRg st="1" end="1"/>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63">
                                            <p:txEl>
                                              <p:pRg st="2" end="2"/>
                                            </p:txEl>
                                          </p:spTgt>
                                        </p:tgtEl>
                                        <p:attrNameLst>
                                          <p:attrName>style.visibility</p:attrName>
                                        </p:attrNameLst>
                                      </p:cBhvr>
                                      <p:to>
                                        <p:strVal val="visible"/>
                                      </p:to>
                                    </p:set>
                                    <p:anim calcmode="lin" valueType="num">
                                      <p:cBhvr additive="base">
                                        <p:cTn id="234" dur="500"/>
                                        <p:tgtEl>
                                          <p:spTgt spid="63">
                                            <p:txEl>
                                              <p:pRg st="2" end="2"/>
                                            </p:txEl>
                                          </p:spTgt>
                                        </p:tgtEl>
                                        <p:attrNameLst>
                                          <p:attrName>ppt_w</p:attrName>
                                        </p:attrNameLst>
                                      </p:cBhvr>
                                      <p:tavLst>
                                        <p:tav tm="0">
                                          <p:val>
                                            <p:strVal val="0"/>
                                          </p:val>
                                        </p:tav>
                                        <p:tav tm="100000">
                                          <p:val>
                                            <p:strVal val="#ppt_w"/>
                                          </p:val>
                                        </p:tav>
                                      </p:tavLst>
                                    </p:anim>
                                    <p:anim calcmode="lin" valueType="num">
                                      <p:cBhvr additive="base">
                                        <p:cTn id="235" dur="500"/>
                                        <p:tgtEl>
                                          <p:spTgt spid="63">
                                            <p:txEl>
                                              <p:pRg st="2" end="2"/>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63">
                                            <p:txEl>
                                              <p:pRg st="3" end="3"/>
                                            </p:txEl>
                                          </p:spTgt>
                                        </p:tgtEl>
                                        <p:attrNameLst>
                                          <p:attrName>style.visibility</p:attrName>
                                        </p:attrNameLst>
                                      </p:cBhvr>
                                      <p:to>
                                        <p:strVal val="visible"/>
                                      </p:to>
                                    </p:set>
                                    <p:anim calcmode="lin" valueType="num">
                                      <p:cBhvr additive="base">
                                        <p:cTn id="238" dur="500"/>
                                        <p:tgtEl>
                                          <p:spTgt spid="63">
                                            <p:txEl>
                                              <p:pRg st="3" end="3"/>
                                            </p:txEl>
                                          </p:spTgt>
                                        </p:tgtEl>
                                        <p:attrNameLst>
                                          <p:attrName>ppt_w</p:attrName>
                                        </p:attrNameLst>
                                      </p:cBhvr>
                                      <p:tavLst>
                                        <p:tav tm="0">
                                          <p:val>
                                            <p:strVal val="0"/>
                                          </p:val>
                                        </p:tav>
                                        <p:tav tm="100000">
                                          <p:val>
                                            <p:strVal val="#ppt_w"/>
                                          </p:val>
                                        </p:tav>
                                      </p:tavLst>
                                    </p:anim>
                                    <p:anim calcmode="lin" valueType="num">
                                      <p:cBhvr additive="base">
                                        <p:cTn id="239" dur="500"/>
                                        <p:tgtEl>
                                          <p:spTgt spid="63">
                                            <p:txEl>
                                              <p:pRg st="3" end="3"/>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63">
                                            <p:txEl>
                                              <p:pRg st="4" end="4"/>
                                            </p:txEl>
                                          </p:spTgt>
                                        </p:tgtEl>
                                        <p:attrNameLst>
                                          <p:attrName>style.visibility</p:attrName>
                                        </p:attrNameLst>
                                      </p:cBhvr>
                                      <p:to>
                                        <p:strVal val="visible"/>
                                      </p:to>
                                    </p:set>
                                    <p:anim calcmode="lin" valueType="num">
                                      <p:cBhvr additive="base">
                                        <p:cTn id="242" dur="500"/>
                                        <p:tgtEl>
                                          <p:spTgt spid="63">
                                            <p:txEl>
                                              <p:pRg st="4" end="4"/>
                                            </p:txEl>
                                          </p:spTgt>
                                        </p:tgtEl>
                                        <p:attrNameLst>
                                          <p:attrName>ppt_w</p:attrName>
                                        </p:attrNameLst>
                                      </p:cBhvr>
                                      <p:tavLst>
                                        <p:tav tm="0">
                                          <p:val>
                                            <p:strVal val="0"/>
                                          </p:val>
                                        </p:tav>
                                        <p:tav tm="100000">
                                          <p:val>
                                            <p:strVal val="#ppt_w"/>
                                          </p:val>
                                        </p:tav>
                                      </p:tavLst>
                                    </p:anim>
                                    <p:anim calcmode="lin" valueType="num">
                                      <p:cBhvr additive="base">
                                        <p:cTn id="243" dur="500"/>
                                        <p:tgtEl>
                                          <p:spTgt spid="63">
                                            <p:txEl>
                                              <p:pRg st="4" end="4"/>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63">
                                            <p:txEl>
                                              <p:pRg st="5" end="5"/>
                                            </p:txEl>
                                          </p:spTgt>
                                        </p:tgtEl>
                                        <p:attrNameLst>
                                          <p:attrName>style.visibility</p:attrName>
                                        </p:attrNameLst>
                                      </p:cBhvr>
                                      <p:to>
                                        <p:strVal val="visible"/>
                                      </p:to>
                                    </p:set>
                                    <p:anim calcmode="lin" valueType="num">
                                      <p:cBhvr additive="base">
                                        <p:cTn id="246" dur="500"/>
                                        <p:tgtEl>
                                          <p:spTgt spid="63">
                                            <p:txEl>
                                              <p:pRg st="5" end="5"/>
                                            </p:txEl>
                                          </p:spTgt>
                                        </p:tgtEl>
                                        <p:attrNameLst>
                                          <p:attrName>ppt_w</p:attrName>
                                        </p:attrNameLst>
                                      </p:cBhvr>
                                      <p:tavLst>
                                        <p:tav tm="0">
                                          <p:val>
                                            <p:strVal val="0"/>
                                          </p:val>
                                        </p:tav>
                                        <p:tav tm="100000">
                                          <p:val>
                                            <p:strVal val="#ppt_w"/>
                                          </p:val>
                                        </p:tav>
                                      </p:tavLst>
                                    </p:anim>
                                    <p:anim calcmode="lin" valueType="num">
                                      <p:cBhvr additive="base">
                                        <p:cTn id="247" dur="500"/>
                                        <p:tgtEl>
                                          <p:spTgt spid="63">
                                            <p:txEl>
                                              <p:pRg st="5" end="5"/>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63">
                                            <p:txEl>
                                              <p:pRg st="6" end="6"/>
                                            </p:txEl>
                                          </p:spTgt>
                                        </p:tgtEl>
                                        <p:attrNameLst>
                                          <p:attrName>style.visibility</p:attrName>
                                        </p:attrNameLst>
                                      </p:cBhvr>
                                      <p:to>
                                        <p:strVal val="visible"/>
                                      </p:to>
                                    </p:set>
                                    <p:anim calcmode="lin" valueType="num">
                                      <p:cBhvr additive="base">
                                        <p:cTn id="250" dur="500"/>
                                        <p:tgtEl>
                                          <p:spTgt spid="63">
                                            <p:txEl>
                                              <p:pRg st="6" end="6"/>
                                            </p:txEl>
                                          </p:spTgt>
                                        </p:tgtEl>
                                        <p:attrNameLst>
                                          <p:attrName>ppt_w</p:attrName>
                                        </p:attrNameLst>
                                      </p:cBhvr>
                                      <p:tavLst>
                                        <p:tav tm="0">
                                          <p:val>
                                            <p:strVal val="0"/>
                                          </p:val>
                                        </p:tav>
                                        <p:tav tm="100000">
                                          <p:val>
                                            <p:strVal val="#ppt_w"/>
                                          </p:val>
                                        </p:tav>
                                      </p:tavLst>
                                    </p:anim>
                                    <p:anim calcmode="lin" valueType="num">
                                      <p:cBhvr additive="base">
                                        <p:cTn id="251" dur="500"/>
                                        <p:tgtEl>
                                          <p:spTgt spid="63">
                                            <p:txEl>
                                              <p:pRg st="6" end="6"/>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63">
                                            <p:txEl>
                                              <p:pRg st="7" end="7"/>
                                            </p:txEl>
                                          </p:spTgt>
                                        </p:tgtEl>
                                        <p:attrNameLst>
                                          <p:attrName>style.visibility</p:attrName>
                                        </p:attrNameLst>
                                      </p:cBhvr>
                                      <p:to>
                                        <p:strVal val="visible"/>
                                      </p:to>
                                    </p:set>
                                    <p:anim calcmode="lin" valueType="num">
                                      <p:cBhvr additive="base">
                                        <p:cTn id="254" dur="500"/>
                                        <p:tgtEl>
                                          <p:spTgt spid="63">
                                            <p:txEl>
                                              <p:pRg st="7" end="7"/>
                                            </p:txEl>
                                          </p:spTgt>
                                        </p:tgtEl>
                                        <p:attrNameLst>
                                          <p:attrName>ppt_w</p:attrName>
                                        </p:attrNameLst>
                                      </p:cBhvr>
                                      <p:tavLst>
                                        <p:tav tm="0">
                                          <p:val>
                                            <p:strVal val="0"/>
                                          </p:val>
                                        </p:tav>
                                        <p:tav tm="100000">
                                          <p:val>
                                            <p:strVal val="#ppt_w"/>
                                          </p:val>
                                        </p:tav>
                                      </p:tavLst>
                                    </p:anim>
                                    <p:anim calcmode="lin" valueType="num">
                                      <p:cBhvr additive="base">
                                        <p:cTn id="255" dur="500"/>
                                        <p:tgtEl>
                                          <p:spTgt spid="63">
                                            <p:txEl>
                                              <p:pRg st="7" end="7"/>
                                            </p:txEl>
                                          </p:spTgt>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63">
                                            <p:txEl>
                                              <p:pRg st="8" end="8"/>
                                            </p:txEl>
                                          </p:spTgt>
                                        </p:tgtEl>
                                        <p:attrNameLst>
                                          <p:attrName>style.visibility</p:attrName>
                                        </p:attrNameLst>
                                      </p:cBhvr>
                                      <p:to>
                                        <p:strVal val="visible"/>
                                      </p:to>
                                    </p:set>
                                    <p:anim calcmode="lin" valueType="num">
                                      <p:cBhvr additive="base">
                                        <p:cTn id="258" dur="500"/>
                                        <p:tgtEl>
                                          <p:spTgt spid="63">
                                            <p:txEl>
                                              <p:pRg st="8" end="8"/>
                                            </p:txEl>
                                          </p:spTgt>
                                        </p:tgtEl>
                                        <p:attrNameLst>
                                          <p:attrName>ppt_w</p:attrName>
                                        </p:attrNameLst>
                                      </p:cBhvr>
                                      <p:tavLst>
                                        <p:tav tm="0">
                                          <p:val>
                                            <p:strVal val="0"/>
                                          </p:val>
                                        </p:tav>
                                        <p:tav tm="100000">
                                          <p:val>
                                            <p:strVal val="#ppt_w"/>
                                          </p:val>
                                        </p:tav>
                                      </p:tavLst>
                                    </p:anim>
                                    <p:anim calcmode="lin" valueType="num">
                                      <p:cBhvr additive="base">
                                        <p:cTn id="259" dur="500"/>
                                        <p:tgtEl>
                                          <p:spTgt spid="63">
                                            <p:txEl>
                                              <p:pRg st="8" end="8"/>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64">
                                            <p:txEl>
                                              <p:pRg st="0" end="0"/>
                                            </p:txEl>
                                          </p:spTgt>
                                        </p:tgtEl>
                                        <p:attrNameLst>
                                          <p:attrName>style.visibility</p:attrName>
                                        </p:attrNameLst>
                                      </p:cBhvr>
                                      <p:to>
                                        <p:strVal val="visible"/>
                                      </p:to>
                                    </p:set>
                                    <p:anim calcmode="lin" valueType="num">
                                      <p:cBhvr additive="base">
                                        <p:cTn id="262" dur="500"/>
                                        <p:tgtEl>
                                          <p:spTgt spid="64">
                                            <p:txEl>
                                              <p:pRg st="0" end="0"/>
                                            </p:txEl>
                                          </p:spTgt>
                                        </p:tgtEl>
                                        <p:attrNameLst>
                                          <p:attrName>ppt_w</p:attrName>
                                        </p:attrNameLst>
                                      </p:cBhvr>
                                      <p:tavLst>
                                        <p:tav tm="0">
                                          <p:val>
                                            <p:strVal val="0"/>
                                          </p:val>
                                        </p:tav>
                                        <p:tav tm="100000">
                                          <p:val>
                                            <p:strVal val="#ppt_w"/>
                                          </p:val>
                                        </p:tav>
                                      </p:tavLst>
                                    </p:anim>
                                    <p:anim calcmode="lin" valueType="num">
                                      <p:cBhvr additive="base">
                                        <p:cTn id="263" dur="500"/>
                                        <p:tgtEl>
                                          <p:spTgt spid="64">
                                            <p:txEl>
                                              <p:pRg st="0" end="0"/>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64">
                                            <p:txEl>
                                              <p:pRg st="1" end="1"/>
                                            </p:txEl>
                                          </p:spTgt>
                                        </p:tgtEl>
                                        <p:attrNameLst>
                                          <p:attrName>style.visibility</p:attrName>
                                        </p:attrNameLst>
                                      </p:cBhvr>
                                      <p:to>
                                        <p:strVal val="visible"/>
                                      </p:to>
                                    </p:set>
                                    <p:anim calcmode="lin" valueType="num">
                                      <p:cBhvr additive="base">
                                        <p:cTn id="266" dur="500"/>
                                        <p:tgtEl>
                                          <p:spTgt spid="64">
                                            <p:txEl>
                                              <p:pRg st="1" end="1"/>
                                            </p:txEl>
                                          </p:spTgt>
                                        </p:tgtEl>
                                        <p:attrNameLst>
                                          <p:attrName>ppt_w</p:attrName>
                                        </p:attrNameLst>
                                      </p:cBhvr>
                                      <p:tavLst>
                                        <p:tav tm="0">
                                          <p:val>
                                            <p:strVal val="0"/>
                                          </p:val>
                                        </p:tav>
                                        <p:tav tm="100000">
                                          <p:val>
                                            <p:strVal val="#ppt_w"/>
                                          </p:val>
                                        </p:tav>
                                      </p:tavLst>
                                    </p:anim>
                                    <p:anim calcmode="lin" valueType="num">
                                      <p:cBhvr additive="base">
                                        <p:cTn id="267" dur="500"/>
                                        <p:tgtEl>
                                          <p:spTgt spid="64">
                                            <p:txEl>
                                              <p:pRg st="1" end="1"/>
                                            </p:txEl>
                                          </p:spTgt>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64">
                                            <p:txEl>
                                              <p:pRg st="2" end="2"/>
                                            </p:txEl>
                                          </p:spTgt>
                                        </p:tgtEl>
                                        <p:attrNameLst>
                                          <p:attrName>style.visibility</p:attrName>
                                        </p:attrNameLst>
                                      </p:cBhvr>
                                      <p:to>
                                        <p:strVal val="visible"/>
                                      </p:to>
                                    </p:set>
                                    <p:anim calcmode="lin" valueType="num">
                                      <p:cBhvr additive="base">
                                        <p:cTn id="270" dur="500"/>
                                        <p:tgtEl>
                                          <p:spTgt spid="64">
                                            <p:txEl>
                                              <p:pRg st="2" end="2"/>
                                            </p:txEl>
                                          </p:spTgt>
                                        </p:tgtEl>
                                        <p:attrNameLst>
                                          <p:attrName>ppt_w</p:attrName>
                                        </p:attrNameLst>
                                      </p:cBhvr>
                                      <p:tavLst>
                                        <p:tav tm="0">
                                          <p:val>
                                            <p:strVal val="0"/>
                                          </p:val>
                                        </p:tav>
                                        <p:tav tm="100000">
                                          <p:val>
                                            <p:strVal val="#ppt_w"/>
                                          </p:val>
                                        </p:tav>
                                      </p:tavLst>
                                    </p:anim>
                                    <p:anim calcmode="lin" valueType="num">
                                      <p:cBhvr additive="base">
                                        <p:cTn id="271" dur="500"/>
                                        <p:tgtEl>
                                          <p:spTgt spid="64">
                                            <p:txEl>
                                              <p:pRg st="2" end="2"/>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64">
                                            <p:txEl>
                                              <p:pRg st="3" end="3"/>
                                            </p:txEl>
                                          </p:spTgt>
                                        </p:tgtEl>
                                        <p:attrNameLst>
                                          <p:attrName>style.visibility</p:attrName>
                                        </p:attrNameLst>
                                      </p:cBhvr>
                                      <p:to>
                                        <p:strVal val="visible"/>
                                      </p:to>
                                    </p:set>
                                    <p:anim calcmode="lin" valueType="num">
                                      <p:cBhvr additive="base">
                                        <p:cTn id="274" dur="500"/>
                                        <p:tgtEl>
                                          <p:spTgt spid="64">
                                            <p:txEl>
                                              <p:pRg st="3" end="3"/>
                                            </p:txEl>
                                          </p:spTgt>
                                        </p:tgtEl>
                                        <p:attrNameLst>
                                          <p:attrName>ppt_w</p:attrName>
                                        </p:attrNameLst>
                                      </p:cBhvr>
                                      <p:tavLst>
                                        <p:tav tm="0">
                                          <p:val>
                                            <p:strVal val="0"/>
                                          </p:val>
                                        </p:tav>
                                        <p:tav tm="100000">
                                          <p:val>
                                            <p:strVal val="#ppt_w"/>
                                          </p:val>
                                        </p:tav>
                                      </p:tavLst>
                                    </p:anim>
                                    <p:anim calcmode="lin" valueType="num">
                                      <p:cBhvr additive="base">
                                        <p:cTn id="275" dur="500"/>
                                        <p:tgtEl>
                                          <p:spTgt spid="64">
                                            <p:txEl>
                                              <p:pRg st="3" end="3"/>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64">
                                            <p:txEl>
                                              <p:pRg st="4" end="4"/>
                                            </p:txEl>
                                          </p:spTgt>
                                        </p:tgtEl>
                                        <p:attrNameLst>
                                          <p:attrName>style.visibility</p:attrName>
                                        </p:attrNameLst>
                                      </p:cBhvr>
                                      <p:to>
                                        <p:strVal val="visible"/>
                                      </p:to>
                                    </p:set>
                                    <p:anim calcmode="lin" valueType="num">
                                      <p:cBhvr additive="base">
                                        <p:cTn id="278" dur="500"/>
                                        <p:tgtEl>
                                          <p:spTgt spid="64">
                                            <p:txEl>
                                              <p:pRg st="4" end="4"/>
                                            </p:txEl>
                                          </p:spTgt>
                                        </p:tgtEl>
                                        <p:attrNameLst>
                                          <p:attrName>ppt_w</p:attrName>
                                        </p:attrNameLst>
                                      </p:cBhvr>
                                      <p:tavLst>
                                        <p:tav tm="0">
                                          <p:val>
                                            <p:strVal val="0"/>
                                          </p:val>
                                        </p:tav>
                                        <p:tav tm="100000">
                                          <p:val>
                                            <p:strVal val="#ppt_w"/>
                                          </p:val>
                                        </p:tav>
                                      </p:tavLst>
                                    </p:anim>
                                    <p:anim calcmode="lin" valueType="num">
                                      <p:cBhvr additive="base">
                                        <p:cTn id="279" dur="500"/>
                                        <p:tgtEl>
                                          <p:spTgt spid="64">
                                            <p:txEl>
                                              <p:pRg st="4" end="4"/>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64">
                                            <p:txEl>
                                              <p:pRg st="5" end="5"/>
                                            </p:txEl>
                                          </p:spTgt>
                                        </p:tgtEl>
                                        <p:attrNameLst>
                                          <p:attrName>style.visibility</p:attrName>
                                        </p:attrNameLst>
                                      </p:cBhvr>
                                      <p:to>
                                        <p:strVal val="visible"/>
                                      </p:to>
                                    </p:set>
                                    <p:anim calcmode="lin" valueType="num">
                                      <p:cBhvr additive="base">
                                        <p:cTn id="282" dur="500"/>
                                        <p:tgtEl>
                                          <p:spTgt spid="64">
                                            <p:txEl>
                                              <p:pRg st="5" end="5"/>
                                            </p:txEl>
                                          </p:spTgt>
                                        </p:tgtEl>
                                        <p:attrNameLst>
                                          <p:attrName>ppt_w</p:attrName>
                                        </p:attrNameLst>
                                      </p:cBhvr>
                                      <p:tavLst>
                                        <p:tav tm="0">
                                          <p:val>
                                            <p:strVal val="0"/>
                                          </p:val>
                                        </p:tav>
                                        <p:tav tm="100000">
                                          <p:val>
                                            <p:strVal val="#ppt_w"/>
                                          </p:val>
                                        </p:tav>
                                      </p:tavLst>
                                    </p:anim>
                                    <p:anim calcmode="lin" valueType="num">
                                      <p:cBhvr additive="base">
                                        <p:cTn id="283" dur="500"/>
                                        <p:tgtEl>
                                          <p:spTgt spid="64">
                                            <p:txEl>
                                              <p:pRg st="5" end="5"/>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64">
                                            <p:txEl>
                                              <p:pRg st="6" end="6"/>
                                            </p:txEl>
                                          </p:spTgt>
                                        </p:tgtEl>
                                        <p:attrNameLst>
                                          <p:attrName>style.visibility</p:attrName>
                                        </p:attrNameLst>
                                      </p:cBhvr>
                                      <p:to>
                                        <p:strVal val="visible"/>
                                      </p:to>
                                    </p:set>
                                    <p:anim calcmode="lin" valueType="num">
                                      <p:cBhvr additive="base">
                                        <p:cTn id="286" dur="500"/>
                                        <p:tgtEl>
                                          <p:spTgt spid="64">
                                            <p:txEl>
                                              <p:pRg st="6" end="6"/>
                                            </p:txEl>
                                          </p:spTgt>
                                        </p:tgtEl>
                                        <p:attrNameLst>
                                          <p:attrName>ppt_w</p:attrName>
                                        </p:attrNameLst>
                                      </p:cBhvr>
                                      <p:tavLst>
                                        <p:tav tm="0">
                                          <p:val>
                                            <p:strVal val="0"/>
                                          </p:val>
                                        </p:tav>
                                        <p:tav tm="100000">
                                          <p:val>
                                            <p:strVal val="#ppt_w"/>
                                          </p:val>
                                        </p:tav>
                                      </p:tavLst>
                                    </p:anim>
                                    <p:anim calcmode="lin" valueType="num">
                                      <p:cBhvr additive="base">
                                        <p:cTn id="287" dur="500"/>
                                        <p:tgtEl>
                                          <p:spTgt spid="64">
                                            <p:txEl>
                                              <p:pRg st="6" end="6"/>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64">
                                            <p:txEl>
                                              <p:pRg st="7" end="7"/>
                                            </p:txEl>
                                          </p:spTgt>
                                        </p:tgtEl>
                                        <p:attrNameLst>
                                          <p:attrName>style.visibility</p:attrName>
                                        </p:attrNameLst>
                                      </p:cBhvr>
                                      <p:to>
                                        <p:strVal val="visible"/>
                                      </p:to>
                                    </p:set>
                                    <p:anim calcmode="lin" valueType="num">
                                      <p:cBhvr additive="base">
                                        <p:cTn id="290" dur="500"/>
                                        <p:tgtEl>
                                          <p:spTgt spid="64">
                                            <p:txEl>
                                              <p:pRg st="7" end="7"/>
                                            </p:txEl>
                                          </p:spTgt>
                                        </p:tgtEl>
                                        <p:attrNameLst>
                                          <p:attrName>ppt_w</p:attrName>
                                        </p:attrNameLst>
                                      </p:cBhvr>
                                      <p:tavLst>
                                        <p:tav tm="0">
                                          <p:val>
                                            <p:strVal val="0"/>
                                          </p:val>
                                        </p:tav>
                                        <p:tav tm="100000">
                                          <p:val>
                                            <p:strVal val="#ppt_w"/>
                                          </p:val>
                                        </p:tav>
                                      </p:tavLst>
                                    </p:anim>
                                    <p:anim calcmode="lin" valueType="num">
                                      <p:cBhvr additive="base">
                                        <p:cTn id="291" dur="500"/>
                                        <p:tgtEl>
                                          <p:spTgt spid="64">
                                            <p:txEl>
                                              <p:pRg st="7" end="7"/>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64">
                                            <p:txEl>
                                              <p:pRg st="8" end="8"/>
                                            </p:txEl>
                                          </p:spTgt>
                                        </p:tgtEl>
                                        <p:attrNameLst>
                                          <p:attrName>style.visibility</p:attrName>
                                        </p:attrNameLst>
                                      </p:cBhvr>
                                      <p:to>
                                        <p:strVal val="visible"/>
                                      </p:to>
                                    </p:set>
                                    <p:anim calcmode="lin" valueType="num">
                                      <p:cBhvr additive="base">
                                        <p:cTn id="294" dur="500"/>
                                        <p:tgtEl>
                                          <p:spTgt spid="64">
                                            <p:txEl>
                                              <p:pRg st="8" end="8"/>
                                            </p:txEl>
                                          </p:spTgt>
                                        </p:tgtEl>
                                        <p:attrNameLst>
                                          <p:attrName>ppt_w</p:attrName>
                                        </p:attrNameLst>
                                      </p:cBhvr>
                                      <p:tavLst>
                                        <p:tav tm="0">
                                          <p:val>
                                            <p:strVal val="0"/>
                                          </p:val>
                                        </p:tav>
                                        <p:tav tm="100000">
                                          <p:val>
                                            <p:strVal val="#ppt_w"/>
                                          </p:val>
                                        </p:tav>
                                      </p:tavLst>
                                    </p:anim>
                                    <p:anim calcmode="lin" valueType="num">
                                      <p:cBhvr additive="base">
                                        <p:cTn id="295" dur="500"/>
                                        <p:tgtEl>
                                          <p:spTgt spid="64">
                                            <p:txEl>
                                              <p:pRg st="8" end="8"/>
                                            </p:txEl>
                                          </p:spTgt>
                                        </p:tgtEl>
                                        <p:attrNameLst>
                                          <p:attrName>ppt_h</p:attrName>
                                        </p:attrNameLst>
                                      </p:cBhvr>
                                      <p:tavLst>
                                        <p:tav tm="0">
                                          <p:val>
                                            <p:strVal val="0"/>
                                          </p:val>
                                        </p:tav>
                                        <p:tav tm="100000">
                                          <p:val>
                                            <p:strVal val="#ppt_h"/>
                                          </p:val>
                                        </p:tav>
                                      </p:tavLst>
                                    </p:anim>
                                  </p:childTnLst>
                                </p:cTn>
                              </p:par>
                            </p:childTnLst>
                          </p:cTn>
                        </p:par>
                        <p:par>
                          <p:cTn id="296" fill="hold">
                            <p:stCondLst>
                              <p:cond delay="1000"/>
                            </p:stCondLst>
                            <p:childTnLst>
                              <p:par>
                                <p:cTn id="297" presetID="23" presetClass="entr" presetSubtype="16" fill="hold" nodeType="afterEffect">
                                  <p:stCondLst>
                                    <p:cond delay="0"/>
                                  </p:stCondLst>
                                  <p:childTnLst>
                                    <p:set>
                                      <p:cBhvr>
                                        <p:cTn id="298" dur="1" fill="hold">
                                          <p:stCondLst>
                                            <p:cond delay="0"/>
                                          </p:stCondLst>
                                        </p:cTn>
                                        <p:tgtEl>
                                          <p:spTgt spid="65"/>
                                        </p:tgtEl>
                                        <p:attrNameLst>
                                          <p:attrName>style.visibility</p:attrName>
                                        </p:attrNameLst>
                                      </p:cBhvr>
                                      <p:to>
                                        <p:strVal val="visible"/>
                                      </p:to>
                                    </p:set>
                                    <p:anim calcmode="lin" valueType="num">
                                      <p:cBhvr additive="base">
                                        <p:cTn id="299" dur="500"/>
                                        <p:tgtEl>
                                          <p:spTgt spid="65"/>
                                        </p:tgtEl>
                                        <p:attrNameLst>
                                          <p:attrName>ppt_w</p:attrName>
                                        </p:attrNameLst>
                                      </p:cBhvr>
                                      <p:tavLst>
                                        <p:tav tm="0">
                                          <p:val>
                                            <p:strVal val="0"/>
                                          </p:val>
                                        </p:tav>
                                        <p:tav tm="100000">
                                          <p:val>
                                            <p:strVal val="#ppt_w"/>
                                          </p:val>
                                        </p:tav>
                                      </p:tavLst>
                                    </p:anim>
                                    <p:anim calcmode="lin" valueType="num">
                                      <p:cBhvr additive="base">
                                        <p:cTn id="300" dur="500"/>
                                        <p:tgtEl>
                                          <p:spTgt spid="65"/>
                                        </p:tgtEl>
                                        <p:attrNameLst>
                                          <p:attrName>ppt_h</p:attrName>
                                        </p:attrNameLst>
                                      </p:cBhvr>
                                      <p:tavLst>
                                        <p:tav tm="0">
                                          <p:val>
                                            <p:strVal val="0"/>
                                          </p:val>
                                        </p:tav>
                                        <p:tav tm="100000">
                                          <p:val>
                                            <p:strVal val="#ppt_h"/>
                                          </p:val>
                                        </p:tav>
                                      </p:tavLst>
                                    </p:anim>
                                  </p:childTnLst>
                                </p:cTn>
                              </p:par>
                              <p:par>
                                <p:cTn id="301" presetID="23" presetClass="entr" presetSubtype="16" fill="hold" nodeType="withEffect">
                                  <p:stCondLst>
                                    <p:cond delay="200"/>
                                  </p:stCondLst>
                                  <p:childTnLst>
                                    <p:set>
                                      <p:cBhvr>
                                        <p:cTn id="302" dur="1" fill="hold">
                                          <p:stCondLst>
                                            <p:cond delay="0"/>
                                          </p:stCondLst>
                                        </p:cTn>
                                        <p:tgtEl>
                                          <p:spTgt spid="66">
                                            <p:txEl>
                                              <p:pRg st="0" end="0"/>
                                            </p:txEl>
                                          </p:spTgt>
                                        </p:tgtEl>
                                        <p:attrNameLst>
                                          <p:attrName>style.visibility</p:attrName>
                                        </p:attrNameLst>
                                      </p:cBhvr>
                                      <p:to>
                                        <p:strVal val="visible"/>
                                      </p:to>
                                    </p:set>
                                    <p:anim calcmode="lin" valueType="num">
                                      <p:cBhvr additive="base">
                                        <p:cTn id="303" dur="500"/>
                                        <p:tgtEl>
                                          <p:spTgt spid="66">
                                            <p:txEl>
                                              <p:pRg st="0" end="0"/>
                                            </p:txEl>
                                          </p:spTgt>
                                        </p:tgtEl>
                                        <p:attrNameLst>
                                          <p:attrName>ppt_w</p:attrName>
                                        </p:attrNameLst>
                                      </p:cBhvr>
                                      <p:tavLst>
                                        <p:tav tm="0">
                                          <p:val>
                                            <p:strVal val="0"/>
                                          </p:val>
                                        </p:tav>
                                        <p:tav tm="100000">
                                          <p:val>
                                            <p:strVal val="#ppt_w"/>
                                          </p:val>
                                        </p:tav>
                                      </p:tavLst>
                                    </p:anim>
                                    <p:anim calcmode="lin" valueType="num">
                                      <p:cBhvr additive="base">
                                        <p:cTn id="304" dur="500"/>
                                        <p:tgtEl>
                                          <p:spTgt spid="66">
                                            <p:txEl>
                                              <p:pRg st="0" end="0"/>
                                            </p:txEl>
                                          </p:spTgt>
                                        </p:tgtEl>
                                        <p:attrNameLst>
                                          <p:attrName>ppt_h</p:attrName>
                                        </p:attrNameLst>
                                      </p:cBhvr>
                                      <p:tavLst>
                                        <p:tav tm="0">
                                          <p:val>
                                            <p:strVal val="0"/>
                                          </p:val>
                                        </p:tav>
                                        <p:tav tm="100000">
                                          <p:val>
                                            <p:strVal val="#ppt_h"/>
                                          </p:val>
                                        </p:tav>
                                      </p:tavLst>
                                    </p:anim>
                                  </p:childTnLst>
                                </p:cTn>
                              </p:par>
                              <p:par>
                                <p:cTn id="305" presetID="23" presetClass="entr" presetSubtype="16" fill="hold" nodeType="withEffect">
                                  <p:stCondLst>
                                    <p:cond delay="200"/>
                                  </p:stCondLst>
                                  <p:childTnLst>
                                    <p:set>
                                      <p:cBhvr>
                                        <p:cTn id="306" dur="1" fill="hold">
                                          <p:stCondLst>
                                            <p:cond delay="0"/>
                                          </p:stCondLst>
                                        </p:cTn>
                                        <p:tgtEl>
                                          <p:spTgt spid="66">
                                            <p:txEl>
                                              <p:pRg st="1" end="1"/>
                                            </p:txEl>
                                          </p:spTgt>
                                        </p:tgtEl>
                                        <p:attrNameLst>
                                          <p:attrName>style.visibility</p:attrName>
                                        </p:attrNameLst>
                                      </p:cBhvr>
                                      <p:to>
                                        <p:strVal val="visible"/>
                                      </p:to>
                                    </p:set>
                                    <p:anim calcmode="lin" valueType="num">
                                      <p:cBhvr additive="base">
                                        <p:cTn id="307" dur="500"/>
                                        <p:tgtEl>
                                          <p:spTgt spid="66">
                                            <p:txEl>
                                              <p:pRg st="1" end="1"/>
                                            </p:txEl>
                                          </p:spTgt>
                                        </p:tgtEl>
                                        <p:attrNameLst>
                                          <p:attrName>ppt_w</p:attrName>
                                        </p:attrNameLst>
                                      </p:cBhvr>
                                      <p:tavLst>
                                        <p:tav tm="0">
                                          <p:val>
                                            <p:strVal val="0"/>
                                          </p:val>
                                        </p:tav>
                                        <p:tav tm="100000">
                                          <p:val>
                                            <p:strVal val="#ppt_w"/>
                                          </p:val>
                                        </p:tav>
                                      </p:tavLst>
                                    </p:anim>
                                    <p:anim calcmode="lin" valueType="num">
                                      <p:cBhvr additive="base">
                                        <p:cTn id="308" dur="500"/>
                                        <p:tgtEl>
                                          <p:spTgt spid="66">
                                            <p:txEl>
                                              <p:pRg st="1" end="1"/>
                                            </p:txEl>
                                          </p:spTgt>
                                        </p:tgtEl>
                                        <p:attrNameLst>
                                          <p:attrName>ppt_h</p:attrName>
                                        </p:attrNameLst>
                                      </p:cBhvr>
                                      <p:tavLst>
                                        <p:tav tm="0">
                                          <p:val>
                                            <p:strVal val="0"/>
                                          </p:val>
                                        </p:tav>
                                        <p:tav tm="100000">
                                          <p:val>
                                            <p:strVal val="#ppt_h"/>
                                          </p:val>
                                        </p:tav>
                                      </p:tavLst>
                                    </p:anim>
                                  </p:childTnLst>
                                </p:cTn>
                              </p:par>
                              <p:par>
                                <p:cTn id="309" presetID="23" presetClass="entr" presetSubtype="16" fill="hold" nodeType="withEffect">
                                  <p:stCondLst>
                                    <p:cond delay="200"/>
                                  </p:stCondLst>
                                  <p:childTnLst>
                                    <p:set>
                                      <p:cBhvr>
                                        <p:cTn id="310" dur="1" fill="hold">
                                          <p:stCondLst>
                                            <p:cond delay="0"/>
                                          </p:stCondLst>
                                        </p:cTn>
                                        <p:tgtEl>
                                          <p:spTgt spid="66">
                                            <p:txEl>
                                              <p:pRg st="2" end="2"/>
                                            </p:txEl>
                                          </p:spTgt>
                                        </p:tgtEl>
                                        <p:attrNameLst>
                                          <p:attrName>style.visibility</p:attrName>
                                        </p:attrNameLst>
                                      </p:cBhvr>
                                      <p:to>
                                        <p:strVal val="visible"/>
                                      </p:to>
                                    </p:set>
                                    <p:anim calcmode="lin" valueType="num">
                                      <p:cBhvr additive="base">
                                        <p:cTn id="311" dur="500"/>
                                        <p:tgtEl>
                                          <p:spTgt spid="66">
                                            <p:txEl>
                                              <p:pRg st="2" end="2"/>
                                            </p:txEl>
                                          </p:spTgt>
                                        </p:tgtEl>
                                        <p:attrNameLst>
                                          <p:attrName>ppt_w</p:attrName>
                                        </p:attrNameLst>
                                      </p:cBhvr>
                                      <p:tavLst>
                                        <p:tav tm="0">
                                          <p:val>
                                            <p:strVal val="0"/>
                                          </p:val>
                                        </p:tav>
                                        <p:tav tm="100000">
                                          <p:val>
                                            <p:strVal val="#ppt_w"/>
                                          </p:val>
                                        </p:tav>
                                      </p:tavLst>
                                    </p:anim>
                                    <p:anim calcmode="lin" valueType="num">
                                      <p:cBhvr additive="base">
                                        <p:cTn id="312" dur="500"/>
                                        <p:tgtEl>
                                          <p:spTgt spid="66">
                                            <p:txEl>
                                              <p:pRg st="2" end="2"/>
                                            </p:txEl>
                                          </p:spTgt>
                                        </p:tgtEl>
                                        <p:attrNameLst>
                                          <p:attrName>ppt_h</p:attrName>
                                        </p:attrNameLst>
                                      </p:cBhvr>
                                      <p:tavLst>
                                        <p:tav tm="0">
                                          <p:val>
                                            <p:strVal val="0"/>
                                          </p:val>
                                        </p:tav>
                                        <p:tav tm="100000">
                                          <p:val>
                                            <p:strVal val="#ppt_h"/>
                                          </p:val>
                                        </p:tav>
                                      </p:tavLst>
                                    </p:anim>
                                  </p:childTnLst>
                                </p:cTn>
                              </p:par>
                              <p:par>
                                <p:cTn id="313" presetID="23" presetClass="entr" presetSubtype="16" fill="hold" nodeType="withEffect">
                                  <p:stCondLst>
                                    <p:cond delay="200"/>
                                  </p:stCondLst>
                                  <p:childTnLst>
                                    <p:set>
                                      <p:cBhvr>
                                        <p:cTn id="314" dur="1" fill="hold">
                                          <p:stCondLst>
                                            <p:cond delay="0"/>
                                          </p:stCondLst>
                                        </p:cTn>
                                        <p:tgtEl>
                                          <p:spTgt spid="66">
                                            <p:txEl>
                                              <p:pRg st="3" end="3"/>
                                            </p:txEl>
                                          </p:spTgt>
                                        </p:tgtEl>
                                        <p:attrNameLst>
                                          <p:attrName>style.visibility</p:attrName>
                                        </p:attrNameLst>
                                      </p:cBhvr>
                                      <p:to>
                                        <p:strVal val="visible"/>
                                      </p:to>
                                    </p:set>
                                    <p:anim calcmode="lin" valueType="num">
                                      <p:cBhvr additive="base">
                                        <p:cTn id="315" dur="500"/>
                                        <p:tgtEl>
                                          <p:spTgt spid="66">
                                            <p:txEl>
                                              <p:pRg st="3" end="3"/>
                                            </p:txEl>
                                          </p:spTgt>
                                        </p:tgtEl>
                                        <p:attrNameLst>
                                          <p:attrName>ppt_w</p:attrName>
                                        </p:attrNameLst>
                                      </p:cBhvr>
                                      <p:tavLst>
                                        <p:tav tm="0">
                                          <p:val>
                                            <p:strVal val="0"/>
                                          </p:val>
                                        </p:tav>
                                        <p:tav tm="100000">
                                          <p:val>
                                            <p:strVal val="#ppt_w"/>
                                          </p:val>
                                        </p:tav>
                                      </p:tavLst>
                                    </p:anim>
                                    <p:anim calcmode="lin" valueType="num">
                                      <p:cBhvr additive="base">
                                        <p:cTn id="316" dur="500"/>
                                        <p:tgtEl>
                                          <p:spTgt spid="66">
                                            <p:txEl>
                                              <p:pRg st="3" end="3"/>
                                            </p:txEl>
                                          </p:spTgt>
                                        </p:tgtEl>
                                        <p:attrNameLst>
                                          <p:attrName>ppt_h</p:attrName>
                                        </p:attrNameLst>
                                      </p:cBhvr>
                                      <p:tavLst>
                                        <p:tav tm="0">
                                          <p:val>
                                            <p:strVal val="0"/>
                                          </p:val>
                                        </p:tav>
                                        <p:tav tm="100000">
                                          <p:val>
                                            <p:strVal val="#ppt_h"/>
                                          </p:val>
                                        </p:tav>
                                      </p:tavLst>
                                    </p:anim>
                                  </p:childTnLst>
                                </p:cTn>
                              </p:par>
                              <p:par>
                                <p:cTn id="317" presetID="23" presetClass="entr" presetSubtype="16" fill="hold" nodeType="withEffect">
                                  <p:stCondLst>
                                    <p:cond delay="200"/>
                                  </p:stCondLst>
                                  <p:childTnLst>
                                    <p:set>
                                      <p:cBhvr>
                                        <p:cTn id="318" dur="1" fill="hold">
                                          <p:stCondLst>
                                            <p:cond delay="0"/>
                                          </p:stCondLst>
                                        </p:cTn>
                                        <p:tgtEl>
                                          <p:spTgt spid="66">
                                            <p:txEl>
                                              <p:pRg st="4" end="4"/>
                                            </p:txEl>
                                          </p:spTgt>
                                        </p:tgtEl>
                                        <p:attrNameLst>
                                          <p:attrName>style.visibility</p:attrName>
                                        </p:attrNameLst>
                                      </p:cBhvr>
                                      <p:to>
                                        <p:strVal val="visible"/>
                                      </p:to>
                                    </p:set>
                                    <p:anim calcmode="lin" valueType="num">
                                      <p:cBhvr additive="base">
                                        <p:cTn id="319" dur="500"/>
                                        <p:tgtEl>
                                          <p:spTgt spid="66">
                                            <p:txEl>
                                              <p:pRg st="4" end="4"/>
                                            </p:txEl>
                                          </p:spTgt>
                                        </p:tgtEl>
                                        <p:attrNameLst>
                                          <p:attrName>ppt_w</p:attrName>
                                        </p:attrNameLst>
                                      </p:cBhvr>
                                      <p:tavLst>
                                        <p:tav tm="0">
                                          <p:val>
                                            <p:strVal val="0"/>
                                          </p:val>
                                        </p:tav>
                                        <p:tav tm="100000">
                                          <p:val>
                                            <p:strVal val="#ppt_w"/>
                                          </p:val>
                                        </p:tav>
                                      </p:tavLst>
                                    </p:anim>
                                    <p:anim calcmode="lin" valueType="num">
                                      <p:cBhvr additive="base">
                                        <p:cTn id="320" dur="500"/>
                                        <p:tgtEl>
                                          <p:spTgt spid="66">
                                            <p:txEl>
                                              <p:pRg st="4" end="4"/>
                                            </p:txEl>
                                          </p:spTgt>
                                        </p:tgtEl>
                                        <p:attrNameLst>
                                          <p:attrName>ppt_h</p:attrName>
                                        </p:attrNameLst>
                                      </p:cBhvr>
                                      <p:tavLst>
                                        <p:tav tm="0">
                                          <p:val>
                                            <p:strVal val="0"/>
                                          </p:val>
                                        </p:tav>
                                        <p:tav tm="100000">
                                          <p:val>
                                            <p:strVal val="#ppt_h"/>
                                          </p:val>
                                        </p:tav>
                                      </p:tavLst>
                                    </p:anim>
                                  </p:childTnLst>
                                </p:cTn>
                              </p:par>
                              <p:par>
                                <p:cTn id="321" presetID="23" presetClass="entr" presetSubtype="16" fill="hold" nodeType="withEffect">
                                  <p:stCondLst>
                                    <p:cond delay="200"/>
                                  </p:stCondLst>
                                  <p:childTnLst>
                                    <p:set>
                                      <p:cBhvr>
                                        <p:cTn id="322" dur="1" fill="hold">
                                          <p:stCondLst>
                                            <p:cond delay="0"/>
                                          </p:stCondLst>
                                        </p:cTn>
                                        <p:tgtEl>
                                          <p:spTgt spid="66">
                                            <p:txEl>
                                              <p:pRg st="5" end="5"/>
                                            </p:txEl>
                                          </p:spTgt>
                                        </p:tgtEl>
                                        <p:attrNameLst>
                                          <p:attrName>style.visibility</p:attrName>
                                        </p:attrNameLst>
                                      </p:cBhvr>
                                      <p:to>
                                        <p:strVal val="visible"/>
                                      </p:to>
                                    </p:set>
                                    <p:anim calcmode="lin" valueType="num">
                                      <p:cBhvr additive="base">
                                        <p:cTn id="323" dur="500"/>
                                        <p:tgtEl>
                                          <p:spTgt spid="66">
                                            <p:txEl>
                                              <p:pRg st="5" end="5"/>
                                            </p:txEl>
                                          </p:spTgt>
                                        </p:tgtEl>
                                        <p:attrNameLst>
                                          <p:attrName>ppt_w</p:attrName>
                                        </p:attrNameLst>
                                      </p:cBhvr>
                                      <p:tavLst>
                                        <p:tav tm="0">
                                          <p:val>
                                            <p:strVal val="0"/>
                                          </p:val>
                                        </p:tav>
                                        <p:tav tm="100000">
                                          <p:val>
                                            <p:strVal val="#ppt_w"/>
                                          </p:val>
                                        </p:tav>
                                      </p:tavLst>
                                    </p:anim>
                                    <p:anim calcmode="lin" valueType="num">
                                      <p:cBhvr additive="base">
                                        <p:cTn id="324" dur="500"/>
                                        <p:tgtEl>
                                          <p:spTgt spid="66">
                                            <p:txEl>
                                              <p:pRg st="5" end="5"/>
                                            </p:txEl>
                                          </p:spTgt>
                                        </p:tgtEl>
                                        <p:attrNameLst>
                                          <p:attrName>ppt_h</p:attrName>
                                        </p:attrNameLst>
                                      </p:cBhvr>
                                      <p:tavLst>
                                        <p:tav tm="0">
                                          <p:val>
                                            <p:strVal val="0"/>
                                          </p:val>
                                        </p:tav>
                                        <p:tav tm="100000">
                                          <p:val>
                                            <p:strVal val="#ppt_h"/>
                                          </p:val>
                                        </p:tav>
                                      </p:tavLst>
                                    </p:anim>
                                  </p:childTnLst>
                                </p:cTn>
                              </p:par>
                              <p:par>
                                <p:cTn id="325" presetID="23" presetClass="entr" presetSubtype="16" fill="hold" nodeType="withEffect">
                                  <p:stCondLst>
                                    <p:cond delay="200"/>
                                  </p:stCondLst>
                                  <p:childTnLst>
                                    <p:set>
                                      <p:cBhvr>
                                        <p:cTn id="326" dur="1" fill="hold">
                                          <p:stCondLst>
                                            <p:cond delay="0"/>
                                          </p:stCondLst>
                                        </p:cTn>
                                        <p:tgtEl>
                                          <p:spTgt spid="66">
                                            <p:txEl>
                                              <p:pRg st="6" end="6"/>
                                            </p:txEl>
                                          </p:spTgt>
                                        </p:tgtEl>
                                        <p:attrNameLst>
                                          <p:attrName>style.visibility</p:attrName>
                                        </p:attrNameLst>
                                      </p:cBhvr>
                                      <p:to>
                                        <p:strVal val="visible"/>
                                      </p:to>
                                    </p:set>
                                    <p:anim calcmode="lin" valueType="num">
                                      <p:cBhvr additive="base">
                                        <p:cTn id="327" dur="500"/>
                                        <p:tgtEl>
                                          <p:spTgt spid="66">
                                            <p:txEl>
                                              <p:pRg st="6" end="6"/>
                                            </p:txEl>
                                          </p:spTgt>
                                        </p:tgtEl>
                                        <p:attrNameLst>
                                          <p:attrName>ppt_w</p:attrName>
                                        </p:attrNameLst>
                                      </p:cBhvr>
                                      <p:tavLst>
                                        <p:tav tm="0">
                                          <p:val>
                                            <p:strVal val="0"/>
                                          </p:val>
                                        </p:tav>
                                        <p:tav tm="100000">
                                          <p:val>
                                            <p:strVal val="#ppt_w"/>
                                          </p:val>
                                        </p:tav>
                                      </p:tavLst>
                                    </p:anim>
                                    <p:anim calcmode="lin" valueType="num">
                                      <p:cBhvr additive="base">
                                        <p:cTn id="328" dur="500"/>
                                        <p:tgtEl>
                                          <p:spTgt spid="66">
                                            <p:txEl>
                                              <p:pRg st="6" end="6"/>
                                            </p:txEl>
                                          </p:spTgt>
                                        </p:tgtEl>
                                        <p:attrNameLst>
                                          <p:attrName>ppt_h</p:attrName>
                                        </p:attrNameLst>
                                      </p:cBhvr>
                                      <p:tavLst>
                                        <p:tav tm="0">
                                          <p:val>
                                            <p:strVal val="0"/>
                                          </p:val>
                                        </p:tav>
                                        <p:tav tm="100000">
                                          <p:val>
                                            <p:strVal val="#ppt_h"/>
                                          </p:val>
                                        </p:tav>
                                      </p:tavLst>
                                    </p:anim>
                                  </p:childTnLst>
                                </p:cTn>
                              </p:par>
                              <p:par>
                                <p:cTn id="329" presetID="23" presetClass="entr" presetSubtype="16" fill="hold" nodeType="withEffect">
                                  <p:stCondLst>
                                    <p:cond delay="200"/>
                                  </p:stCondLst>
                                  <p:childTnLst>
                                    <p:set>
                                      <p:cBhvr>
                                        <p:cTn id="330" dur="1" fill="hold">
                                          <p:stCondLst>
                                            <p:cond delay="0"/>
                                          </p:stCondLst>
                                        </p:cTn>
                                        <p:tgtEl>
                                          <p:spTgt spid="66">
                                            <p:txEl>
                                              <p:pRg st="7" end="7"/>
                                            </p:txEl>
                                          </p:spTgt>
                                        </p:tgtEl>
                                        <p:attrNameLst>
                                          <p:attrName>style.visibility</p:attrName>
                                        </p:attrNameLst>
                                      </p:cBhvr>
                                      <p:to>
                                        <p:strVal val="visible"/>
                                      </p:to>
                                    </p:set>
                                    <p:anim calcmode="lin" valueType="num">
                                      <p:cBhvr additive="base">
                                        <p:cTn id="331" dur="500"/>
                                        <p:tgtEl>
                                          <p:spTgt spid="66">
                                            <p:txEl>
                                              <p:pRg st="7" end="7"/>
                                            </p:txEl>
                                          </p:spTgt>
                                        </p:tgtEl>
                                        <p:attrNameLst>
                                          <p:attrName>ppt_w</p:attrName>
                                        </p:attrNameLst>
                                      </p:cBhvr>
                                      <p:tavLst>
                                        <p:tav tm="0">
                                          <p:val>
                                            <p:strVal val="0"/>
                                          </p:val>
                                        </p:tav>
                                        <p:tav tm="100000">
                                          <p:val>
                                            <p:strVal val="#ppt_w"/>
                                          </p:val>
                                        </p:tav>
                                      </p:tavLst>
                                    </p:anim>
                                    <p:anim calcmode="lin" valueType="num">
                                      <p:cBhvr additive="base">
                                        <p:cTn id="332" dur="500"/>
                                        <p:tgtEl>
                                          <p:spTgt spid="66">
                                            <p:txEl>
                                              <p:pRg st="7" end="7"/>
                                            </p:txEl>
                                          </p:spTgt>
                                        </p:tgtEl>
                                        <p:attrNameLst>
                                          <p:attrName>ppt_h</p:attrName>
                                        </p:attrNameLst>
                                      </p:cBhvr>
                                      <p:tavLst>
                                        <p:tav tm="0">
                                          <p:val>
                                            <p:strVal val="0"/>
                                          </p:val>
                                        </p:tav>
                                        <p:tav tm="100000">
                                          <p:val>
                                            <p:strVal val="#ppt_h"/>
                                          </p:val>
                                        </p:tav>
                                      </p:tavLst>
                                    </p:anim>
                                  </p:childTnLst>
                                </p:cTn>
                              </p:par>
                              <p:par>
                                <p:cTn id="333" presetID="23" presetClass="entr" presetSubtype="16" fill="hold" nodeType="withEffect">
                                  <p:stCondLst>
                                    <p:cond delay="200"/>
                                  </p:stCondLst>
                                  <p:childTnLst>
                                    <p:set>
                                      <p:cBhvr>
                                        <p:cTn id="334" dur="1" fill="hold">
                                          <p:stCondLst>
                                            <p:cond delay="0"/>
                                          </p:stCondLst>
                                        </p:cTn>
                                        <p:tgtEl>
                                          <p:spTgt spid="66">
                                            <p:txEl>
                                              <p:pRg st="8" end="8"/>
                                            </p:txEl>
                                          </p:spTgt>
                                        </p:tgtEl>
                                        <p:attrNameLst>
                                          <p:attrName>style.visibility</p:attrName>
                                        </p:attrNameLst>
                                      </p:cBhvr>
                                      <p:to>
                                        <p:strVal val="visible"/>
                                      </p:to>
                                    </p:set>
                                    <p:anim calcmode="lin" valueType="num">
                                      <p:cBhvr additive="base">
                                        <p:cTn id="335" dur="500"/>
                                        <p:tgtEl>
                                          <p:spTgt spid="66">
                                            <p:txEl>
                                              <p:pRg st="8" end="8"/>
                                            </p:txEl>
                                          </p:spTgt>
                                        </p:tgtEl>
                                        <p:attrNameLst>
                                          <p:attrName>ppt_w</p:attrName>
                                        </p:attrNameLst>
                                      </p:cBhvr>
                                      <p:tavLst>
                                        <p:tav tm="0">
                                          <p:val>
                                            <p:strVal val="0"/>
                                          </p:val>
                                        </p:tav>
                                        <p:tav tm="100000">
                                          <p:val>
                                            <p:strVal val="#ppt_w"/>
                                          </p:val>
                                        </p:tav>
                                      </p:tavLst>
                                    </p:anim>
                                    <p:anim calcmode="lin" valueType="num">
                                      <p:cBhvr additive="base">
                                        <p:cTn id="336" dur="500"/>
                                        <p:tgtEl>
                                          <p:spTgt spid="66">
                                            <p:txEl>
                                              <p:pRg st="8" end="8"/>
                                            </p:txEl>
                                          </p:spTgt>
                                        </p:tgtEl>
                                        <p:attrNameLst>
                                          <p:attrName>ppt_h</p:attrName>
                                        </p:attrNameLst>
                                      </p:cBhvr>
                                      <p:tavLst>
                                        <p:tav tm="0">
                                          <p:val>
                                            <p:strVal val="0"/>
                                          </p:val>
                                        </p:tav>
                                        <p:tav tm="100000">
                                          <p:val>
                                            <p:strVal val="#ppt_h"/>
                                          </p:val>
                                        </p:tav>
                                      </p:tavLst>
                                    </p:anim>
                                  </p:childTnLst>
                                </p:cTn>
                              </p:par>
                              <p:par>
                                <p:cTn id="337" presetID="23" presetClass="entr" presetSubtype="16" fill="hold" nodeType="withEffect">
                                  <p:stCondLst>
                                    <p:cond delay="200"/>
                                  </p:stCondLst>
                                  <p:childTnLst>
                                    <p:set>
                                      <p:cBhvr>
                                        <p:cTn id="338" dur="1" fill="hold">
                                          <p:stCondLst>
                                            <p:cond delay="0"/>
                                          </p:stCondLst>
                                        </p:cTn>
                                        <p:tgtEl>
                                          <p:spTgt spid="67">
                                            <p:txEl>
                                              <p:pRg st="0" end="0"/>
                                            </p:txEl>
                                          </p:spTgt>
                                        </p:tgtEl>
                                        <p:attrNameLst>
                                          <p:attrName>style.visibility</p:attrName>
                                        </p:attrNameLst>
                                      </p:cBhvr>
                                      <p:to>
                                        <p:strVal val="visible"/>
                                      </p:to>
                                    </p:set>
                                    <p:anim calcmode="lin" valueType="num">
                                      <p:cBhvr additive="base">
                                        <p:cTn id="339" dur="500"/>
                                        <p:tgtEl>
                                          <p:spTgt spid="67">
                                            <p:txEl>
                                              <p:pRg st="0" end="0"/>
                                            </p:txEl>
                                          </p:spTgt>
                                        </p:tgtEl>
                                        <p:attrNameLst>
                                          <p:attrName>ppt_w</p:attrName>
                                        </p:attrNameLst>
                                      </p:cBhvr>
                                      <p:tavLst>
                                        <p:tav tm="0">
                                          <p:val>
                                            <p:strVal val="0"/>
                                          </p:val>
                                        </p:tav>
                                        <p:tav tm="100000">
                                          <p:val>
                                            <p:strVal val="#ppt_w"/>
                                          </p:val>
                                        </p:tav>
                                      </p:tavLst>
                                    </p:anim>
                                    <p:anim calcmode="lin" valueType="num">
                                      <p:cBhvr additive="base">
                                        <p:cTn id="340" dur="500"/>
                                        <p:tgtEl>
                                          <p:spTgt spid="67">
                                            <p:txEl>
                                              <p:pRg st="0" end="0"/>
                                            </p:txEl>
                                          </p:spTgt>
                                        </p:tgtEl>
                                        <p:attrNameLst>
                                          <p:attrName>ppt_h</p:attrName>
                                        </p:attrNameLst>
                                      </p:cBhvr>
                                      <p:tavLst>
                                        <p:tav tm="0">
                                          <p:val>
                                            <p:strVal val="0"/>
                                          </p:val>
                                        </p:tav>
                                        <p:tav tm="100000">
                                          <p:val>
                                            <p:strVal val="#ppt_h"/>
                                          </p:val>
                                        </p:tav>
                                      </p:tavLst>
                                    </p:anim>
                                  </p:childTnLst>
                                </p:cTn>
                              </p:par>
                              <p:par>
                                <p:cTn id="341" presetID="23" presetClass="entr" presetSubtype="16" fill="hold" nodeType="withEffect">
                                  <p:stCondLst>
                                    <p:cond delay="200"/>
                                  </p:stCondLst>
                                  <p:childTnLst>
                                    <p:set>
                                      <p:cBhvr>
                                        <p:cTn id="342" dur="1" fill="hold">
                                          <p:stCondLst>
                                            <p:cond delay="0"/>
                                          </p:stCondLst>
                                        </p:cTn>
                                        <p:tgtEl>
                                          <p:spTgt spid="67">
                                            <p:txEl>
                                              <p:pRg st="1" end="1"/>
                                            </p:txEl>
                                          </p:spTgt>
                                        </p:tgtEl>
                                        <p:attrNameLst>
                                          <p:attrName>style.visibility</p:attrName>
                                        </p:attrNameLst>
                                      </p:cBhvr>
                                      <p:to>
                                        <p:strVal val="visible"/>
                                      </p:to>
                                    </p:set>
                                    <p:anim calcmode="lin" valueType="num">
                                      <p:cBhvr additive="base">
                                        <p:cTn id="343" dur="500"/>
                                        <p:tgtEl>
                                          <p:spTgt spid="67">
                                            <p:txEl>
                                              <p:pRg st="1" end="1"/>
                                            </p:txEl>
                                          </p:spTgt>
                                        </p:tgtEl>
                                        <p:attrNameLst>
                                          <p:attrName>ppt_w</p:attrName>
                                        </p:attrNameLst>
                                      </p:cBhvr>
                                      <p:tavLst>
                                        <p:tav tm="0">
                                          <p:val>
                                            <p:strVal val="0"/>
                                          </p:val>
                                        </p:tav>
                                        <p:tav tm="100000">
                                          <p:val>
                                            <p:strVal val="#ppt_w"/>
                                          </p:val>
                                        </p:tav>
                                      </p:tavLst>
                                    </p:anim>
                                    <p:anim calcmode="lin" valueType="num">
                                      <p:cBhvr additive="base">
                                        <p:cTn id="344" dur="500"/>
                                        <p:tgtEl>
                                          <p:spTgt spid="67">
                                            <p:txEl>
                                              <p:pRg st="1" end="1"/>
                                            </p:txEl>
                                          </p:spTgt>
                                        </p:tgtEl>
                                        <p:attrNameLst>
                                          <p:attrName>ppt_h</p:attrName>
                                        </p:attrNameLst>
                                      </p:cBhvr>
                                      <p:tavLst>
                                        <p:tav tm="0">
                                          <p:val>
                                            <p:strVal val="0"/>
                                          </p:val>
                                        </p:tav>
                                        <p:tav tm="100000">
                                          <p:val>
                                            <p:strVal val="#ppt_h"/>
                                          </p:val>
                                        </p:tav>
                                      </p:tavLst>
                                    </p:anim>
                                  </p:childTnLst>
                                </p:cTn>
                              </p:par>
                              <p:par>
                                <p:cTn id="345" presetID="23" presetClass="entr" presetSubtype="16" fill="hold" nodeType="withEffect">
                                  <p:stCondLst>
                                    <p:cond delay="200"/>
                                  </p:stCondLst>
                                  <p:childTnLst>
                                    <p:set>
                                      <p:cBhvr>
                                        <p:cTn id="346" dur="1" fill="hold">
                                          <p:stCondLst>
                                            <p:cond delay="0"/>
                                          </p:stCondLst>
                                        </p:cTn>
                                        <p:tgtEl>
                                          <p:spTgt spid="67">
                                            <p:txEl>
                                              <p:pRg st="2" end="2"/>
                                            </p:txEl>
                                          </p:spTgt>
                                        </p:tgtEl>
                                        <p:attrNameLst>
                                          <p:attrName>style.visibility</p:attrName>
                                        </p:attrNameLst>
                                      </p:cBhvr>
                                      <p:to>
                                        <p:strVal val="visible"/>
                                      </p:to>
                                    </p:set>
                                    <p:anim calcmode="lin" valueType="num">
                                      <p:cBhvr additive="base">
                                        <p:cTn id="347" dur="500"/>
                                        <p:tgtEl>
                                          <p:spTgt spid="67">
                                            <p:txEl>
                                              <p:pRg st="2" end="2"/>
                                            </p:txEl>
                                          </p:spTgt>
                                        </p:tgtEl>
                                        <p:attrNameLst>
                                          <p:attrName>ppt_w</p:attrName>
                                        </p:attrNameLst>
                                      </p:cBhvr>
                                      <p:tavLst>
                                        <p:tav tm="0">
                                          <p:val>
                                            <p:strVal val="0"/>
                                          </p:val>
                                        </p:tav>
                                        <p:tav tm="100000">
                                          <p:val>
                                            <p:strVal val="#ppt_w"/>
                                          </p:val>
                                        </p:tav>
                                      </p:tavLst>
                                    </p:anim>
                                    <p:anim calcmode="lin" valueType="num">
                                      <p:cBhvr additive="base">
                                        <p:cTn id="348" dur="500"/>
                                        <p:tgtEl>
                                          <p:spTgt spid="67">
                                            <p:txEl>
                                              <p:pRg st="2" end="2"/>
                                            </p:txEl>
                                          </p:spTgt>
                                        </p:tgtEl>
                                        <p:attrNameLst>
                                          <p:attrName>ppt_h</p:attrName>
                                        </p:attrNameLst>
                                      </p:cBhvr>
                                      <p:tavLst>
                                        <p:tav tm="0">
                                          <p:val>
                                            <p:strVal val="0"/>
                                          </p:val>
                                        </p:tav>
                                        <p:tav tm="100000">
                                          <p:val>
                                            <p:strVal val="#ppt_h"/>
                                          </p:val>
                                        </p:tav>
                                      </p:tavLst>
                                    </p:anim>
                                  </p:childTnLst>
                                </p:cTn>
                              </p:par>
                              <p:par>
                                <p:cTn id="349" presetID="23" presetClass="entr" presetSubtype="16" fill="hold" nodeType="withEffect">
                                  <p:stCondLst>
                                    <p:cond delay="200"/>
                                  </p:stCondLst>
                                  <p:childTnLst>
                                    <p:set>
                                      <p:cBhvr>
                                        <p:cTn id="350" dur="1" fill="hold">
                                          <p:stCondLst>
                                            <p:cond delay="0"/>
                                          </p:stCondLst>
                                        </p:cTn>
                                        <p:tgtEl>
                                          <p:spTgt spid="67">
                                            <p:txEl>
                                              <p:pRg st="3" end="3"/>
                                            </p:txEl>
                                          </p:spTgt>
                                        </p:tgtEl>
                                        <p:attrNameLst>
                                          <p:attrName>style.visibility</p:attrName>
                                        </p:attrNameLst>
                                      </p:cBhvr>
                                      <p:to>
                                        <p:strVal val="visible"/>
                                      </p:to>
                                    </p:set>
                                    <p:anim calcmode="lin" valueType="num">
                                      <p:cBhvr additive="base">
                                        <p:cTn id="351" dur="500"/>
                                        <p:tgtEl>
                                          <p:spTgt spid="67">
                                            <p:txEl>
                                              <p:pRg st="3" end="3"/>
                                            </p:txEl>
                                          </p:spTgt>
                                        </p:tgtEl>
                                        <p:attrNameLst>
                                          <p:attrName>ppt_w</p:attrName>
                                        </p:attrNameLst>
                                      </p:cBhvr>
                                      <p:tavLst>
                                        <p:tav tm="0">
                                          <p:val>
                                            <p:strVal val="0"/>
                                          </p:val>
                                        </p:tav>
                                        <p:tav tm="100000">
                                          <p:val>
                                            <p:strVal val="#ppt_w"/>
                                          </p:val>
                                        </p:tav>
                                      </p:tavLst>
                                    </p:anim>
                                    <p:anim calcmode="lin" valueType="num">
                                      <p:cBhvr additive="base">
                                        <p:cTn id="352" dur="500"/>
                                        <p:tgtEl>
                                          <p:spTgt spid="67">
                                            <p:txEl>
                                              <p:pRg st="3" end="3"/>
                                            </p:txEl>
                                          </p:spTgt>
                                        </p:tgtEl>
                                        <p:attrNameLst>
                                          <p:attrName>ppt_h</p:attrName>
                                        </p:attrNameLst>
                                      </p:cBhvr>
                                      <p:tavLst>
                                        <p:tav tm="0">
                                          <p:val>
                                            <p:strVal val="0"/>
                                          </p:val>
                                        </p:tav>
                                        <p:tav tm="100000">
                                          <p:val>
                                            <p:strVal val="#ppt_h"/>
                                          </p:val>
                                        </p:tav>
                                      </p:tavLst>
                                    </p:anim>
                                  </p:childTnLst>
                                </p:cTn>
                              </p:par>
                              <p:par>
                                <p:cTn id="353" presetID="23" presetClass="entr" presetSubtype="16" fill="hold" nodeType="withEffect">
                                  <p:stCondLst>
                                    <p:cond delay="200"/>
                                  </p:stCondLst>
                                  <p:childTnLst>
                                    <p:set>
                                      <p:cBhvr>
                                        <p:cTn id="354" dur="1" fill="hold">
                                          <p:stCondLst>
                                            <p:cond delay="0"/>
                                          </p:stCondLst>
                                        </p:cTn>
                                        <p:tgtEl>
                                          <p:spTgt spid="67">
                                            <p:txEl>
                                              <p:pRg st="4" end="4"/>
                                            </p:txEl>
                                          </p:spTgt>
                                        </p:tgtEl>
                                        <p:attrNameLst>
                                          <p:attrName>style.visibility</p:attrName>
                                        </p:attrNameLst>
                                      </p:cBhvr>
                                      <p:to>
                                        <p:strVal val="visible"/>
                                      </p:to>
                                    </p:set>
                                    <p:anim calcmode="lin" valueType="num">
                                      <p:cBhvr additive="base">
                                        <p:cTn id="355" dur="500"/>
                                        <p:tgtEl>
                                          <p:spTgt spid="67">
                                            <p:txEl>
                                              <p:pRg st="4" end="4"/>
                                            </p:txEl>
                                          </p:spTgt>
                                        </p:tgtEl>
                                        <p:attrNameLst>
                                          <p:attrName>ppt_w</p:attrName>
                                        </p:attrNameLst>
                                      </p:cBhvr>
                                      <p:tavLst>
                                        <p:tav tm="0">
                                          <p:val>
                                            <p:strVal val="0"/>
                                          </p:val>
                                        </p:tav>
                                        <p:tav tm="100000">
                                          <p:val>
                                            <p:strVal val="#ppt_w"/>
                                          </p:val>
                                        </p:tav>
                                      </p:tavLst>
                                    </p:anim>
                                    <p:anim calcmode="lin" valueType="num">
                                      <p:cBhvr additive="base">
                                        <p:cTn id="356" dur="500"/>
                                        <p:tgtEl>
                                          <p:spTgt spid="67">
                                            <p:txEl>
                                              <p:pRg st="4" end="4"/>
                                            </p:txEl>
                                          </p:spTgt>
                                        </p:tgtEl>
                                        <p:attrNameLst>
                                          <p:attrName>ppt_h</p:attrName>
                                        </p:attrNameLst>
                                      </p:cBhvr>
                                      <p:tavLst>
                                        <p:tav tm="0">
                                          <p:val>
                                            <p:strVal val="0"/>
                                          </p:val>
                                        </p:tav>
                                        <p:tav tm="100000">
                                          <p:val>
                                            <p:strVal val="#ppt_h"/>
                                          </p:val>
                                        </p:tav>
                                      </p:tavLst>
                                    </p:anim>
                                  </p:childTnLst>
                                </p:cTn>
                              </p:par>
                              <p:par>
                                <p:cTn id="357" presetID="23" presetClass="entr" presetSubtype="16" fill="hold" nodeType="withEffect">
                                  <p:stCondLst>
                                    <p:cond delay="200"/>
                                  </p:stCondLst>
                                  <p:childTnLst>
                                    <p:set>
                                      <p:cBhvr>
                                        <p:cTn id="358" dur="1" fill="hold">
                                          <p:stCondLst>
                                            <p:cond delay="0"/>
                                          </p:stCondLst>
                                        </p:cTn>
                                        <p:tgtEl>
                                          <p:spTgt spid="67">
                                            <p:txEl>
                                              <p:pRg st="5" end="5"/>
                                            </p:txEl>
                                          </p:spTgt>
                                        </p:tgtEl>
                                        <p:attrNameLst>
                                          <p:attrName>style.visibility</p:attrName>
                                        </p:attrNameLst>
                                      </p:cBhvr>
                                      <p:to>
                                        <p:strVal val="visible"/>
                                      </p:to>
                                    </p:set>
                                    <p:anim calcmode="lin" valueType="num">
                                      <p:cBhvr additive="base">
                                        <p:cTn id="359" dur="500"/>
                                        <p:tgtEl>
                                          <p:spTgt spid="67">
                                            <p:txEl>
                                              <p:pRg st="5" end="5"/>
                                            </p:txEl>
                                          </p:spTgt>
                                        </p:tgtEl>
                                        <p:attrNameLst>
                                          <p:attrName>ppt_w</p:attrName>
                                        </p:attrNameLst>
                                      </p:cBhvr>
                                      <p:tavLst>
                                        <p:tav tm="0">
                                          <p:val>
                                            <p:strVal val="0"/>
                                          </p:val>
                                        </p:tav>
                                        <p:tav tm="100000">
                                          <p:val>
                                            <p:strVal val="#ppt_w"/>
                                          </p:val>
                                        </p:tav>
                                      </p:tavLst>
                                    </p:anim>
                                    <p:anim calcmode="lin" valueType="num">
                                      <p:cBhvr additive="base">
                                        <p:cTn id="360" dur="500"/>
                                        <p:tgtEl>
                                          <p:spTgt spid="67">
                                            <p:txEl>
                                              <p:pRg st="5" end="5"/>
                                            </p:txEl>
                                          </p:spTgt>
                                        </p:tgtEl>
                                        <p:attrNameLst>
                                          <p:attrName>ppt_h</p:attrName>
                                        </p:attrNameLst>
                                      </p:cBhvr>
                                      <p:tavLst>
                                        <p:tav tm="0">
                                          <p:val>
                                            <p:strVal val="0"/>
                                          </p:val>
                                        </p:tav>
                                        <p:tav tm="100000">
                                          <p:val>
                                            <p:strVal val="#ppt_h"/>
                                          </p:val>
                                        </p:tav>
                                      </p:tavLst>
                                    </p:anim>
                                  </p:childTnLst>
                                </p:cTn>
                              </p:par>
                              <p:par>
                                <p:cTn id="361" presetID="23" presetClass="entr" presetSubtype="16" fill="hold" nodeType="withEffect">
                                  <p:stCondLst>
                                    <p:cond delay="200"/>
                                  </p:stCondLst>
                                  <p:childTnLst>
                                    <p:set>
                                      <p:cBhvr>
                                        <p:cTn id="362" dur="1" fill="hold">
                                          <p:stCondLst>
                                            <p:cond delay="0"/>
                                          </p:stCondLst>
                                        </p:cTn>
                                        <p:tgtEl>
                                          <p:spTgt spid="67">
                                            <p:txEl>
                                              <p:pRg st="6" end="6"/>
                                            </p:txEl>
                                          </p:spTgt>
                                        </p:tgtEl>
                                        <p:attrNameLst>
                                          <p:attrName>style.visibility</p:attrName>
                                        </p:attrNameLst>
                                      </p:cBhvr>
                                      <p:to>
                                        <p:strVal val="visible"/>
                                      </p:to>
                                    </p:set>
                                    <p:anim calcmode="lin" valueType="num">
                                      <p:cBhvr additive="base">
                                        <p:cTn id="363" dur="500"/>
                                        <p:tgtEl>
                                          <p:spTgt spid="67">
                                            <p:txEl>
                                              <p:pRg st="6" end="6"/>
                                            </p:txEl>
                                          </p:spTgt>
                                        </p:tgtEl>
                                        <p:attrNameLst>
                                          <p:attrName>ppt_w</p:attrName>
                                        </p:attrNameLst>
                                      </p:cBhvr>
                                      <p:tavLst>
                                        <p:tav tm="0">
                                          <p:val>
                                            <p:strVal val="0"/>
                                          </p:val>
                                        </p:tav>
                                        <p:tav tm="100000">
                                          <p:val>
                                            <p:strVal val="#ppt_w"/>
                                          </p:val>
                                        </p:tav>
                                      </p:tavLst>
                                    </p:anim>
                                    <p:anim calcmode="lin" valueType="num">
                                      <p:cBhvr additive="base">
                                        <p:cTn id="364" dur="500"/>
                                        <p:tgtEl>
                                          <p:spTgt spid="67">
                                            <p:txEl>
                                              <p:pRg st="6" end="6"/>
                                            </p:txEl>
                                          </p:spTgt>
                                        </p:tgtEl>
                                        <p:attrNameLst>
                                          <p:attrName>ppt_h</p:attrName>
                                        </p:attrNameLst>
                                      </p:cBhvr>
                                      <p:tavLst>
                                        <p:tav tm="0">
                                          <p:val>
                                            <p:strVal val="0"/>
                                          </p:val>
                                        </p:tav>
                                        <p:tav tm="100000">
                                          <p:val>
                                            <p:strVal val="#ppt_h"/>
                                          </p:val>
                                        </p:tav>
                                      </p:tavLst>
                                    </p:anim>
                                  </p:childTnLst>
                                </p:cTn>
                              </p:par>
                              <p:par>
                                <p:cTn id="365" presetID="23" presetClass="entr" presetSubtype="16" fill="hold" nodeType="withEffect">
                                  <p:stCondLst>
                                    <p:cond delay="200"/>
                                  </p:stCondLst>
                                  <p:childTnLst>
                                    <p:set>
                                      <p:cBhvr>
                                        <p:cTn id="366" dur="1" fill="hold">
                                          <p:stCondLst>
                                            <p:cond delay="0"/>
                                          </p:stCondLst>
                                        </p:cTn>
                                        <p:tgtEl>
                                          <p:spTgt spid="67">
                                            <p:txEl>
                                              <p:pRg st="7" end="7"/>
                                            </p:txEl>
                                          </p:spTgt>
                                        </p:tgtEl>
                                        <p:attrNameLst>
                                          <p:attrName>style.visibility</p:attrName>
                                        </p:attrNameLst>
                                      </p:cBhvr>
                                      <p:to>
                                        <p:strVal val="visible"/>
                                      </p:to>
                                    </p:set>
                                    <p:anim calcmode="lin" valueType="num">
                                      <p:cBhvr additive="base">
                                        <p:cTn id="367" dur="500"/>
                                        <p:tgtEl>
                                          <p:spTgt spid="67">
                                            <p:txEl>
                                              <p:pRg st="7" end="7"/>
                                            </p:txEl>
                                          </p:spTgt>
                                        </p:tgtEl>
                                        <p:attrNameLst>
                                          <p:attrName>ppt_w</p:attrName>
                                        </p:attrNameLst>
                                      </p:cBhvr>
                                      <p:tavLst>
                                        <p:tav tm="0">
                                          <p:val>
                                            <p:strVal val="0"/>
                                          </p:val>
                                        </p:tav>
                                        <p:tav tm="100000">
                                          <p:val>
                                            <p:strVal val="#ppt_w"/>
                                          </p:val>
                                        </p:tav>
                                      </p:tavLst>
                                    </p:anim>
                                    <p:anim calcmode="lin" valueType="num">
                                      <p:cBhvr additive="base">
                                        <p:cTn id="368" dur="500"/>
                                        <p:tgtEl>
                                          <p:spTgt spid="67">
                                            <p:txEl>
                                              <p:pRg st="7" end="7"/>
                                            </p:txEl>
                                          </p:spTgt>
                                        </p:tgtEl>
                                        <p:attrNameLst>
                                          <p:attrName>ppt_h</p:attrName>
                                        </p:attrNameLst>
                                      </p:cBhvr>
                                      <p:tavLst>
                                        <p:tav tm="0">
                                          <p:val>
                                            <p:strVal val="0"/>
                                          </p:val>
                                        </p:tav>
                                        <p:tav tm="100000">
                                          <p:val>
                                            <p:strVal val="#ppt_h"/>
                                          </p:val>
                                        </p:tav>
                                      </p:tavLst>
                                    </p:anim>
                                  </p:childTnLst>
                                </p:cTn>
                              </p:par>
                              <p:par>
                                <p:cTn id="369" presetID="23" presetClass="entr" presetSubtype="16" fill="hold" nodeType="withEffect">
                                  <p:stCondLst>
                                    <p:cond delay="200"/>
                                  </p:stCondLst>
                                  <p:childTnLst>
                                    <p:set>
                                      <p:cBhvr>
                                        <p:cTn id="370" dur="1" fill="hold">
                                          <p:stCondLst>
                                            <p:cond delay="0"/>
                                          </p:stCondLst>
                                        </p:cTn>
                                        <p:tgtEl>
                                          <p:spTgt spid="67">
                                            <p:txEl>
                                              <p:pRg st="8" end="8"/>
                                            </p:txEl>
                                          </p:spTgt>
                                        </p:tgtEl>
                                        <p:attrNameLst>
                                          <p:attrName>style.visibility</p:attrName>
                                        </p:attrNameLst>
                                      </p:cBhvr>
                                      <p:to>
                                        <p:strVal val="visible"/>
                                      </p:to>
                                    </p:set>
                                    <p:anim calcmode="lin" valueType="num">
                                      <p:cBhvr additive="base">
                                        <p:cTn id="371" dur="500"/>
                                        <p:tgtEl>
                                          <p:spTgt spid="67">
                                            <p:txEl>
                                              <p:pRg st="8" end="8"/>
                                            </p:txEl>
                                          </p:spTgt>
                                        </p:tgtEl>
                                        <p:attrNameLst>
                                          <p:attrName>ppt_w</p:attrName>
                                        </p:attrNameLst>
                                      </p:cBhvr>
                                      <p:tavLst>
                                        <p:tav tm="0">
                                          <p:val>
                                            <p:strVal val="0"/>
                                          </p:val>
                                        </p:tav>
                                        <p:tav tm="100000">
                                          <p:val>
                                            <p:strVal val="#ppt_w"/>
                                          </p:val>
                                        </p:tav>
                                      </p:tavLst>
                                    </p:anim>
                                    <p:anim calcmode="lin" valueType="num">
                                      <p:cBhvr additive="base">
                                        <p:cTn id="372" dur="500"/>
                                        <p:tgtEl>
                                          <p:spTgt spid="67">
                                            <p:txEl>
                                              <p:pRg st="8" end="8"/>
                                            </p:txEl>
                                          </p:spTgt>
                                        </p:tgtEl>
                                        <p:attrNameLst>
                                          <p:attrName>ppt_h</p:attrName>
                                        </p:attrNameLst>
                                      </p:cBhvr>
                                      <p:tavLst>
                                        <p:tav tm="0">
                                          <p:val>
                                            <p:strVal val="0"/>
                                          </p:val>
                                        </p:tav>
                                        <p:tav tm="100000">
                                          <p:val>
                                            <p:strVal val="#ppt_h"/>
                                          </p:val>
                                        </p:tav>
                                      </p:tavLst>
                                    </p:anim>
                                  </p:childTnLst>
                                </p:cTn>
                              </p:par>
                              <p:par>
                                <p:cTn id="373" presetID="23" presetClass="entr" presetSubtype="16" fill="hold" nodeType="withEffect">
                                  <p:stCondLst>
                                    <p:cond delay="200"/>
                                  </p:stCondLst>
                                  <p:childTnLst>
                                    <p:set>
                                      <p:cBhvr>
                                        <p:cTn id="374" dur="1" fill="hold">
                                          <p:stCondLst>
                                            <p:cond delay="0"/>
                                          </p:stCondLst>
                                        </p:cTn>
                                        <p:tgtEl>
                                          <p:spTgt spid="68">
                                            <p:txEl>
                                              <p:pRg st="0" end="0"/>
                                            </p:txEl>
                                          </p:spTgt>
                                        </p:tgtEl>
                                        <p:attrNameLst>
                                          <p:attrName>style.visibility</p:attrName>
                                        </p:attrNameLst>
                                      </p:cBhvr>
                                      <p:to>
                                        <p:strVal val="visible"/>
                                      </p:to>
                                    </p:set>
                                    <p:anim calcmode="lin" valueType="num">
                                      <p:cBhvr additive="base">
                                        <p:cTn id="375" dur="500"/>
                                        <p:tgtEl>
                                          <p:spTgt spid="68">
                                            <p:txEl>
                                              <p:pRg st="0" end="0"/>
                                            </p:txEl>
                                          </p:spTgt>
                                        </p:tgtEl>
                                        <p:attrNameLst>
                                          <p:attrName>ppt_w</p:attrName>
                                        </p:attrNameLst>
                                      </p:cBhvr>
                                      <p:tavLst>
                                        <p:tav tm="0">
                                          <p:val>
                                            <p:strVal val="0"/>
                                          </p:val>
                                        </p:tav>
                                        <p:tav tm="100000">
                                          <p:val>
                                            <p:strVal val="#ppt_w"/>
                                          </p:val>
                                        </p:tav>
                                      </p:tavLst>
                                    </p:anim>
                                    <p:anim calcmode="lin" valueType="num">
                                      <p:cBhvr additive="base">
                                        <p:cTn id="376" dur="500"/>
                                        <p:tgtEl>
                                          <p:spTgt spid="68">
                                            <p:txEl>
                                              <p:pRg st="0" end="0"/>
                                            </p:txEl>
                                          </p:spTgt>
                                        </p:tgtEl>
                                        <p:attrNameLst>
                                          <p:attrName>ppt_h</p:attrName>
                                        </p:attrNameLst>
                                      </p:cBhvr>
                                      <p:tavLst>
                                        <p:tav tm="0">
                                          <p:val>
                                            <p:strVal val="0"/>
                                          </p:val>
                                        </p:tav>
                                        <p:tav tm="100000">
                                          <p:val>
                                            <p:strVal val="#ppt_h"/>
                                          </p:val>
                                        </p:tav>
                                      </p:tavLst>
                                    </p:anim>
                                  </p:childTnLst>
                                </p:cTn>
                              </p:par>
                              <p:par>
                                <p:cTn id="377" presetID="23" presetClass="entr" presetSubtype="16" fill="hold" nodeType="withEffect">
                                  <p:stCondLst>
                                    <p:cond delay="200"/>
                                  </p:stCondLst>
                                  <p:childTnLst>
                                    <p:set>
                                      <p:cBhvr>
                                        <p:cTn id="378" dur="1" fill="hold">
                                          <p:stCondLst>
                                            <p:cond delay="0"/>
                                          </p:stCondLst>
                                        </p:cTn>
                                        <p:tgtEl>
                                          <p:spTgt spid="68">
                                            <p:txEl>
                                              <p:pRg st="1" end="1"/>
                                            </p:txEl>
                                          </p:spTgt>
                                        </p:tgtEl>
                                        <p:attrNameLst>
                                          <p:attrName>style.visibility</p:attrName>
                                        </p:attrNameLst>
                                      </p:cBhvr>
                                      <p:to>
                                        <p:strVal val="visible"/>
                                      </p:to>
                                    </p:set>
                                    <p:anim calcmode="lin" valueType="num">
                                      <p:cBhvr additive="base">
                                        <p:cTn id="379" dur="500"/>
                                        <p:tgtEl>
                                          <p:spTgt spid="68">
                                            <p:txEl>
                                              <p:pRg st="1" end="1"/>
                                            </p:txEl>
                                          </p:spTgt>
                                        </p:tgtEl>
                                        <p:attrNameLst>
                                          <p:attrName>ppt_w</p:attrName>
                                        </p:attrNameLst>
                                      </p:cBhvr>
                                      <p:tavLst>
                                        <p:tav tm="0">
                                          <p:val>
                                            <p:strVal val="0"/>
                                          </p:val>
                                        </p:tav>
                                        <p:tav tm="100000">
                                          <p:val>
                                            <p:strVal val="#ppt_w"/>
                                          </p:val>
                                        </p:tav>
                                      </p:tavLst>
                                    </p:anim>
                                    <p:anim calcmode="lin" valueType="num">
                                      <p:cBhvr additive="base">
                                        <p:cTn id="380" dur="500"/>
                                        <p:tgtEl>
                                          <p:spTgt spid="68">
                                            <p:txEl>
                                              <p:pRg st="1" end="1"/>
                                            </p:txEl>
                                          </p:spTgt>
                                        </p:tgtEl>
                                        <p:attrNameLst>
                                          <p:attrName>ppt_h</p:attrName>
                                        </p:attrNameLst>
                                      </p:cBhvr>
                                      <p:tavLst>
                                        <p:tav tm="0">
                                          <p:val>
                                            <p:strVal val="0"/>
                                          </p:val>
                                        </p:tav>
                                        <p:tav tm="100000">
                                          <p:val>
                                            <p:strVal val="#ppt_h"/>
                                          </p:val>
                                        </p:tav>
                                      </p:tavLst>
                                    </p:anim>
                                  </p:childTnLst>
                                </p:cTn>
                              </p:par>
                              <p:par>
                                <p:cTn id="381" presetID="23" presetClass="entr" presetSubtype="16" fill="hold" nodeType="withEffect">
                                  <p:stCondLst>
                                    <p:cond delay="200"/>
                                  </p:stCondLst>
                                  <p:childTnLst>
                                    <p:set>
                                      <p:cBhvr>
                                        <p:cTn id="382" dur="1" fill="hold">
                                          <p:stCondLst>
                                            <p:cond delay="0"/>
                                          </p:stCondLst>
                                        </p:cTn>
                                        <p:tgtEl>
                                          <p:spTgt spid="68">
                                            <p:txEl>
                                              <p:pRg st="2" end="2"/>
                                            </p:txEl>
                                          </p:spTgt>
                                        </p:tgtEl>
                                        <p:attrNameLst>
                                          <p:attrName>style.visibility</p:attrName>
                                        </p:attrNameLst>
                                      </p:cBhvr>
                                      <p:to>
                                        <p:strVal val="visible"/>
                                      </p:to>
                                    </p:set>
                                    <p:anim calcmode="lin" valueType="num">
                                      <p:cBhvr additive="base">
                                        <p:cTn id="383" dur="500"/>
                                        <p:tgtEl>
                                          <p:spTgt spid="68">
                                            <p:txEl>
                                              <p:pRg st="2" end="2"/>
                                            </p:txEl>
                                          </p:spTgt>
                                        </p:tgtEl>
                                        <p:attrNameLst>
                                          <p:attrName>ppt_w</p:attrName>
                                        </p:attrNameLst>
                                      </p:cBhvr>
                                      <p:tavLst>
                                        <p:tav tm="0">
                                          <p:val>
                                            <p:strVal val="0"/>
                                          </p:val>
                                        </p:tav>
                                        <p:tav tm="100000">
                                          <p:val>
                                            <p:strVal val="#ppt_w"/>
                                          </p:val>
                                        </p:tav>
                                      </p:tavLst>
                                    </p:anim>
                                    <p:anim calcmode="lin" valueType="num">
                                      <p:cBhvr additive="base">
                                        <p:cTn id="384" dur="500"/>
                                        <p:tgtEl>
                                          <p:spTgt spid="68">
                                            <p:txEl>
                                              <p:pRg st="2" end="2"/>
                                            </p:txEl>
                                          </p:spTgt>
                                        </p:tgtEl>
                                        <p:attrNameLst>
                                          <p:attrName>ppt_h</p:attrName>
                                        </p:attrNameLst>
                                      </p:cBhvr>
                                      <p:tavLst>
                                        <p:tav tm="0">
                                          <p:val>
                                            <p:strVal val="0"/>
                                          </p:val>
                                        </p:tav>
                                        <p:tav tm="100000">
                                          <p:val>
                                            <p:strVal val="#ppt_h"/>
                                          </p:val>
                                        </p:tav>
                                      </p:tavLst>
                                    </p:anim>
                                  </p:childTnLst>
                                </p:cTn>
                              </p:par>
                              <p:par>
                                <p:cTn id="385" presetID="23" presetClass="entr" presetSubtype="16" fill="hold" nodeType="withEffect">
                                  <p:stCondLst>
                                    <p:cond delay="200"/>
                                  </p:stCondLst>
                                  <p:childTnLst>
                                    <p:set>
                                      <p:cBhvr>
                                        <p:cTn id="386" dur="1" fill="hold">
                                          <p:stCondLst>
                                            <p:cond delay="0"/>
                                          </p:stCondLst>
                                        </p:cTn>
                                        <p:tgtEl>
                                          <p:spTgt spid="68">
                                            <p:txEl>
                                              <p:pRg st="3" end="3"/>
                                            </p:txEl>
                                          </p:spTgt>
                                        </p:tgtEl>
                                        <p:attrNameLst>
                                          <p:attrName>style.visibility</p:attrName>
                                        </p:attrNameLst>
                                      </p:cBhvr>
                                      <p:to>
                                        <p:strVal val="visible"/>
                                      </p:to>
                                    </p:set>
                                    <p:anim calcmode="lin" valueType="num">
                                      <p:cBhvr additive="base">
                                        <p:cTn id="387" dur="500"/>
                                        <p:tgtEl>
                                          <p:spTgt spid="68">
                                            <p:txEl>
                                              <p:pRg st="3" end="3"/>
                                            </p:txEl>
                                          </p:spTgt>
                                        </p:tgtEl>
                                        <p:attrNameLst>
                                          <p:attrName>ppt_w</p:attrName>
                                        </p:attrNameLst>
                                      </p:cBhvr>
                                      <p:tavLst>
                                        <p:tav tm="0">
                                          <p:val>
                                            <p:strVal val="0"/>
                                          </p:val>
                                        </p:tav>
                                        <p:tav tm="100000">
                                          <p:val>
                                            <p:strVal val="#ppt_w"/>
                                          </p:val>
                                        </p:tav>
                                      </p:tavLst>
                                    </p:anim>
                                    <p:anim calcmode="lin" valueType="num">
                                      <p:cBhvr additive="base">
                                        <p:cTn id="388" dur="500"/>
                                        <p:tgtEl>
                                          <p:spTgt spid="68">
                                            <p:txEl>
                                              <p:pRg st="3" end="3"/>
                                            </p:txEl>
                                          </p:spTgt>
                                        </p:tgtEl>
                                        <p:attrNameLst>
                                          <p:attrName>ppt_h</p:attrName>
                                        </p:attrNameLst>
                                      </p:cBhvr>
                                      <p:tavLst>
                                        <p:tav tm="0">
                                          <p:val>
                                            <p:strVal val="0"/>
                                          </p:val>
                                        </p:tav>
                                        <p:tav tm="100000">
                                          <p:val>
                                            <p:strVal val="#ppt_h"/>
                                          </p:val>
                                        </p:tav>
                                      </p:tavLst>
                                    </p:anim>
                                  </p:childTnLst>
                                </p:cTn>
                              </p:par>
                              <p:par>
                                <p:cTn id="389" presetID="23" presetClass="entr" presetSubtype="16" fill="hold" nodeType="withEffect">
                                  <p:stCondLst>
                                    <p:cond delay="200"/>
                                  </p:stCondLst>
                                  <p:childTnLst>
                                    <p:set>
                                      <p:cBhvr>
                                        <p:cTn id="390" dur="1" fill="hold">
                                          <p:stCondLst>
                                            <p:cond delay="0"/>
                                          </p:stCondLst>
                                        </p:cTn>
                                        <p:tgtEl>
                                          <p:spTgt spid="68">
                                            <p:txEl>
                                              <p:pRg st="4" end="4"/>
                                            </p:txEl>
                                          </p:spTgt>
                                        </p:tgtEl>
                                        <p:attrNameLst>
                                          <p:attrName>style.visibility</p:attrName>
                                        </p:attrNameLst>
                                      </p:cBhvr>
                                      <p:to>
                                        <p:strVal val="visible"/>
                                      </p:to>
                                    </p:set>
                                    <p:anim calcmode="lin" valueType="num">
                                      <p:cBhvr additive="base">
                                        <p:cTn id="391" dur="500"/>
                                        <p:tgtEl>
                                          <p:spTgt spid="68">
                                            <p:txEl>
                                              <p:pRg st="4" end="4"/>
                                            </p:txEl>
                                          </p:spTgt>
                                        </p:tgtEl>
                                        <p:attrNameLst>
                                          <p:attrName>ppt_w</p:attrName>
                                        </p:attrNameLst>
                                      </p:cBhvr>
                                      <p:tavLst>
                                        <p:tav tm="0">
                                          <p:val>
                                            <p:strVal val="0"/>
                                          </p:val>
                                        </p:tav>
                                        <p:tav tm="100000">
                                          <p:val>
                                            <p:strVal val="#ppt_w"/>
                                          </p:val>
                                        </p:tav>
                                      </p:tavLst>
                                    </p:anim>
                                    <p:anim calcmode="lin" valueType="num">
                                      <p:cBhvr additive="base">
                                        <p:cTn id="392" dur="500"/>
                                        <p:tgtEl>
                                          <p:spTgt spid="68">
                                            <p:txEl>
                                              <p:pRg st="4" end="4"/>
                                            </p:txEl>
                                          </p:spTgt>
                                        </p:tgtEl>
                                        <p:attrNameLst>
                                          <p:attrName>ppt_h</p:attrName>
                                        </p:attrNameLst>
                                      </p:cBhvr>
                                      <p:tavLst>
                                        <p:tav tm="0">
                                          <p:val>
                                            <p:strVal val="0"/>
                                          </p:val>
                                        </p:tav>
                                        <p:tav tm="100000">
                                          <p:val>
                                            <p:strVal val="#ppt_h"/>
                                          </p:val>
                                        </p:tav>
                                      </p:tavLst>
                                    </p:anim>
                                  </p:childTnLst>
                                </p:cTn>
                              </p:par>
                              <p:par>
                                <p:cTn id="393" presetID="23" presetClass="entr" presetSubtype="16" fill="hold" nodeType="withEffect">
                                  <p:stCondLst>
                                    <p:cond delay="200"/>
                                  </p:stCondLst>
                                  <p:childTnLst>
                                    <p:set>
                                      <p:cBhvr>
                                        <p:cTn id="394" dur="1" fill="hold">
                                          <p:stCondLst>
                                            <p:cond delay="0"/>
                                          </p:stCondLst>
                                        </p:cTn>
                                        <p:tgtEl>
                                          <p:spTgt spid="68">
                                            <p:txEl>
                                              <p:pRg st="5" end="5"/>
                                            </p:txEl>
                                          </p:spTgt>
                                        </p:tgtEl>
                                        <p:attrNameLst>
                                          <p:attrName>style.visibility</p:attrName>
                                        </p:attrNameLst>
                                      </p:cBhvr>
                                      <p:to>
                                        <p:strVal val="visible"/>
                                      </p:to>
                                    </p:set>
                                    <p:anim calcmode="lin" valueType="num">
                                      <p:cBhvr additive="base">
                                        <p:cTn id="395" dur="500"/>
                                        <p:tgtEl>
                                          <p:spTgt spid="68">
                                            <p:txEl>
                                              <p:pRg st="5" end="5"/>
                                            </p:txEl>
                                          </p:spTgt>
                                        </p:tgtEl>
                                        <p:attrNameLst>
                                          <p:attrName>ppt_w</p:attrName>
                                        </p:attrNameLst>
                                      </p:cBhvr>
                                      <p:tavLst>
                                        <p:tav tm="0">
                                          <p:val>
                                            <p:strVal val="0"/>
                                          </p:val>
                                        </p:tav>
                                        <p:tav tm="100000">
                                          <p:val>
                                            <p:strVal val="#ppt_w"/>
                                          </p:val>
                                        </p:tav>
                                      </p:tavLst>
                                    </p:anim>
                                    <p:anim calcmode="lin" valueType="num">
                                      <p:cBhvr additive="base">
                                        <p:cTn id="396" dur="500"/>
                                        <p:tgtEl>
                                          <p:spTgt spid="68">
                                            <p:txEl>
                                              <p:pRg st="5" end="5"/>
                                            </p:txEl>
                                          </p:spTgt>
                                        </p:tgtEl>
                                        <p:attrNameLst>
                                          <p:attrName>ppt_h</p:attrName>
                                        </p:attrNameLst>
                                      </p:cBhvr>
                                      <p:tavLst>
                                        <p:tav tm="0">
                                          <p:val>
                                            <p:strVal val="0"/>
                                          </p:val>
                                        </p:tav>
                                        <p:tav tm="100000">
                                          <p:val>
                                            <p:strVal val="#ppt_h"/>
                                          </p:val>
                                        </p:tav>
                                      </p:tavLst>
                                    </p:anim>
                                  </p:childTnLst>
                                </p:cTn>
                              </p:par>
                              <p:par>
                                <p:cTn id="397" presetID="23" presetClass="entr" presetSubtype="16" fill="hold" nodeType="withEffect">
                                  <p:stCondLst>
                                    <p:cond delay="200"/>
                                  </p:stCondLst>
                                  <p:childTnLst>
                                    <p:set>
                                      <p:cBhvr>
                                        <p:cTn id="398" dur="1" fill="hold">
                                          <p:stCondLst>
                                            <p:cond delay="0"/>
                                          </p:stCondLst>
                                        </p:cTn>
                                        <p:tgtEl>
                                          <p:spTgt spid="68">
                                            <p:txEl>
                                              <p:pRg st="6" end="6"/>
                                            </p:txEl>
                                          </p:spTgt>
                                        </p:tgtEl>
                                        <p:attrNameLst>
                                          <p:attrName>style.visibility</p:attrName>
                                        </p:attrNameLst>
                                      </p:cBhvr>
                                      <p:to>
                                        <p:strVal val="visible"/>
                                      </p:to>
                                    </p:set>
                                    <p:anim calcmode="lin" valueType="num">
                                      <p:cBhvr additive="base">
                                        <p:cTn id="399" dur="500"/>
                                        <p:tgtEl>
                                          <p:spTgt spid="68">
                                            <p:txEl>
                                              <p:pRg st="6" end="6"/>
                                            </p:txEl>
                                          </p:spTgt>
                                        </p:tgtEl>
                                        <p:attrNameLst>
                                          <p:attrName>ppt_w</p:attrName>
                                        </p:attrNameLst>
                                      </p:cBhvr>
                                      <p:tavLst>
                                        <p:tav tm="0">
                                          <p:val>
                                            <p:strVal val="0"/>
                                          </p:val>
                                        </p:tav>
                                        <p:tav tm="100000">
                                          <p:val>
                                            <p:strVal val="#ppt_w"/>
                                          </p:val>
                                        </p:tav>
                                      </p:tavLst>
                                    </p:anim>
                                    <p:anim calcmode="lin" valueType="num">
                                      <p:cBhvr additive="base">
                                        <p:cTn id="400" dur="500"/>
                                        <p:tgtEl>
                                          <p:spTgt spid="68">
                                            <p:txEl>
                                              <p:pRg st="6" end="6"/>
                                            </p:txEl>
                                          </p:spTgt>
                                        </p:tgtEl>
                                        <p:attrNameLst>
                                          <p:attrName>ppt_h</p:attrName>
                                        </p:attrNameLst>
                                      </p:cBhvr>
                                      <p:tavLst>
                                        <p:tav tm="0">
                                          <p:val>
                                            <p:strVal val="0"/>
                                          </p:val>
                                        </p:tav>
                                        <p:tav tm="100000">
                                          <p:val>
                                            <p:strVal val="#ppt_h"/>
                                          </p:val>
                                        </p:tav>
                                      </p:tavLst>
                                    </p:anim>
                                  </p:childTnLst>
                                </p:cTn>
                              </p:par>
                              <p:par>
                                <p:cTn id="401" presetID="23" presetClass="entr" presetSubtype="16" fill="hold" nodeType="withEffect">
                                  <p:stCondLst>
                                    <p:cond delay="200"/>
                                  </p:stCondLst>
                                  <p:childTnLst>
                                    <p:set>
                                      <p:cBhvr>
                                        <p:cTn id="402" dur="1" fill="hold">
                                          <p:stCondLst>
                                            <p:cond delay="0"/>
                                          </p:stCondLst>
                                        </p:cTn>
                                        <p:tgtEl>
                                          <p:spTgt spid="68">
                                            <p:txEl>
                                              <p:pRg st="7" end="7"/>
                                            </p:txEl>
                                          </p:spTgt>
                                        </p:tgtEl>
                                        <p:attrNameLst>
                                          <p:attrName>style.visibility</p:attrName>
                                        </p:attrNameLst>
                                      </p:cBhvr>
                                      <p:to>
                                        <p:strVal val="visible"/>
                                      </p:to>
                                    </p:set>
                                    <p:anim calcmode="lin" valueType="num">
                                      <p:cBhvr additive="base">
                                        <p:cTn id="403" dur="500"/>
                                        <p:tgtEl>
                                          <p:spTgt spid="68">
                                            <p:txEl>
                                              <p:pRg st="7" end="7"/>
                                            </p:txEl>
                                          </p:spTgt>
                                        </p:tgtEl>
                                        <p:attrNameLst>
                                          <p:attrName>ppt_w</p:attrName>
                                        </p:attrNameLst>
                                      </p:cBhvr>
                                      <p:tavLst>
                                        <p:tav tm="0">
                                          <p:val>
                                            <p:strVal val="0"/>
                                          </p:val>
                                        </p:tav>
                                        <p:tav tm="100000">
                                          <p:val>
                                            <p:strVal val="#ppt_w"/>
                                          </p:val>
                                        </p:tav>
                                      </p:tavLst>
                                    </p:anim>
                                    <p:anim calcmode="lin" valueType="num">
                                      <p:cBhvr additive="base">
                                        <p:cTn id="404" dur="500"/>
                                        <p:tgtEl>
                                          <p:spTgt spid="68">
                                            <p:txEl>
                                              <p:pRg st="7" end="7"/>
                                            </p:txEl>
                                          </p:spTgt>
                                        </p:tgtEl>
                                        <p:attrNameLst>
                                          <p:attrName>ppt_h</p:attrName>
                                        </p:attrNameLst>
                                      </p:cBhvr>
                                      <p:tavLst>
                                        <p:tav tm="0">
                                          <p:val>
                                            <p:strVal val="0"/>
                                          </p:val>
                                        </p:tav>
                                        <p:tav tm="100000">
                                          <p:val>
                                            <p:strVal val="#ppt_h"/>
                                          </p:val>
                                        </p:tav>
                                      </p:tavLst>
                                    </p:anim>
                                  </p:childTnLst>
                                </p:cTn>
                              </p:par>
                              <p:par>
                                <p:cTn id="405" presetID="23" presetClass="entr" presetSubtype="16" fill="hold" nodeType="withEffect">
                                  <p:stCondLst>
                                    <p:cond delay="200"/>
                                  </p:stCondLst>
                                  <p:childTnLst>
                                    <p:set>
                                      <p:cBhvr>
                                        <p:cTn id="406" dur="1" fill="hold">
                                          <p:stCondLst>
                                            <p:cond delay="0"/>
                                          </p:stCondLst>
                                        </p:cTn>
                                        <p:tgtEl>
                                          <p:spTgt spid="68">
                                            <p:txEl>
                                              <p:pRg st="8" end="8"/>
                                            </p:txEl>
                                          </p:spTgt>
                                        </p:tgtEl>
                                        <p:attrNameLst>
                                          <p:attrName>style.visibility</p:attrName>
                                        </p:attrNameLst>
                                      </p:cBhvr>
                                      <p:to>
                                        <p:strVal val="visible"/>
                                      </p:to>
                                    </p:set>
                                    <p:anim calcmode="lin" valueType="num">
                                      <p:cBhvr additive="base">
                                        <p:cTn id="407" dur="500"/>
                                        <p:tgtEl>
                                          <p:spTgt spid="68">
                                            <p:txEl>
                                              <p:pRg st="8" end="8"/>
                                            </p:txEl>
                                          </p:spTgt>
                                        </p:tgtEl>
                                        <p:attrNameLst>
                                          <p:attrName>ppt_w</p:attrName>
                                        </p:attrNameLst>
                                      </p:cBhvr>
                                      <p:tavLst>
                                        <p:tav tm="0">
                                          <p:val>
                                            <p:strVal val="0"/>
                                          </p:val>
                                        </p:tav>
                                        <p:tav tm="100000">
                                          <p:val>
                                            <p:strVal val="#ppt_w"/>
                                          </p:val>
                                        </p:tav>
                                      </p:tavLst>
                                    </p:anim>
                                    <p:anim calcmode="lin" valueType="num">
                                      <p:cBhvr additive="base">
                                        <p:cTn id="408" dur="500"/>
                                        <p:tgtEl>
                                          <p:spTgt spid="68">
                                            <p:txEl>
                                              <p:pRg st="8" end="8"/>
                                            </p:txEl>
                                          </p:spTgt>
                                        </p:tgtEl>
                                        <p:attrNameLst>
                                          <p:attrName>ppt_h</p:attrName>
                                        </p:attrNameLst>
                                      </p:cBhvr>
                                      <p:tavLst>
                                        <p:tav tm="0">
                                          <p:val>
                                            <p:strVal val="0"/>
                                          </p:val>
                                        </p:tav>
                                        <p:tav tm="100000">
                                          <p:val>
                                            <p:strVal val="#ppt_h"/>
                                          </p:val>
                                        </p:tav>
                                      </p:tavLst>
                                    </p:anim>
                                  </p:childTnLst>
                                </p:cTn>
                              </p:par>
                            </p:childTnLst>
                          </p:cTn>
                        </p:par>
                        <p:par>
                          <p:cTn id="409" fill="hold">
                            <p:stCondLst>
                              <p:cond delay="1500"/>
                            </p:stCondLst>
                            <p:childTnLst>
                              <p:par>
                                <p:cTn id="410" presetID="23" presetClass="entr" presetSubtype="16" fill="hold" nodeType="afterEffect">
                                  <p:stCondLst>
                                    <p:cond delay="0"/>
                                  </p:stCondLst>
                                  <p:childTnLst>
                                    <p:set>
                                      <p:cBhvr>
                                        <p:cTn id="411" dur="1" fill="hold">
                                          <p:stCondLst>
                                            <p:cond delay="0"/>
                                          </p:stCondLst>
                                        </p:cTn>
                                        <p:tgtEl>
                                          <p:spTgt spid="69"/>
                                        </p:tgtEl>
                                        <p:attrNameLst>
                                          <p:attrName>style.visibility</p:attrName>
                                        </p:attrNameLst>
                                      </p:cBhvr>
                                      <p:to>
                                        <p:strVal val="visible"/>
                                      </p:to>
                                    </p:set>
                                    <p:anim calcmode="lin" valueType="num">
                                      <p:cBhvr additive="base">
                                        <p:cTn id="412" dur="500"/>
                                        <p:tgtEl>
                                          <p:spTgt spid="69"/>
                                        </p:tgtEl>
                                        <p:attrNameLst>
                                          <p:attrName>ppt_w</p:attrName>
                                        </p:attrNameLst>
                                      </p:cBhvr>
                                      <p:tavLst>
                                        <p:tav tm="0">
                                          <p:val>
                                            <p:strVal val="0"/>
                                          </p:val>
                                        </p:tav>
                                        <p:tav tm="100000">
                                          <p:val>
                                            <p:strVal val="#ppt_w"/>
                                          </p:val>
                                        </p:tav>
                                      </p:tavLst>
                                    </p:anim>
                                    <p:anim calcmode="lin" valueType="num">
                                      <p:cBhvr additive="base">
                                        <p:cTn id="413" dur="500"/>
                                        <p:tgtEl>
                                          <p:spTgt spid="69"/>
                                        </p:tgtEl>
                                        <p:attrNameLst>
                                          <p:attrName>ppt_h</p:attrName>
                                        </p:attrNameLst>
                                      </p:cBhvr>
                                      <p:tavLst>
                                        <p:tav tm="0">
                                          <p:val>
                                            <p:strVal val="0"/>
                                          </p:val>
                                        </p:tav>
                                        <p:tav tm="100000">
                                          <p:val>
                                            <p:strVal val="#ppt_h"/>
                                          </p:val>
                                        </p:tav>
                                      </p:tavLst>
                                    </p:anim>
                                  </p:childTnLst>
                                </p:cTn>
                              </p:par>
                              <p:par>
                                <p:cTn id="414" presetID="23" presetClass="entr" presetSubtype="16" fill="hold" nodeType="withEffect">
                                  <p:stCondLst>
                                    <p:cond delay="200"/>
                                  </p:stCondLst>
                                  <p:childTnLst>
                                    <p:set>
                                      <p:cBhvr>
                                        <p:cTn id="415" dur="1" fill="hold">
                                          <p:stCondLst>
                                            <p:cond delay="0"/>
                                          </p:stCondLst>
                                        </p:cTn>
                                        <p:tgtEl>
                                          <p:spTgt spid="70">
                                            <p:txEl>
                                              <p:pRg st="0" end="0"/>
                                            </p:txEl>
                                          </p:spTgt>
                                        </p:tgtEl>
                                        <p:attrNameLst>
                                          <p:attrName>style.visibility</p:attrName>
                                        </p:attrNameLst>
                                      </p:cBhvr>
                                      <p:to>
                                        <p:strVal val="visible"/>
                                      </p:to>
                                    </p:set>
                                    <p:anim calcmode="lin" valueType="num">
                                      <p:cBhvr additive="base">
                                        <p:cTn id="416" dur="500"/>
                                        <p:tgtEl>
                                          <p:spTgt spid="70">
                                            <p:txEl>
                                              <p:pRg st="0" end="0"/>
                                            </p:txEl>
                                          </p:spTgt>
                                        </p:tgtEl>
                                        <p:attrNameLst>
                                          <p:attrName>ppt_w</p:attrName>
                                        </p:attrNameLst>
                                      </p:cBhvr>
                                      <p:tavLst>
                                        <p:tav tm="0">
                                          <p:val>
                                            <p:strVal val="0"/>
                                          </p:val>
                                        </p:tav>
                                        <p:tav tm="100000">
                                          <p:val>
                                            <p:strVal val="#ppt_w"/>
                                          </p:val>
                                        </p:tav>
                                      </p:tavLst>
                                    </p:anim>
                                    <p:anim calcmode="lin" valueType="num">
                                      <p:cBhvr additive="base">
                                        <p:cTn id="417" dur="500"/>
                                        <p:tgtEl>
                                          <p:spTgt spid="70">
                                            <p:txEl>
                                              <p:pRg st="0" end="0"/>
                                            </p:txEl>
                                          </p:spTgt>
                                        </p:tgtEl>
                                        <p:attrNameLst>
                                          <p:attrName>ppt_h</p:attrName>
                                        </p:attrNameLst>
                                      </p:cBhvr>
                                      <p:tavLst>
                                        <p:tav tm="0">
                                          <p:val>
                                            <p:strVal val="0"/>
                                          </p:val>
                                        </p:tav>
                                        <p:tav tm="100000">
                                          <p:val>
                                            <p:strVal val="#ppt_h"/>
                                          </p:val>
                                        </p:tav>
                                      </p:tavLst>
                                    </p:anim>
                                  </p:childTnLst>
                                </p:cTn>
                              </p:par>
                              <p:par>
                                <p:cTn id="418" presetID="23" presetClass="entr" presetSubtype="16" fill="hold" nodeType="withEffect">
                                  <p:stCondLst>
                                    <p:cond delay="200"/>
                                  </p:stCondLst>
                                  <p:childTnLst>
                                    <p:set>
                                      <p:cBhvr>
                                        <p:cTn id="419" dur="1" fill="hold">
                                          <p:stCondLst>
                                            <p:cond delay="0"/>
                                          </p:stCondLst>
                                        </p:cTn>
                                        <p:tgtEl>
                                          <p:spTgt spid="70">
                                            <p:txEl>
                                              <p:pRg st="1" end="1"/>
                                            </p:txEl>
                                          </p:spTgt>
                                        </p:tgtEl>
                                        <p:attrNameLst>
                                          <p:attrName>style.visibility</p:attrName>
                                        </p:attrNameLst>
                                      </p:cBhvr>
                                      <p:to>
                                        <p:strVal val="visible"/>
                                      </p:to>
                                    </p:set>
                                    <p:anim calcmode="lin" valueType="num">
                                      <p:cBhvr additive="base">
                                        <p:cTn id="420" dur="500"/>
                                        <p:tgtEl>
                                          <p:spTgt spid="70">
                                            <p:txEl>
                                              <p:pRg st="1" end="1"/>
                                            </p:txEl>
                                          </p:spTgt>
                                        </p:tgtEl>
                                        <p:attrNameLst>
                                          <p:attrName>ppt_w</p:attrName>
                                        </p:attrNameLst>
                                      </p:cBhvr>
                                      <p:tavLst>
                                        <p:tav tm="0">
                                          <p:val>
                                            <p:strVal val="0"/>
                                          </p:val>
                                        </p:tav>
                                        <p:tav tm="100000">
                                          <p:val>
                                            <p:strVal val="#ppt_w"/>
                                          </p:val>
                                        </p:tav>
                                      </p:tavLst>
                                    </p:anim>
                                    <p:anim calcmode="lin" valueType="num">
                                      <p:cBhvr additive="base">
                                        <p:cTn id="421" dur="500"/>
                                        <p:tgtEl>
                                          <p:spTgt spid="70">
                                            <p:txEl>
                                              <p:pRg st="1" end="1"/>
                                            </p:txEl>
                                          </p:spTgt>
                                        </p:tgtEl>
                                        <p:attrNameLst>
                                          <p:attrName>ppt_h</p:attrName>
                                        </p:attrNameLst>
                                      </p:cBhvr>
                                      <p:tavLst>
                                        <p:tav tm="0">
                                          <p:val>
                                            <p:strVal val="0"/>
                                          </p:val>
                                        </p:tav>
                                        <p:tav tm="100000">
                                          <p:val>
                                            <p:strVal val="#ppt_h"/>
                                          </p:val>
                                        </p:tav>
                                      </p:tavLst>
                                    </p:anim>
                                  </p:childTnLst>
                                </p:cTn>
                              </p:par>
                              <p:par>
                                <p:cTn id="422" presetID="23" presetClass="entr" presetSubtype="16" fill="hold" nodeType="withEffect">
                                  <p:stCondLst>
                                    <p:cond delay="200"/>
                                  </p:stCondLst>
                                  <p:childTnLst>
                                    <p:set>
                                      <p:cBhvr>
                                        <p:cTn id="423" dur="1" fill="hold">
                                          <p:stCondLst>
                                            <p:cond delay="0"/>
                                          </p:stCondLst>
                                        </p:cTn>
                                        <p:tgtEl>
                                          <p:spTgt spid="70">
                                            <p:txEl>
                                              <p:pRg st="2" end="2"/>
                                            </p:txEl>
                                          </p:spTgt>
                                        </p:tgtEl>
                                        <p:attrNameLst>
                                          <p:attrName>style.visibility</p:attrName>
                                        </p:attrNameLst>
                                      </p:cBhvr>
                                      <p:to>
                                        <p:strVal val="visible"/>
                                      </p:to>
                                    </p:set>
                                    <p:anim calcmode="lin" valueType="num">
                                      <p:cBhvr additive="base">
                                        <p:cTn id="424" dur="500"/>
                                        <p:tgtEl>
                                          <p:spTgt spid="70">
                                            <p:txEl>
                                              <p:pRg st="2" end="2"/>
                                            </p:txEl>
                                          </p:spTgt>
                                        </p:tgtEl>
                                        <p:attrNameLst>
                                          <p:attrName>ppt_w</p:attrName>
                                        </p:attrNameLst>
                                      </p:cBhvr>
                                      <p:tavLst>
                                        <p:tav tm="0">
                                          <p:val>
                                            <p:strVal val="0"/>
                                          </p:val>
                                        </p:tav>
                                        <p:tav tm="100000">
                                          <p:val>
                                            <p:strVal val="#ppt_w"/>
                                          </p:val>
                                        </p:tav>
                                      </p:tavLst>
                                    </p:anim>
                                    <p:anim calcmode="lin" valueType="num">
                                      <p:cBhvr additive="base">
                                        <p:cTn id="425" dur="500"/>
                                        <p:tgtEl>
                                          <p:spTgt spid="70">
                                            <p:txEl>
                                              <p:pRg st="2" end="2"/>
                                            </p:txEl>
                                          </p:spTgt>
                                        </p:tgtEl>
                                        <p:attrNameLst>
                                          <p:attrName>ppt_h</p:attrName>
                                        </p:attrNameLst>
                                      </p:cBhvr>
                                      <p:tavLst>
                                        <p:tav tm="0">
                                          <p:val>
                                            <p:strVal val="0"/>
                                          </p:val>
                                        </p:tav>
                                        <p:tav tm="100000">
                                          <p:val>
                                            <p:strVal val="#ppt_h"/>
                                          </p:val>
                                        </p:tav>
                                      </p:tavLst>
                                    </p:anim>
                                  </p:childTnLst>
                                </p:cTn>
                              </p:par>
                              <p:par>
                                <p:cTn id="426" presetID="23" presetClass="entr" presetSubtype="16" fill="hold" nodeType="withEffect">
                                  <p:stCondLst>
                                    <p:cond delay="200"/>
                                  </p:stCondLst>
                                  <p:childTnLst>
                                    <p:set>
                                      <p:cBhvr>
                                        <p:cTn id="427" dur="1" fill="hold">
                                          <p:stCondLst>
                                            <p:cond delay="0"/>
                                          </p:stCondLst>
                                        </p:cTn>
                                        <p:tgtEl>
                                          <p:spTgt spid="70">
                                            <p:txEl>
                                              <p:pRg st="3" end="3"/>
                                            </p:txEl>
                                          </p:spTgt>
                                        </p:tgtEl>
                                        <p:attrNameLst>
                                          <p:attrName>style.visibility</p:attrName>
                                        </p:attrNameLst>
                                      </p:cBhvr>
                                      <p:to>
                                        <p:strVal val="visible"/>
                                      </p:to>
                                    </p:set>
                                    <p:anim calcmode="lin" valueType="num">
                                      <p:cBhvr additive="base">
                                        <p:cTn id="428" dur="500"/>
                                        <p:tgtEl>
                                          <p:spTgt spid="70">
                                            <p:txEl>
                                              <p:pRg st="3" end="3"/>
                                            </p:txEl>
                                          </p:spTgt>
                                        </p:tgtEl>
                                        <p:attrNameLst>
                                          <p:attrName>ppt_w</p:attrName>
                                        </p:attrNameLst>
                                      </p:cBhvr>
                                      <p:tavLst>
                                        <p:tav tm="0">
                                          <p:val>
                                            <p:strVal val="0"/>
                                          </p:val>
                                        </p:tav>
                                        <p:tav tm="100000">
                                          <p:val>
                                            <p:strVal val="#ppt_w"/>
                                          </p:val>
                                        </p:tav>
                                      </p:tavLst>
                                    </p:anim>
                                    <p:anim calcmode="lin" valueType="num">
                                      <p:cBhvr additive="base">
                                        <p:cTn id="429" dur="500"/>
                                        <p:tgtEl>
                                          <p:spTgt spid="70">
                                            <p:txEl>
                                              <p:pRg st="3" end="3"/>
                                            </p:txEl>
                                          </p:spTgt>
                                        </p:tgtEl>
                                        <p:attrNameLst>
                                          <p:attrName>ppt_h</p:attrName>
                                        </p:attrNameLst>
                                      </p:cBhvr>
                                      <p:tavLst>
                                        <p:tav tm="0">
                                          <p:val>
                                            <p:strVal val="0"/>
                                          </p:val>
                                        </p:tav>
                                        <p:tav tm="100000">
                                          <p:val>
                                            <p:strVal val="#ppt_h"/>
                                          </p:val>
                                        </p:tav>
                                      </p:tavLst>
                                    </p:anim>
                                  </p:childTnLst>
                                </p:cTn>
                              </p:par>
                              <p:par>
                                <p:cTn id="430" presetID="23" presetClass="entr" presetSubtype="16" fill="hold" nodeType="withEffect">
                                  <p:stCondLst>
                                    <p:cond delay="200"/>
                                  </p:stCondLst>
                                  <p:childTnLst>
                                    <p:set>
                                      <p:cBhvr>
                                        <p:cTn id="431" dur="1" fill="hold">
                                          <p:stCondLst>
                                            <p:cond delay="0"/>
                                          </p:stCondLst>
                                        </p:cTn>
                                        <p:tgtEl>
                                          <p:spTgt spid="70">
                                            <p:txEl>
                                              <p:pRg st="4" end="4"/>
                                            </p:txEl>
                                          </p:spTgt>
                                        </p:tgtEl>
                                        <p:attrNameLst>
                                          <p:attrName>style.visibility</p:attrName>
                                        </p:attrNameLst>
                                      </p:cBhvr>
                                      <p:to>
                                        <p:strVal val="visible"/>
                                      </p:to>
                                    </p:set>
                                    <p:anim calcmode="lin" valueType="num">
                                      <p:cBhvr additive="base">
                                        <p:cTn id="432" dur="500"/>
                                        <p:tgtEl>
                                          <p:spTgt spid="70">
                                            <p:txEl>
                                              <p:pRg st="4" end="4"/>
                                            </p:txEl>
                                          </p:spTgt>
                                        </p:tgtEl>
                                        <p:attrNameLst>
                                          <p:attrName>ppt_w</p:attrName>
                                        </p:attrNameLst>
                                      </p:cBhvr>
                                      <p:tavLst>
                                        <p:tav tm="0">
                                          <p:val>
                                            <p:strVal val="0"/>
                                          </p:val>
                                        </p:tav>
                                        <p:tav tm="100000">
                                          <p:val>
                                            <p:strVal val="#ppt_w"/>
                                          </p:val>
                                        </p:tav>
                                      </p:tavLst>
                                    </p:anim>
                                    <p:anim calcmode="lin" valueType="num">
                                      <p:cBhvr additive="base">
                                        <p:cTn id="433" dur="500"/>
                                        <p:tgtEl>
                                          <p:spTgt spid="70">
                                            <p:txEl>
                                              <p:pRg st="4" end="4"/>
                                            </p:txEl>
                                          </p:spTgt>
                                        </p:tgtEl>
                                        <p:attrNameLst>
                                          <p:attrName>ppt_h</p:attrName>
                                        </p:attrNameLst>
                                      </p:cBhvr>
                                      <p:tavLst>
                                        <p:tav tm="0">
                                          <p:val>
                                            <p:strVal val="0"/>
                                          </p:val>
                                        </p:tav>
                                        <p:tav tm="100000">
                                          <p:val>
                                            <p:strVal val="#ppt_h"/>
                                          </p:val>
                                        </p:tav>
                                      </p:tavLst>
                                    </p:anim>
                                  </p:childTnLst>
                                </p:cTn>
                              </p:par>
                              <p:par>
                                <p:cTn id="434" presetID="23" presetClass="entr" presetSubtype="16" fill="hold" nodeType="withEffect">
                                  <p:stCondLst>
                                    <p:cond delay="200"/>
                                  </p:stCondLst>
                                  <p:childTnLst>
                                    <p:set>
                                      <p:cBhvr>
                                        <p:cTn id="435" dur="1" fill="hold">
                                          <p:stCondLst>
                                            <p:cond delay="0"/>
                                          </p:stCondLst>
                                        </p:cTn>
                                        <p:tgtEl>
                                          <p:spTgt spid="70">
                                            <p:txEl>
                                              <p:pRg st="5" end="5"/>
                                            </p:txEl>
                                          </p:spTgt>
                                        </p:tgtEl>
                                        <p:attrNameLst>
                                          <p:attrName>style.visibility</p:attrName>
                                        </p:attrNameLst>
                                      </p:cBhvr>
                                      <p:to>
                                        <p:strVal val="visible"/>
                                      </p:to>
                                    </p:set>
                                    <p:anim calcmode="lin" valueType="num">
                                      <p:cBhvr additive="base">
                                        <p:cTn id="436" dur="500"/>
                                        <p:tgtEl>
                                          <p:spTgt spid="70">
                                            <p:txEl>
                                              <p:pRg st="5" end="5"/>
                                            </p:txEl>
                                          </p:spTgt>
                                        </p:tgtEl>
                                        <p:attrNameLst>
                                          <p:attrName>ppt_w</p:attrName>
                                        </p:attrNameLst>
                                      </p:cBhvr>
                                      <p:tavLst>
                                        <p:tav tm="0">
                                          <p:val>
                                            <p:strVal val="0"/>
                                          </p:val>
                                        </p:tav>
                                        <p:tav tm="100000">
                                          <p:val>
                                            <p:strVal val="#ppt_w"/>
                                          </p:val>
                                        </p:tav>
                                      </p:tavLst>
                                    </p:anim>
                                    <p:anim calcmode="lin" valueType="num">
                                      <p:cBhvr additive="base">
                                        <p:cTn id="437" dur="500"/>
                                        <p:tgtEl>
                                          <p:spTgt spid="70">
                                            <p:txEl>
                                              <p:pRg st="5" end="5"/>
                                            </p:txEl>
                                          </p:spTgt>
                                        </p:tgtEl>
                                        <p:attrNameLst>
                                          <p:attrName>ppt_h</p:attrName>
                                        </p:attrNameLst>
                                      </p:cBhvr>
                                      <p:tavLst>
                                        <p:tav tm="0">
                                          <p:val>
                                            <p:strVal val="0"/>
                                          </p:val>
                                        </p:tav>
                                        <p:tav tm="100000">
                                          <p:val>
                                            <p:strVal val="#ppt_h"/>
                                          </p:val>
                                        </p:tav>
                                      </p:tavLst>
                                    </p:anim>
                                  </p:childTnLst>
                                </p:cTn>
                              </p:par>
                              <p:par>
                                <p:cTn id="438" presetID="23" presetClass="entr" presetSubtype="16" fill="hold" nodeType="withEffect">
                                  <p:stCondLst>
                                    <p:cond delay="200"/>
                                  </p:stCondLst>
                                  <p:childTnLst>
                                    <p:set>
                                      <p:cBhvr>
                                        <p:cTn id="439" dur="1" fill="hold">
                                          <p:stCondLst>
                                            <p:cond delay="0"/>
                                          </p:stCondLst>
                                        </p:cTn>
                                        <p:tgtEl>
                                          <p:spTgt spid="70">
                                            <p:txEl>
                                              <p:pRg st="6" end="6"/>
                                            </p:txEl>
                                          </p:spTgt>
                                        </p:tgtEl>
                                        <p:attrNameLst>
                                          <p:attrName>style.visibility</p:attrName>
                                        </p:attrNameLst>
                                      </p:cBhvr>
                                      <p:to>
                                        <p:strVal val="visible"/>
                                      </p:to>
                                    </p:set>
                                    <p:anim calcmode="lin" valueType="num">
                                      <p:cBhvr additive="base">
                                        <p:cTn id="440" dur="500"/>
                                        <p:tgtEl>
                                          <p:spTgt spid="70">
                                            <p:txEl>
                                              <p:pRg st="6" end="6"/>
                                            </p:txEl>
                                          </p:spTgt>
                                        </p:tgtEl>
                                        <p:attrNameLst>
                                          <p:attrName>ppt_w</p:attrName>
                                        </p:attrNameLst>
                                      </p:cBhvr>
                                      <p:tavLst>
                                        <p:tav tm="0">
                                          <p:val>
                                            <p:strVal val="0"/>
                                          </p:val>
                                        </p:tav>
                                        <p:tav tm="100000">
                                          <p:val>
                                            <p:strVal val="#ppt_w"/>
                                          </p:val>
                                        </p:tav>
                                      </p:tavLst>
                                    </p:anim>
                                    <p:anim calcmode="lin" valueType="num">
                                      <p:cBhvr additive="base">
                                        <p:cTn id="441" dur="500"/>
                                        <p:tgtEl>
                                          <p:spTgt spid="70">
                                            <p:txEl>
                                              <p:pRg st="6" end="6"/>
                                            </p:txEl>
                                          </p:spTgt>
                                        </p:tgtEl>
                                        <p:attrNameLst>
                                          <p:attrName>ppt_h</p:attrName>
                                        </p:attrNameLst>
                                      </p:cBhvr>
                                      <p:tavLst>
                                        <p:tav tm="0">
                                          <p:val>
                                            <p:strVal val="0"/>
                                          </p:val>
                                        </p:tav>
                                        <p:tav tm="100000">
                                          <p:val>
                                            <p:strVal val="#ppt_h"/>
                                          </p:val>
                                        </p:tav>
                                      </p:tavLst>
                                    </p:anim>
                                  </p:childTnLst>
                                </p:cTn>
                              </p:par>
                              <p:par>
                                <p:cTn id="442" presetID="23" presetClass="entr" presetSubtype="16" fill="hold" nodeType="withEffect">
                                  <p:stCondLst>
                                    <p:cond delay="200"/>
                                  </p:stCondLst>
                                  <p:childTnLst>
                                    <p:set>
                                      <p:cBhvr>
                                        <p:cTn id="443" dur="1" fill="hold">
                                          <p:stCondLst>
                                            <p:cond delay="0"/>
                                          </p:stCondLst>
                                        </p:cTn>
                                        <p:tgtEl>
                                          <p:spTgt spid="70">
                                            <p:txEl>
                                              <p:pRg st="7" end="7"/>
                                            </p:txEl>
                                          </p:spTgt>
                                        </p:tgtEl>
                                        <p:attrNameLst>
                                          <p:attrName>style.visibility</p:attrName>
                                        </p:attrNameLst>
                                      </p:cBhvr>
                                      <p:to>
                                        <p:strVal val="visible"/>
                                      </p:to>
                                    </p:set>
                                    <p:anim calcmode="lin" valueType="num">
                                      <p:cBhvr additive="base">
                                        <p:cTn id="444" dur="500"/>
                                        <p:tgtEl>
                                          <p:spTgt spid="70">
                                            <p:txEl>
                                              <p:pRg st="7" end="7"/>
                                            </p:txEl>
                                          </p:spTgt>
                                        </p:tgtEl>
                                        <p:attrNameLst>
                                          <p:attrName>ppt_w</p:attrName>
                                        </p:attrNameLst>
                                      </p:cBhvr>
                                      <p:tavLst>
                                        <p:tav tm="0">
                                          <p:val>
                                            <p:strVal val="0"/>
                                          </p:val>
                                        </p:tav>
                                        <p:tav tm="100000">
                                          <p:val>
                                            <p:strVal val="#ppt_w"/>
                                          </p:val>
                                        </p:tav>
                                      </p:tavLst>
                                    </p:anim>
                                    <p:anim calcmode="lin" valueType="num">
                                      <p:cBhvr additive="base">
                                        <p:cTn id="445" dur="500"/>
                                        <p:tgtEl>
                                          <p:spTgt spid="70">
                                            <p:txEl>
                                              <p:pRg st="7" end="7"/>
                                            </p:txEl>
                                          </p:spTgt>
                                        </p:tgtEl>
                                        <p:attrNameLst>
                                          <p:attrName>ppt_h</p:attrName>
                                        </p:attrNameLst>
                                      </p:cBhvr>
                                      <p:tavLst>
                                        <p:tav tm="0">
                                          <p:val>
                                            <p:strVal val="0"/>
                                          </p:val>
                                        </p:tav>
                                        <p:tav tm="100000">
                                          <p:val>
                                            <p:strVal val="#ppt_h"/>
                                          </p:val>
                                        </p:tav>
                                      </p:tavLst>
                                    </p:anim>
                                  </p:childTnLst>
                                </p:cTn>
                              </p:par>
                              <p:par>
                                <p:cTn id="446" presetID="23" presetClass="entr" presetSubtype="16" fill="hold" nodeType="withEffect">
                                  <p:stCondLst>
                                    <p:cond delay="200"/>
                                  </p:stCondLst>
                                  <p:childTnLst>
                                    <p:set>
                                      <p:cBhvr>
                                        <p:cTn id="447" dur="1" fill="hold">
                                          <p:stCondLst>
                                            <p:cond delay="0"/>
                                          </p:stCondLst>
                                        </p:cTn>
                                        <p:tgtEl>
                                          <p:spTgt spid="70">
                                            <p:txEl>
                                              <p:pRg st="8" end="8"/>
                                            </p:txEl>
                                          </p:spTgt>
                                        </p:tgtEl>
                                        <p:attrNameLst>
                                          <p:attrName>style.visibility</p:attrName>
                                        </p:attrNameLst>
                                      </p:cBhvr>
                                      <p:to>
                                        <p:strVal val="visible"/>
                                      </p:to>
                                    </p:set>
                                    <p:anim calcmode="lin" valueType="num">
                                      <p:cBhvr additive="base">
                                        <p:cTn id="448" dur="500"/>
                                        <p:tgtEl>
                                          <p:spTgt spid="70">
                                            <p:txEl>
                                              <p:pRg st="8" end="8"/>
                                            </p:txEl>
                                          </p:spTgt>
                                        </p:tgtEl>
                                        <p:attrNameLst>
                                          <p:attrName>ppt_w</p:attrName>
                                        </p:attrNameLst>
                                      </p:cBhvr>
                                      <p:tavLst>
                                        <p:tav tm="0">
                                          <p:val>
                                            <p:strVal val="0"/>
                                          </p:val>
                                        </p:tav>
                                        <p:tav tm="100000">
                                          <p:val>
                                            <p:strVal val="#ppt_w"/>
                                          </p:val>
                                        </p:tav>
                                      </p:tavLst>
                                    </p:anim>
                                    <p:anim calcmode="lin" valueType="num">
                                      <p:cBhvr additive="base">
                                        <p:cTn id="449" dur="500"/>
                                        <p:tgtEl>
                                          <p:spTgt spid="70">
                                            <p:txEl>
                                              <p:pRg st="8" end="8"/>
                                            </p:txEl>
                                          </p:spTgt>
                                        </p:tgtEl>
                                        <p:attrNameLst>
                                          <p:attrName>ppt_h</p:attrName>
                                        </p:attrNameLst>
                                      </p:cBhvr>
                                      <p:tavLst>
                                        <p:tav tm="0">
                                          <p:val>
                                            <p:strVal val="0"/>
                                          </p:val>
                                        </p:tav>
                                        <p:tav tm="100000">
                                          <p:val>
                                            <p:strVal val="#ppt_h"/>
                                          </p:val>
                                        </p:tav>
                                      </p:tavLst>
                                    </p:anim>
                                  </p:childTnLst>
                                </p:cTn>
                              </p:par>
                              <p:par>
                                <p:cTn id="450" presetID="23" presetClass="entr" presetSubtype="16" fill="hold" nodeType="withEffect">
                                  <p:stCondLst>
                                    <p:cond delay="200"/>
                                  </p:stCondLst>
                                  <p:childTnLst>
                                    <p:set>
                                      <p:cBhvr>
                                        <p:cTn id="451" dur="1" fill="hold">
                                          <p:stCondLst>
                                            <p:cond delay="0"/>
                                          </p:stCondLst>
                                        </p:cTn>
                                        <p:tgtEl>
                                          <p:spTgt spid="71">
                                            <p:txEl>
                                              <p:pRg st="0" end="0"/>
                                            </p:txEl>
                                          </p:spTgt>
                                        </p:tgtEl>
                                        <p:attrNameLst>
                                          <p:attrName>style.visibility</p:attrName>
                                        </p:attrNameLst>
                                      </p:cBhvr>
                                      <p:to>
                                        <p:strVal val="visible"/>
                                      </p:to>
                                    </p:set>
                                    <p:anim calcmode="lin" valueType="num">
                                      <p:cBhvr additive="base">
                                        <p:cTn id="452" dur="500"/>
                                        <p:tgtEl>
                                          <p:spTgt spid="71">
                                            <p:txEl>
                                              <p:pRg st="0" end="0"/>
                                            </p:txEl>
                                          </p:spTgt>
                                        </p:tgtEl>
                                        <p:attrNameLst>
                                          <p:attrName>ppt_w</p:attrName>
                                        </p:attrNameLst>
                                      </p:cBhvr>
                                      <p:tavLst>
                                        <p:tav tm="0">
                                          <p:val>
                                            <p:strVal val="0"/>
                                          </p:val>
                                        </p:tav>
                                        <p:tav tm="100000">
                                          <p:val>
                                            <p:strVal val="#ppt_w"/>
                                          </p:val>
                                        </p:tav>
                                      </p:tavLst>
                                    </p:anim>
                                    <p:anim calcmode="lin" valueType="num">
                                      <p:cBhvr additive="base">
                                        <p:cTn id="453" dur="500"/>
                                        <p:tgtEl>
                                          <p:spTgt spid="71">
                                            <p:txEl>
                                              <p:pRg st="0" end="0"/>
                                            </p:txEl>
                                          </p:spTgt>
                                        </p:tgtEl>
                                        <p:attrNameLst>
                                          <p:attrName>ppt_h</p:attrName>
                                        </p:attrNameLst>
                                      </p:cBhvr>
                                      <p:tavLst>
                                        <p:tav tm="0">
                                          <p:val>
                                            <p:strVal val="0"/>
                                          </p:val>
                                        </p:tav>
                                        <p:tav tm="100000">
                                          <p:val>
                                            <p:strVal val="#ppt_h"/>
                                          </p:val>
                                        </p:tav>
                                      </p:tavLst>
                                    </p:anim>
                                  </p:childTnLst>
                                </p:cTn>
                              </p:par>
                              <p:par>
                                <p:cTn id="454" presetID="23" presetClass="entr" presetSubtype="16" fill="hold" nodeType="withEffect">
                                  <p:stCondLst>
                                    <p:cond delay="200"/>
                                  </p:stCondLst>
                                  <p:childTnLst>
                                    <p:set>
                                      <p:cBhvr>
                                        <p:cTn id="455" dur="1" fill="hold">
                                          <p:stCondLst>
                                            <p:cond delay="0"/>
                                          </p:stCondLst>
                                        </p:cTn>
                                        <p:tgtEl>
                                          <p:spTgt spid="71">
                                            <p:txEl>
                                              <p:pRg st="1" end="1"/>
                                            </p:txEl>
                                          </p:spTgt>
                                        </p:tgtEl>
                                        <p:attrNameLst>
                                          <p:attrName>style.visibility</p:attrName>
                                        </p:attrNameLst>
                                      </p:cBhvr>
                                      <p:to>
                                        <p:strVal val="visible"/>
                                      </p:to>
                                    </p:set>
                                    <p:anim calcmode="lin" valueType="num">
                                      <p:cBhvr additive="base">
                                        <p:cTn id="456" dur="500"/>
                                        <p:tgtEl>
                                          <p:spTgt spid="71">
                                            <p:txEl>
                                              <p:pRg st="1" end="1"/>
                                            </p:txEl>
                                          </p:spTgt>
                                        </p:tgtEl>
                                        <p:attrNameLst>
                                          <p:attrName>ppt_w</p:attrName>
                                        </p:attrNameLst>
                                      </p:cBhvr>
                                      <p:tavLst>
                                        <p:tav tm="0">
                                          <p:val>
                                            <p:strVal val="0"/>
                                          </p:val>
                                        </p:tav>
                                        <p:tav tm="100000">
                                          <p:val>
                                            <p:strVal val="#ppt_w"/>
                                          </p:val>
                                        </p:tav>
                                      </p:tavLst>
                                    </p:anim>
                                    <p:anim calcmode="lin" valueType="num">
                                      <p:cBhvr additive="base">
                                        <p:cTn id="457" dur="500"/>
                                        <p:tgtEl>
                                          <p:spTgt spid="71">
                                            <p:txEl>
                                              <p:pRg st="1" end="1"/>
                                            </p:txEl>
                                          </p:spTgt>
                                        </p:tgtEl>
                                        <p:attrNameLst>
                                          <p:attrName>ppt_h</p:attrName>
                                        </p:attrNameLst>
                                      </p:cBhvr>
                                      <p:tavLst>
                                        <p:tav tm="0">
                                          <p:val>
                                            <p:strVal val="0"/>
                                          </p:val>
                                        </p:tav>
                                        <p:tav tm="100000">
                                          <p:val>
                                            <p:strVal val="#ppt_h"/>
                                          </p:val>
                                        </p:tav>
                                      </p:tavLst>
                                    </p:anim>
                                  </p:childTnLst>
                                </p:cTn>
                              </p:par>
                              <p:par>
                                <p:cTn id="458" presetID="23" presetClass="entr" presetSubtype="16" fill="hold" nodeType="withEffect">
                                  <p:stCondLst>
                                    <p:cond delay="200"/>
                                  </p:stCondLst>
                                  <p:childTnLst>
                                    <p:set>
                                      <p:cBhvr>
                                        <p:cTn id="459" dur="1" fill="hold">
                                          <p:stCondLst>
                                            <p:cond delay="0"/>
                                          </p:stCondLst>
                                        </p:cTn>
                                        <p:tgtEl>
                                          <p:spTgt spid="71">
                                            <p:txEl>
                                              <p:pRg st="2" end="2"/>
                                            </p:txEl>
                                          </p:spTgt>
                                        </p:tgtEl>
                                        <p:attrNameLst>
                                          <p:attrName>style.visibility</p:attrName>
                                        </p:attrNameLst>
                                      </p:cBhvr>
                                      <p:to>
                                        <p:strVal val="visible"/>
                                      </p:to>
                                    </p:set>
                                    <p:anim calcmode="lin" valueType="num">
                                      <p:cBhvr additive="base">
                                        <p:cTn id="460" dur="500"/>
                                        <p:tgtEl>
                                          <p:spTgt spid="71">
                                            <p:txEl>
                                              <p:pRg st="2" end="2"/>
                                            </p:txEl>
                                          </p:spTgt>
                                        </p:tgtEl>
                                        <p:attrNameLst>
                                          <p:attrName>ppt_w</p:attrName>
                                        </p:attrNameLst>
                                      </p:cBhvr>
                                      <p:tavLst>
                                        <p:tav tm="0">
                                          <p:val>
                                            <p:strVal val="0"/>
                                          </p:val>
                                        </p:tav>
                                        <p:tav tm="100000">
                                          <p:val>
                                            <p:strVal val="#ppt_w"/>
                                          </p:val>
                                        </p:tav>
                                      </p:tavLst>
                                    </p:anim>
                                    <p:anim calcmode="lin" valueType="num">
                                      <p:cBhvr additive="base">
                                        <p:cTn id="461" dur="500"/>
                                        <p:tgtEl>
                                          <p:spTgt spid="71">
                                            <p:txEl>
                                              <p:pRg st="2" end="2"/>
                                            </p:txEl>
                                          </p:spTgt>
                                        </p:tgtEl>
                                        <p:attrNameLst>
                                          <p:attrName>ppt_h</p:attrName>
                                        </p:attrNameLst>
                                      </p:cBhvr>
                                      <p:tavLst>
                                        <p:tav tm="0">
                                          <p:val>
                                            <p:strVal val="0"/>
                                          </p:val>
                                        </p:tav>
                                        <p:tav tm="100000">
                                          <p:val>
                                            <p:strVal val="#ppt_h"/>
                                          </p:val>
                                        </p:tav>
                                      </p:tavLst>
                                    </p:anim>
                                  </p:childTnLst>
                                </p:cTn>
                              </p:par>
                              <p:par>
                                <p:cTn id="462" presetID="23" presetClass="entr" presetSubtype="16" fill="hold" nodeType="withEffect">
                                  <p:stCondLst>
                                    <p:cond delay="200"/>
                                  </p:stCondLst>
                                  <p:childTnLst>
                                    <p:set>
                                      <p:cBhvr>
                                        <p:cTn id="463" dur="1" fill="hold">
                                          <p:stCondLst>
                                            <p:cond delay="0"/>
                                          </p:stCondLst>
                                        </p:cTn>
                                        <p:tgtEl>
                                          <p:spTgt spid="71">
                                            <p:txEl>
                                              <p:pRg st="3" end="3"/>
                                            </p:txEl>
                                          </p:spTgt>
                                        </p:tgtEl>
                                        <p:attrNameLst>
                                          <p:attrName>style.visibility</p:attrName>
                                        </p:attrNameLst>
                                      </p:cBhvr>
                                      <p:to>
                                        <p:strVal val="visible"/>
                                      </p:to>
                                    </p:set>
                                    <p:anim calcmode="lin" valueType="num">
                                      <p:cBhvr additive="base">
                                        <p:cTn id="464" dur="500"/>
                                        <p:tgtEl>
                                          <p:spTgt spid="71">
                                            <p:txEl>
                                              <p:pRg st="3" end="3"/>
                                            </p:txEl>
                                          </p:spTgt>
                                        </p:tgtEl>
                                        <p:attrNameLst>
                                          <p:attrName>ppt_w</p:attrName>
                                        </p:attrNameLst>
                                      </p:cBhvr>
                                      <p:tavLst>
                                        <p:tav tm="0">
                                          <p:val>
                                            <p:strVal val="0"/>
                                          </p:val>
                                        </p:tav>
                                        <p:tav tm="100000">
                                          <p:val>
                                            <p:strVal val="#ppt_w"/>
                                          </p:val>
                                        </p:tav>
                                      </p:tavLst>
                                    </p:anim>
                                    <p:anim calcmode="lin" valueType="num">
                                      <p:cBhvr additive="base">
                                        <p:cTn id="465" dur="500"/>
                                        <p:tgtEl>
                                          <p:spTgt spid="71">
                                            <p:txEl>
                                              <p:pRg st="3" end="3"/>
                                            </p:txEl>
                                          </p:spTgt>
                                        </p:tgtEl>
                                        <p:attrNameLst>
                                          <p:attrName>ppt_h</p:attrName>
                                        </p:attrNameLst>
                                      </p:cBhvr>
                                      <p:tavLst>
                                        <p:tav tm="0">
                                          <p:val>
                                            <p:strVal val="0"/>
                                          </p:val>
                                        </p:tav>
                                        <p:tav tm="100000">
                                          <p:val>
                                            <p:strVal val="#ppt_h"/>
                                          </p:val>
                                        </p:tav>
                                      </p:tavLst>
                                    </p:anim>
                                  </p:childTnLst>
                                </p:cTn>
                              </p:par>
                              <p:par>
                                <p:cTn id="466" presetID="23" presetClass="entr" presetSubtype="16" fill="hold" nodeType="withEffect">
                                  <p:stCondLst>
                                    <p:cond delay="200"/>
                                  </p:stCondLst>
                                  <p:childTnLst>
                                    <p:set>
                                      <p:cBhvr>
                                        <p:cTn id="467" dur="1" fill="hold">
                                          <p:stCondLst>
                                            <p:cond delay="0"/>
                                          </p:stCondLst>
                                        </p:cTn>
                                        <p:tgtEl>
                                          <p:spTgt spid="71">
                                            <p:txEl>
                                              <p:pRg st="4" end="4"/>
                                            </p:txEl>
                                          </p:spTgt>
                                        </p:tgtEl>
                                        <p:attrNameLst>
                                          <p:attrName>style.visibility</p:attrName>
                                        </p:attrNameLst>
                                      </p:cBhvr>
                                      <p:to>
                                        <p:strVal val="visible"/>
                                      </p:to>
                                    </p:set>
                                    <p:anim calcmode="lin" valueType="num">
                                      <p:cBhvr additive="base">
                                        <p:cTn id="468" dur="500"/>
                                        <p:tgtEl>
                                          <p:spTgt spid="71">
                                            <p:txEl>
                                              <p:pRg st="4" end="4"/>
                                            </p:txEl>
                                          </p:spTgt>
                                        </p:tgtEl>
                                        <p:attrNameLst>
                                          <p:attrName>ppt_w</p:attrName>
                                        </p:attrNameLst>
                                      </p:cBhvr>
                                      <p:tavLst>
                                        <p:tav tm="0">
                                          <p:val>
                                            <p:strVal val="0"/>
                                          </p:val>
                                        </p:tav>
                                        <p:tav tm="100000">
                                          <p:val>
                                            <p:strVal val="#ppt_w"/>
                                          </p:val>
                                        </p:tav>
                                      </p:tavLst>
                                    </p:anim>
                                    <p:anim calcmode="lin" valueType="num">
                                      <p:cBhvr additive="base">
                                        <p:cTn id="469" dur="500"/>
                                        <p:tgtEl>
                                          <p:spTgt spid="71">
                                            <p:txEl>
                                              <p:pRg st="4" end="4"/>
                                            </p:txEl>
                                          </p:spTgt>
                                        </p:tgtEl>
                                        <p:attrNameLst>
                                          <p:attrName>ppt_h</p:attrName>
                                        </p:attrNameLst>
                                      </p:cBhvr>
                                      <p:tavLst>
                                        <p:tav tm="0">
                                          <p:val>
                                            <p:strVal val="0"/>
                                          </p:val>
                                        </p:tav>
                                        <p:tav tm="100000">
                                          <p:val>
                                            <p:strVal val="#ppt_h"/>
                                          </p:val>
                                        </p:tav>
                                      </p:tavLst>
                                    </p:anim>
                                  </p:childTnLst>
                                </p:cTn>
                              </p:par>
                              <p:par>
                                <p:cTn id="470" presetID="23" presetClass="entr" presetSubtype="16" fill="hold" nodeType="withEffect">
                                  <p:stCondLst>
                                    <p:cond delay="200"/>
                                  </p:stCondLst>
                                  <p:childTnLst>
                                    <p:set>
                                      <p:cBhvr>
                                        <p:cTn id="471" dur="1" fill="hold">
                                          <p:stCondLst>
                                            <p:cond delay="0"/>
                                          </p:stCondLst>
                                        </p:cTn>
                                        <p:tgtEl>
                                          <p:spTgt spid="71">
                                            <p:txEl>
                                              <p:pRg st="5" end="5"/>
                                            </p:txEl>
                                          </p:spTgt>
                                        </p:tgtEl>
                                        <p:attrNameLst>
                                          <p:attrName>style.visibility</p:attrName>
                                        </p:attrNameLst>
                                      </p:cBhvr>
                                      <p:to>
                                        <p:strVal val="visible"/>
                                      </p:to>
                                    </p:set>
                                    <p:anim calcmode="lin" valueType="num">
                                      <p:cBhvr additive="base">
                                        <p:cTn id="472" dur="500"/>
                                        <p:tgtEl>
                                          <p:spTgt spid="71">
                                            <p:txEl>
                                              <p:pRg st="5" end="5"/>
                                            </p:txEl>
                                          </p:spTgt>
                                        </p:tgtEl>
                                        <p:attrNameLst>
                                          <p:attrName>ppt_w</p:attrName>
                                        </p:attrNameLst>
                                      </p:cBhvr>
                                      <p:tavLst>
                                        <p:tav tm="0">
                                          <p:val>
                                            <p:strVal val="0"/>
                                          </p:val>
                                        </p:tav>
                                        <p:tav tm="100000">
                                          <p:val>
                                            <p:strVal val="#ppt_w"/>
                                          </p:val>
                                        </p:tav>
                                      </p:tavLst>
                                    </p:anim>
                                    <p:anim calcmode="lin" valueType="num">
                                      <p:cBhvr additive="base">
                                        <p:cTn id="473" dur="500"/>
                                        <p:tgtEl>
                                          <p:spTgt spid="71">
                                            <p:txEl>
                                              <p:pRg st="5" end="5"/>
                                            </p:txEl>
                                          </p:spTgt>
                                        </p:tgtEl>
                                        <p:attrNameLst>
                                          <p:attrName>ppt_h</p:attrName>
                                        </p:attrNameLst>
                                      </p:cBhvr>
                                      <p:tavLst>
                                        <p:tav tm="0">
                                          <p:val>
                                            <p:strVal val="0"/>
                                          </p:val>
                                        </p:tav>
                                        <p:tav tm="100000">
                                          <p:val>
                                            <p:strVal val="#ppt_h"/>
                                          </p:val>
                                        </p:tav>
                                      </p:tavLst>
                                    </p:anim>
                                  </p:childTnLst>
                                </p:cTn>
                              </p:par>
                              <p:par>
                                <p:cTn id="474" presetID="23" presetClass="entr" presetSubtype="16" fill="hold" nodeType="withEffect">
                                  <p:stCondLst>
                                    <p:cond delay="200"/>
                                  </p:stCondLst>
                                  <p:childTnLst>
                                    <p:set>
                                      <p:cBhvr>
                                        <p:cTn id="475" dur="1" fill="hold">
                                          <p:stCondLst>
                                            <p:cond delay="0"/>
                                          </p:stCondLst>
                                        </p:cTn>
                                        <p:tgtEl>
                                          <p:spTgt spid="71">
                                            <p:txEl>
                                              <p:pRg st="6" end="6"/>
                                            </p:txEl>
                                          </p:spTgt>
                                        </p:tgtEl>
                                        <p:attrNameLst>
                                          <p:attrName>style.visibility</p:attrName>
                                        </p:attrNameLst>
                                      </p:cBhvr>
                                      <p:to>
                                        <p:strVal val="visible"/>
                                      </p:to>
                                    </p:set>
                                    <p:anim calcmode="lin" valueType="num">
                                      <p:cBhvr additive="base">
                                        <p:cTn id="476" dur="500"/>
                                        <p:tgtEl>
                                          <p:spTgt spid="71">
                                            <p:txEl>
                                              <p:pRg st="6" end="6"/>
                                            </p:txEl>
                                          </p:spTgt>
                                        </p:tgtEl>
                                        <p:attrNameLst>
                                          <p:attrName>ppt_w</p:attrName>
                                        </p:attrNameLst>
                                      </p:cBhvr>
                                      <p:tavLst>
                                        <p:tav tm="0">
                                          <p:val>
                                            <p:strVal val="0"/>
                                          </p:val>
                                        </p:tav>
                                        <p:tav tm="100000">
                                          <p:val>
                                            <p:strVal val="#ppt_w"/>
                                          </p:val>
                                        </p:tav>
                                      </p:tavLst>
                                    </p:anim>
                                    <p:anim calcmode="lin" valueType="num">
                                      <p:cBhvr additive="base">
                                        <p:cTn id="477" dur="500"/>
                                        <p:tgtEl>
                                          <p:spTgt spid="71">
                                            <p:txEl>
                                              <p:pRg st="6" end="6"/>
                                            </p:txEl>
                                          </p:spTgt>
                                        </p:tgtEl>
                                        <p:attrNameLst>
                                          <p:attrName>ppt_h</p:attrName>
                                        </p:attrNameLst>
                                      </p:cBhvr>
                                      <p:tavLst>
                                        <p:tav tm="0">
                                          <p:val>
                                            <p:strVal val="0"/>
                                          </p:val>
                                        </p:tav>
                                        <p:tav tm="100000">
                                          <p:val>
                                            <p:strVal val="#ppt_h"/>
                                          </p:val>
                                        </p:tav>
                                      </p:tavLst>
                                    </p:anim>
                                  </p:childTnLst>
                                </p:cTn>
                              </p:par>
                              <p:par>
                                <p:cTn id="478" presetID="23" presetClass="entr" presetSubtype="16" fill="hold" nodeType="withEffect">
                                  <p:stCondLst>
                                    <p:cond delay="200"/>
                                  </p:stCondLst>
                                  <p:childTnLst>
                                    <p:set>
                                      <p:cBhvr>
                                        <p:cTn id="479" dur="1" fill="hold">
                                          <p:stCondLst>
                                            <p:cond delay="0"/>
                                          </p:stCondLst>
                                        </p:cTn>
                                        <p:tgtEl>
                                          <p:spTgt spid="71">
                                            <p:txEl>
                                              <p:pRg st="7" end="7"/>
                                            </p:txEl>
                                          </p:spTgt>
                                        </p:tgtEl>
                                        <p:attrNameLst>
                                          <p:attrName>style.visibility</p:attrName>
                                        </p:attrNameLst>
                                      </p:cBhvr>
                                      <p:to>
                                        <p:strVal val="visible"/>
                                      </p:to>
                                    </p:set>
                                    <p:anim calcmode="lin" valueType="num">
                                      <p:cBhvr additive="base">
                                        <p:cTn id="480" dur="500"/>
                                        <p:tgtEl>
                                          <p:spTgt spid="71">
                                            <p:txEl>
                                              <p:pRg st="7" end="7"/>
                                            </p:txEl>
                                          </p:spTgt>
                                        </p:tgtEl>
                                        <p:attrNameLst>
                                          <p:attrName>ppt_w</p:attrName>
                                        </p:attrNameLst>
                                      </p:cBhvr>
                                      <p:tavLst>
                                        <p:tav tm="0">
                                          <p:val>
                                            <p:strVal val="0"/>
                                          </p:val>
                                        </p:tav>
                                        <p:tav tm="100000">
                                          <p:val>
                                            <p:strVal val="#ppt_w"/>
                                          </p:val>
                                        </p:tav>
                                      </p:tavLst>
                                    </p:anim>
                                    <p:anim calcmode="lin" valueType="num">
                                      <p:cBhvr additive="base">
                                        <p:cTn id="481" dur="500"/>
                                        <p:tgtEl>
                                          <p:spTgt spid="71">
                                            <p:txEl>
                                              <p:pRg st="7" end="7"/>
                                            </p:txEl>
                                          </p:spTgt>
                                        </p:tgtEl>
                                        <p:attrNameLst>
                                          <p:attrName>ppt_h</p:attrName>
                                        </p:attrNameLst>
                                      </p:cBhvr>
                                      <p:tavLst>
                                        <p:tav tm="0">
                                          <p:val>
                                            <p:strVal val="0"/>
                                          </p:val>
                                        </p:tav>
                                        <p:tav tm="100000">
                                          <p:val>
                                            <p:strVal val="#ppt_h"/>
                                          </p:val>
                                        </p:tav>
                                      </p:tavLst>
                                    </p:anim>
                                  </p:childTnLst>
                                </p:cTn>
                              </p:par>
                              <p:par>
                                <p:cTn id="482" presetID="23" presetClass="entr" presetSubtype="16" fill="hold" nodeType="withEffect">
                                  <p:stCondLst>
                                    <p:cond delay="200"/>
                                  </p:stCondLst>
                                  <p:childTnLst>
                                    <p:set>
                                      <p:cBhvr>
                                        <p:cTn id="483" dur="1" fill="hold">
                                          <p:stCondLst>
                                            <p:cond delay="0"/>
                                          </p:stCondLst>
                                        </p:cTn>
                                        <p:tgtEl>
                                          <p:spTgt spid="71">
                                            <p:txEl>
                                              <p:pRg st="8" end="8"/>
                                            </p:txEl>
                                          </p:spTgt>
                                        </p:tgtEl>
                                        <p:attrNameLst>
                                          <p:attrName>style.visibility</p:attrName>
                                        </p:attrNameLst>
                                      </p:cBhvr>
                                      <p:to>
                                        <p:strVal val="visible"/>
                                      </p:to>
                                    </p:set>
                                    <p:anim calcmode="lin" valueType="num">
                                      <p:cBhvr additive="base">
                                        <p:cTn id="484" dur="500"/>
                                        <p:tgtEl>
                                          <p:spTgt spid="71">
                                            <p:txEl>
                                              <p:pRg st="8" end="8"/>
                                            </p:txEl>
                                          </p:spTgt>
                                        </p:tgtEl>
                                        <p:attrNameLst>
                                          <p:attrName>ppt_w</p:attrName>
                                        </p:attrNameLst>
                                      </p:cBhvr>
                                      <p:tavLst>
                                        <p:tav tm="0">
                                          <p:val>
                                            <p:strVal val="0"/>
                                          </p:val>
                                        </p:tav>
                                        <p:tav tm="100000">
                                          <p:val>
                                            <p:strVal val="#ppt_w"/>
                                          </p:val>
                                        </p:tav>
                                      </p:tavLst>
                                    </p:anim>
                                    <p:anim calcmode="lin" valueType="num">
                                      <p:cBhvr additive="base">
                                        <p:cTn id="485" dur="500"/>
                                        <p:tgtEl>
                                          <p:spTgt spid="71">
                                            <p:txEl>
                                              <p:pRg st="8" end="8"/>
                                            </p:txEl>
                                          </p:spTgt>
                                        </p:tgtEl>
                                        <p:attrNameLst>
                                          <p:attrName>ppt_h</p:attrName>
                                        </p:attrNameLst>
                                      </p:cBhvr>
                                      <p:tavLst>
                                        <p:tav tm="0">
                                          <p:val>
                                            <p:strVal val="0"/>
                                          </p:val>
                                        </p:tav>
                                        <p:tav tm="100000">
                                          <p:val>
                                            <p:strVal val="#ppt_h"/>
                                          </p:val>
                                        </p:tav>
                                      </p:tavLst>
                                    </p:anim>
                                  </p:childTnLst>
                                </p:cTn>
                              </p:par>
                              <p:par>
                                <p:cTn id="486" presetID="23" presetClass="entr" presetSubtype="16" fill="hold" nodeType="withEffect">
                                  <p:stCondLst>
                                    <p:cond delay="200"/>
                                  </p:stCondLst>
                                  <p:childTnLst>
                                    <p:set>
                                      <p:cBhvr>
                                        <p:cTn id="487" dur="1" fill="hold">
                                          <p:stCondLst>
                                            <p:cond delay="0"/>
                                          </p:stCondLst>
                                        </p:cTn>
                                        <p:tgtEl>
                                          <p:spTgt spid="72">
                                            <p:txEl>
                                              <p:pRg st="0" end="0"/>
                                            </p:txEl>
                                          </p:spTgt>
                                        </p:tgtEl>
                                        <p:attrNameLst>
                                          <p:attrName>style.visibility</p:attrName>
                                        </p:attrNameLst>
                                      </p:cBhvr>
                                      <p:to>
                                        <p:strVal val="visible"/>
                                      </p:to>
                                    </p:set>
                                    <p:anim calcmode="lin" valueType="num">
                                      <p:cBhvr additive="base">
                                        <p:cTn id="488" dur="500"/>
                                        <p:tgtEl>
                                          <p:spTgt spid="72">
                                            <p:txEl>
                                              <p:pRg st="0" end="0"/>
                                            </p:txEl>
                                          </p:spTgt>
                                        </p:tgtEl>
                                        <p:attrNameLst>
                                          <p:attrName>ppt_w</p:attrName>
                                        </p:attrNameLst>
                                      </p:cBhvr>
                                      <p:tavLst>
                                        <p:tav tm="0">
                                          <p:val>
                                            <p:strVal val="0"/>
                                          </p:val>
                                        </p:tav>
                                        <p:tav tm="100000">
                                          <p:val>
                                            <p:strVal val="#ppt_w"/>
                                          </p:val>
                                        </p:tav>
                                      </p:tavLst>
                                    </p:anim>
                                    <p:anim calcmode="lin" valueType="num">
                                      <p:cBhvr additive="base">
                                        <p:cTn id="489" dur="500"/>
                                        <p:tgtEl>
                                          <p:spTgt spid="72">
                                            <p:txEl>
                                              <p:pRg st="0" end="0"/>
                                            </p:txEl>
                                          </p:spTgt>
                                        </p:tgtEl>
                                        <p:attrNameLst>
                                          <p:attrName>ppt_h</p:attrName>
                                        </p:attrNameLst>
                                      </p:cBhvr>
                                      <p:tavLst>
                                        <p:tav tm="0">
                                          <p:val>
                                            <p:strVal val="0"/>
                                          </p:val>
                                        </p:tav>
                                        <p:tav tm="100000">
                                          <p:val>
                                            <p:strVal val="#ppt_h"/>
                                          </p:val>
                                        </p:tav>
                                      </p:tavLst>
                                    </p:anim>
                                  </p:childTnLst>
                                </p:cTn>
                              </p:par>
                              <p:par>
                                <p:cTn id="490" presetID="23" presetClass="entr" presetSubtype="16" fill="hold" nodeType="withEffect">
                                  <p:stCondLst>
                                    <p:cond delay="200"/>
                                  </p:stCondLst>
                                  <p:childTnLst>
                                    <p:set>
                                      <p:cBhvr>
                                        <p:cTn id="491" dur="1" fill="hold">
                                          <p:stCondLst>
                                            <p:cond delay="0"/>
                                          </p:stCondLst>
                                        </p:cTn>
                                        <p:tgtEl>
                                          <p:spTgt spid="72">
                                            <p:txEl>
                                              <p:pRg st="1" end="1"/>
                                            </p:txEl>
                                          </p:spTgt>
                                        </p:tgtEl>
                                        <p:attrNameLst>
                                          <p:attrName>style.visibility</p:attrName>
                                        </p:attrNameLst>
                                      </p:cBhvr>
                                      <p:to>
                                        <p:strVal val="visible"/>
                                      </p:to>
                                    </p:set>
                                    <p:anim calcmode="lin" valueType="num">
                                      <p:cBhvr additive="base">
                                        <p:cTn id="492" dur="500"/>
                                        <p:tgtEl>
                                          <p:spTgt spid="72">
                                            <p:txEl>
                                              <p:pRg st="1" end="1"/>
                                            </p:txEl>
                                          </p:spTgt>
                                        </p:tgtEl>
                                        <p:attrNameLst>
                                          <p:attrName>ppt_w</p:attrName>
                                        </p:attrNameLst>
                                      </p:cBhvr>
                                      <p:tavLst>
                                        <p:tav tm="0">
                                          <p:val>
                                            <p:strVal val="0"/>
                                          </p:val>
                                        </p:tav>
                                        <p:tav tm="100000">
                                          <p:val>
                                            <p:strVal val="#ppt_w"/>
                                          </p:val>
                                        </p:tav>
                                      </p:tavLst>
                                    </p:anim>
                                    <p:anim calcmode="lin" valueType="num">
                                      <p:cBhvr additive="base">
                                        <p:cTn id="493" dur="500"/>
                                        <p:tgtEl>
                                          <p:spTgt spid="72">
                                            <p:txEl>
                                              <p:pRg st="1" end="1"/>
                                            </p:txEl>
                                          </p:spTgt>
                                        </p:tgtEl>
                                        <p:attrNameLst>
                                          <p:attrName>ppt_h</p:attrName>
                                        </p:attrNameLst>
                                      </p:cBhvr>
                                      <p:tavLst>
                                        <p:tav tm="0">
                                          <p:val>
                                            <p:strVal val="0"/>
                                          </p:val>
                                        </p:tav>
                                        <p:tav tm="100000">
                                          <p:val>
                                            <p:strVal val="#ppt_h"/>
                                          </p:val>
                                        </p:tav>
                                      </p:tavLst>
                                    </p:anim>
                                  </p:childTnLst>
                                </p:cTn>
                              </p:par>
                              <p:par>
                                <p:cTn id="494" presetID="23" presetClass="entr" presetSubtype="16" fill="hold" nodeType="withEffect">
                                  <p:stCondLst>
                                    <p:cond delay="200"/>
                                  </p:stCondLst>
                                  <p:childTnLst>
                                    <p:set>
                                      <p:cBhvr>
                                        <p:cTn id="495" dur="1" fill="hold">
                                          <p:stCondLst>
                                            <p:cond delay="0"/>
                                          </p:stCondLst>
                                        </p:cTn>
                                        <p:tgtEl>
                                          <p:spTgt spid="72">
                                            <p:txEl>
                                              <p:pRg st="2" end="2"/>
                                            </p:txEl>
                                          </p:spTgt>
                                        </p:tgtEl>
                                        <p:attrNameLst>
                                          <p:attrName>style.visibility</p:attrName>
                                        </p:attrNameLst>
                                      </p:cBhvr>
                                      <p:to>
                                        <p:strVal val="visible"/>
                                      </p:to>
                                    </p:set>
                                    <p:anim calcmode="lin" valueType="num">
                                      <p:cBhvr additive="base">
                                        <p:cTn id="496" dur="500"/>
                                        <p:tgtEl>
                                          <p:spTgt spid="72">
                                            <p:txEl>
                                              <p:pRg st="2" end="2"/>
                                            </p:txEl>
                                          </p:spTgt>
                                        </p:tgtEl>
                                        <p:attrNameLst>
                                          <p:attrName>ppt_w</p:attrName>
                                        </p:attrNameLst>
                                      </p:cBhvr>
                                      <p:tavLst>
                                        <p:tav tm="0">
                                          <p:val>
                                            <p:strVal val="0"/>
                                          </p:val>
                                        </p:tav>
                                        <p:tav tm="100000">
                                          <p:val>
                                            <p:strVal val="#ppt_w"/>
                                          </p:val>
                                        </p:tav>
                                      </p:tavLst>
                                    </p:anim>
                                    <p:anim calcmode="lin" valueType="num">
                                      <p:cBhvr additive="base">
                                        <p:cTn id="497" dur="500"/>
                                        <p:tgtEl>
                                          <p:spTgt spid="72">
                                            <p:txEl>
                                              <p:pRg st="2" end="2"/>
                                            </p:txEl>
                                          </p:spTgt>
                                        </p:tgtEl>
                                        <p:attrNameLst>
                                          <p:attrName>ppt_h</p:attrName>
                                        </p:attrNameLst>
                                      </p:cBhvr>
                                      <p:tavLst>
                                        <p:tav tm="0">
                                          <p:val>
                                            <p:strVal val="0"/>
                                          </p:val>
                                        </p:tav>
                                        <p:tav tm="100000">
                                          <p:val>
                                            <p:strVal val="#ppt_h"/>
                                          </p:val>
                                        </p:tav>
                                      </p:tavLst>
                                    </p:anim>
                                  </p:childTnLst>
                                </p:cTn>
                              </p:par>
                              <p:par>
                                <p:cTn id="498" presetID="23" presetClass="entr" presetSubtype="16" fill="hold" nodeType="withEffect">
                                  <p:stCondLst>
                                    <p:cond delay="200"/>
                                  </p:stCondLst>
                                  <p:childTnLst>
                                    <p:set>
                                      <p:cBhvr>
                                        <p:cTn id="499" dur="1" fill="hold">
                                          <p:stCondLst>
                                            <p:cond delay="0"/>
                                          </p:stCondLst>
                                        </p:cTn>
                                        <p:tgtEl>
                                          <p:spTgt spid="72">
                                            <p:txEl>
                                              <p:pRg st="3" end="3"/>
                                            </p:txEl>
                                          </p:spTgt>
                                        </p:tgtEl>
                                        <p:attrNameLst>
                                          <p:attrName>style.visibility</p:attrName>
                                        </p:attrNameLst>
                                      </p:cBhvr>
                                      <p:to>
                                        <p:strVal val="visible"/>
                                      </p:to>
                                    </p:set>
                                    <p:anim calcmode="lin" valueType="num">
                                      <p:cBhvr additive="base">
                                        <p:cTn id="500" dur="500"/>
                                        <p:tgtEl>
                                          <p:spTgt spid="72">
                                            <p:txEl>
                                              <p:pRg st="3" end="3"/>
                                            </p:txEl>
                                          </p:spTgt>
                                        </p:tgtEl>
                                        <p:attrNameLst>
                                          <p:attrName>ppt_w</p:attrName>
                                        </p:attrNameLst>
                                      </p:cBhvr>
                                      <p:tavLst>
                                        <p:tav tm="0">
                                          <p:val>
                                            <p:strVal val="0"/>
                                          </p:val>
                                        </p:tav>
                                        <p:tav tm="100000">
                                          <p:val>
                                            <p:strVal val="#ppt_w"/>
                                          </p:val>
                                        </p:tav>
                                      </p:tavLst>
                                    </p:anim>
                                    <p:anim calcmode="lin" valueType="num">
                                      <p:cBhvr additive="base">
                                        <p:cTn id="501" dur="500"/>
                                        <p:tgtEl>
                                          <p:spTgt spid="72">
                                            <p:txEl>
                                              <p:pRg st="3" end="3"/>
                                            </p:txEl>
                                          </p:spTgt>
                                        </p:tgtEl>
                                        <p:attrNameLst>
                                          <p:attrName>ppt_h</p:attrName>
                                        </p:attrNameLst>
                                      </p:cBhvr>
                                      <p:tavLst>
                                        <p:tav tm="0">
                                          <p:val>
                                            <p:strVal val="0"/>
                                          </p:val>
                                        </p:tav>
                                        <p:tav tm="100000">
                                          <p:val>
                                            <p:strVal val="#ppt_h"/>
                                          </p:val>
                                        </p:tav>
                                      </p:tavLst>
                                    </p:anim>
                                  </p:childTnLst>
                                </p:cTn>
                              </p:par>
                              <p:par>
                                <p:cTn id="502" presetID="23" presetClass="entr" presetSubtype="16" fill="hold" nodeType="withEffect">
                                  <p:stCondLst>
                                    <p:cond delay="200"/>
                                  </p:stCondLst>
                                  <p:childTnLst>
                                    <p:set>
                                      <p:cBhvr>
                                        <p:cTn id="503" dur="1" fill="hold">
                                          <p:stCondLst>
                                            <p:cond delay="0"/>
                                          </p:stCondLst>
                                        </p:cTn>
                                        <p:tgtEl>
                                          <p:spTgt spid="72">
                                            <p:txEl>
                                              <p:pRg st="4" end="4"/>
                                            </p:txEl>
                                          </p:spTgt>
                                        </p:tgtEl>
                                        <p:attrNameLst>
                                          <p:attrName>style.visibility</p:attrName>
                                        </p:attrNameLst>
                                      </p:cBhvr>
                                      <p:to>
                                        <p:strVal val="visible"/>
                                      </p:to>
                                    </p:set>
                                    <p:anim calcmode="lin" valueType="num">
                                      <p:cBhvr additive="base">
                                        <p:cTn id="504" dur="500"/>
                                        <p:tgtEl>
                                          <p:spTgt spid="72">
                                            <p:txEl>
                                              <p:pRg st="4" end="4"/>
                                            </p:txEl>
                                          </p:spTgt>
                                        </p:tgtEl>
                                        <p:attrNameLst>
                                          <p:attrName>ppt_w</p:attrName>
                                        </p:attrNameLst>
                                      </p:cBhvr>
                                      <p:tavLst>
                                        <p:tav tm="0">
                                          <p:val>
                                            <p:strVal val="0"/>
                                          </p:val>
                                        </p:tav>
                                        <p:tav tm="100000">
                                          <p:val>
                                            <p:strVal val="#ppt_w"/>
                                          </p:val>
                                        </p:tav>
                                      </p:tavLst>
                                    </p:anim>
                                    <p:anim calcmode="lin" valueType="num">
                                      <p:cBhvr additive="base">
                                        <p:cTn id="505" dur="500"/>
                                        <p:tgtEl>
                                          <p:spTgt spid="72">
                                            <p:txEl>
                                              <p:pRg st="4" end="4"/>
                                            </p:txEl>
                                          </p:spTgt>
                                        </p:tgtEl>
                                        <p:attrNameLst>
                                          <p:attrName>ppt_h</p:attrName>
                                        </p:attrNameLst>
                                      </p:cBhvr>
                                      <p:tavLst>
                                        <p:tav tm="0">
                                          <p:val>
                                            <p:strVal val="0"/>
                                          </p:val>
                                        </p:tav>
                                        <p:tav tm="100000">
                                          <p:val>
                                            <p:strVal val="#ppt_h"/>
                                          </p:val>
                                        </p:tav>
                                      </p:tavLst>
                                    </p:anim>
                                  </p:childTnLst>
                                </p:cTn>
                              </p:par>
                              <p:par>
                                <p:cTn id="506" presetID="23" presetClass="entr" presetSubtype="16" fill="hold" nodeType="withEffect">
                                  <p:stCondLst>
                                    <p:cond delay="200"/>
                                  </p:stCondLst>
                                  <p:childTnLst>
                                    <p:set>
                                      <p:cBhvr>
                                        <p:cTn id="507" dur="1" fill="hold">
                                          <p:stCondLst>
                                            <p:cond delay="0"/>
                                          </p:stCondLst>
                                        </p:cTn>
                                        <p:tgtEl>
                                          <p:spTgt spid="72">
                                            <p:txEl>
                                              <p:pRg st="5" end="5"/>
                                            </p:txEl>
                                          </p:spTgt>
                                        </p:tgtEl>
                                        <p:attrNameLst>
                                          <p:attrName>style.visibility</p:attrName>
                                        </p:attrNameLst>
                                      </p:cBhvr>
                                      <p:to>
                                        <p:strVal val="visible"/>
                                      </p:to>
                                    </p:set>
                                    <p:anim calcmode="lin" valueType="num">
                                      <p:cBhvr additive="base">
                                        <p:cTn id="508" dur="500"/>
                                        <p:tgtEl>
                                          <p:spTgt spid="72">
                                            <p:txEl>
                                              <p:pRg st="5" end="5"/>
                                            </p:txEl>
                                          </p:spTgt>
                                        </p:tgtEl>
                                        <p:attrNameLst>
                                          <p:attrName>ppt_w</p:attrName>
                                        </p:attrNameLst>
                                      </p:cBhvr>
                                      <p:tavLst>
                                        <p:tav tm="0">
                                          <p:val>
                                            <p:strVal val="0"/>
                                          </p:val>
                                        </p:tav>
                                        <p:tav tm="100000">
                                          <p:val>
                                            <p:strVal val="#ppt_w"/>
                                          </p:val>
                                        </p:tav>
                                      </p:tavLst>
                                    </p:anim>
                                    <p:anim calcmode="lin" valueType="num">
                                      <p:cBhvr additive="base">
                                        <p:cTn id="509" dur="500"/>
                                        <p:tgtEl>
                                          <p:spTgt spid="72">
                                            <p:txEl>
                                              <p:pRg st="5" end="5"/>
                                            </p:txEl>
                                          </p:spTgt>
                                        </p:tgtEl>
                                        <p:attrNameLst>
                                          <p:attrName>ppt_h</p:attrName>
                                        </p:attrNameLst>
                                      </p:cBhvr>
                                      <p:tavLst>
                                        <p:tav tm="0">
                                          <p:val>
                                            <p:strVal val="0"/>
                                          </p:val>
                                        </p:tav>
                                        <p:tav tm="100000">
                                          <p:val>
                                            <p:strVal val="#ppt_h"/>
                                          </p:val>
                                        </p:tav>
                                      </p:tavLst>
                                    </p:anim>
                                  </p:childTnLst>
                                </p:cTn>
                              </p:par>
                              <p:par>
                                <p:cTn id="510" presetID="23" presetClass="entr" presetSubtype="16" fill="hold" nodeType="withEffect">
                                  <p:stCondLst>
                                    <p:cond delay="200"/>
                                  </p:stCondLst>
                                  <p:childTnLst>
                                    <p:set>
                                      <p:cBhvr>
                                        <p:cTn id="511" dur="1" fill="hold">
                                          <p:stCondLst>
                                            <p:cond delay="0"/>
                                          </p:stCondLst>
                                        </p:cTn>
                                        <p:tgtEl>
                                          <p:spTgt spid="72">
                                            <p:txEl>
                                              <p:pRg st="6" end="6"/>
                                            </p:txEl>
                                          </p:spTgt>
                                        </p:tgtEl>
                                        <p:attrNameLst>
                                          <p:attrName>style.visibility</p:attrName>
                                        </p:attrNameLst>
                                      </p:cBhvr>
                                      <p:to>
                                        <p:strVal val="visible"/>
                                      </p:to>
                                    </p:set>
                                    <p:anim calcmode="lin" valueType="num">
                                      <p:cBhvr additive="base">
                                        <p:cTn id="512" dur="500"/>
                                        <p:tgtEl>
                                          <p:spTgt spid="72">
                                            <p:txEl>
                                              <p:pRg st="6" end="6"/>
                                            </p:txEl>
                                          </p:spTgt>
                                        </p:tgtEl>
                                        <p:attrNameLst>
                                          <p:attrName>ppt_w</p:attrName>
                                        </p:attrNameLst>
                                      </p:cBhvr>
                                      <p:tavLst>
                                        <p:tav tm="0">
                                          <p:val>
                                            <p:strVal val="0"/>
                                          </p:val>
                                        </p:tav>
                                        <p:tav tm="100000">
                                          <p:val>
                                            <p:strVal val="#ppt_w"/>
                                          </p:val>
                                        </p:tav>
                                      </p:tavLst>
                                    </p:anim>
                                    <p:anim calcmode="lin" valueType="num">
                                      <p:cBhvr additive="base">
                                        <p:cTn id="513" dur="500"/>
                                        <p:tgtEl>
                                          <p:spTgt spid="72">
                                            <p:txEl>
                                              <p:pRg st="6" end="6"/>
                                            </p:txEl>
                                          </p:spTgt>
                                        </p:tgtEl>
                                        <p:attrNameLst>
                                          <p:attrName>ppt_h</p:attrName>
                                        </p:attrNameLst>
                                      </p:cBhvr>
                                      <p:tavLst>
                                        <p:tav tm="0">
                                          <p:val>
                                            <p:strVal val="0"/>
                                          </p:val>
                                        </p:tav>
                                        <p:tav tm="100000">
                                          <p:val>
                                            <p:strVal val="#ppt_h"/>
                                          </p:val>
                                        </p:tav>
                                      </p:tavLst>
                                    </p:anim>
                                  </p:childTnLst>
                                </p:cTn>
                              </p:par>
                              <p:par>
                                <p:cTn id="514" presetID="23" presetClass="entr" presetSubtype="16" fill="hold" nodeType="withEffect">
                                  <p:stCondLst>
                                    <p:cond delay="200"/>
                                  </p:stCondLst>
                                  <p:childTnLst>
                                    <p:set>
                                      <p:cBhvr>
                                        <p:cTn id="515" dur="1" fill="hold">
                                          <p:stCondLst>
                                            <p:cond delay="0"/>
                                          </p:stCondLst>
                                        </p:cTn>
                                        <p:tgtEl>
                                          <p:spTgt spid="72">
                                            <p:txEl>
                                              <p:pRg st="7" end="7"/>
                                            </p:txEl>
                                          </p:spTgt>
                                        </p:tgtEl>
                                        <p:attrNameLst>
                                          <p:attrName>style.visibility</p:attrName>
                                        </p:attrNameLst>
                                      </p:cBhvr>
                                      <p:to>
                                        <p:strVal val="visible"/>
                                      </p:to>
                                    </p:set>
                                    <p:anim calcmode="lin" valueType="num">
                                      <p:cBhvr additive="base">
                                        <p:cTn id="516" dur="500"/>
                                        <p:tgtEl>
                                          <p:spTgt spid="72">
                                            <p:txEl>
                                              <p:pRg st="7" end="7"/>
                                            </p:txEl>
                                          </p:spTgt>
                                        </p:tgtEl>
                                        <p:attrNameLst>
                                          <p:attrName>ppt_w</p:attrName>
                                        </p:attrNameLst>
                                      </p:cBhvr>
                                      <p:tavLst>
                                        <p:tav tm="0">
                                          <p:val>
                                            <p:strVal val="0"/>
                                          </p:val>
                                        </p:tav>
                                        <p:tav tm="100000">
                                          <p:val>
                                            <p:strVal val="#ppt_w"/>
                                          </p:val>
                                        </p:tav>
                                      </p:tavLst>
                                    </p:anim>
                                    <p:anim calcmode="lin" valueType="num">
                                      <p:cBhvr additive="base">
                                        <p:cTn id="517" dur="500"/>
                                        <p:tgtEl>
                                          <p:spTgt spid="72">
                                            <p:txEl>
                                              <p:pRg st="7" end="7"/>
                                            </p:txEl>
                                          </p:spTgt>
                                        </p:tgtEl>
                                        <p:attrNameLst>
                                          <p:attrName>ppt_h</p:attrName>
                                        </p:attrNameLst>
                                      </p:cBhvr>
                                      <p:tavLst>
                                        <p:tav tm="0">
                                          <p:val>
                                            <p:strVal val="0"/>
                                          </p:val>
                                        </p:tav>
                                        <p:tav tm="100000">
                                          <p:val>
                                            <p:strVal val="#ppt_h"/>
                                          </p:val>
                                        </p:tav>
                                      </p:tavLst>
                                    </p:anim>
                                  </p:childTnLst>
                                </p:cTn>
                              </p:par>
                              <p:par>
                                <p:cTn id="518" presetID="23" presetClass="entr" presetSubtype="16" fill="hold" nodeType="withEffect">
                                  <p:stCondLst>
                                    <p:cond delay="200"/>
                                  </p:stCondLst>
                                  <p:childTnLst>
                                    <p:set>
                                      <p:cBhvr>
                                        <p:cTn id="519" dur="1" fill="hold">
                                          <p:stCondLst>
                                            <p:cond delay="0"/>
                                          </p:stCondLst>
                                        </p:cTn>
                                        <p:tgtEl>
                                          <p:spTgt spid="72">
                                            <p:txEl>
                                              <p:pRg st="8" end="8"/>
                                            </p:txEl>
                                          </p:spTgt>
                                        </p:tgtEl>
                                        <p:attrNameLst>
                                          <p:attrName>style.visibility</p:attrName>
                                        </p:attrNameLst>
                                      </p:cBhvr>
                                      <p:to>
                                        <p:strVal val="visible"/>
                                      </p:to>
                                    </p:set>
                                    <p:anim calcmode="lin" valueType="num">
                                      <p:cBhvr additive="base">
                                        <p:cTn id="520" dur="500"/>
                                        <p:tgtEl>
                                          <p:spTgt spid="72">
                                            <p:txEl>
                                              <p:pRg st="8" end="8"/>
                                            </p:txEl>
                                          </p:spTgt>
                                        </p:tgtEl>
                                        <p:attrNameLst>
                                          <p:attrName>ppt_w</p:attrName>
                                        </p:attrNameLst>
                                      </p:cBhvr>
                                      <p:tavLst>
                                        <p:tav tm="0">
                                          <p:val>
                                            <p:strVal val="0"/>
                                          </p:val>
                                        </p:tav>
                                        <p:tav tm="100000">
                                          <p:val>
                                            <p:strVal val="#ppt_w"/>
                                          </p:val>
                                        </p:tav>
                                      </p:tavLst>
                                    </p:anim>
                                    <p:anim calcmode="lin" valueType="num">
                                      <p:cBhvr additive="base">
                                        <p:cTn id="521" dur="500"/>
                                        <p:tgtEl>
                                          <p:spTgt spid="72">
                                            <p:txEl>
                                              <p:pRg st="8" end="8"/>
                                            </p:txEl>
                                          </p:spTgt>
                                        </p:tgtEl>
                                        <p:attrNameLst>
                                          <p:attrName>ppt_h</p:attrName>
                                        </p:attrNameLst>
                                      </p:cBhvr>
                                      <p:tavLst>
                                        <p:tav tm="0">
                                          <p:val>
                                            <p:strVal val="0"/>
                                          </p:val>
                                        </p:tav>
                                        <p:tav tm="100000">
                                          <p:val>
                                            <p:strVal val="#ppt_h"/>
                                          </p:val>
                                        </p:tav>
                                      </p:tavLst>
                                    </p:anim>
                                  </p:childTnLst>
                                </p:cTn>
                              </p:par>
                            </p:childTnLst>
                          </p:cTn>
                        </p:par>
                        <p:par>
                          <p:cTn id="522" fill="hold">
                            <p:stCondLst>
                              <p:cond delay="2000"/>
                            </p:stCondLst>
                            <p:childTnLst>
                              <p:par>
                                <p:cTn id="523" presetID="23" presetClass="entr" presetSubtype="16" fill="hold" nodeType="afterEffect">
                                  <p:stCondLst>
                                    <p:cond delay="0"/>
                                  </p:stCondLst>
                                  <p:childTnLst>
                                    <p:set>
                                      <p:cBhvr>
                                        <p:cTn id="524" dur="1" fill="hold">
                                          <p:stCondLst>
                                            <p:cond delay="0"/>
                                          </p:stCondLst>
                                        </p:cTn>
                                        <p:tgtEl>
                                          <p:spTgt spid="73"/>
                                        </p:tgtEl>
                                        <p:attrNameLst>
                                          <p:attrName>style.visibility</p:attrName>
                                        </p:attrNameLst>
                                      </p:cBhvr>
                                      <p:to>
                                        <p:strVal val="visible"/>
                                      </p:to>
                                    </p:set>
                                    <p:anim calcmode="lin" valueType="num">
                                      <p:cBhvr additive="base">
                                        <p:cTn id="525" dur="500"/>
                                        <p:tgtEl>
                                          <p:spTgt spid="73"/>
                                        </p:tgtEl>
                                        <p:attrNameLst>
                                          <p:attrName>ppt_w</p:attrName>
                                        </p:attrNameLst>
                                      </p:cBhvr>
                                      <p:tavLst>
                                        <p:tav tm="0">
                                          <p:val>
                                            <p:strVal val="0"/>
                                          </p:val>
                                        </p:tav>
                                        <p:tav tm="100000">
                                          <p:val>
                                            <p:strVal val="#ppt_w"/>
                                          </p:val>
                                        </p:tav>
                                      </p:tavLst>
                                    </p:anim>
                                    <p:anim calcmode="lin" valueType="num">
                                      <p:cBhvr additive="base">
                                        <p:cTn id="526" dur="500"/>
                                        <p:tgtEl>
                                          <p:spTgt spid="73"/>
                                        </p:tgtEl>
                                        <p:attrNameLst>
                                          <p:attrName>ppt_h</p:attrName>
                                        </p:attrNameLst>
                                      </p:cBhvr>
                                      <p:tavLst>
                                        <p:tav tm="0">
                                          <p:val>
                                            <p:strVal val="0"/>
                                          </p:val>
                                        </p:tav>
                                        <p:tav tm="100000">
                                          <p:val>
                                            <p:strVal val="#ppt_h"/>
                                          </p:val>
                                        </p:tav>
                                      </p:tavLst>
                                    </p:anim>
                                  </p:childTnLst>
                                </p:cTn>
                              </p:par>
                              <p:par>
                                <p:cTn id="527" presetID="23" presetClass="entr" presetSubtype="16" fill="hold" nodeType="withEffect">
                                  <p:stCondLst>
                                    <p:cond delay="200"/>
                                  </p:stCondLst>
                                  <p:childTnLst>
                                    <p:set>
                                      <p:cBhvr>
                                        <p:cTn id="528" dur="1" fill="hold">
                                          <p:stCondLst>
                                            <p:cond delay="0"/>
                                          </p:stCondLst>
                                        </p:cTn>
                                        <p:tgtEl>
                                          <p:spTgt spid="74">
                                            <p:txEl>
                                              <p:pRg st="0" end="0"/>
                                            </p:txEl>
                                          </p:spTgt>
                                        </p:tgtEl>
                                        <p:attrNameLst>
                                          <p:attrName>style.visibility</p:attrName>
                                        </p:attrNameLst>
                                      </p:cBhvr>
                                      <p:to>
                                        <p:strVal val="visible"/>
                                      </p:to>
                                    </p:set>
                                    <p:anim calcmode="lin" valueType="num">
                                      <p:cBhvr additive="base">
                                        <p:cTn id="529" dur="500"/>
                                        <p:tgtEl>
                                          <p:spTgt spid="74">
                                            <p:txEl>
                                              <p:pRg st="0" end="0"/>
                                            </p:txEl>
                                          </p:spTgt>
                                        </p:tgtEl>
                                        <p:attrNameLst>
                                          <p:attrName>ppt_w</p:attrName>
                                        </p:attrNameLst>
                                      </p:cBhvr>
                                      <p:tavLst>
                                        <p:tav tm="0">
                                          <p:val>
                                            <p:strVal val="0"/>
                                          </p:val>
                                        </p:tav>
                                        <p:tav tm="100000">
                                          <p:val>
                                            <p:strVal val="#ppt_w"/>
                                          </p:val>
                                        </p:tav>
                                      </p:tavLst>
                                    </p:anim>
                                    <p:anim calcmode="lin" valueType="num">
                                      <p:cBhvr additive="base">
                                        <p:cTn id="530" dur="500"/>
                                        <p:tgtEl>
                                          <p:spTgt spid="74">
                                            <p:txEl>
                                              <p:pRg st="0" end="0"/>
                                            </p:txEl>
                                          </p:spTgt>
                                        </p:tgtEl>
                                        <p:attrNameLst>
                                          <p:attrName>ppt_h</p:attrName>
                                        </p:attrNameLst>
                                      </p:cBhvr>
                                      <p:tavLst>
                                        <p:tav tm="0">
                                          <p:val>
                                            <p:strVal val="0"/>
                                          </p:val>
                                        </p:tav>
                                        <p:tav tm="100000">
                                          <p:val>
                                            <p:strVal val="#ppt_h"/>
                                          </p:val>
                                        </p:tav>
                                      </p:tavLst>
                                    </p:anim>
                                  </p:childTnLst>
                                </p:cTn>
                              </p:par>
                              <p:par>
                                <p:cTn id="531" presetID="23" presetClass="entr" presetSubtype="16" fill="hold" nodeType="withEffect">
                                  <p:stCondLst>
                                    <p:cond delay="200"/>
                                  </p:stCondLst>
                                  <p:childTnLst>
                                    <p:set>
                                      <p:cBhvr>
                                        <p:cTn id="532" dur="1" fill="hold">
                                          <p:stCondLst>
                                            <p:cond delay="0"/>
                                          </p:stCondLst>
                                        </p:cTn>
                                        <p:tgtEl>
                                          <p:spTgt spid="74">
                                            <p:txEl>
                                              <p:pRg st="1" end="1"/>
                                            </p:txEl>
                                          </p:spTgt>
                                        </p:tgtEl>
                                        <p:attrNameLst>
                                          <p:attrName>style.visibility</p:attrName>
                                        </p:attrNameLst>
                                      </p:cBhvr>
                                      <p:to>
                                        <p:strVal val="visible"/>
                                      </p:to>
                                    </p:set>
                                    <p:anim calcmode="lin" valueType="num">
                                      <p:cBhvr additive="base">
                                        <p:cTn id="533" dur="500"/>
                                        <p:tgtEl>
                                          <p:spTgt spid="74">
                                            <p:txEl>
                                              <p:pRg st="1" end="1"/>
                                            </p:txEl>
                                          </p:spTgt>
                                        </p:tgtEl>
                                        <p:attrNameLst>
                                          <p:attrName>ppt_w</p:attrName>
                                        </p:attrNameLst>
                                      </p:cBhvr>
                                      <p:tavLst>
                                        <p:tav tm="0">
                                          <p:val>
                                            <p:strVal val="0"/>
                                          </p:val>
                                        </p:tav>
                                        <p:tav tm="100000">
                                          <p:val>
                                            <p:strVal val="#ppt_w"/>
                                          </p:val>
                                        </p:tav>
                                      </p:tavLst>
                                    </p:anim>
                                    <p:anim calcmode="lin" valueType="num">
                                      <p:cBhvr additive="base">
                                        <p:cTn id="534" dur="500"/>
                                        <p:tgtEl>
                                          <p:spTgt spid="74">
                                            <p:txEl>
                                              <p:pRg st="1" end="1"/>
                                            </p:txEl>
                                          </p:spTgt>
                                        </p:tgtEl>
                                        <p:attrNameLst>
                                          <p:attrName>ppt_h</p:attrName>
                                        </p:attrNameLst>
                                      </p:cBhvr>
                                      <p:tavLst>
                                        <p:tav tm="0">
                                          <p:val>
                                            <p:strVal val="0"/>
                                          </p:val>
                                        </p:tav>
                                        <p:tav tm="100000">
                                          <p:val>
                                            <p:strVal val="#ppt_h"/>
                                          </p:val>
                                        </p:tav>
                                      </p:tavLst>
                                    </p:anim>
                                  </p:childTnLst>
                                </p:cTn>
                              </p:par>
                              <p:par>
                                <p:cTn id="535" presetID="23" presetClass="entr" presetSubtype="16" fill="hold" nodeType="withEffect">
                                  <p:stCondLst>
                                    <p:cond delay="200"/>
                                  </p:stCondLst>
                                  <p:childTnLst>
                                    <p:set>
                                      <p:cBhvr>
                                        <p:cTn id="536" dur="1" fill="hold">
                                          <p:stCondLst>
                                            <p:cond delay="0"/>
                                          </p:stCondLst>
                                        </p:cTn>
                                        <p:tgtEl>
                                          <p:spTgt spid="74">
                                            <p:txEl>
                                              <p:pRg st="2" end="2"/>
                                            </p:txEl>
                                          </p:spTgt>
                                        </p:tgtEl>
                                        <p:attrNameLst>
                                          <p:attrName>style.visibility</p:attrName>
                                        </p:attrNameLst>
                                      </p:cBhvr>
                                      <p:to>
                                        <p:strVal val="visible"/>
                                      </p:to>
                                    </p:set>
                                    <p:anim calcmode="lin" valueType="num">
                                      <p:cBhvr additive="base">
                                        <p:cTn id="537" dur="500"/>
                                        <p:tgtEl>
                                          <p:spTgt spid="74">
                                            <p:txEl>
                                              <p:pRg st="2" end="2"/>
                                            </p:txEl>
                                          </p:spTgt>
                                        </p:tgtEl>
                                        <p:attrNameLst>
                                          <p:attrName>ppt_w</p:attrName>
                                        </p:attrNameLst>
                                      </p:cBhvr>
                                      <p:tavLst>
                                        <p:tav tm="0">
                                          <p:val>
                                            <p:strVal val="0"/>
                                          </p:val>
                                        </p:tav>
                                        <p:tav tm="100000">
                                          <p:val>
                                            <p:strVal val="#ppt_w"/>
                                          </p:val>
                                        </p:tav>
                                      </p:tavLst>
                                    </p:anim>
                                    <p:anim calcmode="lin" valueType="num">
                                      <p:cBhvr additive="base">
                                        <p:cTn id="538" dur="500"/>
                                        <p:tgtEl>
                                          <p:spTgt spid="74">
                                            <p:txEl>
                                              <p:pRg st="2" end="2"/>
                                            </p:txEl>
                                          </p:spTgt>
                                        </p:tgtEl>
                                        <p:attrNameLst>
                                          <p:attrName>ppt_h</p:attrName>
                                        </p:attrNameLst>
                                      </p:cBhvr>
                                      <p:tavLst>
                                        <p:tav tm="0">
                                          <p:val>
                                            <p:strVal val="0"/>
                                          </p:val>
                                        </p:tav>
                                        <p:tav tm="100000">
                                          <p:val>
                                            <p:strVal val="#ppt_h"/>
                                          </p:val>
                                        </p:tav>
                                      </p:tavLst>
                                    </p:anim>
                                  </p:childTnLst>
                                </p:cTn>
                              </p:par>
                              <p:par>
                                <p:cTn id="539" presetID="23" presetClass="entr" presetSubtype="16" fill="hold" nodeType="withEffect">
                                  <p:stCondLst>
                                    <p:cond delay="200"/>
                                  </p:stCondLst>
                                  <p:childTnLst>
                                    <p:set>
                                      <p:cBhvr>
                                        <p:cTn id="540" dur="1" fill="hold">
                                          <p:stCondLst>
                                            <p:cond delay="0"/>
                                          </p:stCondLst>
                                        </p:cTn>
                                        <p:tgtEl>
                                          <p:spTgt spid="74">
                                            <p:txEl>
                                              <p:pRg st="3" end="3"/>
                                            </p:txEl>
                                          </p:spTgt>
                                        </p:tgtEl>
                                        <p:attrNameLst>
                                          <p:attrName>style.visibility</p:attrName>
                                        </p:attrNameLst>
                                      </p:cBhvr>
                                      <p:to>
                                        <p:strVal val="visible"/>
                                      </p:to>
                                    </p:set>
                                    <p:anim calcmode="lin" valueType="num">
                                      <p:cBhvr additive="base">
                                        <p:cTn id="541" dur="500"/>
                                        <p:tgtEl>
                                          <p:spTgt spid="74">
                                            <p:txEl>
                                              <p:pRg st="3" end="3"/>
                                            </p:txEl>
                                          </p:spTgt>
                                        </p:tgtEl>
                                        <p:attrNameLst>
                                          <p:attrName>ppt_w</p:attrName>
                                        </p:attrNameLst>
                                      </p:cBhvr>
                                      <p:tavLst>
                                        <p:tav tm="0">
                                          <p:val>
                                            <p:strVal val="0"/>
                                          </p:val>
                                        </p:tav>
                                        <p:tav tm="100000">
                                          <p:val>
                                            <p:strVal val="#ppt_w"/>
                                          </p:val>
                                        </p:tav>
                                      </p:tavLst>
                                    </p:anim>
                                    <p:anim calcmode="lin" valueType="num">
                                      <p:cBhvr additive="base">
                                        <p:cTn id="542" dur="500"/>
                                        <p:tgtEl>
                                          <p:spTgt spid="74">
                                            <p:txEl>
                                              <p:pRg st="3" end="3"/>
                                            </p:txEl>
                                          </p:spTgt>
                                        </p:tgtEl>
                                        <p:attrNameLst>
                                          <p:attrName>ppt_h</p:attrName>
                                        </p:attrNameLst>
                                      </p:cBhvr>
                                      <p:tavLst>
                                        <p:tav tm="0">
                                          <p:val>
                                            <p:strVal val="0"/>
                                          </p:val>
                                        </p:tav>
                                        <p:tav tm="100000">
                                          <p:val>
                                            <p:strVal val="#ppt_h"/>
                                          </p:val>
                                        </p:tav>
                                      </p:tavLst>
                                    </p:anim>
                                  </p:childTnLst>
                                </p:cTn>
                              </p:par>
                              <p:par>
                                <p:cTn id="543" presetID="23" presetClass="entr" presetSubtype="16" fill="hold" nodeType="withEffect">
                                  <p:stCondLst>
                                    <p:cond delay="200"/>
                                  </p:stCondLst>
                                  <p:childTnLst>
                                    <p:set>
                                      <p:cBhvr>
                                        <p:cTn id="544" dur="1" fill="hold">
                                          <p:stCondLst>
                                            <p:cond delay="0"/>
                                          </p:stCondLst>
                                        </p:cTn>
                                        <p:tgtEl>
                                          <p:spTgt spid="74">
                                            <p:txEl>
                                              <p:pRg st="4" end="4"/>
                                            </p:txEl>
                                          </p:spTgt>
                                        </p:tgtEl>
                                        <p:attrNameLst>
                                          <p:attrName>style.visibility</p:attrName>
                                        </p:attrNameLst>
                                      </p:cBhvr>
                                      <p:to>
                                        <p:strVal val="visible"/>
                                      </p:to>
                                    </p:set>
                                    <p:anim calcmode="lin" valueType="num">
                                      <p:cBhvr additive="base">
                                        <p:cTn id="545" dur="500"/>
                                        <p:tgtEl>
                                          <p:spTgt spid="74">
                                            <p:txEl>
                                              <p:pRg st="4" end="4"/>
                                            </p:txEl>
                                          </p:spTgt>
                                        </p:tgtEl>
                                        <p:attrNameLst>
                                          <p:attrName>ppt_w</p:attrName>
                                        </p:attrNameLst>
                                      </p:cBhvr>
                                      <p:tavLst>
                                        <p:tav tm="0">
                                          <p:val>
                                            <p:strVal val="0"/>
                                          </p:val>
                                        </p:tav>
                                        <p:tav tm="100000">
                                          <p:val>
                                            <p:strVal val="#ppt_w"/>
                                          </p:val>
                                        </p:tav>
                                      </p:tavLst>
                                    </p:anim>
                                    <p:anim calcmode="lin" valueType="num">
                                      <p:cBhvr additive="base">
                                        <p:cTn id="546" dur="500"/>
                                        <p:tgtEl>
                                          <p:spTgt spid="74">
                                            <p:txEl>
                                              <p:pRg st="4" end="4"/>
                                            </p:txEl>
                                          </p:spTgt>
                                        </p:tgtEl>
                                        <p:attrNameLst>
                                          <p:attrName>ppt_h</p:attrName>
                                        </p:attrNameLst>
                                      </p:cBhvr>
                                      <p:tavLst>
                                        <p:tav tm="0">
                                          <p:val>
                                            <p:strVal val="0"/>
                                          </p:val>
                                        </p:tav>
                                        <p:tav tm="100000">
                                          <p:val>
                                            <p:strVal val="#ppt_h"/>
                                          </p:val>
                                        </p:tav>
                                      </p:tavLst>
                                    </p:anim>
                                  </p:childTnLst>
                                </p:cTn>
                              </p:par>
                              <p:par>
                                <p:cTn id="547" presetID="23" presetClass="entr" presetSubtype="16" fill="hold" nodeType="withEffect">
                                  <p:stCondLst>
                                    <p:cond delay="200"/>
                                  </p:stCondLst>
                                  <p:childTnLst>
                                    <p:set>
                                      <p:cBhvr>
                                        <p:cTn id="548" dur="1" fill="hold">
                                          <p:stCondLst>
                                            <p:cond delay="0"/>
                                          </p:stCondLst>
                                        </p:cTn>
                                        <p:tgtEl>
                                          <p:spTgt spid="74">
                                            <p:txEl>
                                              <p:pRg st="5" end="5"/>
                                            </p:txEl>
                                          </p:spTgt>
                                        </p:tgtEl>
                                        <p:attrNameLst>
                                          <p:attrName>style.visibility</p:attrName>
                                        </p:attrNameLst>
                                      </p:cBhvr>
                                      <p:to>
                                        <p:strVal val="visible"/>
                                      </p:to>
                                    </p:set>
                                    <p:anim calcmode="lin" valueType="num">
                                      <p:cBhvr additive="base">
                                        <p:cTn id="549" dur="500"/>
                                        <p:tgtEl>
                                          <p:spTgt spid="74">
                                            <p:txEl>
                                              <p:pRg st="5" end="5"/>
                                            </p:txEl>
                                          </p:spTgt>
                                        </p:tgtEl>
                                        <p:attrNameLst>
                                          <p:attrName>ppt_w</p:attrName>
                                        </p:attrNameLst>
                                      </p:cBhvr>
                                      <p:tavLst>
                                        <p:tav tm="0">
                                          <p:val>
                                            <p:strVal val="0"/>
                                          </p:val>
                                        </p:tav>
                                        <p:tav tm="100000">
                                          <p:val>
                                            <p:strVal val="#ppt_w"/>
                                          </p:val>
                                        </p:tav>
                                      </p:tavLst>
                                    </p:anim>
                                    <p:anim calcmode="lin" valueType="num">
                                      <p:cBhvr additive="base">
                                        <p:cTn id="550" dur="500"/>
                                        <p:tgtEl>
                                          <p:spTgt spid="74">
                                            <p:txEl>
                                              <p:pRg st="5" end="5"/>
                                            </p:txEl>
                                          </p:spTgt>
                                        </p:tgtEl>
                                        <p:attrNameLst>
                                          <p:attrName>ppt_h</p:attrName>
                                        </p:attrNameLst>
                                      </p:cBhvr>
                                      <p:tavLst>
                                        <p:tav tm="0">
                                          <p:val>
                                            <p:strVal val="0"/>
                                          </p:val>
                                        </p:tav>
                                        <p:tav tm="100000">
                                          <p:val>
                                            <p:strVal val="#ppt_h"/>
                                          </p:val>
                                        </p:tav>
                                      </p:tavLst>
                                    </p:anim>
                                  </p:childTnLst>
                                </p:cTn>
                              </p:par>
                              <p:par>
                                <p:cTn id="551" presetID="23" presetClass="entr" presetSubtype="16" fill="hold" nodeType="withEffect">
                                  <p:stCondLst>
                                    <p:cond delay="200"/>
                                  </p:stCondLst>
                                  <p:childTnLst>
                                    <p:set>
                                      <p:cBhvr>
                                        <p:cTn id="552" dur="1" fill="hold">
                                          <p:stCondLst>
                                            <p:cond delay="0"/>
                                          </p:stCondLst>
                                        </p:cTn>
                                        <p:tgtEl>
                                          <p:spTgt spid="74">
                                            <p:txEl>
                                              <p:pRg st="6" end="6"/>
                                            </p:txEl>
                                          </p:spTgt>
                                        </p:tgtEl>
                                        <p:attrNameLst>
                                          <p:attrName>style.visibility</p:attrName>
                                        </p:attrNameLst>
                                      </p:cBhvr>
                                      <p:to>
                                        <p:strVal val="visible"/>
                                      </p:to>
                                    </p:set>
                                    <p:anim calcmode="lin" valueType="num">
                                      <p:cBhvr additive="base">
                                        <p:cTn id="553" dur="500"/>
                                        <p:tgtEl>
                                          <p:spTgt spid="74">
                                            <p:txEl>
                                              <p:pRg st="6" end="6"/>
                                            </p:txEl>
                                          </p:spTgt>
                                        </p:tgtEl>
                                        <p:attrNameLst>
                                          <p:attrName>ppt_w</p:attrName>
                                        </p:attrNameLst>
                                      </p:cBhvr>
                                      <p:tavLst>
                                        <p:tav tm="0">
                                          <p:val>
                                            <p:strVal val="0"/>
                                          </p:val>
                                        </p:tav>
                                        <p:tav tm="100000">
                                          <p:val>
                                            <p:strVal val="#ppt_w"/>
                                          </p:val>
                                        </p:tav>
                                      </p:tavLst>
                                    </p:anim>
                                    <p:anim calcmode="lin" valueType="num">
                                      <p:cBhvr additive="base">
                                        <p:cTn id="554" dur="500"/>
                                        <p:tgtEl>
                                          <p:spTgt spid="74">
                                            <p:txEl>
                                              <p:pRg st="6" end="6"/>
                                            </p:txEl>
                                          </p:spTgt>
                                        </p:tgtEl>
                                        <p:attrNameLst>
                                          <p:attrName>ppt_h</p:attrName>
                                        </p:attrNameLst>
                                      </p:cBhvr>
                                      <p:tavLst>
                                        <p:tav tm="0">
                                          <p:val>
                                            <p:strVal val="0"/>
                                          </p:val>
                                        </p:tav>
                                        <p:tav tm="100000">
                                          <p:val>
                                            <p:strVal val="#ppt_h"/>
                                          </p:val>
                                        </p:tav>
                                      </p:tavLst>
                                    </p:anim>
                                  </p:childTnLst>
                                </p:cTn>
                              </p:par>
                              <p:par>
                                <p:cTn id="555" presetID="23" presetClass="entr" presetSubtype="16" fill="hold" nodeType="withEffect">
                                  <p:stCondLst>
                                    <p:cond delay="200"/>
                                  </p:stCondLst>
                                  <p:childTnLst>
                                    <p:set>
                                      <p:cBhvr>
                                        <p:cTn id="556" dur="1" fill="hold">
                                          <p:stCondLst>
                                            <p:cond delay="0"/>
                                          </p:stCondLst>
                                        </p:cTn>
                                        <p:tgtEl>
                                          <p:spTgt spid="74">
                                            <p:txEl>
                                              <p:pRg st="7" end="7"/>
                                            </p:txEl>
                                          </p:spTgt>
                                        </p:tgtEl>
                                        <p:attrNameLst>
                                          <p:attrName>style.visibility</p:attrName>
                                        </p:attrNameLst>
                                      </p:cBhvr>
                                      <p:to>
                                        <p:strVal val="visible"/>
                                      </p:to>
                                    </p:set>
                                    <p:anim calcmode="lin" valueType="num">
                                      <p:cBhvr additive="base">
                                        <p:cTn id="557" dur="500"/>
                                        <p:tgtEl>
                                          <p:spTgt spid="74">
                                            <p:txEl>
                                              <p:pRg st="7" end="7"/>
                                            </p:txEl>
                                          </p:spTgt>
                                        </p:tgtEl>
                                        <p:attrNameLst>
                                          <p:attrName>ppt_w</p:attrName>
                                        </p:attrNameLst>
                                      </p:cBhvr>
                                      <p:tavLst>
                                        <p:tav tm="0">
                                          <p:val>
                                            <p:strVal val="0"/>
                                          </p:val>
                                        </p:tav>
                                        <p:tav tm="100000">
                                          <p:val>
                                            <p:strVal val="#ppt_w"/>
                                          </p:val>
                                        </p:tav>
                                      </p:tavLst>
                                    </p:anim>
                                    <p:anim calcmode="lin" valueType="num">
                                      <p:cBhvr additive="base">
                                        <p:cTn id="558" dur="500"/>
                                        <p:tgtEl>
                                          <p:spTgt spid="74">
                                            <p:txEl>
                                              <p:pRg st="7" end="7"/>
                                            </p:txEl>
                                          </p:spTgt>
                                        </p:tgtEl>
                                        <p:attrNameLst>
                                          <p:attrName>ppt_h</p:attrName>
                                        </p:attrNameLst>
                                      </p:cBhvr>
                                      <p:tavLst>
                                        <p:tav tm="0">
                                          <p:val>
                                            <p:strVal val="0"/>
                                          </p:val>
                                        </p:tav>
                                        <p:tav tm="100000">
                                          <p:val>
                                            <p:strVal val="#ppt_h"/>
                                          </p:val>
                                        </p:tav>
                                      </p:tavLst>
                                    </p:anim>
                                  </p:childTnLst>
                                </p:cTn>
                              </p:par>
                              <p:par>
                                <p:cTn id="559" presetID="23" presetClass="entr" presetSubtype="16" fill="hold" nodeType="withEffect">
                                  <p:stCondLst>
                                    <p:cond delay="200"/>
                                  </p:stCondLst>
                                  <p:childTnLst>
                                    <p:set>
                                      <p:cBhvr>
                                        <p:cTn id="560" dur="1" fill="hold">
                                          <p:stCondLst>
                                            <p:cond delay="0"/>
                                          </p:stCondLst>
                                        </p:cTn>
                                        <p:tgtEl>
                                          <p:spTgt spid="74">
                                            <p:txEl>
                                              <p:pRg st="8" end="8"/>
                                            </p:txEl>
                                          </p:spTgt>
                                        </p:tgtEl>
                                        <p:attrNameLst>
                                          <p:attrName>style.visibility</p:attrName>
                                        </p:attrNameLst>
                                      </p:cBhvr>
                                      <p:to>
                                        <p:strVal val="visible"/>
                                      </p:to>
                                    </p:set>
                                    <p:anim calcmode="lin" valueType="num">
                                      <p:cBhvr additive="base">
                                        <p:cTn id="561" dur="500"/>
                                        <p:tgtEl>
                                          <p:spTgt spid="74">
                                            <p:txEl>
                                              <p:pRg st="8" end="8"/>
                                            </p:txEl>
                                          </p:spTgt>
                                        </p:tgtEl>
                                        <p:attrNameLst>
                                          <p:attrName>ppt_w</p:attrName>
                                        </p:attrNameLst>
                                      </p:cBhvr>
                                      <p:tavLst>
                                        <p:tav tm="0">
                                          <p:val>
                                            <p:strVal val="0"/>
                                          </p:val>
                                        </p:tav>
                                        <p:tav tm="100000">
                                          <p:val>
                                            <p:strVal val="#ppt_w"/>
                                          </p:val>
                                        </p:tav>
                                      </p:tavLst>
                                    </p:anim>
                                    <p:anim calcmode="lin" valueType="num">
                                      <p:cBhvr additive="base">
                                        <p:cTn id="562" dur="500"/>
                                        <p:tgtEl>
                                          <p:spTgt spid="74">
                                            <p:txEl>
                                              <p:pRg st="8" end="8"/>
                                            </p:txEl>
                                          </p:spTgt>
                                        </p:tgtEl>
                                        <p:attrNameLst>
                                          <p:attrName>ppt_h</p:attrName>
                                        </p:attrNameLst>
                                      </p:cBhvr>
                                      <p:tavLst>
                                        <p:tav tm="0">
                                          <p:val>
                                            <p:strVal val="0"/>
                                          </p:val>
                                        </p:tav>
                                        <p:tav tm="100000">
                                          <p:val>
                                            <p:strVal val="#ppt_h"/>
                                          </p:val>
                                        </p:tav>
                                      </p:tavLst>
                                    </p:anim>
                                  </p:childTnLst>
                                </p:cTn>
                              </p:par>
                              <p:par>
                                <p:cTn id="563" presetID="23" presetClass="entr" presetSubtype="16" fill="hold" nodeType="withEffect">
                                  <p:stCondLst>
                                    <p:cond delay="200"/>
                                  </p:stCondLst>
                                  <p:childTnLst>
                                    <p:set>
                                      <p:cBhvr>
                                        <p:cTn id="564" dur="1" fill="hold">
                                          <p:stCondLst>
                                            <p:cond delay="0"/>
                                          </p:stCondLst>
                                        </p:cTn>
                                        <p:tgtEl>
                                          <p:spTgt spid="75">
                                            <p:txEl>
                                              <p:pRg st="0" end="0"/>
                                            </p:txEl>
                                          </p:spTgt>
                                        </p:tgtEl>
                                        <p:attrNameLst>
                                          <p:attrName>style.visibility</p:attrName>
                                        </p:attrNameLst>
                                      </p:cBhvr>
                                      <p:to>
                                        <p:strVal val="visible"/>
                                      </p:to>
                                    </p:set>
                                    <p:anim calcmode="lin" valueType="num">
                                      <p:cBhvr additive="base">
                                        <p:cTn id="565" dur="500"/>
                                        <p:tgtEl>
                                          <p:spTgt spid="75">
                                            <p:txEl>
                                              <p:pRg st="0" end="0"/>
                                            </p:txEl>
                                          </p:spTgt>
                                        </p:tgtEl>
                                        <p:attrNameLst>
                                          <p:attrName>ppt_w</p:attrName>
                                        </p:attrNameLst>
                                      </p:cBhvr>
                                      <p:tavLst>
                                        <p:tav tm="0">
                                          <p:val>
                                            <p:strVal val="0"/>
                                          </p:val>
                                        </p:tav>
                                        <p:tav tm="100000">
                                          <p:val>
                                            <p:strVal val="#ppt_w"/>
                                          </p:val>
                                        </p:tav>
                                      </p:tavLst>
                                    </p:anim>
                                    <p:anim calcmode="lin" valueType="num">
                                      <p:cBhvr additive="base">
                                        <p:cTn id="566" dur="500"/>
                                        <p:tgtEl>
                                          <p:spTgt spid="75">
                                            <p:txEl>
                                              <p:pRg st="0" end="0"/>
                                            </p:txEl>
                                          </p:spTgt>
                                        </p:tgtEl>
                                        <p:attrNameLst>
                                          <p:attrName>ppt_h</p:attrName>
                                        </p:attrNameLst>
                                      </p:cBhvr>
                                      <p:tavLst>
                                        <p:tav tm="0">
                                          <p:val>
                                            <p:strVal val="0"/>
                                          </p:val>
                                        </p:tav>
                                        <p:tav tm="100000">
                                          <p:val>
                                            <p:strVal val="#ppt_h"/>
                                          </p:val>
                                        </p:tav>
                                      </p:tavLst>
                                    </p:anim>
                                  </p:childTnLst>
                                </p:cTn>
                              </p:par>
                              <p:par>
                                <p:cTn id="567" presetID="23" presetClass="entr" presetSubtype="16" fill="hold" nodeType="withEffect">
                                  <p:stCondLst>
                                    <p:cond delay="200"/>
                                  </p:stCondLst>
                                  <p:childTnLst>
                                    <p:set>
                                      <p:cBhvr>
                                        <p:cTn id="568" dur="1" fill="hold">
                                          <p:stCondLst>
                                            <p:cond delay="0"/>
                                          </p:stCondLst>
                                        </p:cTn>
                                        <p:tgtEl>
                                          <p:spTgt spid="75">
                                            <p:txEl>
                                              <p:pRg st="1" end="1"/>
                                            </p:txEl>
                                          </p:spTgt>
                                        </p:tgtEl>
                                        <p:attrNameLst>
                                          <p:attrName>style.visibility</p:attrName>
                                        </p:attrNameLst>
                                      </p:cBhvr>
                                      <p:to>
                                        <p:strVal val="visible"/>
                                      </p:to>
                                    </p:set>
                                    <p:anim calcmode="lin" valueType="num">
                                      <p:cBhvr additive="base">
                                        <p:cTn id="569" dur="500"/>
                                        <p:tgtEl>
                                          <p:spTgt spid="75">
                                            <p:txEl>
                                              <p:pRg st="1" end="1"/>
                                            </p:txEl>
                                          </p:spTgt>
                                        </p:tgtEl>
                                        <p:attrNameLst>
                                          <p:attrName>ppt_w</p:attrName>
                                        </p:attrNameLst>
                                      </p:cBhvr>
                                      <p:tavLst>
                                        <p:tav tm="0">
                                          <p:val>
                                            <p:strVal val="0"/>
                                          </p:val>
                                        </p:tav>
                                        <p:tav tm="100000">
                                          <p:val>
                                            <p:strVal val="#ppt_w"/>
                                          </p:val>
                                        </p:tav>
                                      </p:tavLst>
                                    </p:anim>
                                    <p:anim calcmode="lin" valueType="num">
                                      <p:cBhvr additive="base">
                                        <p:cTn id="570" dur="500"/>
                                        <p:tgtEl>
                                          <p:spTgt spid="75">
                                            <p:txEl>
                                              <p:pRg st="1" end="1"/>
                                            </p:txEl>
                                          </p:spTgt>
                                        </p:tgtEl>
                                        <p:attrNameLst>
                                          <p:attrName>ppt_h</p:attrName>
                                        </p:attrNameLst>
                                      </p:cBhvr>
                                      <p:tavLst>
                                        <p:tav tm="0">
                                          <p:val>
                                            <p:strVal val="0"/>
                                          </p:val>
                                        </p:tav>
                                        <p:tav tm="100000">
                                          <p:val>
                                            <p:strVal val="#ppt_h"/>
                                          </p:val>
                                        </p:tav>
                                      </p:tavLst>
                                    </p:anim>
                                  </p:childTnLst>
                                </p:cTn>
                              </p:par>
                              <p:par>
                                <p:cTn id="571" presetID="23" presetClass="entr" presetSubtype="16" fill="hold" nodeType="withEffect">
                                  <p:stCondLst>
                                    <p:cond delay="200"/>
                                  </p:stCondLst>
                                  <p:childTnLst>
                                    <p:set>
                                      <p:cBhvr>
                                        <p:cTn id="572" dur="1" fill="hold">
                                          <p:stCondLst>
                                            <p:cond delay="0"/>
                                          </p:stCondLst>
                                        </p:cTn>
                                        <p:tgtEl>
                                          <p:spTgt spid="75">
                                            <p:txEl>
                                              <p:pRg st="2" end="2"/>
                                            </p:txEl>
                                          </p:spTgt>
                                        </p:tgtEl>
                                        <p:attrNameLst>
                                          <p:attrName>style.visibility</p:attrName>
                                        </p:attrNameLst>
                                      </p:cBhvr>
                                      <p:to>
                                        <p:strVal val="visible"/>
                                      </p:to>
                                    </p:set>
                                    <p:anim calcmode="lin" valueType="num">
                                      <p:cBhvr additive="base">
                                        <p:cTn id="573" dur="500"/>
                                        <p:tgtEl>
                                          <p:spTgt spid="75">
                                            <p:txEl>
                                              <p:pRg st="2" end="2"/>
                                            </p:txEl>
                                          </p:spTgt>
                                        </p:tgtEl>
                                        <p:attrNameLst>
                                          <p:attrName>ppt_w</p:attrName>
                                        </p:attrNameLst>
                                      </p:cBhvr>
                                      <p:tavLst>
                                        <p:tav tm="0">
                                          <p:val>
                                            <p:strVal val="0"/>
                                          </p:val>
                                        </p:tav>
                                        <p:tav tm="100000">
                                          <p:val>
                                            <p:strVal val="#ppt_w"/>
                                          </p:val>
                                        </p:tav>
                                      </p:tavLst>
                                    </p:anim>
                                    <p:anim calcmode="lin" valueType="num">
                                      <p:cBhvr additive="base">
                                        <p:cTn id="574" dur="500"/>
                                        <p:tgtEl>
                                          <p:spTgt spid="75">
                                            <p:txEl>
                                              <p:pRg st="2" end="2"/>
                                            </p:txEl>
                                          </p:spTgt>
                                        </p:tgtEl>
                                        <p:attrNameLst>
                                          <p:attrName>ppt_h</p:attrName>
                                        </p:attrNameLst>
                                      </p:cBhvr>
                                      <p:tavLst>
                                        <p:tav tm="0">
                                          <p:val>
                                            <p:strVal val="0"/>
                                          </p:val>
                                        </p:tav>
                                        <p:tav tm="100000">
                                          <p:val>
                                            <p:strVal val="#ppt_h"/>
                                          </p:val>
                                        </p:tav>
                                      </p:tavLst>
                                    </p:anim>
                                  </p:childTnLst>
                                </p:cTn>
                              </p:par>
                              <p:par>
                                <p:cTn id="575" presetID="23" presetClass="entr" presetSubtype="16" fill="hold" nodeType="withEffect">
                                  <p:stCondLst>
                                    <p:cond delay="200"/>
                                  </p:stCondLst>
                                  <p:childTnLst>
                                    <p:set>
                                      <p:cBhvr>
                                        <p:cTn id="576" dur="1" fill="hold">
                                          <p:stCondLst>
                                            <p:cond delay="0"/>
                                          </p:stCondLst>
                                        </p:cTn>
                                        <p:tgtEl>
                                          <p:spTgt spid="75">
                                            <p:txEl>
                                              <p:pRg st="3" end="3"/>
                                            </p:txEl>
                                          </p:spTgt>
                                        </p:tgtEl>
                                        <p:attrNameLst>
                                          <p:attrName>style.visibility</p:attrName>
                                        </p:attrNameLst>
                                      </p:cBhvr>
                                      <p:to>
                                        <p:strVal val="visible"/>
                                      </p:to>
                                    </p:set>
                                    <p:anim calcmode="lin" valueType="num">
                                      <p:cBhvr additive="base">
                                        <p:cTn id="577" dur="500"/>
                                        <p:tgtEl>
                                          <p:spTgt spid="75">
                                            <p:txEl>
                                              <p:pRg st="3" end="3"/>
                                            </p:txEl>
                                          </p:spTgt>
                                        </p:tgtEl>
                                        <p:attrNameLst>
                                          <p:attrName>ppt_w</p:attrName>
                                        </p:attrNameLst>
                                      </p:cBhvr>
                                      <p:tavLst>
                                        <p:tav tm="0">
                                          <p:val>
                                            <p:strVal val="0"/>
                                          </p:val>
                                        </p:tav>
                                        <p:tav tm="100000">
                                          <p:val>
                                            <p:strVal val="#ppt_w"/>
                                          </p:val>
                                        </p:tav>
                                      </p:tavLst>
                                    </p:anim>
                                    <p:anim calcmode="lin" valueType="num">
                                      <p:cBhvr additive="base">
                                        <p:cTn id="578" dur="500"/>
                                        <p:tgtEl>
                                          <p:spTgt spid="75">
                                            <p:txEl>
                                              <p:pRg st="3" end="3"/>
                                            </p:txEl>
                                          </p:spTgt>
                                        </p:tgtEl>
                                        <p:attrNameLst>
                                          <p:attrName>ppt_h</p:attrName>
                                        </p:attrNameLst>
                                      </p:cBhvr>
                                      <p:tavLst>
                                        <p:tav tm="0">
                                          <p:val>
                                            <p:strVal val="0"/>
                                          </p:val>
                                        </p:tav>
                                        <p:tav tm="100000">
                                          <p:val>
                                            <p:strVal val="#ppt_h"/>
                                          </p:val>
                                        </p:tav>
                                      </p:tavLst>
                                    </p:anim>
                                  </p:childTnLst>
                                </p:cTn>
                              </p:par>
                              <p:par>
                                <p:cTn id="579" presetID="23" presetClass="entr" presetSubtype="16" fill="hold" nodeType="withEffect">
                                  <p:stCondLst>
                                    <p:cond delay="200"/>
                                  </p:stCondLst>
                                  <p:childTnLst>
                                    <p:set>
                                      <p:cBhvr>
                                        <p:cTn id="580" dur="1" fill="hold">
                                          <p:stCondLst>
                                            <p:cond delay="0"/>
                                          </p:stCondLst>
                                        </p:cTn>
                                        <p:tgtEl>
                                          <p:spTgt spid="75">
                                            <p:txEl>
                                              <p:pRg st="4" end="4"/>
                                            </p:txEl>
                                          </p:spTgt>
                                        </p:tgtEl>
                                        <p:attrNameLst>
                                          <p:attrName>style.visibility</p:attrName>
                                        </p:attrNameLst>
                                      </p:cBhvr>
                                      <p:to>
                                        <p:strVal val="visible"/>
                                      </p:to>
                                    </p:set>
                                    <p:anim calcmode="lin" valueType="num">
                                      <p:cBhvr additive="base">
                                        <p:cTn id="581" dur="500"/>
                                        <p:tgtEl>
                                          <p:spTgt spid="75">
                                            <p:txEl>
                                              <p:pRg st="4" end="4"/>
                                            </p:txEl>
                                          </p:spTgt>
                                        </p:tgtEl>
                                        <p:attrNameLst>
                                          <p:attrName>ppt_w</p:attrName>
                                        </p:attrNameLst>
                                      </p:cBhvr>
                                      <p:tavLst>
                                        <p:tav tm="0">
                                          <p:val>
                                            <p:strVal val="0"/>
                                          </p:val>
                                        </p:tav>
                                        <p:tav tm="100000">
                                          <p:val>
                                            <p:strVal val="#ppt_w"/>
                                          </p:val>
                                        </p:tav>
                                      </p:tavLst>
                                    </p:anim>
                                    <p:anim calcmode="lin" valueType="num">
                                      <p:cBhvr additive="base">
                                        <p:cTn id="582" dur="500"/>
                                        <p:tgtEl>
                                          <p:spTgt spid="75">
                                            <p:txEl>
                                              <p:pRg st="4" end="4"/>
                                            </p:txEl>
                                          </p:spTgt>
                                        </p:tgtEl>
                                        <p:attrNameLst>
                                          <p:attrName>ppt_h</p:attrName>
                                        </p:attrNameLst>
                                      </p:cBhvr>
                                      <p:tavLst>
                                        <p:tav tm="0">
                                          <p:val>
                                            <p:strVal val="0"/>
                                          </p:val>
                                        </p:tav>
                                        <p:tav tm="100000">
                                          <p:val>
                                            <p:strVal val="#ppt_h"/>
                                          </p:val>
                                        </p:tav>
                                      </p:tavLst>
                                    </p:anim>
                                  </p:childTnLst>
                                </p:cTn>
                              </p:par>
                              <p:par>
                                <p:cTn id="583" presetID="23" presetClass="entr" presetSubtype="16" fill="hold" nodeType="withEffect">
                                  <p:stCondLst>
                                    <p:cond delay="200"/>
                                  </p:stCondLst>
                                  <p:childTnLst>
                                    <p:set>
                                      <p:cBhvr>
                                        <p:cTn id="584" dur="1" fill="hold">
                                          <p:stCondLst>
                                            <p:cond delay="0"/>
                                          </p:stCondLst>
                                        </p:cTn>
                                        <p:tgtEl>
                                          <p:spTgt spid="75">
                                            <p:txEl>
                                              <p:pRg st="5" end="5"/>
                                            </p:txEl>
                                          </p:spTgt>
                                        </p:tgtEl>
                                        <p:attrNameLst>
                                          <p:attrName>style.visibility</p:attrName>
                                        </p:attrNameLst>
                                      </p:cBhvr>
                                      <p:to>
                                        <p:strVal val="visible"/>
                                      </p:to>
                                    </p:set>
                                    <p:anim calcmode="lin" valueType="num">
                                      <p:cBhvr additive="base">
                                        <p:cTn id="585" dur="500"/>
                                        <p:tgtEl>
                                          <p:spTgt spid="75">
                                            <p:txEl>
                                              <p:pRg st="5" end="5"/>
                                            </p:txEl>
                                          </p:spTgt>
                                        </p:tgtEl>
                                        <p:attrNameLst>
                                          <p:attrName>ppt_w</p:attrName>
                                        </p:attrNameLst>
                                      </p:cBhvr>
                                      <p:tavLst>
                                        <p:tav tm="0">
                                          <p:val>
                                            <p:strVal val="0"/>
                                          </p:val>
                                        </p:tav>
                                        <p:tav tm="100000">
                                          <p:val>
                                            <p:strVal val="#ppt_w"/>
                                          </p:val>
                                        </p:tav>
                                      </p:tavLst>
                                    </p:anim>
                                    <p:anim calcmode="lin" valueType="num">
                                      <p:cBhvr additive="base">
                                        <p:cTn id="586" dur="500"/>
                                        <p:tgtEl>
                                          <p:spTgt spid="75">
                                            <p:txEl>
                                              <p:pRg st="5" end="5"/>
                                            </p:txEl>
                                          </p:spTgt>
                                        </p:tgtEl>
                                        <p:attrNameLst>
                                          <p:attrName>ppt_h</p:attrName>
                                        </p:attrNameLst>
                                      </p:cBhvr>
                                      <p:tavLst>
                                        <p:tav tm="0">
                                          <p:val>
                                            <p:strVal val="0"/>
                                          </p:val>
                                        </p:tav>
                                        <p:tav tm="100000">
                                          <p:val>
                                            <p:strVal val="#ppt_h"/>
                                          </p:val>
                                        </p:tav>
                                      </p:tavLst>
                                    </p:anim>
                                  </p:childTnLst>
                                </p:cTn>
                              </p:par>
                              <p:par>
                                <p:cTn id="587" presetID="23" presetClass="entr" presetSubtype="16" fill="hold" nodeType="withEffect">
                                  <p:stCondLst>
                                    <p:cond delay="200"/>
                                  </p:stCondLst>
                                  <p:childTnLst>
                                    <p:set>
                                      <p:cBhvr>
                                        <p:cTn id="588" dur="1" fill="hold">
                                          <p:stCondLst>
                                            <p:cond delay="0"/>
                                          </p:stCondLst>
                                        </p:cTn>
                                        <p:tgtEl>
                                          <p:spTgt spid="75">
                                            <p:txEl>
                                              <p:pRg st="6" end="6"/>
                                            </p:txEl>
                                          </p:spTgt>
                                        </p:tgtEl>
                                        <p:attrNameLst>
                                          <p:attrName>style.visibility</p:attrName>
                                        </p:attrNameLst>
                                      </p:cBhvr>
                                      <p:to>
                                        <p:strVal val="visible"/>
                                      </p:to>
                                    </p:set>
                                    <p:anim calcmode="lin" valueType="num">
                                      <p:cBhvr additive="base">
                                        <p:cTn id="589" dur="500"/>
                                        <p:tgtEl>
                                          <p:spTgt spid="75">
                                            <p:txEl>
                                              <p:pRg st="6" end="6"/>
                                            </p:txEl>
                                          </p:spTgt>
                                        </p:tgtEl>
                                        <p:attrNameLst>
                                          <p:attrName>ppt_w</p:attrName>
                                        </p:attrNameLst>
                                      </p:cBhvr>
                                      <p:tavLst>
                                        <p:tav tm="0">
                                          <p:val>
                                            <p:strVal val="0"/>
                                          </p:val>
                                        </p:tav>
                                        <p:tav tm="100000">
                                          <p:val>
                                            <p:strVal val="#ppt_w"/>
                                          </p:val>
                                        </p:tav>
                                      </p:tavLst>
                                    </p:anim>
                                    <p:anim calcmode="lin" valueType="num">
                                      <p:cBhvr additive="base">
                                        <p:cTn id="590" dur="500"/>
                                        <p:tgtEl>
                                          <p:spTgt spid="75">
                                            <p:txEl>
                                              <p:pRg st="6" end="6"/>
                                            </p:txEl>
                                          </p:spTgt>
                                        </p:tgtEl>
                                        <p:attrNameLst>
                                          <p:attrName>ppt_h</p:attrName>
                                        </p:attrNameLst>
                                      </p:cBhvr>
                                      <p:tavLst>
                                        <p:tav tm="0">
                                          <p:val>
                                            <p:strVal val="0"/>
                                          </p:val>
                                        </p:tav>
                                        <p:tav tm="100000">
                                          <p:val>
                                            <p:strVal val="#ppt_h"/>
                                          </p:val>
                                        </p:tav>
                                      </p:tavLst>
                                    </p:anim>
                                  </p:childTnLst>
                                </p:cTn>
                              </p:par>
                              <p:par>
                                <p:cTn id="591" presetID="23" presetClass="entr" presetSubtype="16" fill="hold" nodeType="withEffect">
                                  <p:stCondLst>
                                    <p:cond delay="200"/>
                                  </p:stCondLst>
                                  <p:childTnLst>
                                    <p:set>
                                      <p:cBhvr>
                                        <p:cTn id="592" dur="1" fill="hold">
                                          <p:stCondLst>
                                            <p:cond delay="0"/>
                                          </p:stCondLst>
                                        </p:cTn>
                                        <p:tgtEl>
                                          <p:spTgt spid="75">
                                            <p:txEl>
                                              <p:pRg st="7" end="7"/>
                                            </p:txEl>
                                          </p:spTgt>
                                        </p:tgtEl>
                                        <p:attrNameLst>
                                          <p:attrName>style.visibility</p:attrName>
                                        </p:attrNameLst>
                                      </p:cBhvr>
                                      <p:to>
                                        <p:strVal val="visible"/>
                                      </p:to>
                                    </p:set>
                                    <p:anim calcmode="lin" valueType="num">
                                      <p:cBhvr additive="base">
                                        <p:cTn id="593" dur="500"/>
                                        <p:tgtEl>
                                          <p:spTgt spid="75">
                                            <p:txEl>
                                              <p:pRg st="7" end="7"/>
                                            </p:txEl>
                                          </p:spTgt>
                                        </p:tgtEl>
                                        <p:attrNameLst>
                                          <p:attrName>ppt_w</p:attrName>
                                        </p:attrNameLst>
                                      </p:cBhvr>
                                      <p:tavLst>
                                        <p:tav tm="0">
                                          <p:val>
                                            <p:strVal val="0"/>
                                          </p:val>
                                        </p:tav>
                                        <p:tav tm="100000">
                                          <p:val>
                                            <p:strVal val="#ppt_w"/>
                                          </p:val>
                                        </p:tav>
                                      </p:tavLst>
                                    </p:anim>
                                    <p:anim calcmode="lin" valueType="num">
                                      <p:cBhvr additive="base">
                                        <p:cTn id="594" dur="500"/>
                                        <p:tgtEl>
                                          <p:spTgt spid="75">
                                            <p:txEl>
                                              <p:pRg st="7" end="7"/>
                                            </p:txEl>
                                          </p:spTgt>
                                        </p:tgtEl>
                                        <p:attrNameLst>
                                          <p:attrName>ppt_h</p:attrName>
                                        </p:attrNameLst>
                                      </p:cBhvr>
                                      <p:tavLst>
                                        <p:tav tm="0">
                                          <p:val>
                                            <p:strVal val="0"/>
                                          </p:val>
                                        </p:tav>
                                        <p:tav tm="100000">
                                          <p:val>
                                            <p:strVal val="#ppt_h"/>
                                          </p:val>
                                        </p:tav>
                                      </p:tavLst>
                                    </p:anim>
                                  </p:childTnLst>
                                </p:cTn>
                              </p:par>
                              <p:par>
                                <p:cTn id="595" presetID="23" presetClass="entr" presetSubtype="16" fill="hold" nodeType="withEffect">
                                  <p:stCondLst>
                                    <p:cond delay="200"/>
                                  </p:stCondLst>
                                  <p:childTnLst>
                                    <p:set>
                                      <p:cBhvr>
                                        <p:cTn id="596" dur="1" fill="hold">
                                          <p:stCondLst>
                                            <p:cond delay="0"/>
                                          </p:stCondLst>
                                        </p:cTn>
                                        <p:tgtEl>
                                          <p:spTgt spid="75">
                                            <p:txEl>
                                              <p:pRg st="8" end="8"/>
                                            </p:txEl>
                                          </p:spTgt>
                                        </p:tgtEl>
                                        <p:attrNameLst>
                                          <p:attrName>style.visibility</p:attrName>
                                        </p:attrNameLst>
                                      </p:cBhvr>
                                      <p:to>
                                        <p:strVal val="visible"/>
                                      </p:to>
                                    </p:set>
                                    <p:anim calcmode="lin" valueType="num">
                                      <p:cBhvr additive="base">
                                        <p:cTn id="597" dur="500"/>
                                        <p:tgtEl>
                                          <p:spTgt spid="75">
                                            <p:txEl>
                                              <p:pRg st="8" end="8"/>
                                            </p:txEl>
                                          </p:spTgt>
                                        </p:tgtEl>
                                        <p:attrNameLst>
                                          <p:attrName>ppt_w</p:attrName>
                                        </p:attrNameLst>
                                      </p:cBhvr>
                                      <p:tavLst>
                                        <p:tav tm="0">
                                          <p:val>
                                            <p:strVal val="0"/>
                                          </p:val>
                                        </p:tav>
                                        <p:tav tm="100000">
                                          <p:val>
                                            <p:strVal val="#ppt_w"/>
                                          </p:val>
                                        </p:tav>
                                      </p:tavLst>
                                    </p:anim>
                                    <p:anim calcmode="lin" valueType="num">
                                      <p:cBhvr additive="base">
                                        <p:cTn id="598" dur="500"/>
                                        <p:tgtEl>
                                          <p:spTgt spid="75">
                                            <p:txEl>
                                              <p:pRg st="8" end="8"/>
                                            </p:txEl>
                                          </p:spTgt>
                                        </p:tgtEl>
                                        <p:attrNameLst>
                                          <p:attrName>ppt_h</p:attrName>
                                        </p:attrNameLst>
                                      </p:cBhvr>
                                      <p:tavLst>
                                        <p:tav tm="0">
                                          <p:val>
                                            <p:strVal val="0"/>
                                          </p:val>
                                        </p:tav>
                                        <p:tav tm="100000">
                                          <p:val>
                                            <p:strVal val="#ppt_h"/>
                                          </p:val>
                                        </p:tav>
                                      </p:tavLst>
                                    </p:anim>
                                  </p:childTnLst>
                                </p:cTn>
                              </p:par>
                              <p:par>
                                <p:cTn id="599" presetID="23" presetClass="entr" presetSubtype="16" fill="hold" nodeType="withEffect">
                                  <p:stCondLst>
                                    <p:cond delay="200"/>
                                  </p:stCondLst>
                                  <p:childTnLst>
                                    <p:set>
                                      <p:cBhvr>
                                        <p:cTn id="600" dur="1" fill="hold">
                                          <p:stCondLst>
                                            <p:cond delay="0"/>
                                          </p:stCondLst>
                                        </p:cTn>
                                        <p:tgtEl>
                                          <p:spTgt spid="76">
                                            <p:txEl>
                                              <p:pRg st="0" end="0"/>
                                            </p:txEl>
                                          </p:spTgt>
                                        </p:tgtEl>
                                        <p:attrNameLst>
                                          <p:attrName>style.visibility</p:attrName>
                                        </p:attrNameLst>
                                      </p:cBhvr>
                                      <p:to>
                                        <p:strVal val="visible"/>
                                      </p:to>
                                    </p:set>
                                    <p:anim calcmode="lin" valueType="num">
                                      <p:cBhvr additive="base">
                                        <p:cTn id="601" dur="500"/>
                                        <p:tgtEl>
                                          <p:spTgt spid="76">
                                            <p:txEl>
                                              <p:pRg st="0" end="0"/>
                                            </p:txEl>
                                          </p:spTgt>
                                        </p:tgtEl>
                                        <p:attrNameLst>
                                          <p:attrName>ppt_w</p:attrName>
                                        </p:attrNameLst>
                                      </p:cBhvr>
                                      <p:tavLst>
                                        <p:tav tm="0">
                                          <p:val>
                                            <p:strVal val="0"/>
                                          </p:val>
                                        </p:tav>
                                        <p:tav tm="100000">
                                          <p:val>
                                            <p:strVal val="#ppt_w"/>
                                          </p:val>
                                        </p:tav>
                                      </p:tavLst>
                                    </p:anim>
                                    <p:anim calcmode="lin" valueType="num">
                                      <p:cBhvr additive="base">
                                        <p:cTn id="602" dur="500"/>
                                        <p:tgtEl>
                                          <p:spTgt spid="76">
                                            <p:txEl>
                                              <p:pRg st="0" end="0"/>
                                            </p:txEl>
                                          </p:spTgt>
                                        </p:tgtEl>
                                        <p:attrNameLst>
                                          <p:attrName>ppt_h</p:attrName>
                                        </p:attrNameLst>
                                      </p:cBhvr>
                                      <p:tavLst>
                                        <p:tav tm="0">
                                          <p:val>
                                            <p:strVal val="0"/>
                                          </p:val>
                                        </p:tav>
                                        <p:tav tm="100000">
                                          <p:val>
                                            <p:strVal val="#ppt_h"/>
                                          </p:val>
                                        </p:tav>
                                      </p:tavLst>
                                    </p:anim>
                                  </p:childTnLst>
                                </p:cTn>
                              </p:par>
                              <p:par>
                                <p:cTn id="603" presetID="23" presetClass="entr" presetSubtype="16" fill="hold" nodeType="withEffect">
                                  <p:stCondLst>
                                    <p:cond delay="200"/>
                                  </p:stCondLst>
                                  <p:childTnLst>
                                    <p:set>
                                      <p:cBhvr>
                                        <p:cTn id="604" dur="1" fill="hold">
                                          <p:stCondLst>
                                            <p:cond delay="0"/>
                                          </p:stCondLst>
                                        </p:cTn>
                                        <p:tgtEl>
                                          <p:spTgt spid="76">
                                            <p:txEl>
                                              <p:pRg st="1" end="1"/>
                                            </p:txEl>
                                          </p:spTgt>
                                        </p:tgtEl>
                                        <p:attrNameLst>
                                          <p:attrName>style.visibility</p:attrName>
                                        </p:attrNameLst>
                                      </p:cBhvr>
                                      <p:to>
                                        <p:strVal val="visible"/>
                                      </p:to>
                                    </p:set>
                                    <p:anim calcmode="lin" valueType="num">
                                      <p:cBhvr additive="base">
                                        <p:cTn id="605" dur="500"/>
                                        <p:tgtEl>
                                          <p:spTgt spid="76">
                                            <p:txEl>
                                              <p:pRg st="1" end="1"/>
                                            </p:txEl>
                                          </p:spTgt>
                                        </p:tgtEl>
                                        <p:attrNameLst>
                                          <p:attrName>ppt_w</p:attrName>
                                        </p:attrNameLst>
                                      </p:cBhvr>
                                      <p:tavLst>
                                        <p:tav tm="0">
                                          <p:val>
                                            <p:strVal val="0"/>
                                          </p:val>
                                        </p:tav>
                                        <p:tav tm="100000">
                                          <p:val>
                                            <p:strVal val="#ppt_w"/>
                                          </p:val>
                                        </p:tav>
                                      </p:tavLst>
                                    </p:anim>
                                    <p:anim calcmode="lin" valueType="num">
                                      <p:cBhvr additive="base">
                                        <p:cTn id="606" dur="500"/>
                                        <p:tgtEl>
                                          <p:spTgt spid="76">
                                            <p:txEl>
                                              <p:pRg st="1" end="1"/>
                                            </p:txEl>
                                          </p:spTgt>
                                        </p:tgtEl>
                                        <p:attrNameLst>
                                          <p:attrName>ppt_h</p:attrName>
                                        </p:attrNameLst>
                                      </p:cBhvr>
                                      <p:tavLst>
                                        <p:tav tm="0">
                                          <p:val>
                                            <p:strVal val="0"/>
                                          </p:val>
                                        </p:tav>
                                        <p:tav tm="100000">
                                          <p:val>
                                            <p:strVal val="#ppt_h"/>
                                          </p:val>
                                        </p:tav>
                                      </p:tavLst>
                                    </p:anim>
                                  </p:childTnLst>
                                </p:cTn>
                              </p:par>
                              <p:par>
                                <p:cTn id="607" presetID="23" presetClass="entr" presetSubtype="16" fill="hold" nodeType="withEffect">
                                  <p:stCondLst>
                                    <p:cond delay="200"/>
                                  </p:stCondLst>
                                  <p:childTnLst>
                                    <p:set>
                                      <p:cBhvr>
                                        <p:cTn id="608" dur="1" fill="hold">
                                          <p:stCondLst>
                                            <p:cond delay="0"/>
                                          </p:stCondLst>
                                        </p:cTn>
                                        <p:tgtEl>
                                          <p:spTgt spid="76">
                                            <p:txEl>
                                              <p:pRg st="2" end="2"/>
                                            </p:txEl>
                                          </p:spTgt>
                                        </p:tgtEl>
                                        <p:attrNameLst>
                                          <p:attrName>style.visibility</p:attrName>
                                        </p:attrNameLst>
                                      </p:cBhvr>
                                      <p:to>
                                        <p:strVal val="visible"/>
                                      </p:to>
                                    </p:set>
                                    <p:anim calcmode="lin" valueType="num">
                                      <p:cBhvr additive="base">
                                        <p:cTn id="609" dur="500"/>
                                        <p:tgtEl>
                                          <p:spTgt spid="76">
                                            <p:txEl>
                                              <p:pRg st="2" end="2"/>
                                            </p:txEl>
                                          </p:spTgt>
                                        </p:tgtEl>
                                        <p:attrNameLst>
                                          <p:attrName>ppt_w</p:attrName>
                                        </p:attrNameLst>
                                      </p:cBhvr>
                                      <p:tavLst>
                                        <p:tav tm="0">
                                          <p:val>
                                            <p:strVal val="0"/>
                                          </p:val>
                                        </p:tav>
                                        <p:tav tm="100000">
                                          <p:val>
                                            <p:strVal val="#ppt_w"/>
                                          </p:val>
                                        </p:tav>
                                      </p:tavLst>
                                    </p:anim>
                                    <p:anim calcmode="lin" valueType="num">
                                      <p:cBhvr additive="base">
                                        <p:cTn id="610" dur="500"/>
                                        <p:tgtEl>
                                          <p:spTgt spid="76">
                                            <p:txEl>
                                              <p:pRg st="2" end="2"/>
                                            </p:txEl>
                                          </p:spTgt>
                                        </p:tgtEl>
                                        <p:attrNameLst>
                                          <p:attrName>ppt_h</p:attrName>
                                        </p:attrNameLst>
                                      </p:cBhvr>
                                      <p:tavLst>
                                        <p:tav tm="0">
                                          <p:val>
                                            <p:strVal val="0"/>
                                          </p:val>
                                        </p:tav>
                                        <p:tav tm="100000">
                                          <p:val>
                                            <p:strVal val="#ppt_h"/>
                                          </p:val>
                                        </p:tav>
                                      </p:tavLst>
                                    </p:anim>
                                  </p:childTnLst>
                                </p:cTn>
                              </p:par>
                              <p:par>
                                <p:cTn id="611" presetID="23" presetClass="entr" presetSubtype="16" fill="hold" nodeType="withEffect">
                                  <p:stCondLst>
                                    <p:cond delay="200"/>
                                  </p:stCondLst>
                                  <p:childTnLst>
                                    <p:set>
                                      <p:cBhvr>
                                        <p:cTn id="612" dur="1" fill="hold">
                                          <p:stCondLst>
                                            <p:cond delay="0"/>
                                          </p:stCondLst>
                                        </p:cTn>
                                        <p:tgtEl>
                                          <p:spTgt spid="76">
                                            <p:txEl>
                                              <p:pRg st="3" end="3"/>
                                            </p:txEl>
                                          </p:spTgt>
                                        </p:tgtEl>
                                        <p:attrNameLst>
                                          <p:attrName>style.visibility</p:attrName>
                                        </p:attrNameLst>
                                      </p:cBhvr>
                                      <p:to>
                                        <p:strVal val="visible"/>
                                      </p:to>
                                    </p:set>
                                    <p:anim calcmode="lin" valueType="num">
                                      <p:cBhvr additive="base">
                                        <p:cTn id="613" dur="500"/>
                                        <p:tgtEl>
                                          <p:spTgt spid="76">
                                            <p:txEl>
                                              <p:pRg st="3" end="3"/>
                                            </p:txEl>
                                          </p:spTgt>
                                        </p:tgtEl>
                                        <p:attrNameLst>
                                          <p:attrName>ppt_w</p:attrName>
                                        </p:attrNameLst>
                                      </p:cBhvr>
                                      <p:tavLst>
                                        <p:tav tm="0">
                                          <p:val>
                                            <p:strVal val="0"/>
                                          </p:val>
                                        </p:tav>
                                        <p:tav tm="100000">
                                          <p:val>
                                            <p:strVal val="#ppt_w"/>
                                          </p:val>
                                        </p:tav>
                                      </p:tavLst>
                                    </p:anim>
                                    <p:anim calcmode="lin" valueType="num">
                                      <p:cBhvr additive="base">
                                        <p:cTn id="614" dur="500"/>
                                        <p:tgtEl>
                                          <p:spTgt spid="76">
                                            <p:txEl>
                                              <p:pRg st="3" end="3"/>
                                            </p:txEl>
                                          </p:spTgt>
                                        </p:tgtEl>
                                        <p:attrNameLst>
                                          <p:attrName>ppt_h</p:attrName>
                                        </p:attrNameLst>
                                      </p:cBhvr>
                                      <p:tavLst>
                                        <p:tav tm="0">
                                          <p:val>
                                            <p:strVal val="0"/>
                                          </p:val>
                                        </p:tav>
                                        <p:tav tm="100000">
                                          <p:val>
                                            <p:strVal val="#ppt_h"/>
                                          </p:val>
                                        </p:tav>
                                      </p:tavLst>
                                    </p:anim>
                                  </p:childTnLst>
                                </p:cTn>
                              </p:par>
                              <p:par>
                                <p:cTn id="615" presetID="23" presetClass="entr" presetSubtype="16" fill="hold" nodeType="withEffect">
                                  <p:stCondLst>
                                    <p:cond delay="200"/>
                                  </p:stCondLst>
                                  <p:childTnLst>
                                    <p:set>
                                      <p:cBhvr>
                                        <p:cTn id="616" dur="1" fill="hold">
                                          <p:stCondLst>
                                            <p:cond delay="0"/>
                                          </p:stCondLst>
                                        </p:cTn>
                                        <p:tgtEl>
                                          <p:spTgt spid="76">
                                            <p:txEl>
                                              <p:pRg st="4" end="4"/>
                                            </p:txEl>
                                          </p:spTgt>
                                        </p:tgtEl>
                                        <p:attrNameLst>
                                          <p:attrName>style.visibility</p:attrName>
                                        </p:attrNameLst>
                                      </p:cBhvr>
                                      <p:to>
                                        <p:strVal val="visible"/>
                                      </p:to>
                                    </p:set>
                                    <p:anim calcmode="lin" valueType="num">
                                      <p:cBhvr additive="base">
                                        <p:cTn id="617" dur="500"/>
                                        <p:tgtEl>
                                          <p:spTgt spid="76">
                                            <p:txEl>
                                              <p:pRg st="4" end="4"/>
                                            </p:txEl>
                                          </p:spTgt>
                                        </p:tgtEl>
                                        <p:attrNameLst>
                                          <p:attrName>ppt_w</p:attrName>
                                        </p:attrNameLst>
                                      </p:cBhvr>
                                      <p:tavLst>
                                        <p:tav tm="0">
                                          <p:val>
                                            <p:strVal val="0"/>
                                          </p:val>
                                        </p:tav>
                                        <p:tav tm="100000">
                                          <p:val>
                                            <p:strVal val="#ppt_w"/>
                                          </p:val>
                                        </p:tav>
                                      </p:tavLst>
                                    </p:anim>
                                    <p:anim calcmode="lin" valueType="num">
                                      <p:cBhvr additive="base">
                                        <p:cTn id="618" dur="500"/>
                                        <p:tgtEl>
                                          <p:spTgt spid="76">
                                            <p:txEl>
                                              <p:pRg st="4" end="4"/>
                                            </p:txEl>
                                          </p:spTgt>
                                        </p:tgtEl>
                                        <p:attrNameLst>
                                          <p:attrName>ppt_h</p:attrName>
                                        </p:attrNameLst>
                                      </p:cBhvr>
                                      <p:tavLst>
                                        <p:tav tm="0">
                                          <p:val>
                                            <p:strVal val="0"/>
                                          </p:val>
                                        </p:tav>
                                        <p:tav tm="100000">
                                          <p:val>
                                            <p:strVal val="#ppt_h"/>
                                          </p:val>
                                        </p:tav>
                                      </p:tavLst>
                                    </p:anim>
                                  </p:childTnLst>
                                </p:cTn>
                              </p:par>
                              <p:par>
                                <p:cTn id="619" presetID="23" presetClass="entr" presetSubtype="16" fill="hold" nodeType="withEffect">
                                  <p:stCondLst>
                                    <p:cond delay="200"/>
                                  </p:stCondLst>
                                  <p:childTnLst>
                                    <p:set>
                                      <p:cBhvr>
                                        <p:cTn id="620" dur="1" fill="hold">
                                          <p:stCondLst>
                                            <p:cond delay="0"/>
                                          </p:stCondLst>
                                        </p:cTn>
                                        <p:tgtEl>
                                          <p:spTgt spid="76">
                                            <p:txEl>
                                              <p:pRg st="5" end="5"/>
                                            </p:txEl>
                                          </p:spTgt>
                                        </p:tgtEl>
                                        <p:attrNameLst>
                                          <p:attrName>style.visibility</p:attrName>
                                        </p:attrNameLst>
                                      </p:cBhvr>
                                      <p:to>
                                        <p:strVal val="visible"/>
                                      </p:to>
                                    </p:set>
                                    <p:anim calcmode="lin" valueType="num">
                                      <p:cBhvr additive="base">
                                        <p:cTn id="621" dur="500"/>
                                        <p:tgtEl>
                                          <p:spTgt spid="76">
                                            <p:txEl>
                                              <p:pRg st="5" end="5"/>
                                            </p:txEl>
                                          </p:spTgt>
                                        </p:tgtEl>
                                        <p:attrNameLst>
                                          <p:attrName>ppt_w</p:attrName>
                                        </p:attrNameLst>
                                      </p:cBhvr>
                                      <p:tavLst>
                                        <p:tav tm="0">
                                          <p:val>
                                            <p:strVal val="0"/>
                                          </p:val>
                                        </p:tav>
                                        <p:tav tm="100000">
                                          <p:val>
                                            <p:strVal val="#ppt_w"/>
                                          </p:val>
                                        </p:tav>
                                      </p:tavLst>
                                    </p:anim>
                                    <p:anim calcmode="lin" valueType="num">
                                      <p:cBhvr additive="base">
                                        <p:cTn id="622" dur="500"/>
                                        <p:tgtEl>
                                          <p:spTgt spid="76">
                                            <p:txEl>
                                              <p:pRg st="5" end="5"/>
                                            </p:txEl>
                                          </p:spTgt>
                                        </p:tgtEl>
                                        <p:attrNameLst>
                                          <p:attrName>ppt_h</p:attrName>
                                        </p:attrNameLst>
                                      </p:cBhvr>
                                      <p:tavLst>
                                        <p:tav tm="0">
                                          <p:val>
                                            <p:strVal val="0"/>
                                          </p:val>
                                        </p:tav>
                                        <p:tav tm="100000">
                                          <p:val>
                                            <p:strVal val="#ppt_h"/>
                                          </p:val>
                                        </p:tav>
                                      </p:tavLst>
                                    </p:anim>
                                  </p:childTnLst>
                                </p:cTn>
                              </p:par>
                              <p:par>
                                <p:cTn id="623" presetID="23" presetClass="entr" presetSubtype="16" fill="hold" nodeType="withEffect">
                                  <p:stCondLst>
                                    <p:cond delay="200"/>
                                  </p:stCondLst>
                                  <p:childTnLst>
                                    <p:set>
                                      <p:cBhvr>
                                        <p:cTn id="624" dur="1" fill="hold">
                                          <p:stCondLst>
                                            <p:cond delay="0"/>
                                          </p:stCondLst>
                                        </p:cTn>
                                        <p:tgtEl>
                                          <p:spTgt spid="76">
                                            <p:txEl>
                                              <p:pRg st="6" end="6"/>
                                            </p:txEl>
                                          </p:spTgt>
                                        </p:tgtEl>
                                        <p:attrNameLst>
                                          <p:attrName>style.visibility</p:attrName>
                                        </p:attrNameLst>
                                      </p:cBhvr>
                                      <p:to>
                                        <p:strVal val="visible"/>
                                      </p:to>
                                    </p:set>
                                    <p:anim calcmode="lin" valueType="num">
                                      <p:cBhvr additive="base">
                                        <p:cTn id="625" dur="500"/>
                                        <p:tgtEl>
                                          <p:spTgt spid="76">
                                            <p:txEl>
                                              <p:pRg st="6" end="6"/>
                                            </p:txEl>
                                          </p:spTgt>
                                        </p:tgtEl>
                                        <p:attrNameLst>
                                          <p:attrName>ppt_w</p:attrName>
                                        </p:attrNameLst>
                                      </p:cBhvr>
                                      <p:tavLst>
                                        <p:tav tm="0">
                                          <p:val>
                                            <p:strVal val="0"/>
                                          </p:val>
                                        </p:tav>
                                        <p:tav tm="100000">
                                          <p:val>
                                            <p:strVal val="#ppt_w"/>
                                          </p:val>
                                        </p:tav>
                                      </p:tavLst>
                                    </p:anim>
                                    <p:anim calcmode="lin" valueType="num">
                                      <p:cBhvr additive="base">
                                        <p:cTn id="626" dur="500"/>
                                        <p:tgtEl>
                                          <p:spTgt spid="76">
                                            <p:txEl>
                                              <p:pRg st="6" end="6"/>
                                            </p:txEl>
                                          </p:spTgt>
                                        </p:tgtEl>
                                        <p:attrNameLst>
                                          <p:attrName>ppt_h</p:attrName>
                                        </p:attrNameLst>
                                      </p:cBhvr>
                                      <p:tavLst>
                                        <p:tav tm="0">
                                          <p:val>
                                            <p:strVal val="0"/>
                                          </p:val>
                                        </p:tav>
                                        <p:tav tm="100000">
                                          <p:val>
                                            <p:strVal val="#ppt_h"/>
                                          </p:val>
                                        </p:tav>
                                      </p:tavLst>
                                    </p:anim>
                                  </p:childTnLst>
                                </p:cTn>
                              </p:par>
                              <p:par>
                                <p:cTn id="627" presetID="23" presetClass="entr" presetSubtype="16" fill="hold" nodeType="withEffect">
                                  <p:stCondLst>
                                    <p:cond delay="200"/>
                                  </p:stCondLst>
                                  <p:childTnLst>
                                    <p:set>
                                      <p:cBhvr>
                                        <p:cTn id="628" dur="1" fill="hold">
                                          <p:stCondLst>
                                            <p:cond delay="0"/>
                                          </p:stCondLst>
                                        </p:cTn>
                                        <p:tgtEl>
                                          <p:spTgt spid="76">
                                            <p:txEl>
                                              <p:pRg st="7" end="7"/>
                                            </p:txEl>
                                          </p:spTgt>
                                        </p:tgtEl>
                                        <p:attrNameLst>
                                          <p:attrName>style.visibility</p:attrName>
                                        </p:attrNameLst>
                                      </p:cBhvr>
                                      <p:to>
                                        <p:strVal val="visible"/>
                                      </p:to>
                                    </p:set>
                                    <p:anim calcmode="lin" valueType="num">
                                      <p:cBhvr additive="base">
                                        <p:cTn id="629" dur="500"/>
                                        <p:tgtEl>
                                          <p:spTgt spid="76">
                                            <p:txEl>
                                              <p:pRg st="7" end="7"/>
                                            </p:txEl>
                                          </p:spTgt>
                                        </p:tgtEl>
                                        <p:attrNameLst>
                                          <p:attrName>ppt_w</p:attrName>
                                        </p:attrNameLst>
                                      </p:cBhvr>
                                      <p:tavLst>
                                        <p:tav tm="0">
                                          <p:val>
                                            <p:strVal val="0"/>
                                          </p:val>
                                        </p:tav>
                                        <p:tav tm="100000">
                                          <p:val>
                                            <p:strVal val="#ppt_w"/>
                                          </p:val>
                                        </p:tav>
                                      </p:tavLst>
                                    </p:anim>
                                    <p:anim calcmode="lin" valueType="num">
                                      <p:cBhvr additive="base">
                                        <p:cTn id="630" dur="500"/>
                                        <p:tgtEl>
                                          <p:spTgt spid="76">
                                            <p:txEl>
                                              <p:pRg st="7" end="7"/>
                                            </p:txEl>
                                          </p:spTgt>
                                        </p:tgtEl>
                                        <p:attrNameLst>
                                          <p:attrName>ppt_h</p:attrName>
                                        </p:attrNameLst>
                                      </p:cBhvr>
                                      <p:tavLst>
                                        <p:tav tm="0">
                                          <p:val>
                                            <p:strVal val="0"/>
                                          </p:val>
                                        </p:tav>
                                        <p:tav tm="100000">
                                          <p:val>
                                            <p:strVal val="#ppt_h"/>
                                          </p:val>
                                        </p:tav>
                                      </p:tavLst>
                                    </p:anim>
                                  </p:childTnLst>
                                </p:cTn>
                              </p:par>
                              <p:par>
                                <p:cTn id="631" presetID="23" presetClass="entr" presetSubtype="16" fill="hold" nodeType="withEffect">
                                  <p:stCondLst>
                                    <p:cond delay="200"/>
                                  </p:stCondLst>
                                  <p:childTnLst>
                                    <p:set>
                                      <p:cBhvr>
                                        <p:cTn id="632" dur="1" fill="hold">
                                          <p:stCondLst>
                                            <p:cond delay="0"/>
                                          </p:stCondLst>
                                        </p:cTn>
                                        <p:tgtEl>
                                          <p:spTgt spid="76">
                                            <p:txEl>
                                              <p:pRg st="8" end="8"/>
                                            </p:txEl>
                                          </p:spTgt>
                                        </p:tgtEl>
                                        <p:attrNameLst>
                                          <p:attrName>style.visibility</p:attrName>
                                        </p:attrNameLst>
                                      </p:cBhvr>
                                      <p:to>
                                        <p:strVal val="visible"/>
                                      </p:to>
                                    </p:set>
                                    <p:anim calcmode="lin" valueType="num">
                                      <p:cBhvr additive="base">
                                        <p:cTn id="633" dur="500"/>
                                        <p:tgtEl>
                                          <p:spTgt spid="76">
                                            <p:txEl>
                                              <p:pRg st="8" end="8"/>
                                            </p:txEl>
                                          </p:spTgt>
                                        </p:tgtEl>
                                        <p:attrNameLst>
                                          <p:attrName>ppt_w</p:attrName>
                                        </p:attrNameLst>
                                      </p:cBhvr>
                                      <p:tavLst>
                                        <p:tav tm="0">
                                          <p:val>
                                            <p:strVal val="0"/>
                                          </p:val>
                                        </p:tav>
                                        <p:tav tm="100000">
                                          <p:val>
                                            <p:strVal val="#ppt_w"/>
                                          </p:val>
                                        </p:tav>
                                      </p:tavLst>
                                    </p:anim>
                                    <p:anim calcmode="lin" valueType="num">
                                      <p:cBhvr additive="base">
                                        <p:cTn id="634" dur="500"/>
                                        <p:tgtEl>
                                          <p:spTgt spid="76">
                                            <p:txEl>
                                              <p:pRg st="8" end="8"/>
                                            </p:txEl>
                                          </p:spTgt>
                                        </p:tgtEl>
                                        <p:attrNameLst>
                                          <p:attrName>ppt_h</p:attrName>
                                        </p:attrNameLst>
                                      </p:cBhvr>
                                      <p:tavLst>
                                        <p:tav tm="0">
                                          <p:val>
                                            <p:strVal val="0"/>
                                          </p:val>
                                        </p:tav>
                                        <p:tav tm="100000">
                                          <p:val>
                                            <p:strVal val="#ppt_h"/>
                                          </p:val>
                                        </p:tav>
                                      </p:tavLst>
                                    </p:anim>
                                  </p:childTnLst>
                                </p:cTn>
                              </p:par>
                            </p:childTnLst>
                          </p:cTn>
                        </p:par>
                        <p:par>
                          <p:cTn id="635" fill="hold">
                            <p:stCondLst>
                              <p:cond delay="2500"/>
                            </p:stCondLst>
                            <p:childTnLst>
                              <p:par>
                                <p:cTn id="636" presetID="23" presetClass="entr" presetSubtype="16" fill="hold" nodeType="afterEffect">
                                  <p:stCondLst>
                                    <p:cond delay="0"/>
                                  </p:stCondLst>
                                  <p:childTnLst>
                                    <p:set>
                                      <p:cBhvr>
                                        <p:cTn id="637" dur="1" fill="hold">
                                          <p:stCondLst>
                                            <p:cond delay="0"/>
                                          </p:stCondLst>
                                        </p:cTn>
                                        <p:tgtEl>
                                          <p:spTgt spid="77"/>
                                        </p:tgtEl>
                                        <p:attrNameLst>
                                          <p:attrName>style.visibility</p:attrName>
                                        </p:attrNameLst>
                                      </p:cBhvr>
                                      <p:to>
                                        <p:strVal val="visible"/>
                                      </p:to>
                                    </p:set>
                                    <p:anim calcmode="lin" valueType="num">
                                      <p:cBhvr additive="base">
                                        <p:cTn id="638" dur="500"/>
                                        <p:tgtEl>
                                          <p:spTgt spid="77"/>
                                        </p:tgtEl>
                                        <p:attrNameLst>
                                          <p:attrName>ppt_w</p:attrName>
                                        </p:attrNameLst>
                                      </p:cBhvr>
                                      <p:tavLst>
                                        <p:tav tm="0">
                                          <p:val>
                                            <p:strVal val="0"/>
                                          </p:val>
                                        </p:tav>
                                        <p:tav tm="100000">
                                          <p:val>
                                            <p:strVal val="#ppt_w"/>
                                          </p:val>
                                        </p:tav>
                                      </p:tavLst>
                                    </p:anim>
                                    <p:anim calcmode="lin" valueType="num">
                                      <p:cBhvr additive="base">
                                        <p:cTn id="639" dur="500"/>
                                        <p:tgtEl>
                                          <p:spTgt spid="77"/>
                                        </p:tgtEl>
                                        <p:attrNameLst>
                                          <p:attrName>ppt_h</p:attrName>
                                        </p:attrNameLst>
                                      </p:cBhvr>
                                      <p:tavLst>
                                        <p:tav tm="0">
                                          <p:val>
                                            <p:strVal val="0"/>
                                          </p:val>
                                        </p:tav>
                                        <p:tav tm="100000">
                                          <p:val>
                                            <p:strVal val="#ppt_h"/>
                                          </p:val>
                                        </p:tav>
                                      </p:tavLst>
                                    </p:anim>
                                  </p:childTnLst>
                                </p:cTn>
                              </p:par>
                              <p:par>
                                <p:cTn id="640" presetID="23" presetClass="entr" presetSubtype="16" fill="hold" nodeType="withEffect">
                                  <p:stCondLst>
                                    <p:cond delay="200"/>
                                  </p:stCondLst>
                                  <p:childTnLst>
                                    <p:set>
                                      <p:cBhvr>
                                        <p:cTn id="641" dur="1" fill="hold">
                                          <p:stCondLst>
                                            <p:cond delay="0"/>
                                          </p:stCondLst>
                                        </p:cTn>
                                        <p:tgtEl>
                                          <p:spTgt spid="78">
                                            <p:txEl>
                                              <p:pRg st="0" end="0"/>
                                            </p:txEl>
                                          </p:spTgt>
                                        </p:tgtEl>
                                        <p:attrNameLst>
                                          <p:attrName>style.visibility</p:attrName>
                                        </p:attrNameLst>
                                      </p:cBhvr>
                                      <p:to>
                                        <p:strVal val="visible"/>
                                      </p:to>
                                    </p:set>
                                    <p:anim calcmode="lin" valueType="num">
                                      <p:cBhvr additive="base">
                                        <p:cTn id="642" dur="500"/>
                                        <p:tgtEl>
                                          <p:spTgt spid="78">
                                            <p:txEl>
                                              <p:pRg st="0" end="0"/>
                                            </p:txEl>
                                          </p:spTgt>
                                        </p:tgtEl>
                                        <p:attrNameLst>
                                          <p:attrName>ppt_w</p:attrName>
                                        </p:attrNameLst>
                                      </p:cBhvr>
                                      <p:tavLst>
                                        <p:tav tm="0">
                                          <p:val>
                                            <p:strVal val="0"/>
                                          </p:val>
                                        </p:tav>
                                        <p:tav tm="100000">
                                          <p:val>
                                            <p:strVal val="#ppt_w"/>
                                          </p:val>
                                        </p:tav>
                                      </p:tavLst>
                                    </p:anim>
                                    <p:anim calcmode="lin" valueType="num">
                                      <p:cBhvr additive="base">
                                        <p:cTn id="643" dur="500"/>
                                        <p:tgtEl>
                                          <p:spTgt spid="78">
                                            <p:txEl>
                                              <p:pRg st="0" end="0"/>
                                            </p:txEl>
                                          </p:spTgt>
                                        </p:tgtEl>
                                        <p:attrNameLst>
                                          <p:attrName>ppt_h</p:attrName>
                                        </p:attrNameLst>
                                      </p:cBhvr>
                                      <p:tavLst>
                                        <p:tav tm="0">
                                          <p:val>
                                            <p:strVal val="0"/>
                                          </p:val>
                                        </p:tav>
                                        <p:tav tm="100000">
                                          <p:val>
                                            <p:strVal val="#ppt_h"/>
                                          </p:val>
                                        </p:tav>
                                      </p:tavLst>
                                    </p:anim>
                                  </p:childTnLst>
                                </p:cTn>
                              </p:par>
                              <p:par>
                                <p:cTn id="644" presetID="23" presetClass="entr" presetSubtype="16" fill="hold" nodeType="withEffect">
                                  <p:stCondLst>
                                    <p:cond delay="200"/>
                                  </p:stCondLst>
                                  <p:childTnLst>
                                    <p:set>
                                      <p:cBhvr>
                                        <p:cTn id="645" dur="1" fill="hold">
                                          <p:stCondLst>
                                            <p:cond delay="0"/>
                                          </p:stCondLst>
                                        </p:cTn>
                                        <p:tgtEl>
                                          <p:spTgt spid="78">
                                            <p:txEl>
                                              <p:pRg st="1" end="1"/>
                                            </p:txEl>
                                          </p:spTgt>
                                        </p:tgtEl>
                                        <p:attrNameLst>
                                          <p:attrName>style.visibility</p:attrName>
                                        </p:attrNameLst>
                                      </p:cBhvr>
                                      <p:to>
                                        <p:strVal val="visible"/>
                                      </p:to>
                                    </p:set>
                                    <p:anim calcmode="lin" valueType="num">
                                      <p:cBhvr additive="base">
                                        <p:cTn id="646" dur="500"/>
                                        <p:tgtEl>
                                          <p:spTgt spid="78">
                                            <p:txEl>
                                              <p:pRg st="1" end="1"/>
                                            </p:txEl>
                                          </p:spTgt>
                                        </p:tgtEl>
                                        <p:attrNameLst>
                                          <p:attrName>ppt_w</p:attrName>
                                        </p:attrNameLst>
                                      </p:cBhvr>
                                      <p:tavLst>
                                        <p:tav tm="0">
                                          <p:val>
                                            <p:strVal val="0"/>
                                          </p:val>
                                        </p:tav>
                                        <p:tav tm="100000">
                                          <p:val>
                                            <p:strVal val="#ppt_w"/>
                                          </p:val>
                                        </p:tav>
                                      </p:tavLst>
                                    </p:anim>
                                    <p:anim calcmode="lin" valueType="num">
                                      <p:cBhvr additive="base">
                                        <p:cTn id="647" dur="500"/>
                                        <p:tgtEl>
                                          <p:spTgt spid="78">
                                            <p:txEl>
                                              <p:pRg st="1" end="1"/>
                                            </p:txEl>
                                          </p:spTgt>
                                        </p:tgtEl>
                                        <p:attrNameLst>
                                          <p:attrName>ppt_h</p:attrName>
                                        </p:attrNameLst>
                                      </p:cBhvr>
                                      <p:tavLst>
                                        <p:tav tm="0">
                                          <p:val>
                                            <p:strVal val="0"/>
                                          </p:val>
                                        </p:tav>
                                        <p:tav tm="100000">
                                          <p:val>
                                            <p:strVal val="#ppt_h"/>
                                          </p:val>
                                        </p:tav>
                                      </p:tavLst>
                                    </p:anim>
                                  </p:childTnLst>
                                </p:cTn>
                              </p:par>
                              <p:par>
                                <p:cTn id="648" presetID="23" presetClass="entr" presetSubtype="16" fill="hold" nodeType="withEffect">
                                  <p:stCondLst>
                                    <p:cond delay="200"/>
                                  </p:stCondLst>
                                  <p:childTnLst>
                                    <p:set>
                                      <p:cBhvr>
                                        <p:cTn id="649" dur="1" fill="hold">
                                          <p:stCondLst>
                                            <p:cond delay="0"/>
                                          </p:stCondLst>
                                        </p:cTn>
                                        <p:tgtEl>
                                          <p:spTgt spid="78">
                                            <p:txEl>
                                              <p:pRg st="2" end="2"/>
                                            </p:txEl>
                                          </p:spTgt>
                                        </p:tgtEl>
                                        <p:attrNameLst>
                                          <p:attrName>style.visibility</p:attrName>
                                        </p:attrNameLst>
                                      </p:cBhvr>
                                      <p:to>
                                        <p:strVal val="visible"/>
                                      </p:to>
                                    </p:set>
                                    <p:anim calcmode="lin" valueType="num">
                                      <p:cBhvr additive="base">
                                        <p:cTn id="650" dur="500"/>
                                        <p:tgtEl>
                                          <p:spTgt spid="78">
                                            <p:txEl>
                                              <p:pRg st="2" end="2"/>
                                            </p:txEl>
                                          </p:spTgt>
                                        </p:tgtEl>
                                        <p:attrNameLst>
                                          <p:attrName>ppt_w</p:attrName>
                                        </p:attrNameLst>
                                      </p:cBhvr>
                                      <p:tavLst>
                                        <p:tav tm="0">
                                          <p:val>
                                            <p:strVal val="0"/>
                                          </p:val>
                                        </p:tav>
                                        <p:tav tm="100000">
                                          <p:val>
                                            <p:strVal val="#ppt_w"/>
                                          </p:val>
                                        </p:tav>
                                      </p:tavLst>
                                    </p:anim>
                                    <p:anim calcmode="lin" valueType="num">
                                      <p:cBhvr additive="base">
                                        <p:cTn id="651" dur="500"/>
                                        <p:tgtEl>
                                          <p:spTgt spid="78">
                                            <p:txEl>
                                              <p:pRg st="2" end="2"/>
                                            </p:txEl>
                                          </p:spTgt>
                                        </p:tgtEl>
                                        <p:attrNameLst>
                                          <p:attrName>ppt_h</p:attrName>
                                        </p:attrNameLst>
                                      </p:cBhvr>
                                      <p:tavLst>
                                        <p:tav tm="0">
                                          <p:val>
                                            <p:strVal val="0"/>
                                          </p:val>
                                        </p:tav>
                                        <p:tav tm="100000">
                                          <p:val>
                                            <p:strVal val="#ppt_h"/>
                                          </p:val>
                                        </p:tav>
                                      </p:tavLst>
                                    </p:anim>
                                  </p:childTnLst>
                                </p:cTn>
                              </p:par>
                              <p:par>
                                <p:cTn id="652" presetID="23" presetClass="entr" presetSubtype="16" fill="hold" nodeType="withEffect">
                                  <p:stCondLst>
                                    <p:cond delay="200"/>
                                  </p:stCondLst>
                                  <p:childTnLst>
                                    <p:set>
                                      <p:cBhvr>
                                        <p:cTn id="653" dur="1" fill="hold">
                                          <p:stCondLst>
                                            <p:cond delay="0"/>
                                          </p:stCondLst>
                                        </p:cTn>
                                        <p:tgtEl>
                                          <p:spTgt spid="78">
                                            <p:txEl>
                                              <p:pRg st="3" end="3"/>
                                            </p:txEl>
                                          </p:spTgt>
                                        </p:tgtEl>
                                        <p:attrNameLst>
                                          <p:attrName>style.visibility</p:attrName>
                                        </p:attrNameLst>
                                      </p:cBhvr>
                                      <p:to>
                                        <p:strVal val="visible"/>
                                      </p:to>
                                    </p:set>
                                    <p:anim calcmode="lin" valueType="num">
                                      <p:cBhvr additive="base">
                                        <p:cTn id="654" dur="500"/>
                                        <p:tgtEl>
                                          <p:spTgt spid="78">
                                            <p:txEl>
                                              <p:pRg st="3" end="3"/>
                                            </p:txEl>
                                          </p:spTgt>
                                        </p:tgtEl>
                                        <p:attrNameLst>
                                          <p:attrName>ppt_w</p:attrName>
                                        </p:attrNameLst>
                                      </p:cBhvr>
                                      <p:tavLst>
                                        <p:tav tm="0">
                                          <p:val>
                                            <p:strVal val="0"/>
                                          </p:val>
                                        </p:tav>
                                        <p:tav tm="100000">
                                          <p:val>
                                            <p:strVal val="#ppt_w"/>
                                          </p:val>
                                        </p:tav>
                                      </p:tavLst>
                                    </p:anim>
                                    <p:anim calcmode="lin" valueType="num">
                                      <p:cBhvr additive="base">
                                        <p:cTn id="655" dur="500"/>
                                        <p:tgtEl>
                                          <p:spTgt spid="78">
                                            <p:txEl>
                                              <p:pRg st="3" end="3"/>
                                            </p:txEl>
                                          </p:spTgt>
                                        </p:tgtEl>
                                        <p:attrNameLst>
                                          <p:attrName>ppt_h</p:attrName>
                                        </p:attrNameLst>
                                      </p:cBhvr>
                                      <p:tavLst>
                                        <p:tav tm="0">
                                          <p:val>
                                            <p:strVal val="0"/>
                                          </p:val>
                                        </p:tav>
                                        <p:tav tm="100000">
                                          <p:val>
                                            <p:strVal val="#ppt_h"/>
                                          </p:val>
                                        </p:tav>
                                      </p:tavLst>
                                    </p:anim>
                                  </p:childTnLst>
                                </p:cTn>
                              </p:par>
                              <p:par>
                                <p:cTn id="656" presetID="23" presetClass="entr" presetSubtype="16" fill="hold" nodeType="withEffect">
                                  <p:stCondLst>
                                    <p:cond delay="200"/>
                                  </p:stCondLst>
                                  <p:childTnLst>
                                    <p:set>
                                      <p:cBhvr>
                                        <p:cTn id="657" dur="1" fill="hold">
                                          <p:stCondLst>
                                            <p:cond delay="0"/>
                                          </p:stCondLst>
                                        </p:cTn>
                                        <p:tgtEl>
                                          <p:spTgt spid="78">
                                            <p:txEl>
                                              <p:pRg st="4" end="4"/>
                                            </p:txEl>
                                          </p:spTgt>
                                        </p:tgtEl>
                                        <p:attrNameLst>
                                          <p:attrName>style.visibility</p:attrName>
                                        </p:attrNameLst>
                                      </p:cBhvr>
                                      <p:to>
                                        <p:strVal val="visible"/>
                                      </p:to>
                                    </p:set>
                                    <p:anim calcmode="lin" valueType="num">
                                      <p:cBhvr additive="base">
                                        <p:cTn id="658" dur="500"/>
                                        <p:tgtEl>
                                          <p:spTgt spid="78">
                                            <p:txEl>
                                              <p:pRg st="4" end="4"/>
                                            </p:txEl>
                                          </p:spTgt>
                                        </p:tgtEl>
                                        <p:attrNameLst>
                                          <p:attrName>ppt_w</p:attrName>
                                        </p:attrNameLst>
                                      </p:cBhvr>
                                      <p:tavLst>
                                        <p:tav tm="0">
                                          <p:val>
                                            <p:strVal val="0"/>
                                          </p:val>
                                        </p:tav>
                                        <p:tav tm="100000">
                                          <p:val>
                                            <p:strVal val="#ppt_w"/>
                                          </p:val>
                                        </p:tav>
                                      </p:tavLst>
                                    </p:anim>
                                    <p:anim calcmode="lin" valueType="num">
                                      <p:cBhvr additive="base">
                                        <p:cTn id="659" dur="500"/>
                                        <p:tgtEl>
                                          <p:spTgt spid="78">
                                            <p:txEl>
                                              <p:pRg st="4" end="4"/>
                                            </p:txEl>
                                          </p:spTgt>
                                        </p:tgtEl>
                                        <p:attrNameLst>
                                          <p:attrName>ppt_h</p:attrName>
                                        </p:attrNameLst>
                                      </p:cBhvr>
                                      <p:tavLst>
                                        <p:tav tm="0">
                                          <p:val>
                                            <p:strVal val="0"/>
                                          </p:val>
                                        </p:tav>
                                        <p:tav tm="100000">
                                          <p:val>
                                            <p:strVal val="#ppt_h"/>
                                          </p:val>
                                        </p:tav>
                                      </p:tavLst>
                                    </p:anim>
                                  </p:childTnLst>
                                </p:cTn>
                              </p:par>
                              <p:par>
                                <p:cTn id="660" presetID="23" presetClass="entr" presetSubtype="16" fill="hold" nodeType="withEffect">
                                  <p:stCondLst>
                                    <p:cond delay="200"/>
                                  </p:stCondLst>
                                  <p:childTnLst>
                                    <p:set>
                                      <p:cBhvr>
                                        <p:cTn id="661" dur="1" fill="hold">
                                          <p:stCondLst>
                                            <p:cond delay="0"/>
                                          </p:stCondLst>
                                        </p:cTn>
                                        <p:tgtEl>
                                          <p:spTgt spid="78">
                                            <p:txEl>
                                              <p:pRg st="5" end="5"/>
                                            </p:txEl>
                                          </p:spTgt>
                                        </p:tgtEl>
                                        <p:attrNameLst>
                                          <p:attrName>style.visibility</p:attrName>
                                        </p:attrNameLst>
                                      </p:cBhvr>
                                      <p:to>
                                        <p:strVal val="visible"/>
                                      </p:to>
                                    </p:set>
                                    <p:anim calcmode="lin" valueType="num">
                                      <p:cBhvr additive="base">
                                        <p:cTn id="662" dur="500"/>
                                        <p:tgtEl>
                                          <p:spTgt spid="78">
                                            <p:txEl>
                                              <p:pRg st="5" end="5"/>
                                            </p:txEl>
                                          </p:spTgt>
                                        </p:tgtEl>
                                        <p:attrNameLst>
                                          <p:attrName>ppt_w</p:attrName>
                                        </p:attrNameLst>
                                      </p:cBhvr>
                                      <p:tavLst>
                                        <p:tav tm="0">
                                          <p:val>
                                            <p:strVal val="0"/>
                                          </p:val>
                                        </p:tav>
                                        <p:tav tm="100000">
                                          <p:val>
                                            <p:strVal val="#ppt_w"/>
                                          </p:val>
                                        </p:tav>
                                      </p:tavLst>
                                    </p:anim>
                                    <p:anim calcmode="lin" valueType="num">
                                      <p:cBhvr additive="base">
                                        <p:cTn id="663" dur="500"/>
                                        <p:tgtEl>
                                          <p:spTgt spid="78">
                                            <p:txEl>
                                              <p:pRg st="5" end="5"/>
                                            </p:txEl>
                                          </p:spTgt>
                                        </p:tgtEl>
                                        <p:attrNameLst>
                                          <p:attrName>ppt_h</p:attrName>
                                        </p:attrNameLst>
                                      </p:cBhvr>
                                      <p:tavLst>
                                        <p:tav tm="0">
                                          <p:val>
                                            <p:strVal val="0"/>
                                          </p:val>
                                        </p:tav>
                                        <p:tav tm="100000">
                                          <p:val>
                                            <p:strVal val="#ppt_h"/>
                                          </p:val>
                                        </p:tav>
                                      </p:tavLst>
                                    </p:anim>
                                  </p:childTnLst>
                                </p:cTn>
                              </p:par>
                              <p:par>
                                <p:cTn id="664" presetID="23" presetClass="entr" presetSubtype="16" fill="hold" nodeType="withEffect">
                                  <p:stCondLst>
                                    <p:cond delay="200"/>
                                  </p:stCondLst>
                                  <p:childTnLst>
                                    <p:set>
                                      <p:cBhvr>
                                        <p:cTn id="665" dur="1" fill="hold">
                                          <p:stCondLst>
                                            <p:cond delay="0"/>
                                          </p:stCondLst>
                                        </p:cTn>
                                        <p:tgtEl>
                                          <p:spTgt spid="78">
                                            <p:txEl>
                                              <p:pRg st="6" end="6"/>
                                            </p:txEl>
                                          </p:spTgt>
                                        </p:tgtEl>
                                        <p:attrNameLst>
                                          <p:attrName>style.visibility</p:attrName>
                                        </p:attrNameLst>
                                      </p:cBhvr>
                                      <p:to>
                                        <p:strVal val="visible"/>
                                      </p:to>
                                    </p:set>
                                    <p:anim calcmode="lin" valueType="num">
                                      <p:cBhvr additive="base">
                                        <p:cTn id="666" dur="500"/>
                                        <p:tgtEl>
                                          <p:spTgt spid="78">
                                            <p:txEl>
                                              <p:pRg st="6" end="6"/>
                                            </p:txEl>
                                          </p:spTgt>
                                        </p:tgtEl>
                                        <p:attrNameLst>
                                          <p:attrName>ppt_w</p:attrName>
                                        </p:attrNameLst>
                                      </p:cBhvr>
                                      <p:tavLst>
                                        <p:tav tm="0">
                                          <p:val>
                                            <p:strVal val="0"/>
                                          </p:val>
                                        </p:tav>
                                        <p:tav tm="100000">
                                          <p:val>
                                            <p:strVal val="#ppt_w"/>
                                          </p:val>
                                        </p:tav>
                                      </p:tavLst>
                                    </p:anim>
                                    <p:anim calcmode="lin" valueType="num">
                                      <p:cBhvr additive="base">
                                        <p:cTn id="667" dur="500"/>
                                        <p:tgtEl>
                                          <p:spTgt spid="78">
                                            <p:txEl>
                                              <p:pRg st="6" end="6"/>
                                            </p:txEl>
                                          </p:spTgt>
                                        </p:tgtEl>
                                        <p:attrNameLst>
                                          <p:attrName>ppt_h</p:attrName>
                                        </p:attrNameLst>
                                      </p:cBhvr>
                                      <p:tavLst>
                                        <p:tav tm="0">
                                          <p:val>
                                            <p:strVal val="0"/>
                                          </p:val>
                                        </p:tav>
                                        <p:tav tm="100000">
                                          <p:val>
                                            <p:strVal val="#ppt_h"/>
                                          </p:val>
                                        </p:tav>
                                      </p:tavLst>
                                    </p:anim>
                                  </p:childTnLst>
                                </p:cTn>
                              </p:par>
                              <p:par>
                                <p:cTn id="668" presetID="23" presetClass="entr" presetSubtype="16" fill="hold" nodeType="withEffect">
                                  <p:stCondLst>
                                    <p:cond delay="200"/>
                                  </p:stCondLst>
                                  <p:childTnLst>
                                    <p:set>
                                      <p:cBhvr>
                                        <p:cTn id="669" dur="1" fill="hold">
                                          <p:stCondLst>
                                            <p:cond delay="0"/>
                                          </p:stCondLst>
                                        </p:cTn>
                                        <p:tgtEl>
                                          <p:spTgt spid="78">
                                            <p:txEl>
                                              <p:pRg st="7" end="7"/>
                                            </p:txEl>
                                          </p:spTgt>
                                        </p:tgtEl>
                                        <p:attrNameLst>
                                          <p:attrName>style.visibility</p:attrName>
                                        </p:attrNameLst>
                                      </p:cBhvr>
                                      <p:to>
                                        <p:strVal val="visible"/>
                                      </p:to>
                                    </p:set>
                                    <p:anim calcmode="lin" valueType="num">
                                      <p:cBhvr additive="base">
                                        <p:cTn id="670" dur="500"/>
                                        <p:tgtEl>
                                          <p:spTgt spid="78">
                                            <p:txEl>
                                              <p:pRg st="7" end="7"/>
                                            </p:txEl>
                                          </p:spTgt>
                                        </p:tgtEl>
                                        <p:attrNameLst>
                                          <p:attrName>ppt_w</p:attrName>
                                        </p:attrNameLst>
                                      </p:cBhvr>
                                      <p:tavLst>
                                        <p:tav tm="0">
                                          <p:val>
                                            <p:strVal val="0"/>
                                          </p:val>
                                        </p:tav>
                                        <p:tav tm="100000">
                                          <p:val>
                                            <p:strVal val="#ppt_w"/>
                                          </p:val>
                                        </p:tav>
                                      </p:tavLst>
                                    </p:anim>
                                    <p:anim calcmode="lin" valueType="num">
                                      <p:cBhvr additive="base">
                                        <p:cTn id="671" dur="500"/>
                                        <p:tgtEl>
                                          <p:spTgt spid="78">
                                            <p:txEl>
                                              <p:pRg st="7" end="7"/>
                                            </p:txEl>
                                          </p:spTgt>
                                        </p:tgtEl>
                                        <p:attrNameLst>
                                          <p:attrName>ppt_h</p:attrName>
                                        </p:attrNameLst>
                                      </p:cBhvr>
                                      <p:tavLst>
                                        <p:tav tm="0">
                                          <p:val>
                                            <p:strVal val="0"/>
                                          </p:val>
                                        </p:tav>
                                        <p:tav tm="100000">
                                          <p:val>
                                            <p:strVal val="#ppt_h"/>
                                          </p:val>
                                        </p:tav>
                                      </p:tavLst>
                                    </p:anim>
                                  </p:childTnLst>
                                </p:cTn>
                              </p:par>
                              <p:par>
                                <p:cTn id="672" presetID="23" presetClass="entr" presetSubtype="16" fill="hold" nodeType="withEffect">
                                  <p:stCondLst>
                                    <p:cond delay="200"/>
                                  </p:stCondLst>
                                  <p:childTnLst>
                                    <p:set>
                                      <p:cBhvr>
                                        <p:cTn id="673" dur="1" fill="hold">
                                          <p:stCondLst>
                                            <p:cond delay="0"/>
                                          </p:stCondLst>
                                        </p:cTn>
                                        <p:tgtEl>
                                          <p:spTgt spid="78">
                                            <p:txEl>
                                              <p:pRg st="8" end="8"/>
                                            </p:txEl>
                                          </p:spTgt>
                                        </p:tgtEl>
                                        <p:attrNameLst>
                                          <p:attrName>style.visibility</p:attrName>
                                        </p:attrNameLst>
                                      </p:cBhvr>
                                      <p:to>
                                        <p:strVal val="visible"/>
                                      </p:to>
                                    </p:set>
                                    <p:anim calcmode="lin" valueType="num">
                                      <p:cBhvr additive="base">
                                        <p:cTn id="674" dur="500"/>
                                        <p:tgtEl>
                                          <p:spTgt spid="78">
                                            <p:txEl>
                                              <p:pRg st="8" end="8"/>
                                            </p:txEl>
                                          </p:spTgt>
                                        </p:tgtEl>
                                        <p:attrNameLst>
                                          <p:attrName>ppt_w</p:attrName>
                                        </p:attrNameLst>
                                      </p:cBhvr>
                                      <p:tavLst>
                                        <p:tav tm="0">
                                          <p:val>
                                            <p:strVal val="0"/>
                                          </p:val>
                                        </p:tav>
                                        <p:tav tm="100000">
                                          <p:val>
                                            <p:strVal val="#ppt_w"/>
                                          </p:val>
                                        </p:tav>
                                      </p:tavLst>
                                    </p:anim>
                                    <p:anim calcmode="lin" valueType="num">
                                      <p:cBhvr additive="base">
                                        <p:cTn id="675" dur="500"/>
                                        <p:tgtEl>
                                          <p:spTgt spid="78">
                                            <p:txEl>
                                              <p:pRg st="8" end="8"/>
                                            </p:txEl>
                                          </p:spTgt>
                                        </p:tgtEl>
                                        <p:attrNameLst>
                                          <p:attrName>ppt_h</p:attrName>
                                        </p:attrNameLst>
                                      </p:cBhvr>
                                      <p:tavLst>
                                        <p:tav tm="0">
                                          <p:val>
                                            <p:strVal val="0"/>
                                          </p:val>
                                        </p:tav>
                                        <p:tav tm="100000">
                                          <p:val>
                                            <p:strVal val="#ppt_h"/>
                                          </p:val>
                                        </p:tav>
                                      </p:tavLst>
                                    </p:anim>
                                  </p:childTnLst>
                                </p:cTn>
                              </p:par>
                              <p:par>
                                <p:cTn id="676" presetID="23" presetClass="entr" presetSubtype="16" fill="hold" nodeType="withEffect">
                                  <p:stCondLst>
                                    <p:cond delay="200"/>
                                  </p:stCondLst>
                                  <p:childTnLst>
                                    <p:set>
                                      <p:cBhvr>
                                        <p:cTn id="677" dur="1" fill="hold">
                                          <p:stCondLst>
                                            <p:cond delay="0"/>
                                          </p:stCondLst>
                                        </p:cTn>
                                        <p:tgtEl>
                                          <p:spTgt spid="79">
                                            <p:txEl>
                                              <p:pRg st="0" end="0"/>
                                            </p:txEl>
                                          </p:spTgt>
                                        </p:tgtEl>
                                        <p:attrNameLst>
                                          <p:attrName>style.visibility</p:attrName>
                                        </p:attrNameLst>
                                      </p:cBhvr>
                                      <p:to>
                                        <p:strVal val="visible"/>
                                      </p:to>
                                    </p:set>
                                    <p:anim calcmode="lin" valueType="num">
                                      <p:cBhvr additive="base">
                                        <p:cTn id="678" dur="500"/>
                                        <p:tgtEl>
                                          <p:spTgt spid="79">
                                            <p:txEl>
                                              <p:pRg st="0" end="0"/>
                                            </p:txEl>
                                          </p:spTgt>
                                        </p:tgtEl>
                                        <p:attrNameLst>
                                          <p:attrName>ppt_w</p:attrName>
                                        </p:attrNameLst>
                                      </p:cBhvr>
                                      <p:tavLst>
                                        <p:tav tm="0">
                                          <p:val>
                                            <p:strVal val="0"/>
                                          </p:val>
                                        </p:tav>
                                        <p:tav tm="100000">
                                          <p:val>
                                            <p:strVal val="#ppt_w"/>
                                          </p:val>
                                        </p:tav>
                                      </p:tavLst>
                                    </p:anim>
                                    <p:anim calcmode="lin" valueType="num">
                                      <p:cBhvr additive="base">
                                        <p:cTn id="679" dur="500"/>
                                        <p:tgtEl>
                                          <p:spTgt spid="79">
                                            <p:txEl>
                                              <p:pRg st="0" end="0"/>
                                            </p:txEl>
                                          </p:spTgt>
                                        </p:tgtEl>
                                        <p:attrNameLst>
                                          <p:attrName>ppt_h</p:attrName>
                                        </p:attrNameLst>
                                      </p:cBhvr>
                                      <p:tavLst>
                                        <p:tav tm="0">
                                          <p:val>
                                            <p:strVal val="0"/>
                                          </p:val>
                                        </p:tav>
                                        <p:tav tm="100000">
                                          <p:val>
                                            <p:strVal val="#ppt_h"/>
                                          </p:val>
                                        </p:tav>
                                      </p:tavLst>
                                    </p:anim>
                                  </p:childTnLst>
                                </p:cTn>
                              </p:par>
                              <p:par>
                                <p:cTn id="680" presetID="23" presetClass="entr" presetSubtype="16" fill="hold" nodeType="withEffect">
                                  <p:stCondLst>
                                    <p:cond delay="200"/>
                                  </p:stCondLst>
                                  <p:childTnLst>
                                    <p:set>
                                      <p:cBhvr>
                                        <p:cTn id="681" dur="1" fill="hold">
                                          <p:stCondLst>
                                            <p:cond delay="0"/>
                                          </p:stCondLst>
                                        </p:cTn>
                                        <p:tgtEl>
                                          <p:spTgt spid="79">
                                            <p:txEl>
                                              <p:pRg st="1" end="1"/>
                                            </p:txEl>
                                          </p:spTgt>
                                        </p:tgtEl>
                                        <p:attrNameLst>
                                          <p:attrName>style.visibility</p:attrName>
                                        </p:attrNameLst>
                                      </p:cBhvr>
                                      <p:to>
                                        <p:strVal val="visible"/>
                                      </p:to>
                                    </p:set>
                                    <p:anim calcmode="lin" valueType="num">
                                      <p:cBhvr additive="base">
                                        <p:cTn id="682" dur="500"/>
                                        <p:tgtEl>
                                          <p:spTgt spid="79">
                                            <p:txEl>
                                              <p:pRg st="1" end="1"/>
                                            </p:txEl>
                                          </p:spTgt>
                                        </p:tgtEl>
                                        <p:attrNameLst>
                                          <p:attrName>ppt_w</p:attrName>
                                        </p:attrNameLst>
                                      </p:cBhvr>
                                      <p:tavLst>
                                        <p:tav tm="0">
                                          <p:val>
                                            <p:strVal val="0"/>
                                          </p:val>
                                        </p:tav>
                                        <p:tav tm="100000">
                                          <p:val>
                                            <p:strVal val="#ppt_w"/>
                                          </p:val>
                                        </p:tav>
                                      </p:tavLst>
                                    </p:anim>
                                    <p:anim calcmode="lin" valueType="num">
                                      <p:cBhvr additive="base">
                                        <p:cTn id="683" dur="500"/>
                                        <p:tgtEl>
                                          <p:spTgt spid="79">
                                            <p:txEl>
                                              <p:pRg st="1" end="1"/>
                                            </p:txEl>
                                          </p:spTgt>
                                        </p:tgtEl>
                                        <p:attrNameLst>
                                          <p:attrName>ppt_h</p:attrName>
                                        </p:attrNameLst>
                                      </p:cBhvr>
                                      <p:tavLst>
                                        <p:tav tm="0">
                                          <p:val>
                                            <p:strVal val="0"/>
                                          </p:val>
                                        </p:tav>
                                        <p:tav tm="100000">
                                          <p:val>
                                            <p:strVal val="#ppt_h"/>
                                          </p:val>
                                        </p:tav>
                                      </p:tavLst>
                                    </p:anim>
                                  </p:childTnLst>
                                </p:cTn>
                              </p:par>
                              <p:par>
                                <p:cTn id="684" presetID="23" presetClass="entr" presetSubtype="16" fill="hold" nodeType="withEffect">
                                  <p:stCondLst>
                                    <p:cond delay="200"/>
                                  </p:stCondLst>
                                  <p:childTnLst>
                                    <p:set>
                                      <p:cBhvr>
                                        <p:cTn id="685" dur="1" fill="hold">
                                          <p:stCondLst>
                                            <p:cond delay="0"/>
                                          </p:stCondLst>
                                        </p:cTn>
                                        <p:tgtEl>
                                          <p:spTgt spid="79">
                                            <p:txEl>
                                              <p:pRg st="2" end="2"/>
                                            </p:txEl>
                                          </p:spTgt>
                                        </p:tgtEl>
                                        <p:attrNameLst>
                                          <p:attrName>style.visibility</p:attrName>
                                        </p:attrNameLst>
                                      </p:cBhvr>
                                      <p:to>
                                        <p:strVal val="visible"/>
                                      </p:to>
                                    </p:set>
                                    <p:anim calcmode="lin" valueType="num">
                                      <p:cBhvr additive="base">
                                        <p:cTn id="686" dur="500"/>
                                        <p:tgtEl>
                                          <p:spTgt spid="79">
                                            <p:txEl>
                                              <p:pRg st="2" end="2"/>
                                            </p:txEl>
                                          </p:spTgt>
                                        </p:tgtEl>
                                        <p:attrNameLst>
                                          <p:attrName>ppt_w</p:attrName>
                                        </p:attrNameLst>
                                      </p:cBhvr>
                                      <p:tavLst>
                                        <p:tav tm="0">
                                          <p:val>
                                            <p:strVal val="0"/>
                                          </p:val>
                                        </p:tav>
                                        <p:tav tm="100000">
                                          <p:val>
                                            <p:strVal val="#ppt_w"/>
                                          </p:val>
                                        </p:tav>
                                      </p:tavLst>
                                    </p:anim>
                                    <p:anim calcmode="lin" valueType="num">
                                      <p:cBhvr additive="base">
                                        <p:cTn id="687" dur="500"/>
                                        <p:tgtEl>
                                          <p:spTgt spid="79">
                                            <p:txEl>
                                              <p:pRg st="2" end="2"/>
                                            </p:txEl>
                                          </p:spTgt>
                                        </p:tgtEl>
                                        <p:attrNameLst>
                                          <p:attrName>ppt_h</p:attrName>
                                        </p:attrNameLst>
                                      </p:cBhvr>
                                      <p:tavLst>
                                        <p:tav tm="0">
                                          <p:val>
                                            <p:strVal val="0"/>
                                          </p:val>
                                        </p:tav>
                                        <p:tav tm="100000">
                                          <p:val>
                                            <p:strVal val="#ppt_h"/>
                                          </p:val>
                                        </p:tav>
                                      </p:tavLst>
                                    </p:anim>
                                  </p:childTnLst>
                                </p:cTn>
                              </p:par>
                              <p:par>
                                <p:cTn id="688" presetID="23" presetClass="entr" presetSubtype="16" fill="hold" nodeType="withEffect">
                                  <p:stCondLst>
                                    <p:cond delay="200"/>
                                  </p:stCondLst>
                                  <p:childTnLst>
                                    <p:set>
                                      <p:cBhvr>
                                        <p:cTn id="689" dur="1" fill="hold">
                                          <p:stCondLst>
                                            <p:cond delay="0"/>
                                          </p:stCondLst>
                                        </p:cTn>
                                        <p:tgtEl>
                                          <p:spTgt spid="79">
                                            <p:txEl>
                                              <p:pRg st="3" end="3"/>
                                            </p:txEl>
                                          </p:spTgt>
                                        </p:tgtEl>
                                        <p:attrNameLst>
                                          <p:attrName>style.visibility</p:attrName>
                                        </p:attrNameLst>
                                      </p:cBhvr>
                                      <p:to>
                                        <p:strVal val="visible"/>
                                      </p:to>
                                    </p:set>
                                    <p:anim calcmode="lin" valueType="num">
                                      <p:cBhvr additive="base">
                                        <p:cTn id="690" dur="500"/>
                                        <p:tgtEl>
                                          <p:spTgt spid="79">
                                            <p:txEl>
                                              <p:pRg st="3" end="3"/>
                                            </p:txEl>
                                          </p:spTgt>
                                        </p:tgtEl>
                                        <p:attrNameLst>
                                          <p:attrName>ppt_w</p:attrName>
                                        </p:attrNameLst>
                                      </p:cBhvr>
                                      <p:tavLst>
                                        <p:tav tm="0">
                                          <p:val>
                                            <p:strVal val="0"/>
                                          </p:val>
                                        </p:tav>
                                        <p:tav tm="100000">
                                          <p:val>
                                            <p:strVal val="#ppt_w"/>
                                          </p:val>
                                        </p:tav>
                                      </p:tavLst>
                                    </p:anim>
                                    <p:anim calcmode="lin" valueType="num">
                                      <p:cBhvr additive="base">
                                        <p:cTn id="691" dur="500"/>
                                        <p:tgtEl>
                                          <p:spTgt spid="79">
                                            <p:txEl>
                                              <p:pRg st="3" end="3"/>
                                            </p:txEl>
                                          </p:spTgt>
                                        </p:tgtEl>
                                        <p:attrNameLst>
                                          <p:attrName>ppt_h</p:attrName>
                                        </p:attrNameLst>
                                      </p:cBhvr>
                                      <p:tavLst>
                                        <p:tav tm="0">
                                          <p:val>
                                            <p:strVal val="0"/>
                                          </p:val>
                                        </p:tav>
                                        <p:tav tm="100000">
                                          <p:val>
                                            <p:strVal val="#ppt_h"/>
                                          </p:val>
                                        </p:tav>
                                      </p:tavLst>
                                    </p:anim>
                                  </p:childTnLst>
                                </p:cTn>
                              </p:par>
                              <p:par>
                                <p:cTn id="692" presetID="23" presetClass="entr" presetSubtype="16" fill="hold" nodeType="withEffect">
                                  <p:stCondLst>
                                    <p:cond delay="200"/>
                                  </p:stCondLst>
                                  <p:childTnLst>
                                    <p:set>
                                      <p:cBhvr>
                                        <p:cTn id="693" dur="1" fill="hold">
                                          <p:stCondLst>
                                            <p:cond delay="0"/>
                                          </p:stCondLst>
                                        </p:cTn>
                                        <p:tgtEl>
                                          <p:spTgt spid="79">
                                            <p:txEl>
                                              <p:pRg st="4" end="4"/>
                                            </p:txEl>
                                          </p:spTgt>
                                        </p:tgtEl>
                                        <p:attrNameLst>
                                          <p:attrName>style.visibility</p:attrName>
                                        </p:attrNameLst>
                                      </p:cBhvr>
                                      <p:to>
                                        <p:strVal val="visible"/>
                                      </p:to>
                                    </p:set>
                                    <p:anim calcmode="lin" valueType="num">
                                      <p:cBhvr additive="base">
                                        <p:cTn id="694" dur="500"/>
                                        <p:tgtEl>
                                          <p:spTgt spid="79">
                                            <p:txEl>
                                              <p:pRg st="4" end="4"/>
                                            </p:txEl>
                                          </p:spTgt>
                                        </p:tgtEl>
                                        <p:attrNameLst>
                                          <p:attrName>ppt_w</p:attrName>
                                        </p:attrNameLst>
                                      </p:cBhvr>
                                      <p:tavLst>
                                        <p:tav tm="0">
                                          <p:val>
                                            <p:strVal val="0"/>
                                          </p:val>
                                        </p:tav>
                                        <p:tav tm="100000">
                                          <p:val>
                                            <p:strVal val="#ppt_w"/>
                                          </p:val>
                                        </p:tav>
                                      </p:tavLst>
                                    </p:anim>
                                    <p:anim calcmode="lin" valueType="num">
                                      <p:cBhvr additive="base">
                                        <p:cTn id="695" dur="500"/>
                                        <p:tgtEl>
                                          <p:spTgt spid="79">
                                            <p:txEl>
                                              <p:pRg st="4" end="4"/>
                                            </p:txEl>
                                          </p:spTgt>
                                        </p:tgtEl>
                                        <p:attrNameLst>
                                          <p:attrName>ppt_h</p:attrName>
                                        </p:attrNameLst>
                                      </p:cBhvr>
                                      <p:tavLst>
                                        <p:tav tm="0">
                                          <p:val>
                                            <p:strVal val="0"/>
                                          </p:val>
                                        </p:tav>
                                        <p:tav tm="100000">
                                          <p:val>
                                            <p:strVal val="#ppt_h"/>
                                          </p:val>
                                        </p:tav>
                                      </p:tavLst>
                                    </p:anim>
                                  </p:childTnLst>
                                </p:cTn>
                              </p:par>
                              <p:par>
                                <p:cTn id="696" presetID="23" presetClass="entr" presetSubtype="16" fill="hold" nodeType="withEffect">
                                  <p:stCondLst>
                                    <p:cond delay="200"/>
                                  </p:stCondLst>
                                  <p:childTnLst>
                                    <p:set>
                                      <p:cBhvr>
                                        <p:cTn id="697" dur="1" fill="hold">
                                          <p:stCondLst>
                                            <p:cond delay="0"/>
                                          </p:stCondLst>
                                        </p:cTn>
                                        <p:tgtEl>
                                          <p:spTgt spid="79">
                                            <p:txEl>
                                              <p:pRg st="5" end="5"/>
                                            </p:txEl>
                                          </p:spTgt>
                                        </p:tgtEl>
                                        <p:attrNameLst>
                                          <p:attrName>style.visibility</p:attrName>
                                        </p:attrNameLst>
                                      </p:cBhvr>
                                      <p:to>
                                        <p:strVal val="visible"/>
                                      </p:to>
                                    </p:set>
                                    <p:anim calcmode="lin" valueType="num">
                                      <p:cBhvr additive="base">
                                        <p:cTn id="698" dur="500"/>
                                        <p:tgtEl>
                                          <p:spTgt spid="79">
                                            <p:txEl>
                                              <p:pRg st="5" end="5"/>
                                            </p:txEl>
                                          </p:spTgt>
                                        </p:tgtEl>
                                        <p:attrNameLst>
                                          <p:attrName>ppt_w</p:attrName>
                                        </p:attrNameLst>
                                      </p:cBhvr>
                                      <p:tavLst>
                                        <p:tav tm="0">
                                          <p:val>
                                            <p:strVal val="0"/>
                                          </p:val>
                                        </p:tav>
                                        <p:tav tm="100000">
                                          <p:val>
                                            <p:strVal val="#ppt_w"/>
                                          </p:val>
                                        </p:tav>
                                      </p:tavLst>
                                    </p:anim>
                                    <p:anim calcmode="lin" valueType="num">
                                      <p:cBhvr additive="base">
                                        <p:cTn id="699" dur="500"/>
                                        <p:tgtEl>
                                          <p:spTgt spid="79">
                                            <p:txEl>
                                              <p:pRg st="5" end="5"/>
                                            </p:txEl>
                                          </p:spTgt>
                                        </p:tgtEl>
                                        <p:attrNameLst>
                                          <p:attrName>ppt_h</p:attrName>
                                        </p:attrNameLst>
                                      </p:cBhvr>
                                      <p:tavLst>
                                        <p:tav tm="0">
                                          <p:val>
                                            <p:strVal val="0"/>
                                          </p:val>
                                        </p:tav>
                                        <p:tav tm="100000">
                                          <p:val>
                                            <p:strVal val="#ppt_h"/>
                                          </p:val>
                                        </p:tav>
                                      </p:tavLst>
                                    </p:anim>
                                  </p:childTnLst>
                                </p:cTn>
                              </p:par>
                              <p:par>
                                <p:cTn id="700" presetID="23" presetClass="entr" presetSubtype="16" fill="hold" nodeType="withEffect">
                                  <p:stCondLst>
                                    <p:cond delay="200"/>
                                  </p:stCondLst>
                                  <p:childTnLst>
                                    <p:set>
                                      <p:cBhvr>
                                        <p:cTn id="701" dur="1" fill="hold">
                                          <p:stCondLst>
                                            <p:cond delay="0"/>
                                          </p:stCondLst>
                                        </p:cTn>
                                        <p:tgtEl>
                                          <p:spTgt spid="79">
                                            <p:txEl>
                                              <p:pRg st="6" end="6"/>
                                            </p:txEl>
                                          </p:spTgt>
                                        </p:tgtEl>
                                        <p:attrNameLst>
                                          <p:attrName>style.visibility</p:attrName>
                                        </p:attrNameLst>
                                      </p:cBhvr>
                                      <p:to>
                                        <p:strVal val="visible"/>
                                      </p:to>
                                    </p:set>
                                    <p:anim calcmode="lin" valueType="num">
                                      <p:cBhvr additive="base">
                                        <p:cTn id="702" dur="500"/>
                                        <p:tgtEl>
                                          <p:spTgt spid="79">
                                            <p:txEl>
                                              <p:pRg st="6" end="6"/>
                                            </p:txEl>
                                          </p:spTgt>
                                        </p:tgtEl>
                                        <p:attrNameLst>
                                          <p:attrName>ppt_w</p:attrName>
                                        </p:attrNameLst>
                                      </p:cBhvr>
                                      <p:tavLst>
                                        <p:tav tm="0">
                                          <p:val>
                                            <p:strVal val="0"/>
                                          </p:val>
                                        </p:tav>
                                        <p:tav tm="100000">
                                          <p:val>
                                            <p:strVal val="#ppt_w"/>
                                          </p:val>
                                        </p:tav>
                                      </p:tavLst>
                                    </p:anim>
                                    <p:anim calcmode="lin" valueType="num">
                                      <p:cBhvr additive="base">
                                        <p:cTn id="703" dur="500"/>
                                        <p:tgtEl>
                                          <p:spTgt spid="79">
                                            <p:txEl>
                                              <p:pRg st="6" end="6"/>
                                            </p:txEl>
                                          </p:spTgt>
                                        </p:tgtEl>
                                        <p:attrNameLst>
                                          <p:attrName>ppt_h</p:attrName>
                                        </p:attrNameLst>
                                      </p:cBhvr>
                                      <p:tavLst>
                                        <p:tav tm="0">
                                          <p:val>
                                            <p:strVal val="0"/>
                                          </p:val>
                                        </p:tav>
                                        <p:tav tm="100000">
                                          <p:val>
                                            <p:strVal val="#ppt_h"/>
                                          </p:val>
                                        </p:tav>
                                      </p:tavLst>
                                    </p:anim>
                                  </p:childTnLst>
                                </p:cTn>
                              </p:par>
                              <p:par>
                                <p:cTn id="704" presetID="23" presetClass="entr" presetSubtype="16" fill="hold" nodeType="withEffect">
                                  <p:stCondLst>
                                    <p:cond delay="200"/>
                                  </p:stCondLst>
                                  <p:childTnLst>
                                    <p:set>
                                      <p:cBhvr>
                                        <p:cTn id="705" dur="1" fill="hold">
                                          <p:stCondLst>
                                            <p:cond delay="0"/>
                                          </p:stCondLst>
                                        </p:cTn>
                                        <p:tgtEl>
                                          <p:spTgt spid="79">
                                            <p:txEl>
                                              <p:pRg st="7" end="7"/>
                                            </p:txEl>
                                          </p:spTgt>
                                        </p:tgtEl>
                                        <p:attrNameLst>
                                          <p:attrName>style.visibility</p:attrName>
                                        </p:attrNameLst>
                                      </p:cBhvr>
                                      <p:to>
                                        <p:strVal val="visible"/>
                                      </p:to>
                                    </p:set>
                                    <p:anim calcmode="lin" valueType="num">
                                      <p:cBhvr additive="base">
                                        <p:cTn id="706" dur="500"/>
                                        <p:tgtEl>
                                          <p:spTgt spid="79">
                                            <p:txEl>
                                              <p:pRg st="7" end="7"/>
                                            </p:txEl>
                                          </p:spTgt>
                                        </p:tgtEl>
                                        <p:attrNameLst>
                                          <p:attrName>ppt_w</p:attrName>
                                        </p:attrNameLst>
                                      </p:cBhvr>
                                      <p:tavLst>
                                        <p:tav tm="0">
                                          <p:val>
                                            <p:strVal val="0"/>
                                          </p:val>
                                        </p:tav>
                                        <p:tav tm="100000">
                                          <p:val>
                                            <p:strVal val="#ppt_w"/>
                                          </p:val>
                                        </p:tav>
                                      </p:tavLst>
                                    </p:anim>
                                    <p:anim calcmode="lin" valueType="num">
                                      <p:cBhvr additive="base">
                                        <p:cTn id="707" dur="500"/>
                                        <p:tgtEl>
                                          <p:spTgt spid="79">
                                            <p:txEl>
                                              <p:pRg st="7" end="7"/>
                                            </p:txEl>
                                          </p:spTgt>
                                        </p:tgtEl>
                                        <p:attrNameLst>
                                          <p:attrName>ppt_h</p:attrName>
                                        </p:attrNameLst>
                                      </p:cBhvr>
                                      <p:tavLst>
                                        <p:tav tm="0">
                                          <p:val>
                                            <p:strVal val="0"/>
                                          </p:val>
                                        </p:tav>
                                        <p:tav tm="100000">
                                          <p:val>
                                            <p:strVal val="#ppt_h"/>
                                          </p:val>
                                        </p:tav>
                                      </p:tavLst>
                                    </p:anim>
                                  </p:childTnLst>
                                </p:cTn>
                              </p:par>
                              <p:par>
                                <p:cTn id="708" presetID="23" presetClass="entr" presetSubtype="16" fill="hold" nodeType="withEffect">
                                  <p:stCondLst>
                                    <p:cond delay="200"/>
                                  </p:stCondLst>
                                  <p:childTnLst>
                                    <p:set>
                                      <p:cBhvr>
                                        <p:cTn id="709" dur="1" fill="hold">
                                          <p:stCondLst>
                                            <p:cond delay="0"/>
                                          </p:stCondLst>
                                        </p:cTn>
                                        <p:tgtEl>
                                          <p:spTgt spid="79">
                                            <p:txEl>
                                              <p:pRg st="8" end="8"/>
                                            </p:txEl>
                                          </p:spTgt>
                                        </p:tgtEl>
                                        <p:attrNameLst>
                                          <p:attrName>style.visibility</p:attrName>
                                        </p:attrNameLst>
                                      </p:cBhvr>
                                      <p:to>
                                        <p:strVal val="visible"/>
                                      </p:to>
                                    </p:set>
                                    <p:anim calcmode="lin" valueType="num">
                                      <p:cBhvr additive="base">
                                        <p:cTn id="710" dur="500"/>
                                        <p:tgtEl>
                                          <p:spTgt spid="79">
                                            <p:txEl>
                                              <p:pRg st="8" end="8"/>
                                            </p:txEl>
                                          </p:spTgt>
                                        </p:tgtEl>
                                        <p:attrNameLst>
                                          <p:attrName>ppt_w</p:attrName>
                                        </p:attrNameLst>
                                      </p:cBhvr>
                                      <p:tavLst>
                                        <p:tav tm="0">
                                          <p:val>
                                            <p:strVal val="0"/>
                                          </p:val>
                                        </p:tav>
                                        <p:tav tm="100000">
                                          <p:val>
                                            <p:strVal val="#ppt_w"/>
                                          </p:val>
                                        </p:tav>
                                      </p:tavLst>
                                    </p:anim>
                                    <p:anim calcmode="lin" valueType="num">
                                      <p:cBhvr additive="base">
                                        <p:cTn id="711" dur="500"/>
                                        <p:tgtEl>
                                          <p:spTgt spid="79">
                                            <p:txEl>
                                              <p:pRg st="8" end="8"/>
                                            </p:txEl>
                                          </p:spTgt>
                                        </p:tgtEl>
                                        <p:attrNameLst>
                                          <p:attrName>ppt_h</p:attrName>
                                        </p:attrNameLst>
                                      </p:cBhvr>
                                      <p:tavLst>
                                        <p:tav tm="0">
                                          <p:val>
                                            <p:strVal val="0"/>
                                          </p:val>
                                        </p:tav>
                                        <p:tav tm="100000">
                                          <p:val>
                                            <p:strVal val="#ppt_h"/>
                                          </p:val>
                                        </p:tav>
                                      </p:tavLst>
                                    </p:anim>
                                  </p:childTnLst>
                                </p:cTn>
                              </p:par>
                              <p:par>
                                <p:cTn id="712" presetID="23" presetClass="entr" presetSubtype="16" fill="hold" nodeType="withEffect">
                                  <p:stCondLst>
                                    <p:cond delay="200"/>
                                  </p:stCondLst>
                                  <p:childTnLst>
                                    <p:set>
                                      <p:cBhvr>
                                        <p:cTn id="713" dur="1" fill="hold">
                                          <p:stCondLst>
                                            <p:cond delay="0"/>
                                          </p:stCondLst>
                                        </p:cTn>
                                        <p:tgtEl>
                                          <p:spTgt spid="80">
                                            <p:txEl>
                                              <p:pRg st="0" end="0"/>
                                            </p:txEl>
                                          </p:spTgt>
                                        </p:tgtEl>
                                        <p:attrNameLst>
                                          <p:attrName>style.visibility</p:attrName>
                                        </p:attrNameLst>
                                      </p:cBhvr>
                                      <p:to>
                                        <p:strVal val="visible"/>
                                      </p:to>
                                    </p:set>
                                    <p:anim calcmode="lin" valueType="num">
                                      <p:cBhvr additive="base">
                                        <p:cTn id="714" dur="500"/>
                                        <p:tgtEl>
                                          <p:spTgt spid="80">
                                            <p:txEl>
                                              <p:pRg st="0" end="0"/>
                                            </p:txEl>
                                          </p:spTgt>
                                        </p:tgtEl>
                                        <p:attrNameLst>
                                          <p:attrName>ppt_w</p:attrName>
                                        </p:attrNameLst>
                                      </p:cBhvr>
                                      <p:tavLst>
                                        <p:tav tm="0">
                                          <p:val>
                                            <p:strVal val="0"/>
                                          </p:val>
                                        </p:tav>
                                        <p:tav tm="100000">
                                          <p:val>
                                            <p:strVal val="#ppt_w"/>
                                          </p:val>
                                        </p:tav>
                                      </p:tavLst>
                                    </p:anim>
                                    <p:anim calcmode="lin" valueType="num">
                                      <p:cBhvr additive="base">
                                        <p:cTn id="715" dur="500"/>
                                        <p:tgtEl>
                                          <p:spTgt spid="80">
                                            <p:txEl>
                                              <p:pRg st="0" end="0"/>
                                            </p:txEl>
                                          </p:spTgt>
                                        </p:tgtEl>
                                        <p:attrNameLst>
                                          <p:attrName>ppt_h</p:attrName>
                                        </p:attrNameLst>
                                      </p:cBhvr>
                                      <p:tavLst>
                                        <p:tav tm="0">
                                          <p:val>
                                            <p:strVal val="0"/>
                                          </p:val>
                                        </p:tav>
                                        <p:tav tm="100000">
                                          <p:val>
                                            <p:strVal val="#ppt_h"/>
                                          </p:val>
                                        </p:tav>
                                      </p:tavLst>
                                    </p:anim>
                                  </p:childTnLst>
                                </p:cTn>
                              </p:par>
                              <p:par>
                                <p:cTn id="716" presetID="23" presetClass="entr" presetSubtype="16" fill="hold" nodeType="withEffect">
                                  <p:stCondLst>
                                    <p:cond delay="200"/>
                                  </p:stCondLst>
                                  <p:childTnLst>
                                    <p:set>
                                      <p:cBhvr>
                                        <p:cTn id="717" dur="1" fill="hold">
                                          <p:stCondLst>
                                            <p:cond delay="0"/>
                                          </p:stCondLst>
                                        </p:cTn>
                                        <p:tgtEl>
                                          <p:spTgt spid="80">
                                            <p:txEl>
                                              <p:pRg st="1" end="1"/>
                                            </p:txEl>
                                          </p:spTgt>
                                        </p:tgtEl>
                                        <p:attrNameLst>
                                          <p:attrName>style.visibility</p:attrName>
                                        </p:attrNameLst>
                                      </p:cBhvr>
                                      <p:to>
                                        <p:strVal val="visible"/>
                                      </p:to>
                                    </p:set>
                                    <p:anim calcmode="lin" valueType="num">
                                      <p:cBhvr additive="base">
                                        <p:cTn id="718" dur="500"/>
                                        <p:tgtEl>
                                          <p:spTgt spid="80">
                                            <p:txEl>
                                              <p:pRg st="1" end="1"/>
                                            </p:txEl>
                                          </p:spTgt>
                                        </p:tgtEl>
                                        <p:attrNameLst>
                                          <p:attrName>ppt_w</p:attrName>
                                        </p:attrNameLst>
                                      </p:cBhvr>
                                      <p:tavLst>
                                        <p:tav tm="0">
                                          <p:val>
                                            <p:strVal val="0"/>
                                          </p:val>
                                        </p:tav>
                                        <p:tav tm="100000">
                                          <p:val>
                                            <p:strVal val="#ppt_w"/>
                                          </p:val>
                                        </p:tav>
                                      </p:tavLst>
                                    </p:anim>
                                    <p:anim calcmode="lin" valueType="num">
                                      <p:cBhvr additive="base">
                                        <p:cTn id="719" dur="500"/>
                                        <p:tgtEl>
                                          <p:spTgt spid="80">
                                            <p:txEl>
                                              <p:pRg st="1" end="1"/>
                                            </p:txEl>
                                          </p:spTgt>
                                        </p:tgtEl>
                                        <p:attrNameLst>
                                          <p:attrName>ppt_h</p:attrName>
                                        </p:attrNameLst>
                                      </p:cBhvr>
                                      <p:tavLst>
                                        <p:tav tm="0">
                                          <p:val>
                                            <p:strVal val="0"/>
                                          </p:val>
                                        </p:tav>
                                        <p:tav tm="100000">
                                          <p:val>
                                            <p:strVal val="#ppt_h"/>
                                          </p:val>
                                        </p:tav>
                                      </p:tavLst>
                                    </p:anim>
                                  </p:childTnLst>
                                </p:cTn>
                              </p:par>
                              <p:par>
                                <p:cTn id="720" presetID="23" presetClass="entr" presetSubtype="16" fill="hold" nodeType="withEffect">
                                  <p:stCondLst>
                                    <p:cond delay="200"/>
                                  </p:stCondLst>
                                  <p:childTnLst>
                                    <p:set>
                                      <p:cBhvr>
                                        <p:cTn id="721" dur="1" fill="hold">
                                          <p:stCondLst>
                                            <p:cond delay="0"/>
                                          </p:stCondLst>
                                        </p:cTn>
                                        <p:tgtEl>
                                          <p:spTgt spid="80">
                                            <p:txEl>
                                              <p:pRg st="2" end="2"/>
                                            </p:txEl>
                                          </p:spTgt>
                                        </p:tgtEl>
                                        <p:attrNameLst>
                                          <p:attrName>style.visibility</p:attrName>
                                        </p:attrNameLst>
                                      </p:cBhvr>
                                      <p:to>
                                        <p:strVal val="visible"/>
                                      </p:to>
                                    </p:set>
                                    <p:anim calcmode="lin" valueType="num">
                                      <p:cBhvr additive="base">
                                        <p:cTn id="722" dur="500"/>
                                        <p:tgtEl>
                                          <p:spTgt spid="80">
                                            <p:txEl>
                                              <p:pRg st="2" end="2"/>
                                            </p:txEl>
                                          </p:spTgt>
                                        </p:tgtEl>
                                        <p:attrNameLst>
                                          <p:attrName>ppt_w</p:attrName>
                                        </p:attrNameLst>
                                      </p:cBhvr>
                                      <p:tavLst>
                                        <p:tav tm="0">
                                          <p:val>
                                            <p:strVal val="0"/>
                                          </p:val>
                                        </p:tav>
                                        <p:tav tm="100000">
                                          <p:val>
                                            <p:strVal val="#ppt_w"/>
                                          </p:val>
                                        </p:tav>
                                      </p:tavLst>
                                    </p:anim>
                                    <p:anim calcmode="lin" valueType="num">
                                      <p:cBhvr additive="base">
                                        <p:cTn id="723" dur="500"/>
                                        <p:tgtEl>
                                          <p:spTgt spid="80">
                                            <p:txEl>
                                              <p:pRg st="2" end="2"/>
                                            </p:txEl>
                                          </p:spTgt>
                                        </p:tgtEl>
                                        <p:attrNameLst>
                                          <p:attrName>ppt_h</p:attrName>
                                        </p:attrNameLst>
                                      </p:cBhvr>
                                      <p:tavLst>
                                        <p:tav tm="0">
                                          <p:val>
                                            <p:strVal val="0"/>
                                          </p:val>
                                        </p:tav>
                                        <p:tav tm="100000">
                                          <p:val>
                                            <p:strVal val="#ppt_h"/>
                                          </p:val>
                                        </p:tav>
                                      </p:tavLst>
                                    </p:anim>
                                  </p:childTnLst>
                                </p:cTn>
                              </p:par>
                              <p:par>
                                <p:cTn id="724" presetID="23" presetClass="entr" presetSubtype="16" fill="hold" nodeType="withEffect">
                                  <p:stCondLst>
                                    <p:cond delay="200"/>
                                  </p:stCondLst>
                                  <p:childTnLst>
                                    <p:set>
                                      <p:cBhvr>
                                        <p:cTn id="725" dur="1" fill="hold">
                                          <p:stCondLst>
                                            <p:cond delay="0"/>
                                          </p:stCondLst>
                                        </p:cTn>
                                        <p:tgtEl>
                                          <p:spTgt spid="80">
                                            <p:txEl>
                                              <p:pRg st="3" end="3"/>
                                            </p:txEl>
                                          </p:spTgt>
                                        </p:tgtEl>
                                        <p:attrNameLst>
                                          <p:attrName>style.visibility</p:attrName>
                                        </p:attrNameLst>
                                      </p:cBhvr>
                                      <p:to>
                                        <p:strVal val="visible"/>
                                      </p:to>
                                    </p:set>
                                    <p:anim calcmode="lin" valueType="num">
                                      <p:cBhvr additive="base">
                                        <p:cTn id="726" dur="500"/>
                                        <p:tgtEl>
                                          <p:spTgt spid="80">
                                            <p:txEl>
                                              <p:pRg st="3" end="3"/>
                                            </p:txEl>
                                          </p:spTgt>
                                        </p:tgtEl>
                                        <p:attrNameLst>
                                          <p:attrName>ppt_w</p:attrName>
                                        </p:attrNameLst>
                                      </p:cBhvr>
                                      <p:tavLst>
                                        <p:tav tm="0">
                                          <p:val>
                                            <p:strVal val="0"/>
                                          </p:val>
                                        </p:tav>
                                        <p:tav tm="100000">
                                          <p:val>
                                            <p:strVal val="#ppt_w"/>
                                          </p:val>
                                        </p:tav>
                                      </p:tavLst>
                                    </p:anim>
                                    <p:anim calcmode="lin" valueType="num">
                                      <p:cBhvr additive="base">
                                        <p:cTn id="727" dur="500"/>
                                        <p:tgtEl>
                                          <p:spTgt spid="80">
                                            <p:txEl>
                                              <p:pRg st="3" end="3"/>
                                            </p:txEl>
                                          </p:spTgt>
                                        </p:tgtEl>
                                        <p:attrNameLst>
                                          <p:attrName>ppt_h</p:attrName>
                                        </p:attrNameLst>
                                      </p:cBhvr>
                                      <p:tavLst>
                                        <p:tav tm="0">
                                          <p:val>
                                            <p:strVal val="0"/>
                                          </p:val>
                                        </p:tav>
                                        <p:tav tm="100000">
                                          <p:val>
                                            <p:strVal val="#ppt_h"/>
                                          </p:val>
                                        </p:tav>
                                      </p:tavLst>
                                    </p:anim>
                                  </p:childTnLst>
                                </p:cTn>
                              </p:par>
                              <p:par>
                                <p:cTn id="728" presetID="23" presetClass="entr" presetSubtype="16" fill="hold" nodeType="withEffect">
                                  <p:stCondLst>
                                    <p:cond delay="200"/>
                                  </p:stCondLst>
                                  <p:childTnLst>
                                    <p:set>
                                      <p:cBhvr>
                                        <p:cTn id="729" dur="1" fill="hold">
                                          <p:stCondLst>
                                            <p:cond delay="0"/>
                                          </p:stCondLst>
                                        </p:cTn>
                                        <p:tgtEl>
                                          <p:spTgt spid="80">
                                            <p:txEl>
                                              <p:pRg st="4" end="4"/>
                                            </p:txEl>
                                          </p:spTgt>
                                        </p:tgtEl>
                                        <p:attrNameLst>
                                          <p:attrName>style.visibility</p:attrName>
                                        </p:attrNameLst>
                                      </p:cBhvr>
                                      <p:to>
                                        <p:strVal val="visible"/>
                                      </p:to>
                                    </p:set>
                                    <p:anim calcmode="lin" valueType="num">
                                      <p:cBhvr additive="base">
                                        <p:cTn id="730" dur="500"/>
                                        <p:tgtEl>
                                          <p:spTgt spid="80">
                                            <p:txEl>
                                              <p:pRg st="4" end="4"/>
                                            </p:txEl>
                                          </p:spTgt>
                                        </p:tgtEl>
                                        <p:attrNameLst>
                                          <p:attrName>ppt_w</p:attrName>
                                        </p:attrNameLst>
                                      </p:cBhvr>
                                      <p:tavLst>
                                        <p:tav tm="0">
                                          <p:val>
                                            <p:strVal val="0"/>
                                          </p:val>
                                        </p:tav>
                                        <p:tav tm="100000">
                                          <p:val>
                                            <p:strVal val="#ppt_w"/>
                                          </p:val>
                                        </p:tav>
                                      </p:tavLst>
                                    </p:anim>
                                    <p:anim calcmode="lin" valueType="num">
                                      <p:cBhvr additive="base">
                                        <p:cTn id="731" dur="500"/>
                                        <p:tgtEl>
                                          <p:spTgt spid="80">
                                            <p:txEl>
                                              <p:pRg st="4" end="4"/>
                                            </p:txEl>
                                          </p:spTgt>
                                        </p:tgtEl>
                                        <p:attrNameLst>
                                          <p:attrName>ppt_h</p:attrName>
                                        </p:attrNameLst>
                                      </p:cBhvr>
                                      <p:tavLst>
                                        <p:tav tm="0">
                                          <p:val>
                                            <p:strVal val="0"/>
                                          </p:val>
                                        </p:tav>
                                        <p:tav tm="100000">
                                          <p:val>
                                            <p:strVal val="#ppt_h"/>
                                          </p:val>
                                        </p:tav>
                                      </p:tavLst>
                                    </p:anim>
                                  </p:childTnLst>
                                </p:cTn>
                              </p:par>
                              <p:par>
                                <p:cTn id="732" presetID="23" presetClass="entr" presetSubtype="16" fill="hold" nodeType="withEffect">
                                  <p:stCondLst>
                                    <p:cond delay="200"/>
                                  </p:stCondLst>
                                  <p:childTnLst>
                                    <p:set>
                                      <p:cBhvr>
                                        <p:cTn id="733" dur="1" fill="hold">
                                          <p:stCondLst>
                                            <p:cond delay="0"/>
                                          </p:stCondLst>
                                        </p:cTn>
                                        <p:tgtEl>
                                          <p:spTgt spid="80">
                                            <p:txEl>
                                              <p:pRg st="5" end="5"/>
                                            </p:txEl>
                                          </p:spTgt>
                                        </p:tgtEl>
                                        <p:attrNameLst>
                                          <p:attrName>style.visibility</p:attrName>
                                        </p:attrNameLst>
                                      </p:cBhvr>
                                      <p:to>
                                        <p:strVal val="visible"/>
                                      </p:to>
                                    </p:set>
                                    <p:anim calcmode="lin" valueType="num">
                                      <p:cBhvr additive="base">
                                        <p:cTn id="734" dur="500"/>
                                        <p:tgtEl>
                                          <p:spTgt spid="80">
                                            <p:txEl>
                                              <p:pRg st="5" end="5"/>
                                            </p:txEl>
                                          </p:spTgt>
                                        </p:tgtEl>
                                        <p:attrNameLst>
                                          <p:attrName>ppt_w</p:attrName>
                                        </p:attrNameLst>
                                      </p:cBhvr>
                                      <p:tavLst>
                                        <p:tav tm="0">
                                          <p:val>
                                            <p:strVal val="0"/>
                                          </p:val>
                                        </p:tav>
                                        <p:tav tm="100000">
                                          <p:val>
                                            <p:strVal val="#ppt_w"/>
                                          </p:val>
                                        </p:tav>
                                      </p:tavLst>
                                    </p:anim>
                                    <p:anim calcmode="lin" valueType="num">
                                      <p:cBhvr additive="base">
                                        <p:cTn id="735" dur="500"/>
                                        <p:tgtEl>
                                          <p:spTgt spid="80">
                                            <p:txEl>
                                              <p:pRg st="5" end="5"/>
                                            </p:txEl>
                                          </p:spTgt>
                                        </p:tgtEl>
                                        <p:attrNameLst>
                                          <p:attrName>ppt_h</p:attrName>
                                        </p:attrNameLst>
                                      </p:cBhvr>
                                      <p:tavLst>
                                        <p:tav tm="0">
                                          <p:val>
                                            <p:strVal val="0"/>
                                          </p:val>
                                        </p:tav>
                                        <p:tav tm="100000">
                                          <p:val>
                                            <p:strVal val="#ppt_h"/>
                                          </p:val>
                                        </p:tav>
                                      </p:tavLst>
                                    </p:anim>
                                  </p:childTnLst>
                                </p:cTn>
                              </p:par>
                              <p:par>
                                <p:cTn id="736" presetID="23" presetClass="entr" presetSubtype="16" fill="hold" nodeType="withEffect">
                                  <p:stCondLst>
                                    <p:cond delay="200"/>
                                  </p:stCondLst>
                                  <p:childTnLst>
                                    <p:set>
                                      <p:cBhvr>
                                        <p:cTn id="737" dur="1" fill="hold">
                                          <p:stCondLst>
                                            <p:cond delay="0"/>
                                          </p:stCondLst>
                                        </p:cTn>
                                        <p:tgtEl>
                                          <p:spTgt spid="80">
                                            <p:txEl>
                                              <p:pRg st="6" end="6"/>
                                            </p:txEl>
                                          </p:spTgt>
                                        </p:tgtEl>
                                        <p:attrNameLst>
                                          <p:attrName>style.visibility</p:attrName>
                                        </p:attrNameLst>
                                      </p:cBhvr>
                                      <p:to>
                                        <p:strVal val="visible"/>
                                      </p:to>
                                    </p:set>
                                    <p:anim calcmode="lin" valueType="num">
                                      <p:cBhvr additive="base">
                                        <p:cTn id="738" dur="500"/>
                                        <p:tgtEl>
                                          <p:spTgt spid="80">
                                            <p:txEl>
                                              <p:pRg st="6" end="6"/>
                                            </p:txEl>
                                          </p:spTgt>
                                        </p:tgtEl>
                                        <p:attrNameLst>
                                          <p:attrName>ppt_w</p:attrName>
                                        </p:attrNameLst>
                                      </p:cBhvr>
                                      <p:tavLst>
                                        <p:tav tm="0">
                                          <p:val>
                                            <p:strVal val="0"/>
                                          </p:val>
                                        </p:tav>
                                        <p:tav tm="100000">
                                          <p:val>
                                            <p:strVal val="#ppt_w"/>
                                          </p:val>
                                        </p:tav>
                                      </p:tavLst>
                                    </p:anim>
                                    <p:anim calcmode="lin" valueType="num">
                                      <p:cBhvr additive="base">
                                        <p:cTn id="739" dur="500"/>
                                        <p:tgtEl>
                                          <p:spTgt spid="80">
                                            <p:txEl>
                                              <p:pRg st="6" end="6"/>
                                            </p:txEl>
                                          </p:spTgt>
                                        </p:tgtEl>
                                        <p:attrNameLst>
                                          <p:attrName>ppt_h</p:attrName>
                                        </p:attrNameLst>
                                      </p:cBhvr>
                                      <p:tavLst>
                                        <p:tav tm="0">
                                          <p:val>
                                            <p:strVal val="0"/>
                                          </p:val>
                                        </p:tav>
                                        <p:tav tm="100000">
                                          <p:val>
                                            <p:strVal val="#ppt_h"/>
                                          </p:val>
                                        </p:tav>
                                      </p:tavLst>
                                    </p:anim>
                                  </p:childTnLst>
                                </p:cTn>
                              </p:par>
                              <p:par>
                                <p:cTn id="740" presetID="23" presetClass="entr" presetSubtype="16" fill="hold" nodeType="withEffect">
                                  <p:stCondLst>
                                    <p:cond delay="200"/>
                                  </p:stCondLst>
                                  <p:childTnLst>
                                    <p:set>
                                      <p:cBhvr>
                                        <p:cTn id="741" dur="1" fill="hold">
                                          <p:stCondLst>
                                            <p:cond delay="0"/>
                                          </p:stCondLst>
                                        </p:cTn>
                                        <p:tgtEl>
                                          <p:spTgt spid="80">
                                            <p:txEl>
                                              <p:pRg st="7" end="7"/>
                                            </p:txEl>
                                          </p:spTgt>
                                        </p:tgtEl>
                                        <p:attrNameLst>
                                          <p:attrName>style.visibility</p:attrName>
                                        </p:attrNameLst>
                                      </p:cBhvr>
                                      <p:to>
                                        <p:strVal val="visible"/>
                                      </p:to>
                                    </p:set>
                                    <p:anim calcmode="lin" valueType="num">
                                      <p:cBhvr additive="base">
                                        <p:cTn id="742" dur="500"/>
                                        <p:tgtEl>
                                          <p:spTgt spid="80">
                                            <p:txEl>
                                              <p:pRg st="7" end="7"/>
                                            </p:txEl>
                                          </p:spTgt>
                                        </p:tgtEl>
                                        <p:attrNameLst>
                                          <p:attrName>ppt_w</p:attrName>
                                        </p:attrNameLst>
                                      </p:cBhvr>
                                      <p:tavLst>
                                        <p:tav tm="0">
                                          <p:val>
                                            <p:strVal val="0"/>
                                          </p:val>
                                        </p:tav>
                                        <p:tav tm="100000">
                                          <p:val>
                                            <p:strVal val="#ppt_w"/>
                                          </p:val>
                                        </p:tav>
                                      </p:tavLst>
                                    </p:anim>
                                    <p:anim calcmode="lin" valueType="num">
                                      <p:cBhvr additive="base">
                                        <p:cTn id="743" dur="500"/>
                                        <p:tgtEl>
                                          <p:spTgt spid="80">
                                            <p:txEl>
                                              <p:pRg st="7" end="7"/>
                                            </p:txEl>
                                          </p:spTgt>
                                        </p:tgtEl>
                                        <p:attrNameLst>
                                          <p:attrName>ppt_h</p:attrName>
                                        </p:attrNameLst>
                                      </p:cBhvr>
                                      <p:tavLst>
                                        <p:tav tm="0">
                                          <p:val>
                                            <p:strVal val="0"/>
                                          </p:val>
                                        </p:tav>
                                        <p:tav tm="100000">
                                          <p:val>
                                            <p:strVal val="#ppt_h"/>
                                          </p:val>
                                        </p:tav>
                                      </p:tavLst>
                                    </p:anim>
                                  </p:childTnLst>
                                </p:cTn>
                              </p:par>
                              <p:par>
                                <p:cTn id="744" presetID="23" presetClass="entr" presetSubtype="16" fill="hold" nodeType="withEffect">
                                  <p:stCondLst>
                                    <p:cond delay="200"/>
                                  </p:stCondLst>
                                  <p:childTnLst>
                                    <p:set>
                                      <p:cBhvr>
                                        <p:cTn id="745" dur="1" fill="hold">
                                          <p:stCondLst>
                                            <p:cond delay="0"/>
                                          </p:stCondLst>
                                        </p:cTn>
                                        <p:tgtEl>
                                          <p:spTgt spid="80">
                                            <p:txEl>
                                              <p:pRg st="8" end="8"/>
                                            </p:txEl>
                                          </p:spTgt>
                                        </p:tgtEl>
                                        <p:attrNameLst>
                                          <p:attrName>style.visibility</p:attrName>
                                        </p:attrNameLst>
                                      </p:cBhvr>
                                      <p:to>
                                        <p:strVal val="visible"/>
                                      </p:to>
                                    </p:set>
                                    <p:anim calcmode="lin" valueType="num">
                                      <p:cBhvr additive="base">
                                        <p:cTn id="746" dur="500"/>
                                        <p:tgtEl>
                                          <p:spTgt spid="80">
                                            <p:txEl>
                                              <p:pRg st="8" end="8"/>
                                            </p:txEl>
                                          </p:spTgt>
                                        </p:tgtEl>
                                        <p:attrNameLst>
                                          <p:attrName>ppt_w</p:attrName>
                                        </p:attrNameLst>
                                      </p:cBhvr>
                                      <p:tavLst>
                                        <p:tav tm="0">
                                          <p:val>
                                            <p:strVal val="0"/>
                                          </p:val>
                                        </p:tav>
                                        <p:tav tm="100000">
                                          <p:val>
                                            <p:strVal val="#ppt_w"/>
                                          </p:val>
                                        </p:tav>
                                      </p:tavLst>
                                    </p:anim>
                                    <p:anim calcmode="lin" valueType="num">
                                      <p:cBhvr additive="base">
                                        <p:cTn id="747" dur="500"/>
                                        <p:tgtEl>
                                          <p:spTgt spid="80">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_Three right descriptions">
  <p:cSld name="2_Three right descriptions">
    <p:bg>
      <p:bgPr>
        <a:solidFill>
          <a:schemeClr val="accent4"/>
        </a:solidFill>
        <a:effectLst/>
      </p:bgPr>
    </p:bg>
    <p:spTree>
      <p:nvGrpSpPr>
        <p:cNvPr id="1" name="Shape 578"/>
        <p:cNvGrpSpPr/>
        <p:nvPr/>
      </p:nvGrpSpPr>
      <p:grpSpPr>
        <a:xfrm>
          <a:off x="0" y="0"/>
          <a:ext cx="0" cy="0"/>
          <a:chOff x="0" y="0"/>
          <a:chExt cx="0" cy="0"/>
        </a:xfrm>
      </p:grpSpPr>
      <p:cxnSp>
        <p:nvCxnSpPr>
          <p:cNvPr id="579" name="Google Shape;579;p41"/>
          <p:cNvCxnSpPr/>
          <p:nvPr/>
        </p:nvCxnSpPr>
        <p:spPr>
          <a:xfrm>
            <a:off x="1555576" y="717711"/>
            <a:ext cx="0" cy="1764754"/>
          </a:xfrm>
          <a:prstGeom prst="straightConnector1">
            <a:avLst/>
          </a:prstGeom>
          <a:noFill/>
          <a:ln w="127000" cap="flat" cmpd="sng">
            <a:solidFill>
              <a:schemeClr val="accent6"/>
            </a:solidFill>
            <a:prstDash val="solid"/>
            <a:round/>
            <a:headEnd type="none" w="sm" len="sm"/>
            <a:tailEnd type="none" w="sm" len="sm"/>
          </a:ln>
        </p:spPr>
      </p:cxnSp>
      <p:sp>
        <p:nvSpPr>
          <p:cNvPr id="580" name="Google Shape;580;p41"/>
          <p:cNvSpPr txBox="1">
            <a:spLocks noGrp="1"/>
          </p:cNvSpPr>
          <p:nvPr>
            <p:ph type="body" idx="1"/>
          </p:nvPr>
        </p:nvSpPr>
        <p:spPr>
          <a:xfrm>
            <a:off x="1924417" y="71771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81" name="Google Shape;581;p41"/>
          <p:cNvSpPr txBox="1">
            <a:spLocks noGrp="1"/>
          </p:cNvSpPr>
          <p:nvPr>
            <p:ph type="body" idx="2"/>
          </p:nvPr>
        </p:nvSpPr>
        <p:spPr>
          <a:xfrm>
            <a:off x="1924417" y="180574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par>
                                <p:cTn id="8" presetID="10" presetClass="entr" presetSubtype="0" fill="hold" nodeType="withEffect">
                                  <p:stCondLst>
                                    <p:cond delay="200"/>
                                  </p:stCondLst>
                                  <p:childTnLst>
                                    <p:set>
                                      <p:cBhvr>
                                        <p:cTn id="9" dur="1" fill="hold">
                                          <p:stCondLst>
                                            <p:cond delay="0"/>
                                          </p:stCondLst>
                                        </p:cTn>
                                        <p:tgtEl>
                                          <p:spTgt spid="580">
                                            <p:txEl>
                                              <p:pRg st="0" end="0"/>
                                            </p:txEl>
                                          </p:spTgt>
                                        </p:tgtEl>
                                        <p:attrNameLst>
                                          <p:attrName>style.visibility</p:attrName>
                                        </p:attrNameLst>
                                      </p:cBhvr>
                                      <p:to>
                                        <p:strVal val="visible"/>
                                      </p:to>
                                    </p:set>
                                    <p:animEffect transition="in" filter="fade">
                                      <p:cBhvr>
                                        <p:cTn id="10" dur="400"/>
                                        <p:tgtEl>
                                          <p:spTgt spid="580">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80">
                                            <p:txEl>
                                              <p:pRg st="1" end="1"/>
                                            </p:txEl>
                                          </p:spTgt>
                                        </p:tgtEl>
                                        <p:attrNameLst>
                                          <p:attrName>style.visibility</p:attrName>
                                        </p:attrNameLst>
                                      </p:cBhvr>
                                      <p:to>
                                        <p:strVal val="visible"/>
                                      </p:to>
                                    </p:set>
                                    <p:animEffect transition="in" filter="fade">
                                      <p:cBhvr>
                                        <p:cTn id="13" dur="400"/>
                                        <p:tgtEl>
                                          <p:spTgt spid="580">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80">
                                            <p:txEl>
                                              <p:pRg st="2" end="2"/>
                                            </p:txEl>
                                          </p:spTgt>
                                        </p:tgtEl>
                                        <p:attrNameLst>
                                          <p:attrName>style.visibility</p:attrName>
                                        </p:attrNameLst>
                                      </p:cBhvr>
                                      <p:to>
                                        <p:strVal val="visible"/>
                                      </p:to>
                                    </p:set>
                                    <p:animEffect transition="in" filter="fade">
                                      <p:cBhvr>
                                        <p:cTn id="16" dur="400"/>
                                        <p:tgtEl>
                                          <p:spTgt spid="580">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80">
                                            <p:txEl>
                                              <p:pRg st="3" end="3"/>
                                            </p:txEl>
                                          </p:spTgt>
                                        </p:tgtEl>
                                        <p:attrNameLst>
                                          <p:attrName>style.visibility</p:attrName>
                                        </p:attrNameLst>
                                      </p:cBhvr>
                                      <p:to>
                                        <p:strVal val="visible"/>
                                      </p:to>
                                    </p:set>
                                    <p:animEffect transition="in" filter="fade">
                                      <p:cBhvr>
                                        <p:cTn id="19" dur="400"/>
                                        <p:tgtEl>
                                          <p:spTgt spid="580">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80">
                                            <p:txEl>
                                              <p:pRg st="4" end="4"/>
                                            </p:txEl>
                                          </p:spTgt>
                                        </p:tgtEl>
                                        <p:attrNameLst>
                                          <p:attrName>style.visibility</p:attrName>
                                        </p:attrNameLst>
                                      </p:cBhvr>
                                      <p:to>
                                        <p:strVal val="visible"/>
                                      </p:to>
                                    </p:set>
                                    <p:animEffect transition="in" filter="fade">
                                      <p:cBhvr>
                                        <p:cTn id="22" dur="400"/>
                                        <p:tgtEl>
                                          <p:spTgt spid="580">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80">
                                            <p:txEl>
                                              <p:pRg st="5" end="5"/>
                                            </p:txEl>
                                          </p:spTgt>
                                        </p:tgtEl>
                                        <p:attrNameLst>
                                          <p:attrName>style.visibility</p:attrName>
                                        </p:attrNameLst>
                                      </p:cBhvr>
                                      <p:to>
                                        <p:strVal val="visible"/>
                                      </p:to>
                                    </p:set>
                                    <p:animEffect transition="in" filter="fade">
                                      <p:cBhvr>
                                        <p:cTn id="25" dur="400"/>
                                        <p:tgtEl>
                                          <p:spTgt spid="580">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80">
                                            <p:txEl>
                                              <p:pRg st="6" end="6"/>
                                            </p:txEl>
                                          </p:spTgt>
                                        </p:tgtEl>
                                        <p:attrNameLst>
                                          <p:attrName>style.visibility</p:attrName>
                                        </p:attrNameLst>
                                      </p:cBhvr>
                                      <p:to>
                                        <p:strVal val="visible"/>
                                      </p:to>
                                    </p:set>
                                    <p:animEffect transition="in" filter="fade">
                                      <p:cBhvr>
                                        <p:cTn id="28" dur="400"/>
                                        <p:tgtEl>
                                          <p:spTgt spid="580">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80">
                                            <p:txEl>
                                              <p:pRg st="7" end="7"/>
                                            </p:txEl>
                                          </p:spTgt>
                                        </p:tgtEl>
                                        <p:attrNameLst>
                                          <p:attrName>style.visibility</p:attrName>
                                        </p:attrNameLst>
                                      </p:cBhvr>
                                      <p:to>
                                        <p:strVal val="visible"/>
                                      </p:to>
                                    </p:set>
                                    <p:animEffect transition="in" filter="fade">
                                      <p:cBhvr>
                                        <p:cTn id="31" dur="400"/>
                                        <p:tgtEl>
                                          <p:spTgt spid="580">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580">
                                            <p:txEl>
                                              <p:pRg st="8" end="8"/>
                                            </p:txEl>
                                          </p:spTgt>
                                        </p:tgtEl>
                                        <p:attrNameLst>
                                          <p:attrName>style.visibility</p:attrName>
                                        </p:attrNameLst>
                                      </p:cBhvr>
                                      <p:to>
                                        <p:strVal val="visible"/>
                                      </p:to>
                                    </p:set>
                                    <p:animEffect transition="in" filter="fade">
                                      <p:cBhvr>
                                        <p:cTn id="34" dur="400"/>
                                        <p:tgtEl>
                                          <p:spTgt spid="580">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581">
                                            <p:txEl>
                                              <p:pRg st="0" end="0"/>
                                            </p:txEl>
                                          </p:spTgt>
                                        </p:tgtEl>
                                        <p:attrNameLst>
                                          <p:attrName>style.visibility</p:attrName>
                                        </p:attrNameLst>
                                      </p:cBhvr>
                                      <p:to>
                                        <p:strVal val="visible"/>
                                      </p:to>
                                    </p:set>
                                    <p:anim calcmode="lin" valueType="num">
                                      <p:cBhvr additive="base">
                                        <p:cTn id="37" dur="500"/>
                                        <p:tgtEl>
                                          <p:spTgt spid="581">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581">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581">
                                            <p:txEl>
                                              <p:pRg st="1" end="1"/>
                                            </p:txEl>
                                          </p:spTgt>
                                        </p:tgtEl>
                                        <p:attrNameLst>
                                          <p:attrName>style.visibility</p:attrName>
                                        </p:attrNameLst>
                                      </p:cBhvr>
                                      <p:to>
                                        <p:strVal val="visible"/>
                                      </p:to>
                                    </p:set>
                                    <p:anim calcmode="lin" valueType="num">
                                      <p:cBhvr additive="base">
                                        <p:cTn id="41" dur="500"/>
                                        <p:tgtEl>
                                          <p:spTgt spid="581">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581">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581">
                                            <p:txEl>
                                              <p:pRg st="2" end="2"/>
                                            </p:txEl>
                                          </p:spTgt>
                                        </p:tgtEl>
                                        <p:attrNameLst>
                                          <p:attrName>style.visibility</p:attrName>
                                        </p:attrNameLst>
                                      </p:cBhvr>
                                      <p:to>
                                        <p:strVal val="visible"/>
                                      </p:to>
                                    </p:set>
                                    <p:anim calcmode="lin" valueType="num">
                                      <p:cBhvr additive="base">
                                        <p:cTn id="45" dur="500"/>
                                        <p:tgtEl>
                                          <p:spTgt spid="581">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581">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581">
                                            <p:txEl>
                                              <p:pRg st="3" end="3"/>
                                            </p:txEl>
                                          </p:spTgt>
                                        </p:tgtEl>
                                        <p:attrNameLst>
                                          <p:attrName>style.visibility</p:attrName>
                                        </p:attrNameLst>
                                      </p:cBhvr>
                                      <p:to>
                                        <p:strVal val="visible"/>
                                      </p:to>
                                    </p:set>
                                    <p:anim calcmode="lin" valueType="num">
                                      <p:cBhvr additive="base">
                                        <p:cTn id="49" dur="500"/>
                                        <p:tgtEl>
                                          <p:spTgt spid="581">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581">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581">
                                            <p:txEl>
                                              <p:pRg st="4" end="4"/>
                                            </p:txEl>
                                          </p:spTgt>
                                        </p:tgtEl>
                                        <p:attrNameLst>
                                          <p:attrName>style.visibility</p:attrName>
                                        </p:attrNameLst>
                                      </p:cBhvr>
                                      <p:to>
                                        <p:strVal val="visible"/>
                                      </p:to>
                                    </p:set>
                                    <p:anim calcmode="lin" valueType="num">
                                      <p:cBhvr additive="base">
                                        <p:cTn id="53" dur="500"/>
                                        <p:tgtEl>
                                          <p:spTgt spid="581">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581">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581">
                                            <p:txEl>
                                              <p:pRg st="5" end="5"/>
                                            </p:txEl>
                                          </p:spTgt>
                                        </p:tgtEl>
                                        <p:attrNameLst>
                                          <p:attrName>style.visibility</p:attrName>
                                        </p:attrNameLst>
                                      </p:cBhvr>
                                      <p:to>
                                        <p:strVal val="visible"/>
                                      </p:to>
                                    </p:set>
                                    <p:anim calcmode="lin" valueType="num">
                                      <p:cBhvr additive="base">
                                        <p:cTn id="57" dur="500"/>
                                        <p:tgtEl>
                                          <p:spTgt spid="581">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581">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581">
                                            <p:txEl>
                                              <p:pRg st="6" end="6"/>
                                            </p:txEl>
                                          </p:spTgt>
                                        </p:tgtEl>
                                        <p:attrNameLst>
                                          <p:attrName>style.visibility</p:attrName>
                                        </p:attrNameLst>
                                      </p:cBhvr>
                                      <p:to>
                                        <p:strVal val="visible"/>
                                      </p:to>
                                    </p:set>
                                    <p:anim calcmode="lin" valueType="num">
                                      <p:cBhvr additive="base">
                                        <p:cTn id="61" dur="500"/>
                                        <p:tgtEl>
                                          <p:spTgt spid="581">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581">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581">
                                            <p:txEl>
                                              <p:pRg st="7" end="7"/>
                                            </p:txEl>
                                          </p:spTgt>
                                        </p:tgtEl>
                                        <p:attrNameLst>
                                          <p:attrName>style.visibility</p:attrName>
                                        </p:attrNameLst>
                                      </p:cBhvr>
                                      <p:to>
                                        <p:strVal val="visible"/>
                                      </p:to>
                                    </p:set>
                                    <p:anim calcmode="lin" valueType="num">
                                      <p:cBhvr additive="base">
                                        <p:cTn id="65" dur="500"/>
                                        <p:tgtEl>
                                          <p:spTgt spid="581">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581">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581">
                                            <p:txEl>
                                              <p:pRg st="8" end="8"/>
                                            </p:txEl>
                                          </p:spTgt>
                                        </p:tgtEl>
                                        <p:attrNameLst>
                                          <p:attrName>style.visibility</p:attrName>
                                        </p:attrNameLst>
                                      </p:cBhvr>
                                      <p:to>
                                        <p:strVal val="visible"/>
                                      </p:to>
                                    </p:set>
                                    <p:anim calcmode="lin" valueType="num">
                                      <p:cBhvr additive="base">
                                        <p:cTn id="69" dur="500"/>
                                        <p:tgtEl>
                                          <p:spTgt spid="581">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581">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rice List">
  <p:cSld name="Price List">
    <p:spTree>
      <p:nvGrpSpPr>
        <p:cNvPr id="1" name="Shape 582"/>
        <p:cNvGrpSpPr/>
        <p:nvPr/>
      </p:nvGrpSpPr>
      <p:grpSpPr>
        <a:xfrm>
          <a:off x="0" y="0"/>
          <a:ext cx="0" cy="0"/>
          <a:chOff x="0" y="0"/>
          <a:chExt cx="0" cy="0"/>
        </a:xfrm>
      </p:grpSpPr>
      <p:sp>
        <p:nvSpPr>
          <p:cNvPr id="583" name="Google Shape;583;p42"/>
          <p:cNvSpPr txBox="1">
            <a:spLocks noGrp="1"/>
          </p:cNvSpPr>
          <p:nvPr>
            <p:ph type="body" idx="1"/>
          </p:nvPr>
        </p:nvSpPr>
        <p:spPr>
          <a:xfrm>
            <a:off x="1924417" y="495759"/>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84" name="Google Shape;584;p42"/>
          <p:cNvSpPr txBox="1">
            <a:spLocks noGrp="1"/>
          </p:cNvSpPr>
          <p:nvPr>
            <p:ph type="body" idx="2"/>
          </p:nvPr>
        </p:nvSpPr>
        <p:spPr>
          <a:xfrm>
            <a:off x="1924417" y="1583796"/>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85" name="Google Shape;585;p42"/>
          <p:cNvSpPr/>
          <p:nvPr/>
        </p:nvSpPr>
        <p:spPr>
          <a:xfrm>
            <a:off x="1575596" y="3789920"/>
            <a:ext cx="5028012" cy="880572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586" name="Google Shape;586;p42"/>
          <p:cNvSpPr/>
          <p:nvPr/>
        </p:nvSpPr>
        <p:spPr>
          <a:xfrm>
            <a:off x="1575596" y="3724481"/>
            <a:ext cx="5028012" cy="733624"/>
          </a:xfrm>
          <a:prstGeom prst="rect">
            <a:avLst/>
          </a:prstGeom>
          <a:solidFill>
            <a:srgbClr val="343F4F"/>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587" name="Google Shape;587;p42"/>
          <p:cNvSpPr/>
          <p:nvPr/>
        </p:nvSpPr>
        <p:spPr>
          <a:xfrm>
            <a:off x="1575596" y="11024933"/>
            <a:ext cx="5028012" cy="1570715"/>
          </a:xfrm>
          <a:prstGeom prst="rect">
            <a:avLst/>
          </a:prstGeom>
          <a:solidFill>
            <a:schemeClr val="accent1">
              <a:alpha val="9803"/>
            </a:schemeClr>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cxnSp>
        <p:nvCxnSpPr>
          <p:cNvPr id="588" name="Google Shape;588;p42"/>
          <p:cNvCxnSpPr/>
          <p:nvPr/>
        </p:nvCxnSpPr>
        <p:spPr>
          <a:xfrm>
            <a:off x="1575596" y="6187037"/>
            <a:ext cx="5028012" cy="0"/>
          </a:xfrm>
          <a:prstGeom prst="straightConnector1">
            <a:avLst/>
          </a:prstGeom>
          <a:noFill/>
          <a:ln w="9525" cap="flat" cmpd="sng">
            <a:solidFill>
              <a:srgbClr val="D8D8D8"/>
            </a:solidFill>
            <a:prstDash val="solid"/>
            <a:round/>
            <a:headEnd type="none" w="sm" len="sm"/>
            <a:tailEnd type="none" w="sm" len="sm"/>
          </a:ln>
        </p:spPr>
      </p:cxnSp>
      <p:cxnSp>
        <p:nvCxnSpPr>
          <p:cNvPr id="589" name="Google Shape;589;p42"/>
          <p:cNvCxnSpPr/>
          <p:nvPr/>
        </p:nvCxnSpPr>
        <p:spPr>
          <a:xfrm>
            <a:off x="1575596" y="7457461"/>
            <a:ext cx="5028012" cy="0"/>
          </a:xfrm>
          <a:prstGeom prst="straightConnector1">
            <a:avLst/>
          </a:prstGeom>
          <a:noFill/>
          <a:ln w="9525" cap="flat" cmpd="sng">
            <a:solidFill>
              <a:srgbClr val="D8D8D8"/>
            </a:solidFill>
            <a:prstDash val="solid"/>
            <a:round/>
            <a:headEnd type="none" w="sm" len="sm"/>
            <a:tailEnd type="none" w="sm" len="sm"/>
          </a:ln>
        </p:spPr>
      </p:cxnSp>
      <p:cxnSp>
        <p:nvCxnSpPr>
          <p:cNvPr id="590" name="Google Shape;590;p42"/>
          <p:cNvCxnSpPr/>
          <p:nvPr/>
        </p:nvCxnSpPr>
        <p:spPr>
          <a:xfrm>
            <a:off x="1575596" y="8566843"/>
            <a:ext cx="5028012" cy="0"/>
          </a:xfrm>
          <a:prstGeom prst="straightConnector1">
            <a:avLst/>
          </a:prstGeom>
          <a:noFill/>
          <a:ln w="9525" cap="flat" cmpd="sng">
            <a:solidFill>
              <a:srgbClr val="D8D8D8"/>
            </a:solidFill>
            <a:prstDash val="solid"/>
            <a:round/>
            <a:headEnd type="none" w="sm" len="sm"/>
            <a:tailEnd type="none" w="sm" len="sm"/>
          </a:ln>
        </p:spPr>
      </p:cxnSp>
      <p:cxnSp>
        <p:nvCxnSpPr>
          <p:cNvPr id="591" name="Google Shape;591;p42"/>
          <p:cNvCxnSpPr/>
          <p:nvPr/>
        </p:nvCxnSpPr>
        <p:spPr>
          <a:xfrm>
            <a:off x="1575596" y="9676227"/>
            <a:ext cx="5028012" cy="0"/>
          </a:xfrm>
          <a:prstGeom prst="straightConnector1">
            <a:avLst/>
          </a:prstGeom>
          <a:noFill/>
          <a:ln w="9525" cap="flat" cmpd="sng">
            <a:solidFill>
              <a:srgbClr val="D8D8D8"/>
            </a:solidFill>
            <a:prstDash val="solid"/>
            <a:round/>
            <a:headEnd type="none" w="sm" len="sm"/>
            <a:tailEnd type="none" w="sm" len="sm"/>
          </a:ln>
        </p:spPr>
      </p:cxnSp>
      <p:sp>
        <p:nvSpPr>
          <p:cNvPr id="592" name="Google Shape;592;p42"/>
          <p:cNvSpPr txBox="1">
            <a:spLocks noGrp="1"/>
          </p:cNvSpPr>
          <p:nvPr>
            <p:ph type="body" idx="3"/>
          </p:nvPr>
        </p:nvSpPr>
        <p:spPr>
          <a:xfrm>
            <a:off x="2192741" y="6588635"/>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3" name="Google Shape;593;p42"/>
          <p:cNvSpPr txBox="1">
            <a:spLocks noGrp="1"/>
          </p:cNvSpPr>
          <p:nvPr>
            <p:ph type="body" idx="4"/>
          </p:nvPr>
        </p:nvSpPr>
        <p:spPr>
          <a:xfrm>
            <a:off x="2192741" y="7743262"/>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4" name="Google Shape;594;p42"/>
          <p:cNvSpPr txBox="1">
            <a:spLocks noGrp="1"/>
          </p:cNvSpPr>
          <p:nvPr>
            <p:ph type="body" idx="5"/>
          </p:nvPr>
        </p:nvSpPr>
        <p:spPr>
          <a:xfrm>
            <a:off x="2192741" y="8897886"/>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5" name="Google Shape;595;p42"/>
          <p:cNvSpPr txBox="1">
            <a:spLocks noGrp="1"/>
          </p:cNvSpPr>
          <p:nvPr>
            <p:ph type="body" idx="6"/>
          </p:nvPr>
        </p:nvSpPr>
        <p:spPr>
          <a:xfrm>
            <a:off x="2192741" y="10129488"/>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6" name="Google Shape;596;p42"/>
          <p:cNvSpPr txBox="1">
            <a:spLocks noGrp="1"/>
          </p:cNvSpPr>
          <p:nvPr>
            <p:ph type="body" idx="7"/>
          </p:nvPr>
        </p:nvSpPr>
        <p:spPr>
          <a:xfrm>
            <a:off x="1575404" y="4613383"/>
            <a:ext cx="5028204" cy="1342728"/>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8000"/>
              <a:buFont typeface="Arial"/>
              <a:buNone/>
              <a:defRPr sz="80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7" name="Google Shape;597;p42"/>
          <p:cNvSpPr txBox="1">
            <a:spLocks noGrp="1"/>
          </p:cNvSpPr>
          <p:nvPr>
            <p:ph type="body" idx="8"/>
          </p:nvPr>
        </p:nvSpPr>
        <p:spPr>
          <a:xfrm>
            <a:off x="1575404" y="3724481"/>
            <a:ext cx="5028204" cy="73362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8" name="Google Shape;598;p42"/>
          <p:cNvSpPr txBox="1">
            <a:spLocks noGrp="1"/>
          </p:cNvSpPr>
          <p:nvPr>
            <p:ph type="body" idx="9"/>
          </p:nvPr>
        </p:nvSpPr>
        <p:spPr>
          <a:xfrm>
            <a:off x="1575404" y="11498964"/>
            <a:ext cx="5028204" cy="73362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599" name="Google Shape;599;p42"/>
          <p:cNvSpPr/>
          <p:nvPr/>
        </p:nvSpPr>
        <p:spPr>
          <a:xfrm>
            <a:off x="7040942" y="3789920"/>
            <a:ext cx="5028012" cy="880572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600" name="Google Shape;600;p42"/>
          <p:cNvSpPr/>
          <p:nvPr/>
        </p:nvSpPr>
        <p:spPr>
          <a:xfrm>
            <a:off x="7040942" y="3724481"/>
            <a:ext cx="5028012" cy="733624"/>
          </a:xfrm>
          <a:prstGeom prst="rect">
            <a:avLst/>
          </a:prstGeom>
          <a:solidFill>
            <a:schemeClr val="accent2"/>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601" name="Google Shape;601;p42"/>
          <p:cNvSpPr/>
          <p:nvPr/>
        </p:nvSpPr>
        <p:spPr>
          <a:xfrm>
            <a:off x="7040942" y="11024933"/>
            <a:ext cx="5028012" cy="1570715"/>
          </a:xfrm>
          <a:prstGeom prst="rect">
            <a:avLst/>
          </a:prstGeom>
          <a:solidFill>
            <a:schemeClr val="accent2">
              <a:alpha val="9803"/>
            </a:schemeClr>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cxnSp>
        <p:nvCxnSpPr>
          <p:cNvPr id="602" name="Google Shape;602;p42"/>
          <p:cNvCxnSpPr/>
          <p:nvPr/>
        </p:nvCxnSpPr>
        <p:spPr>
          <a:xfrm>
            <a:off x="7040942" y="6187037"/>
            <a:ext cx="5028012" cy="0"/>
          </a:xfrm>
          <a:prstGeom prst="straightConnector1">
            <a:avLst/>
          </a:prstGeom>
          <a:noFill/>
          <a:ln w="9525" cap="flat" cmpd="sng">
            <a:solidFill>
              <a:srgbClr val="D8D8D8"/>
            </a:solidFill>
            <a:prstDash val="solid"/>
            <a:round/>
            <a:headEnd type="none" w="sm" len="sm"/>
            <a:tailEnd type="none" w="sm" len="sm"/>
          </a:ln>
        </p:spPr>
      </p:cxnSp>
      <p:cxnSp>
        <p:nvCxnSpPr>
          <p:cNvPr id="603" name="Google Shape;603;p42"/>
          <p:cNvCxnSpPr/>
          <p:nvPr/>
        </p:nvCxnSpPr>
        <p:spPr>
          <a:xfrm>
            <a:off x="7040942" y="7457461"/>
            <a:ext cx="5028012" cy="0"/>
          </a:xfrm>
          <a:prstGeom prst="straightConnector1">
            <a:avLst/>
          </a:prstGeom>
          <a:noFill/>
          <a:ln w="9525" cap="flat" cmpd="sng">
            <a:solidFill>
              <a:srgbClr val="D8D8D8"/>
            </a:solidFill>
            <a:prstDash val="solid"/>
            <a:round/>
            <a:headEnd type="none" w="sm" len="sm"/>
            <a:tailEnd type="none" w="sm" len="sm"/>
          </a:ln>
        </p:spPr>
      </p:cxnSp>
      <p:cxnSp>
        <p:nvCxnSpPr>
          <p:cNvPr id="604" name="Google Shape;604;p42"/>
          <p:cNvCxnSpPr/>
          <p:nvPr/>
        </p:nvCxnSpPr>
        <p:spPr>
          <a:xfrm>
            <a:off x="7040942" y="8566843"/>
            <a:ext cx="5028012" cy="0"/>
          </a:xfrm>
          <a:prstGeom prst="straightConnector1">
            <a:avLst/>
          </a:prstGeom>
          <a:noFill/>
          <a:ln w="9525" cap="flat" cmpd="sng">
            <a:solidFill>
              <a:srgbClr val="D8D8D8"/>
            </a:solidFill>
            <a:prstDash val="solid"/>
            <a:round/>
            <a:headEnd type="none" w="sm" len="sm"/>
            <a:tailEnd type="none" w="sm" len="sm"/>
          </a:ln>
        </p:spPr>
      </p:cxnSp>
      <p:cxnSp>
        <p:nvCxnSpPr>
          <p:cNvPr id="605" name="Google Shape;605;p42"/>
          <p:cNvCxnSpPr/>
          <p:nvPr/>
        </p:nvCxnSpPr>
        <p:spPr>
          <a:xfrm>
            <a:off x="7040942" y="9676227"/>
            <a:ext cx="5028012" cy="0"/>
          </a:xfrm>
          <a:prstGeom prst="straightConnector1">
            <a:avLst/>
          </a:prstGeom>
          <a:noFill/>
          <a:ln w="9525" cap="flat" cmpd="sng">
            <a:solidFill>
              <a:srgbClr val="D8D8D8"/>
            </a:solidFill>
            <a:prstDash val="solid"/>
            <a:round/>
            <a:headEnd type="none" w="sm" len="sm"/>
            <a:tailEnd type="none" w="sm" len="sm"/>
          </a:ln>
        </p:spPr>
      </p:cxnSp>
      <p:sp>
        <p:nvSpPr>
          <p:cNvPr id="606" name="Google Shape;606;p42"/>
          <p:cNvSpPr txBox="1">
            <a:spLocks noGrp="1"/>
          </p:cNvSpPr>
          <p:nvPr>
            <p:ph type="body" idx="13"/>
          </p:nvPr>
        </p:nvSpPr>
        <p:spPr>
          <a:xfrm>
            <a:off x="7658087" y="6588635"/>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07" name="Google Shape;607;p42"/>
          <p:cNvSpPr txBox="1">
            <a:spLocks noGrp="1"/>
          </p:cNvSpPr>
          <p:nvPr>
            <p:ph type="body" idx="14"/>
          </p:nvPr>
        </p:nvSpPr>
        <p:spPr>
          <a:xfrm>
            <a:off x="7658087" y="7743262"/>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08" name="Google Shape;608;p42"/>
          <p:cNvSpPr txBox="1">
            <a:spLocks noGrp="1"/>
          </p:cNvSpPr>
          <p:nvPr>
            <p:ph type="body" idx="15"/>
          </p:nvPr>
        </p:nvSpPr>
        <p:spPr>
          <a:xfrm>
            <a:off x="7658087" y="8897886"/>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09" name="Google Shape;609;p42"/>
          <p:cNvSpPr txBox="1">
            <a:spLocks noGrp="1"/>
          </p:cNvSpPr>
          <p:nvPr>
            <p:ph type="body" idx="16"/>
          </p:nvPr>
        </p:nvSpPr>
        <p:spPr>
          <a:xfrm>
            <a:off x="7658087" y="10129488"/>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10" name="Google Shape;610;p42"/>
          <p:cNvSpPr txBox="1">
            <a:spLocks noGrp="1"/>
          </p:cNvSpPr>
          <p:nvPr>
            <p:ph type="body" idx="17"/>
          </p:nvPr>
        </p:nvSpPr>
        <p:spPr>
          <a:xfrm>
            <a:off x="7040750" y="4613383"/>
            <a:ext cx="5028204" cy="1342728"/>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2"/>
              </a:buClr>
              <a:buSzPts val="8000"/>
              <a:buFont typeface="Arial"/>
              <a:buNone/>
              <a:defRPr sz="8000" b="1" i="0" u="none" strike="noStrike" cap="none">
                <a:solidFill>
                  <a:schemeClr val="accent2"/>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11" name="Google Shape;611;p42"/>
          <p:cNvSpPr txBox="1">
            <a:spLocks noGrp="1"/>
          </p:cNvSpPr>
          <p:nvPr>
            <p:ph type="body" idx="18"/>
          </p:nvPr>
        </p:nvSpPr>
        <p:spPr>
          <a:xfrm>
            <a:off x="7040750" y="3724481"/>
            <a:ext cx="5028204" cy="73362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12" name="Google Shape;612;p42"/>
          <p:cNvSpPr txBox="1">
            <a:spLocks noGrp="1"/>
          </p:cNvSpPr>
          <p:nvPr>
            <p:ph type="body" idx="19"/>
          </p:nvPr>
        </p:nvSpPr>
        <p:spPr>
          <a:xfrm>
            <a:off x="7040750" y="11498964"/>
            <a:ext cx="5028204" cy="73362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2"/>
              </a:buClr>
              <a:buSzPts val="3500"/>
              <a:buFont typeface="Arial"/>
              <a:buNone/>
              <a:defRPr sz="3500" b="1" i="0" u="none" strike="noStrike" cap="none">
                <a:solidFill>
                  <a:schemeClr val="accent2"/>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13" name="Google Shape;613;p42"/>
          <p:cNvSpPr/>
          <p:nvPr/>
        </p:nvSpPr>
        <p:spPr>
          <a:xfrm>
            <a:off x="12544779" y="3789920"/>
            <a:ext cx="5028012" cy="880572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614" name="Google Shape;614;p42"/>
          <p:cNvSpPr/>
          <p:nvPr/>
        </p:nvSpPr>
        <p:spPr>
          <a:xfrm>
            <a:off x="12544779" y="3724481"/>
            <a:ext cx="5028012" cy="733624"/>
          </a:xfrm>
          <a:prstGeom prst="rect">
            <a:avLst/>
          </a:prstGeom>
          <a:solidFill>
            <a:srgbClr val="343F4F"/>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615" name="Google Shape;615;p42"/>
          <p:cNvSpPr/>
          <p:nvPr/>
        </p:nvSpPr>
        <p:spPr>
          <a:xfrm>
            <a:off x="12544779" y="11024933"/>
            <a:ext cx="5028012" cy="1570715"/>
          </a:xfrm>
          <a:prstGeom prst="rect">
            <a:avLst/>
          </a:prstGeom>
          <a:solidFill>
            <a:schemeClr val="accent3">
              <a:alpha val="9803"/>
            </a:schemeClr>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cxnSp>
        <p:nvCxnSpPr>
          <p:cNvPr id="616" name="Google Shape;616;p42"/>
          <p:cNvCxnSpPr/>
          <p:nvPr/>
        </p:nvCxnSpPr>
        <p:spPr>
          <a:xfrm>
            <a:off x="12544779" y="6187037"/>
            <a:ext cx="5028012" cy="0"/>
          </a:xfrm>
          <a:prstGeom prst="straightConnector1">
            <a:avLst/>
          </a:prstGeom>
          <a:noFill/>
          <a:ln w="9525" cap="flat" cmpd="sng">
            <a:solidFill>
              <a:srgbClr val="D8D8D8"/>
            </a:solidFill>
            <a:prstDash val="solid"/>
            <a:round/>
            <a:headEnd type="none" w="sm" len="sm"/>
            <a:tailEnd type="none" w="sm" len="sm"/>
          </a:ln>
        </p:spPr>
      </p:cxnSp>
      <p:cxnSp>
        <p:nvCxnSpPr>
          <p:cNvPr id="617" name="Google Shape;617;p42"/>
          <p:cNvCxnSpPr/>
          <p:nvPr/>
        </p:nvCxnSpPr>
        <p:spPr>
          <a:xfrm>
            <a:off x="12544779" y="7457461"/>
            <a:ext cx="5028012" cy="0"/>
          </a:xfrm>
          <a:prstGeom prst="straightConnector1">
            <a:avLst/>
          </a:prstGeom>
          <a:noFill/>
          <a:ln w="9525" cap="flat" cmpd="sng">
            <a:solidFill>
              <a:srgbClr val="D8D8D8"/>
            </a:solidFill>
            <a:prstDash val="solid"/>
            <a:round/>
            <a:headEnd type="none" w="sm" len="sm"/>
            <a:tailEnd type="none" w="sm" len="sm"/>
          </a:ln>
        </p:spPr>
      </p:cxnSp>
      <p:cxnSp>
        <p:nvCxnSpPr>
          <p:cNvPr id="618" name="Google Shape;618;p42"/>
          <p:cNvCxnSpPr/>
          <p:nvPr/>
        </p:nvCxnSpPr>
        <p:spPr>
          <a:xfrm>
            <a:off x="12544779" y="8566843"/>
            <a:ext cx="5028012" cy="0"/>
          </a:xfrm>
          <a:prstGeom prst="straightConnector1">
            <a:avLst/>
          </a:prstGeom>
          <a:noFill/>
          <a:ln w="9525" cap="flat" cmpd="sng">
            <a:solidFill>
              <a:srgbClr val="D8D8D8"/>
            </a:solidFill>
            <a:prstDash val="solid"/>
            <a:round/>
            <a:headEnd type="none" w="sm" len="sm"/>
            <a:tailEnd type="none" w="sm" len="sm"/>
          </a:ln>
        </p:spPr>
      </p:cxnSp>
      <p:cxnSp>
        <p:nvCxnSpPr>
          <p:cNvPr id="619" name="Google Shape;619;p42"/>
          <p:cNvCxnSpPr/>
          <p:nvPr/>
        </p:nvCxnSpPr>
        <p:spPr>
          <a:xfrm>
            <a:off x="12544779" y="9676227"/>
            <a:ext cx="5028012" cy="0"/>
          </a:xfrm>
          <a:prstGeom prst="straightConnector1">
            <a:avLst/>
          </a:prstGeom>
          <a:noFill/>
          <a:ln w="9525" cap="flat" cmpd="sng">
            <a:solidFill>
              <a:srgbClr val="D8D8D8"/>
            </a:solidFill>
            <a:prstDash val="solid"/>
            <a:round/>
            <a:headEnd type="none" w="sm" len="sm"/>
            <a:tailEnd type="none" w="sm" len="sm"/>
          </a:ln>
        </p:spPr>
      </p:cxnSp>
      <p:sp>
        <p:nvSpPr>
          <p:cNvPr id="620" name="Google Shape;620;p42"/>
          <p:cNvSpPr txBox="1">
            <a:spLocks noGrp="1"/>
          </p:cNvSpPr>
          <p:nvPr>
            <p:ph type="body" idx="20"/>
          </p:nvPr>
        </p:nvSpPr>
        <p:spPr>
          <a:xfrm>
            <a:off x="13161923" y="6588635"/>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21" name="Google Shape;621;p42"/>
          <p:cNvSpPr txBox="1">
            <a:spLocks noGrp="1"/>
          </p:cNvSpPr>
          <p:nvPr>
            <p:ph type="body" idx="21"/>
          </p:nvPr>
        </p:nvSpPr>
        <p:spPr>
          <a:xfrm>
            <a:off x="13161923" y="7743262"/>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22" name="Google Shape;622;p42"/>
          <p:cNvSpPr txBox="1">
            <a:spLocks noGrp="1"/>
          </p:cNvSpPr>
          <p:nvPr>
            <p:ph type="body" idx="22"/>
          </p:nvPr>
        </p:nvSpPr>
        <p:spPr>
          <a:xfrm>
            <a:off x="13161923" y="8897886"/>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23" name="Google Shape;623;p42"/>
          <p:cNvSpPr txBox="1">
            <a:spLocks noGrp="1"/>
          </p:cNvSpPr>
          <p:nvPr>
            <p:ph type="body" idx="23"/>
          </p:nvPr>
        </p:nvSpPr>
        <p:spPr>
          <a:xfrm>
            <a:off x="13161923" y="10129488"/>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24" name="Google Shape;624;p42"/>
          <p:cNvSpPr txBox="1">
            <a:spLocks noGrp="1"/>
          </p:cNvSpPr>
          <p:nvPr>
            <p:ph type="body" idx="24"/>
          </p:nvPr>
        </p:nvSpPr>
        <p:spPr>
          <a:xfrm>
            <a:off x="12544584" y="4613383"/>
            <a:ext cx="5028204" cy="1342728"/>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8000"/>
              <a:buFont typeface="Arial"/>
              <a:buNone/>
              <a:defRPr sz="8000" b="1" i="0" u="none" strike="noStrike" cap="none">
                <a:solidFill>
                  <a:schemeClr val="accent3"/>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25" name="Google Shape;625;p42"/>
          <p:cNvSpPr txBox="1">
            <a:spLocks noGrp="1"/>
          </p:cNvSpPr>
          <p:nvPr>
            <p:ph type="body" idx="25"/>
          </p:nvPr>
        </p:nvSpPr>
        <p:spPr>
          <a:xfrm>
            <a:off x="12544587" y="3724481"/>
            <a:ext cx="5028204" cy="733624"/>
          </a:xfrm>
          <a:prstGeom prst="rect">
            <a:avLst/>
          </a:prstGeom>
          <a:solidFill>
            <a:schemeClr val="accent3"/>
          </a:solid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26" name="Google Shape;626;p42"/>
          <p:cNvSpPr txBox="1">
            <a:spLocks noGrp="1"/>
          </p:cNvSpPr>
          <p:nvPr>
            <p:ph type="body" idx="26"/>
          </p:nvPr>
        </p:nvSpPr>
        <p:spPr>
          <a:xfrm>
            <a:off x="12544587" y="11498964"/>
            <a:ext cx="5028204" cy="73362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3500"/>
              <a:buFont typeface="Arial"/>
              <a:buNone/>
              <a:defRPr sz="3500" b="1" i="0" u="none" strike="noStrike" cap="none">
                <a:solidFill>
                  <a:schemeClr val="accent3"/>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27" name="Google Shape;627;p42"/>
          <p:cNvSpPr/>
          <p:nvPr/>
        </p:nvSpPr>
        <p:spPr>
          <a:xfrm>
            <a:off x="17979318" y="3789920"/>
            <a:ext cx="5028012" cy="8805728"/>
          </a:xfrm>
          <a:prstGeom prst="rect">
            <a:avLst/>
          </a:prstGeom>
          <a:solidFill>
            <a:schemeClr val="lt1"/>
          </a:solidFill>
          <a:ln w="9525" cap="flat" cmpd="sng">
            <a:solidFill>
              <a:srgbClr val="D8D8D8"/>
            </a:solidFill>
            <a:prstDash val="solid"/>
            <a:round/>
            <a:headEnd type="none" w="sm" len="sm"/>
            <a:tailEnd type="none" w="sm" len="sm"/>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628" name="Google Shape;628;p42"/>
          <p:cNvSpPr/>
          <p:nvPr/>
        </p:nvSpPr>
        <p:spPr>
          <a:xfrm>
            <a:off x="17979318" y="3724481"/>
            <a:ext cx="5028012" cy="733624"/>
          </a:xfrm>
          <a:prstGeom prst="rect">
            <a:avLst/>
          </a:prstGeom>
          <a:solidFill>
            <a:srgbClr val="343F4F"/>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sp>
        <p:nvSpPr>
          <p:cNvPr id="629" name="Google Shape;629;p42"/>
          <p:cNvSpPr/>
          <p:nvPr/>
        </p:nvSpPr>
        <p:spPr>
          <a:xfrm>
            <a:off x="17979318" y="11024933"/>
            <a:ext cx="5028012" cy="1570715"/>
          </a:xfrm>
          <a:prstGeom prst="rect">
            <a:avLst/>
          </a:prstGeom>
          <a:solidFill>
            <a:schemeClr val="accent5">
              <a:alpha val="9803"/>
            </a:schemeClr>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Lato"/>
              <a:ea typeface="Lato"/>
              <a:cs typeface="Lato"/>
              <a:sym typeface="Lato"/>
            </a:endParaRPr>
          </a:p>
        </p:txBody>
      </p:sp>
      <p:cxnSp>
        <p:nvCxnSpPr>
          <p:cNvPr id="630" name="Google Shape;630;p42"/>
          <p:cNvCxnSpPr/>
          <p:nvPr/>
        </p:nvCxnSpPr>
        <p:spPr>
          <a:xfrm>
            <a:off x="17979318" y="6187037"/>
            <a:ext cx="5028012" cy="0"/>
          </a:xfrm>
          <a:prstGeom prst="straightConnector1">
            <a:avLst/>
          </a:prstGeom>
          <a:noFill/>
          <a:ln w="9525" cap="flat" cmpd="sng">
            <a:solidFill>
              <a:srgbClr val="D8D8D8"/>
            </a:solidFill>
            <a:prstDash val="solid"/>
            <a:round/>
            <a:headEnd type="none" w="sm" len="sm"/>
            <a:tailEnd type="none" w="sm" len="sm"/>
          </a:ln>
        </p:spPr>
      </p:cxnSp>
      <p:cxnSp>
        <p:nvCxnSpPr>
          <p:cNvPr id="631" name="Google Shape;631;p42"/>
          <p:cNvCxnSpPr/>
          <p:nvPr/>
        </p:nvCxnSpPr>
        <p:spPr>
          <a:xfrm>
            <a:off x="17979318" y="7457461"/>
            <a:ext cx="5028012" cy="0"/>
          </a:xfrm>
          <a:prstGeom prst="straightConnector1">
            <a:avLst/>
          </a:prstGeom>
          <a:noFill/>
          <a:ln w="9525" cap="flat" cmpd="sng">
            <a:solidFill>
              <a:srgbClr val="D8D8D8"/>
            </a:solidFill>
            <a:prstDash val="solid"/>
            <a:round/>
            <a:headEnd type="none" w="sm" len="sm"/>
            <a:tailEnd type="none" w="sm" len="sm"/>
          </a:ln>
        </p:spPr>
      </p:cxnSp>
      <p:cxnSp>
        <p:nvCxnSpPr>
          <p:cNvPr id="632" name="Google Shape;632;p42"/>
          <p:cNvCxnSpPr/>
          <p:nvPr/>
        </p:nvCxnSpPr>
        <p:spPr>
          <a:xfrm>
            <a:off x="17979318" y="8566843"/>
            <a:ext cx="5028012" cy="0"/>
          </a:xfrm>
          <a:prstGeom prst="straightConnector1">
            <a:avLst/>
          </a:prstGeom>
          <a:noFill/>
          <a:ln w="9525" cap="flat" cmpd="sng">
            <a:solidFill>
              <a:srgbClr val="D8D8D8"/>
            </a:solidFill>
            <a:prstDash val="solid"/>
            <a:round/>
            <a:headEnd type="none" w="sm" len="sm"/>
            <a:tailEnd type="none" w="sm" len="sm"/>
          </a:ln>
        </p:spPr>
      </p:cxnSp>
      <p:cxnSp>
        <p:nvCxnSpPr>
          <p:cNvPr id="633" name="Google Shape;633;p42"/>
          <p:cNvCxnSpPr/>
          <p:nvPr/>
        </p:nvCxnSpPr>
        <p:spPr>
          <a:xfrm>
            <a:off x="17979318" y="9676227"/>
            <a:ext cx="5028012" cy="0"/>
          </a:xfrm>
          <a:prstGeom prst="straightConnector1">
            <a:avLst/>
          </a:prstGeom>
          <a:noFill/>
          <a:ln w="9525" cap="flat" cmpd="sng">
            <a:solidFill>
              <a:srgbClr val="D8D8D8"/>
            </a:solidFill>
            <a:prstDash val="solid"/>
            <a:round/>
            <a:headEnd type="none" w="sm" len="sm"/>
            <a:tailEnd type="none" w="sm" len="sm"/>
          </a:ln>
        </p:spPr>
      </p:cxnSp>
      <p:sp>
        <p:nvSpPr>
          <p:cNvPr id="634" name="Google Shape;634;p42"/>
          <p:cNvSpPr txBox="1">
            <a:spLocks noGrp="1"/>
          </p:cNvSpPr>
          <p:nvPr>
            <p:ph type="body" idx="27"/>
          </p:nvPr>
        </p:nvSpPr>
        <p:spPr>
          <a:xfrm>
            <a:off x="18596460" y="6588635"/>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35" name="Google Shape;635;p42"/>
          <p:cNvSpPr txBox="1">
            <a:spLocks noGrp="1"/>
          </p:cNvSpPr>
          <p:nvPr>
            <p:ph type="body" idx="28"/>
          </p:nvPr>
        </p:nvSpPr>
        <p:spPr>
          <a:xfrm>
            <a:off x="18596460" y="7743262"/>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36" name="Google Shape;636;p42"/>
          <p:cNvSpPr txBox="1">
            <a:spLocks noGrp="1"/>
          </p:cNvSpPr>
          <p:nvPr>
            <p:ph type="body" idx="29"/>
          </p:nvPr>
        </p:nvSpPr>
        <p:spPr>
          <a:xfrm>
            <a:off x="18596460" y="8897886"/>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37" name="Google Shape;637;p42"/>
          <p:cNvSpPr txBox="1">
            <a:spLocks noGrp="1"/>
          </p:cNvSpPr>
          <p:nvPr>
            <p:ph type="body" idx="30"/>
          </p:nvPr>
        </p:nvSpPr>
        <p:spPr>
          <a:xfrm>
            <a:off x="18596460" y="10129488"/>
            <a:ext cx="4025988" cy="456901"/>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97979"/>
              </a:buClr>
              <a:buSzPts val="2900"/>
              <a:buFont typeface="Arial"/>
              <a:buNone/>
              <a:defRPr sz="2900" b="0" i="0" u="none" strike="noStrike" cap="none">
                <a:solidFill>
                  <a:srgbClr val="797979"/>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38" name="Google Shape;638;p42"/>
          <p:cNvSpPr txBox="1">
            <a:spLocks noGrp="1"/>
          </p:cNvSpPr>
          <p:nvPr>
            <p:ph type="body" idx="31"/>
          </p:nvPr>
        </p:nvSpPr>
        <p:spPr>
          <a:xfrm>
            <a:off x="17979124" y="4613383"/>
            <a:ext cx="5028204" cy="1342728"/>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4"/>
              </a:buClr>
              <a:buSzPts val="8000"/>
              <a:buFont typeface="Arial"/>
              <a:buNone/>
              <a:defRPr sz="8000" b="1" i="0" u="none" strike="noStrike" cap="none">
                <a:solidFill>
                  <a:schemeClr val="accent4"/>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39" name="Google Shape;639;p42"/>
          <p:cNvSpPr txBox="1">
            <a:spLocks noGrp="1"/>
          </p:cNvSpPr>
          <p:nvPr>
            <p:ph type="body" idx="32"/>
          </p:nvPr>
        </p:nvSpPr>
        <p:spPr>
          <a:xfrm>
            <a:off x="17979126" y="3724481"/>
            <a:ext cx="5028204" cy="733624"/>
          </a:xfrm>
          <a:prstGeom prst="rect">
            <a:avLst/>
          </a:prstGeom>
          <a:solidFill>
            <a:schemeClr val="accent4"/>
          </a:solid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640" name="Google Shape;640;p42"/>
          <p:cNvSpPr txBox="1">
            <a:spLocks noGrp="1"/>
          </p:cNvSpPr>
          <p:nvPr>
            <p:ph type="body" idx="33"/>
          </p:nvPr>
        </p:nvSpPr>
        <p:spPr>
          <a:xfrm>
            <a:off x="17979126" y="11498964"/>
            <a:ext cx="5028204" cy="733624"/>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4"/>
              </a:buClr>
              <a:buSzPts val="3500"/>
              <a:buFont typeface="Arial"/>
              <a:buNone/>
              <a:defRPr sz="3500" b="1" i="0" u="none" strike="noStrike" cap="none">
                <a:solidFill>
                  <a:schemeClr val="accent4"/>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583">
                                            <p:txEl>
                                              <p:pRg st="0" end="0"/>
                                            </p:txEl>
                                          </p:spTgt>
                                        </p:tgtEl>
                                        <p:attrNameLst>
                                          <p:attrName>style.visibility</p:attrName>
                                        </p:attrNameLst>
                                      </p:cBhvr>
                                      <p:to>
                                        <p:strVal val="visible"/>
                                      </p:to>
                                    </p:set>
                                    <p:animEffect transition="in" filter="fade">
                                      <p:cBhvr>
                                        <p:cTn id="7" dur="400"/>
                                        <p:tgtEl>
                                          <p:spTgt spid="583">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583">
                                            <p:txEl>
                                              <p:pRg st="1" end="1"/>
                                            </p:txEl>
                                          </p:spTgt>
                                        </p:tgtEl>
                                        <p:attrNameLst>
                                          <p:attrName>style.visibility</p:attrName>
                                        </p:attrNameLst>
                                      </p:cBhvr>
                                      <p:to>
                                        <p:strVal val="visible"/>
                                      </p:to>
                                    </p:set>
                                    <p:animEffect transition="in" filter="fade">
                                      <p:cBhvr>
                                        <p:cTn id="10" dur="400"/>
                                        <p:tgtEl>
                                          <p:spTgt spid="583">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583">
                                            <p:txEl>
                                              <p:pRg st="2" end="2"/>
                                            </p:txEl>
                                          </p:spTgt>
                                        </p:tgtEl>
                                        <p:attrNameLst>
                                          <p:attrName>style.visibility</p:attrName>
                                        </p:attrNameLst>
                                      </p:cBhvr>
                                      <p:to>
                                        <p:strVal val="visible"/>
                                      </p:to>
                                    </p:set>
                                    <p:animEffect transition="in" filter="fade">
                                      <p:cBhvr>
                                        <p:cTn id="13" dur="400"/>
                                        <p:tgtEl>
                                          <p:spTgt spid="583">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583">
                                            <p:txEl>
                                              <p:pRg st="3" end="3"/>
                                            </p:txEl>
                                          </p:spTgt>
                                        </p:tgtEl>
                                        <p:attrNameLst>
                                          <p:attrName>style.visibility</p:attrName>
                                        </p:attrNameLst>
                                      </p:cBhvr>
                                      <p:to>
                                        <p:strVal val="visible"/>
                                      </p:to>
                                    </p:set>
                                    <p:animEffect transition="in" filter="fade">
                                      <p:cBhvr>
                                        <p:cTn id="16" dur="400"/>
                                        <p:tgtEl>
                                          <p:spTgt spid="583">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583">
                                            <p:txEl>
                                              <p:pRg st="4" end="4"/>
                                            </p:txEl>
                                          </p:spTgt>
                                        </p:tgtEl>
                                        <p:attrNameLst>
                                          <p:attrName>style.visibility</p:attrName>
                                        </p:attrNameLst>
                                      </p:cBhvr>
                                      <p:to>
                                        <p:strVal val="visible"/>
                                      </p:to>
                                    </p:set>
                                    <p:animEffect transition="in" filter="fade">
                                      <p:cBhvr>
                                        <p:cTn id="19" dur="400"/>
                                        <p:tgtEl>
                                          <p:spTgt spid="583">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583">
                                            <p:txEl>
                                              <p:pRg st="5" end="5"/>
                                            </p:txEl>
                                          </p:spTgt>
                                        </p:tgtEl>
                                        <p:attrNameLst>
                                          <p:attrName>style.visibility</p:attrName>
                                        </p:attrNameLst>
                                      </p:cBhvr>
                                      <p:to>
                                        <p:strVal val="visible"/>
                                      </p:to>
                                    </p:set>
                                    <p:animEffect transition="in" filter="fade">
                                      <p:cBhvr>
                                        <p:cTn id="22" dur="400"/>
                                        <p:tgtEl>
                                          <p:spTgt spid="583">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583">
                                            <p:txEl>
                                              <p:pRg st="6" end="6"/>
                                            </p:txEl>
                                          </p:spTgt>
                                        </p:tgtEl>
                                        <p:attrNameLst>
                                          <p:attrName>style.visibility</p:attrName>
                                        </p:attrNameLst>
                                      </p:cBhvr>
                                      <p:to>
                                        <p:strVal val="visible"/>
                                      </p:to>
                                    </p:set>
                                    <p:animEffect transition="in" filter="fade">
                                      <p:cBhvr>
                                        <p:cTn id="25" dur="400"/>
                                        <p:tgtEl>
                                          <p:spTgt spid="583">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583">
                                            <p:txEl>
                                              <p:pRg st="7" end="7"/>
                                            </p:txEl>
                                          </p:spTgt>
                                        </p:tgtEl>
                                        <p:attrNameLst>
                                          <p:attrName>style.visibility</p:attrName>
                                        </p:attrNameLst>
                                      </p:cBhvr>
                                      <p:to>
                                        <p:strVal val="visible"/>
                                      </p:to>
                                    </p:set>
                                    <p:animEffect transition="in" filter="fade">
                                      <p:cBhvr>
                                        <p:cTn id="28" dur="400"/>
                                        <p:tgtEl>
                                          <p:spTgt spid="583">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583">
                                            <p:txEl>
                                              <p:pRg st="8" end="8"/>
                                            </p:txEl>
                                          </p:spTgt>
                                        </p:tgtEl>
                                        <p:attrNameLst>
                                          <p:attrName>style.visibility</p:attrName>
                                        </p:attrNameLst>
                                      </p:cBhvr>
                                      <p:to>
                                        <p:strVal val="visible"/>
                                      </p:to>
                                    </p:set>
                                    <p:animEffect transition="in" filter="fade">
                                      <p:cBhvr>
                                        <p:cTn id="31" dur="400"/>
                                        <p:tgtEl>
                                          <p:spTgt spid="583">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584">
                                            <p:txEl>
                                              <p:pRg st="0" end="0"/>
                                            </p:txEl>
                                          </p:spTgt>
                                        </p:tgtEl>
                                        <p:attrNameLst>
                                          <p:attrName>style.visibility</p:attrName>
                                        </p:attrNameLst>
                                      </p:cBhvr>
                                      <p:to>
                                        <p:strVal val="visible"/>
                                      </p:to>
                                    </p:set>
                                    <p:anim calcmode="lin" valueType="num">
                                      <p:cBhvr additive="base">
                                        <p:cTn id="34" dur="500"/>
                                        <p:tgtEl>
                                          <p:spTgt spid="584">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584">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584">
                                            <p:txEl>
                                              <p:pRg st="1" end="1"/>
                                            </p:txEl>
                                          </p:spTgt>
                                        </p:tgtEl>
                                        <p:attrNameLst>
                                          <p:attrName>style.visibility</p:attrName>
                                        </p:attrNameLst>
                                      </p:cBhvr>
                                      <p:to>
                                        <p:strVal val="visible"/>
                                      </p:to>
                                    </p:set>
                                    <p:anim calcmode="lin" valueType="num">
                                      <p:cBhvr additive="base">
                                        <p:cTn id="38" dur="500"/>
                                        <p:tgtEl>
                                          <p:spTgt spid="584">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584">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584">
                                            <p:txEl>
                                              <p:pRg st="2" end="2"/>
                                            </p:txEl>
                                          </p:spTgt>
                                        </p:tgtEl>
                                        <p:attrNameLst>
                                          <p:attrName>style.visibility</p:attrName>
                                        </p:attrNameLst>
                                      </p:cBhvr>
                                      <p:to>
                                        <p:strVal val="visible"/>
                                      </p:to>
                                    </p:set>
                                    <p:anim calcmode="lin" valueType="num">
                                      <p:cBhvr additive="base">
                                        <p:cTn id="42" dur="500"/>
                                        <p:tgtEl>
                                          <p:spTgt spid="584">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584">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584">
                                            <p:txEl>
                                              <p:pRg st="3" end="3"/>
                                            </p:txEl>
                                          </p:spTgt>
                                        </p:tgtEl>
                                        <p:attrNameLst>
                                          <p:attrName>style.visibility</p:attrName>
                                        </p:attrNameLst>
                                      </p:cBhvr>
                                      <p:to>
                                        <p:strVal val="visible"/>
                                      </p:to>
                                    </p:set>
                                    <p:anim calcmode="lin" valueType="num">
                                      <p:cBhvr additive="base">
                                        <p:cTn id="46" dur="500"/>
                                        <p:tgtEl>
                                          <p:spTgt spid="584">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584">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584">
                                            <p:txEl>
                                              <p:pRg st="4" end="4"/>
                                            </p:txEl>
                                          </p:spTgt>
                                        </p:tgtEl>
                                        <p:attrNameLst>
                                          <p:attrName>style.visibility</p:attrName>
                                        </p:attrNameLst>
                                      </p:cBhvr>
                                      <p:to>
                                        <p:strVal val="visible"/>
                                      </p:to>
                                    </p:set>
                                    <p:anim calcmode="lin" valueType="num">
                                      <p:cBhvr additive="base">
                                        <p:cTn id="50" dur="500"/>
                                        <p:tgtEl>
                                          <p:spTgt spid="584">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584">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584">
                                            <p:txEl>
                                              <p:pRg st="5" end="5"/>
                                            </p:txEl>
                                          </p:spTgt>
                                        </p:tgtEl>
                                        <p:attrNameLst>
                                          <p:attrName>style.visibility</p:attrName>
                                        </p:attrNameLst>
                                      </p:cBhvr>
                                      <p:to>
                                        <p:strVal val="visible"/>
                                      </p:to>
                                    </p:set>
                                    <p:anim calcmode="lin" valueType="num">
                                      <p:cBhvr additive="base">
                                        <p:cTn id="54" dur="500"/>
                                        <p:tgtEl>
                                          <p:spTgt spid="584">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584">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584">
                                            <p:txEl>
                                              <p:pRg st="6" end="6"/>
                                            </p:txEl>
                                          </p:spTgt>
                                        </p:tgtEl>
                                        <p:attrNameLst>
                                          <p:attrName>style.visibility</p:attrName>
                                        </p:attrNameLst>
                                      </p:cBhvr>
                                      <p:to>
                                        <p:strVal val="visible"/>
                                      </p:to>
                                    </p:set>
                                    <p:anim calcmode="lin" valueType="num">
                                      <p:cBhvr additive="base">
                                        <p:cTn id="58" dur="500"/>
                                        <p:tgtEl>
                                          <p:spTgt spid="584">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584">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584">
                                            <p:txEl>
                                              <p:pRg st="7" end="7"/>
                                            </p:txEl>
                                          </p:spTgt>
                                        </p:tgtEl>
                                        <p:attrNameLst>
                                          <p:attrName>style.visibility</p:attrName>
                                        </p:attrNameLst>
                                      </p:cBhvr>
                                      <p:to>
                                        <p:strVal val="visible"/>
                                      </p:to>
                                    </p:set>
                                    <p:anim calcmode="lin" valueType="num">
                                      <p:cBhvr additive="base">
                                        <p:cTn id="62" dur="500"/>
                                        <p:tgtEl>
                                          <p:spTgt spid="584">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584">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584">
                                            <p:txEl>
                                              <p:pRg st="8" end="8"/>
                                            </p:txEl>
                                          </p:spTgt>
                                        </p:tgtEl>
                                        <p:attrNameLst>
                                          <p:attrName>style.visibility</p:attrName>
                                        </p:attrNameLst>
                                      </p:cBhvr>
                                      <p:to>
                                        <p:strVal val="visible"/>
                                      </p:to>
                                    </p:set>
                                    <p:anim calcmode="lin" valueType="num">
                                      <p:cBhvr additive="base">
                                        <p:cTn id="66" dur="500"/>
                                        <p:tgtEl>
                                          <p:spTgt spid="584">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584">
                                            <p:txEl>
                                              <p:pRg st="8" end="8"/>
                                            </p:txEl>
                                          </p:spTgt>
                                        </p:tgtEl>
                                        <p:attrNameLst>
                                          <p:attrName>ppt_h</p:attrName>
                                        </p:attrNameLst>
                                      </p:cBhvr>
                                      <p:tavLst>
                                        <p:tav tm="0">
                                          <p:val>
                                            <p:strVal val="0"/>
                                          </p:val>
                                        </p:tav>
                                        <p:tav tm="100000">
                                          <p:val>
                                            <p:strVal val="#ppt_h"/>
                                          </p:val>
                                        </p:tav>
                                      </p:tavLst>
                                    </p:anim>
                                  </p:childTnLst>
                                </p:cTn>
                              </p:par>
                            </p:childTnLst>
                          </p:cTn>
                        </p:par>
                        <p:par>
                          <p:cTn id="68" fill="hold">
                            <p:stCondLst>
                              <p:cond delay="500"/>
                            </p:stCondLst>
                            <p:childTnLst>
                              <p:par>
                                <p:cTn id="69" presetID="23" presetClass="entr" presetSubtype="16" fill="hold" nodeType="afterEffect">
                                  <p:stCondLst>
                                    <p:cond delay="0"/>
                                  </p:stCondLst>
                                  <p:childTnLst>
                                    <p:set>
                                      <p:cBhvr>
                                        <p:cTn id="70" dur="1" fill="hold">
                                          <p:stCondLst>
                                            <p:cond delay="0"/>
                                          </p:stCondLst>
                                        </p:cTn>
                                        <p:tgtEl>
                                          <p:spTgt spid="585"/>
                                        </p:tgtEl>
                                        <p:attrNameLst>
                                          <p:attrName>style.visibility</p:attrName>
                                        </p:attrNameLst>
                                      </p:cBhvr>
                                      <p:to>
                                        <p:strVal val="visible"/>
                                      </p:to>
                                    </p:set>
                                    <p:anim calcmode="lin" valueType="num">
                                      <p:cBhvr additive="base">
                                        <p:cTn id="71" dur="100"/>
                                        <p:tgtEl>
                                          <p:spTgt spid="585"/>
                                        </p:tgtEl>
                                        <p:attrNameLst>
                                          <p:attrName>ppt_w</p:attrName>
                                        </p:attrNameLst>
                                      </p:cBhvr>
                                      <p:tavLst>
                                        <p:tav tm="0">
                                          <p:val>
                                            <p:strVal val="0"/>
                                          </p:val>
                                        </p:tav>
                                        <p:tav tm="100000">
                                          <p:val>
                                            <p:strVal val="#ppt_w"/>
                                          </p:val>
                                        </p:tav>
                                      </p:tavLst>
                                    </p:anim>
                                    <p:anim calcmode="lin" valueType="num">
                                      <p:cBhvr additive="base">
                                        <p:cTn id="72" dur="100"/>
                                        <p:tgtEl>
                                          <p:spTgt spid="585"/>
                                        </p:tgtEl>
                                        <p:attrNameLst>
                                          <p:attrName>ppt_h</p:attrName>
                                        </p:attrNameLst>
                                      </p:cBhvr>
                                      <p:tavLst>
                                        <p:tav tm="0">
                                          <p:val>
                                            <p:strVal val="0"/>
                                          </p:val>
                                        </p:tav>
                                        <p:tav tm="100000">
                                          <p:val>
                                            <p:strVal val="#ppt_h"/>
                                          </p:val>
                                        </p:tav>
                                      </p:tavLst>
                                    </p:anim>
                                  </p:childTnLst>
                                </p:cTn>
                              </p:par>
                            </p:childTnLst>
                          </p:cTn>
                        </p:par>
                        <p:par>
                          <p:cTn id="73" fill="hold">
                            <p:stCondLst>
                              <p:cond delay="600"/>
                            </p:stCondLst>
                            <p:childTnLst>
                              <p:par>
                                <p:cTn id="74" presetID="23" presetClass="entr" presetSubtype="16" fill="hold" nodeType="afterEffect">
                                  <p:stCondLst>
                                    <p:cond delay="0"/>
                                  </p:stCondLst>
                                  <p:childTnLst>
                                    <p:set>
                                      <p:cBhvr>
                                        <p:cTn id="75" dur="1" fill="hold">
                                          <p:stCondLst>
                                            <p:cond delay="0"/>
                                          </p:stCondLst>
                                        </p:cTn>
                                        <p:tgtEl>
                                          <p:spTgt spid="586"/>
                                        </p:tgtEl>
                                        <p:attrNameLst>
                                          <p:attrName>style.visibility</p:attrName>
                                        </p:attrNameLst>
                                      </p:cBhvr>
                                      <p:to>
                                        <p:strVal val="visible"/>
                                      </p:to>
                                    </p:set>
                                    <p:anim calcmode="lin" valueType="num">
                                      <p:cBhvr additive="base">
                                        <p:cTn id="76" dur="100"/>
                                        <p:tgtEl>
                                          <p:spTgt spid="586"/>
                                        </p:tgtEl>
                                        <p:attrNameLst>
                                          <p:attrName>ppt_w</p:attrName>
                                        </p:attrNameLst>
                                      </p:cBhvr>
                                      <p:tavLst>
                                        <p:tav tm="0">
                                          <p:val>
                                            <p:strVal val="0"/>
                                          </p:val>
                                        </p:tav>
                                        <p:tav tm="100000">
                                          <p:val>
                                            <p:strVal val="#ppt_w"/>
                                          </p:val>
                                        </p:tav>
                                      </p:tavLst>
                                    </p:anim>
                                    <p:anim calcmode="lin" valueType="num">
                                      <p:cBhvr additive="base">
                                        <p:cTn id="77" dur="100"/>
                                        <p:tgtEl>
                                          <p:spTgt spid="586"/>
                                        </p:tgtEl>
                                        <p:attrNameLst>
                                          <p:attrName>ppt_h</p:attrName>
                                        </p:attrNameLst>
                                      </p:cBhvr>
                                      <p:tavLst>
                                        <p:tav tm="0">
                                          <p:val>
                                            <p:strVal val="0"/>
                                          </p:val>
                                        </p:tav>
                                        <p:tav tm="100000">
                                          <p:val>
                                            <p:strVal val="#ppt_h"/>
                                          </p:val>
                                        </p:tav>
                                      </p:tavLst>
                                    </p:anim>
                                  </p:childTnLst>
                                </p:cTn>
                              </p:par>
                            </p:childTnLst>
                          </p:cTn>
                        </p:par>
                        <p:par>
                          <p:cTn id="78" fill="hold">
                            <p:stCondLst>
                              <p:cond delay="700"/>
                            </p:stCondLst>
                            <p:childTnLst>
                              <p:par>
                                <p:cTn id="79" presetID="23" presetClass="entr" presetSubtype="16" fill="hold" nodeType="afterEffect">
                                  <p:stCondLst>
                                    <p:cond delay="0"/>
                                  </p:stCondLst>
                                  <p:childTnLst>
                                    <p:set>
                                      <p:cBhvr>
                                        <p:cTn id="80" dur="1" fill="hold">
                                          <p:stCondLst>
                                            <p:cond delay="0"/>
                                          </p:stCondLst>
                                        </p:cTn>
                                        <p:tgtEl>
                                          <p:spTgt spid="587"/>
                                        </p:tgtEl>
                                        <p:attrNameLst>
                                          <p:attrName>style.visibility</p:attrName>
                                        </p:attrNameLst>
                                      </p:cBhvr>
                                      <p:to>
                                        <p:strVal val="visible"/>
                                      </p:to>
                                    </p:set>
                                    <p:anim calcmode="lin" valueType="num">
                                      <p:cBhvr additive="base">
                                        <p:cTn id="81" dur="100"/>
                                        <p:tgtEl>
                                          <p:spTgt spid="587"/>
                                        </p:tgtEl>
                                        <p:attrNameLst>
                                          <p:attrName>ppt_w</p:attrName>
                                        </p:attrNameLst>
                                      </p:cBhvr>
                                      <p:tavLst>
                                        <p:tav tm="0">
                                          <p:val>
                                            <p:strVal val="0"/>
                                          </p:val>
                                        </p:tav>
                                        <p:tav tm="100000">
                                          <p:val>
                                            <p:strVal val="#ppt_w"/>
                                          </p:val>
                                        </p:tav>
                                      </p:tavLst>
                                    </p:anim>
                                    <p:anim calcmode="lin" valueType="num">
                                      <p:cBhvr additive="base">
                                        <p:cTn id="82" dur="100"/>
                                        <p:tgtEl>
                                          <p:spTgt spid="587"/>
                                        </p:tgtEl>
                                        <p:attrNameLst>
                                          <p:attrName>ppt_h</p:attrName>
                                        </p:attrNameLst>
                                      </p:cBhvr>
                                      <p:tavLst>
                                        <p:tav tm="0">
                                          <p:val>
                                            <p:strVal val="0"/>
                                          </p:val>
                                        </p:tav>
                                        <p:tav tm="100000">
                                          <p:val>
                                            <p:strVal val="#ppt_h"/>
                                          </p:val>
                                        </p:tav>
                                      </p:tavLst>
                                    </p:anim>
                                  </p:childTnLst>
                                </p:cTn>
                              </p:par>
                            </p:childTnLst>
                          </p:cTn>
                        </p:par>
                        <p:par>
                          <p:cTn id="83" fill="hold">
                            <p:stCondLst>
                              <p:cond delay="800"/>
                            </p:stCondLst>
                            <p:childTnLst>
                              <p:par>
                                <p:cTn id="84" presetID="23" presetClass="entr" presetSubtype="16" fill="hold" nodeType="afterEffect">
                                  <p:stCondLst>
                                    <p:cond delay="0"/>
                                  </p:stCondLst>
                                  <p:childTnLst>
                                    <p:set>
                                      <p:cBhvr>
                                        <p:cTn id="85" dur="1" fill="hold">
                                          <p:stCondLst>
                                            <p:cond delay="0"/>
                                          </p:stCondLst>
                                        </p:cTn>
                                        <p:tgtEl>
                                          <p:spTgt spid="596">
                                            <p:txEl>
                                              <p:pRg st="0" end="0"/>
                                            </p:txEl>
                                          </p:spTgt>
                                        </p:tgtEl>
                                        <p:attrNameLst>
                                          <p:attrName>style.visibility</p:attrName>
                                        </p:attrNameLst>
                                      </p:cBhvr>
                                      <p:to>
                                        <p:strVal val="visible"/>
                                      </p:to>
                                    </p:set>
                                    <p:anim calcmode="lin" valueType="num">
                                      <p:cBhvr additive="base">
                                        <p:cTn id="86" dur="100"/>
                                        <p:tgtEl>
                                          <p:spTgt spid="596">
                                            <p:txEl>
                                              <p:pRg st="0" end="0"/>
                                            </p:txEl>
                                          </p:spTgt>
                                        </p:tgtEl>
                                        <p:attrNameLst>
                                          <p:attrName>ppt_w</p:attrName>
                                        </p:attrNameLst>
                                      </p:cBhvr>
                                      <p:tavLst>
                                        <p:tav tm="0">
                                          <p:val>
                                            <p:strVal val="0"/>
                                          </p:val>
                                        </p:tav>
                                        <p:tav tm="100000">
                                          <p:val>
                                            <p:strVal val="#ppt_w"/>
                                          </p:val>
                                        </p:tav>
                                      </p:tavLst>
                                    </p:anim>
                                    <p:anim calcmode="lin" valueType="num">
                                      <p:cBhvr additive="base">
                                        <p:cTn id="87" dur="100"/>
                                        <p:tgtEl>
                                          <p:spTgt spid="596">
                                            <p:txEl>
                                              <p:pRg st="0" end="0"/>
                                            </p:txEl>
                                          </p:spTgt>
                                        </p:tgtEl>
                                        <p:attrNameLst>
                                          <p:attrName>ppt_h</p:attrName>
                                        </p:attrNameLst>
                                      </p:cBhvr>
                                      <p:tavLst>
                                        <p:tav tm="0">
                                          <p:val>
                                            <p:strVal val="0"/>
                                          </p:val>
                                        </p:tav>
                                        <p:tav tm="100000">
                                          <p:val>
                                            <p:strVal val="#ppt_h"/>
                                          </p:val>
                                        </p:tav>
                                      </p:tavLst>
                                    </p:anim>
                                  </p:childTnLst>
                                </p:cTn>
                              </p:par>
                            </p:childTnLst>
                          </p:cTn>
                        </p:par>
                        <p:par>
                          <p:cTn id="88" fill="hold">
                            <p:stCondLst>
                              <p:cond delay="900"/>
                            </p:stCondLst>
                            <p:childTnLst>
                              <p:par>
                                <p:cTn id="89" presetID="23" presetClass="entr" presetSubtype="16" fill="hold" nodeType="afterEffect">
                                  <p:stCondLst>
                                    <p:cond delay="0"/>
                                  </p:stCondLst>
                                  <p:childTnLst>
                                    <p:set>
                                      <p:cBhvr>
                                        <p:cTn id="90" dur="1" fill="hold">
                                          <p:stCondLst>
                                            <p:cond delay="0"/>
                                          </p:stCondLst>
                                        </p:cTn>
                                        <p:tgtEl>
                                          <p:spTgt spid="596">
                                            <p:txEl>
                                              <p:pRg st="1" end="1"/>
                                            </p:txEl>
                                          </p:spTgt>
                                        </p:tgtEl>
                                        <p:attrNameLst>
                                          <p:attrName>style.visibility</p:attrName>
                                        </p:attrNameLst>
                                      </p:cBhvr>
                                      <p:to>
                                        <p:strVal val="visible"/>
                                      </p:to>
                                    </p:set>
                                    <p:anim calcmode="lin" valueType="num">
                                      <p:cBhvr additive="base">
                                        <p:cTn id="91" dur="100"/>
                                        <p:tgtEl>
                                          <p:spTgt spid="596">
                                            <p:txEl>
                                              <p:pRg st="1" end="1"/>
                                            </p:txEl>
                                          </p:spTgt>
                                        </p:tgtEl>
                                        <p:attrNameLst>
                                          <p:attrName>ppt_w</p:attrName>
                                        </p:attrNameLst>
                                      </p:cBhvr>
                                      <p:tavLst>
                                        <p:tav tm="0">
                                          <p:val>
                                            <p:strVal val="0"/>
                                          </p:val>
                                        </p:tav>
                                        <p:tav tm="100000">
                                          <p:val>
                                            <p:strVal val="#ppt_w"/>
                                          </p:val>
                                        </p:tav>
                                      </p:tavLst>
                                    </p:anim>
                                    <p:anim calcmode="lin" valueType="num">
                                      <p:cBhvr additive="base">
                                        <p:cTn id="92" dur="100"/>
                                        <p:tgtEl>
                                          <p:spTgt spid="596">
                                            <p:txEl>
                                              <p:pRg st="1" end="1"/>
                                            </p:txEl>
                                          </p:spTgt>
                                        </p:tgtEl>
                                        <p:attrNameLst>
                                          <p:attrName>ppt_h</p:attrName>
                                        </p:attrNameLst>
                                      </p:cBhvr>
                                      <p:tavLst>
                                        <p:tav tm="0">
                                          <p:val>
                                            <p:strVal val="0"/>
                                          </p:val>
                                        </p:tav>
                                        <p:tav tm="100000">
                                          <p:val>
                                            <p:strVal val="#ppt_h"/>
                                          </p:val>
                                        </p:tav>
                                      </p:tavLst>
                                    </p:anim>
                                  </p:childTnLst>
                                </p:cTn>
                              </p:par>
                            </p:childTnLst>
                          </p:cTn>
                        </p:par>
                        <p:par>
                          <p:cTn id="93" fill="hold">
                            <p:stCondLst>
                              <p:cond delay="1000"/>
                            </p:stCondLst>
                            <p:childTnLst>
                              <p:par>
                                <p:cTn id="94" presetID="23" presetClass="entr" presetSubtype="16" fill="hold" nodeType="afterEffect">
                                  <p:stCondLst>
                                    <p:cond delay="0"/>
                                  </p:stCondLst>
                                  <p:childTnLst>
                                    <p:set>
                                      <p:cBhvr>
                                        <p:cTn id="95" dur="1" fill="hold">
                                          <p:stCondLst>
                                            <p:cond delay="0"/>
                                          </p:stCondLst>
                                        </p:cTn>
                                        <p:tgtEl>
                                          <p:spTgt spid="596">
                                            <p:txEl>
                                              <p:pRg st="2" end="2"/>
                                            </p:txEl>
                                          </p:spTgt>
                                        </p:tgtEl>
                                        <p:attrNameLst>
                                          <p:attrName>style.visibility</p:attrName>
                                        </p:attrNameLst>
                                      </p:cBhvr>
                                      <p:to>
                                        <p:strVal val="visible"/>
                                      </p:to>
                                    </p:set>
                                    <p:anim calcmode="lin" valueType="num">
                                      <p:cBhvr additive="base">
                                        <p:cTn id="96" dur="100"/>
                                        <p:tgtEl>
                                          <p:spTgt spid="596">
                                            <p:txEl>
                                              <p:pRg st="2" end="2"/>
                                            </p:txEl>
                                          </p:spTgt>
                                        </p:tgtEl>
                                        <p:attrNameLst>
                                          <p:attrName>ppt_w</p:attrName>
                                        </p:attrNameLst>
                                      </p:cBhvr>
                                      <p:tavLst>
                                        <p:tav tm="0">
                                          <p:val>
                                            <p:strVal val="0"/>
                                          </p:val>
                                        </p:tav>
                                        <p:tav tm="100000">
                                          <p:val>
                                            <p:strVal val="#ppt_w"/>
                                          </p:val>
                                        </p:tav>
                                      </p:tavLst>
                                    </p:anim>
                                    <p:anim calcmode="lin" valueType="num">
                                      <p:cBhvr additive="base">
                                        <p:cTn id="97" dur="100"/>
                                        <p:tgtEl>
                                          <p:spTgt spid="596">
                                            <p:txEl>
                                              <p:pRg st="2" end="2"/>
                                            </p:txEl>
                                          </p:spTgt>
                                        </p:tgtEl>
                                        <p:attrNameLst>
                                          <p:attrName>ppt_h</p:attrName>
                                        </p:attrNameLst>
                                      </p:cBhvr>
                                      <p:tavLst>
                                        <p:tav tm="0">
                                          <p:val>
                                            <p:strVal val="0"/>
                                          </p:val>
                                        </p:tav>
                                        <p:tav tm="100000">
                                          <p:val>
                                            <p:strVal val="#ppt_h"/>
                                          </p:val>
                                        </p:tav>
                                      </p:tavLst>
                                    </p:anim>
                                  </p:childTnLst>
                                </p:cTn>
                              </p:par>
                            </p:childTnLst>
                          </p:cTn>
                        </p:par>
                        <p:par>
                          <p:cTn id="98" fill="hold">
                            <p:stCondLst>
                              <p:cond delay="1100"/>
                            </p:stCondLst>
                            <p:childTnLst>
                              <p:par>
                                <p:cTn id="99" presetID="23" presetClass="entr" presetSubtype="16" fill="hold" nodeType="afterEffect">
                                  <p:stCondLst>
                                    <p:cond delay="0"/>
                                  </p:stCondLst>
                                  <p:childTnLst>
                                    <p:set>
                                      <p:cBhvr>
                                        <p:cTn id="100" dur="1" fill="hold">
                                          <p:stCondLst>
                                            <p:cond delay="0"/>
                                          </p:stCondLst>
                                        </p:cTn>
                                        <p:tgtEl>
                                          <p:spTgt spid="596">
                                            <p:txEl>
                                              <p:pRg st="3" end="3"/>
                                            </p:txEl>
                                          </p:spTgt>
                                        </p:tgtEl>
                                        <p:attrNameLst>
                                          <p:attrName>style.visibility</p:attrName>
                                        </p:attrNameLst>
                                      </p:cBhvr>
                                      <p:to>
                                        <p:strVal val="visible"/>
                                      </p:to>
                                    </p:set>
                                    <p:anim calcmode="lin" valueType="num">
                                      <p:cBhvr additive="base">
                                        <p:cTn id="101" dur="100"/>
                                        <p:tgtEl>
                                          <p:spTgt spid="596">
                                            <p:txEl>
                                              <p:pRg st="3" end="3"/>
                                            </p:txEl>
                                          </p:spTgt>
                                        </p:tgtEl>
                                        <p:attrNameLst>
                                          <p:attrName>ppt_w</p:attrName>
                                        </p:attrNameLst>
                                      </p:cBhvr>
                                      <p:tavLst>
                                        <p:tav tm="0">
                                          <p:val>
                                            <p:strVal val="0"/>
                                          </p:val>
                                        </p:tav>
                                        <p:tav tm="100000">
                                          <p:val>
                                            <p:strVal val="#ppt_w"/>
                                          </p:val>
                                        </p:tav>
                                      </p:tavLst>
                                    </p:anim>
                                    <p:anim calcmode="lin" valueType="num">
                                      <p:cBhvr additive="base">
                                        <p:cTn id="102" dur="100"/>
                                        <p:tgtEl>
                                          <p:spTgt spid="596">
                                            <p:txEl>
                                              <p:pRg st="3" end="3"/>
                                            </p:txEl>
                                          </p:spTgt>
                                        </p:tgtEl>
                                        <p:attrNameLst>
                                          <p:attrName>ppt_h</p:attrName>
                                        </p:attrNameLst>
                                      </p:cBhvr>
                                      <p:tavLst>
                                        <p:tav tm="0">
                                          <p:val>
                                            <p:strVal val="0"/>
                                          </p:val>
                                        </p:tav>
                                        <p:tav tm="100000">
                                          <p:val>
                                            <p:strVal val="#ppt_h"/>
                                          </p:val>
                                        </p:tav>
                                      </p:tavLst>
                                    </p:anim>
                                  </p:childTnLst>
                                </p:cTn>
                              </p:par>
                            </p:childTnLst>
                          </p:cTn>
                        </p:par>
                        <p:par>
                          <p:cTn id="103" fill="hold">
                            <p:stCondLst>
                              <p:cond delay="1200"/>
                            </p:stCondLst>
                            <p:childTnLst>
                              <p:par>
                                <p:cTn id="104" presetID="23" presetClass="entr" presetSubtype="16" fill="hold" nodeType="afterEffect">
                                  <p:stCondLst>
                                    <p:cond delay="0"/>
                                  </p:stCondLst>
                                  <p:childTnLst>
                                    <p:set>
                                      <p:cBhvr>
                                        <p:cTn id="105" dur="1" fill="hold">
                                          <p:stCondLst>
                                            <p:cond delay="0"/>
                                          </p:stCondLst>
                                        </p:cTn>
                                        <p:tgtEl>
                                          <p:spTgt spid="596">
                                            <p:txEl>
                                              <p:pRg st="4" end="4"/>
                                            </p:txEl>
                                          </p:spTgt>
                                        </p:tgtEl>
                                        <p:attrNameLst>
                                          <p:attrName>style.visibility</p:attrName>
                                        </p:attrNameLst>
                                      </p:cBhvr>
                                      <p:to>
                                        <p:strVal val="visible"/>
                                      </p:to>
                                    </p:set>
                                    <p:anim calcmode="lin" valueType="num">
                                      <p:cBhvr additive="base">
                                        <p:cTn id="106" dur="100"/>
                                        <p:tgtEl>
                                          <p:spTgt spid="596">
                                            <p:txEl>
                                              <p:pRg st="4" end="4"/>
                                            </p:txEl>
                                          </p:spTgt>
                                        </p:tgtEl>
                                        <p:attrNameLst>
                                          <p:attrName>ppt_w</p:attrName>
                                        </p:attrNameLst>
                                      </p:cBhvr>
                                      <p:tavLst>
                                        <p:tav tm="0">
                                          <p:val>
                                            <p:strVal val="0"/>
                                          </p:val>
                                        </p:tav>
                                        <p:tav tm="100000">
                                          <p:val>
                                            <p:strVal val="#ppt_w"/>
                                          </p:val>
                                        </p:tav>
                                      </p:tavLst>
                                    </p:anim>
                                    <p:anim calcmode="lin" valueType="num">
                                      <p:cBhvr additive="base">
                                        <p:cTn id="107" dur="100"/>
                                        <p:tgtEl>
                                          <p:spTgt spid="596">
                                            <p:txEl>
                                              <p:pRg st="4" end="4"/>
                                            </p:txEl>
                                          </p:spTgt>
                                        </p:tgtEl>
                                        <p:attrNameLst>
                                          <p:attrName>ppt_h</p:attrName>
                                        </p:attrNameLst>
                                      </p:cBhvr>
                                      <p:tavLst>
                                        <p:tav tm="0">
                                          <p:val>
                                            <p:strVal val="0"/>
                                          </p:val>
                                        </p:tav>
                                        <p:tav tm="100000">
                                          <p:val>
                                            <p:strVal val="#ppt_h"/>
                                          </p:val>
                                        </p:tav>
                                      </p:tavLst>
                                    </p:anim>
                                  </p:childTnLst>
                                </p:cTn>
                              </p:par>
                            </p:childTnLst>
                          </p:cTn>
                        </p:par>
                        <p:par>
                          <p:cTn id="108" fill="hold">
                            <p:stCondLst>
                              <p:cond delay="1300"/>
                            </p:stCondLst>
                            <p:childTnLst>
                              <p:par>
                                <p:cTn id="109" presetID="23" presetClass="entr" presetSubtype="16" fill="hold" nodeType="afterEffect">
                                  <p:stCondLst>
                                    <p:cond delay="0"/>
                                  </p:stCondLst>
                                  <p:childTnLst>
                                    <p:set>
                                      <p:cBhvr>
                                        <p:cTn id="110" dur="1" fill="hold">
                                          <p:stCondLst>
                                            <p:cond delay="0"/>
                                          </p:stCondLst>
                                        </p:cTn>
                                        <p:tgtEl>
                                          <p:spTgt spid="596">
                                            <p:txEl>
                                              <p:pRg st="5" end="5"/>
                                            </p:txEl>
                                          </p:spTgt>
                                        </p:tgtEl>
                                        <p:attrNameLst>
                                          <p:attrName>style.visibility</p:attrName>
                                        </p:attrNameLst>
                                      </p:cBhvr>
                                      <p:to>
                                        <p:strVal val="visible"/>
                                      </p:to>
                                    </p:set>
                                    <p:anim calcmode="lin" valueType="num">
                                      <p:cBhvr additive="base">
                                        <p:cTn id="111" dur="100"/>
                                        <p:tgtEl>
                                          <p:spTgt spid="596">
                                            <p:txEl>
                                              <p:pRg st="5" end="5"/>
                                            </p:txEl>
                                          </p:spTgt>
                                        </p:tgtEl>
                                        <p:attrNameLst>
                                          <p:attrName>ppt_w</p:attrName>
                                        </p:attrNameLst>
                                      </p:cBhvr>
                                      <p:tavLst>
                                        <p:tav tm="0">
                                          <p:val>
                                            <p:strVal val="0"/>
                                          </p:val>
                                        </p:tav>
                                        <p:tav tm="100000">
                                          <p:val>
                                            <p:strVal val="#ppt_w"/>
                                          </p:val>
                                        </p:tav>
                                      </p:tavLst>
                                    </p:anim>
                                    <p:anim calcmode="lin" valueType="num">
                                      <p:cBhvr additive="base">
                                        <p:cTn id="112" dur="100"/>
                                        <p:tgtEl>
                                          <p:spTgt spid="596">
                                            <p:txEl>
                                              <p:pRg st="5" end="5"/>
                                            </p:txEl>
                                          </p:spTgt>
                                        </p:tgtEl>
                                        <p:attrNameLst>
                                          <p:attrName>ppt_h</p:attrName>
                                        </p:attrNameLst>
                                      </p:cBhvr>
                                      <p:tavLst>
                                        <p:tav tm="0">
                                          <p:val>
                                            <p:strVal val="0"/>
                                          </p:val>
                                        </p:tav>
                                        <p:tav tm="100000">
                                          <p:val>
                                            <p:strVal val="#ppt_h"/>
                                          </p:val>
                                        </p:tav>
                                      </p:tavLst>
                                    </p:anim>
                                  </p:childTnLst>
                                </p:cTn>
                              </p:par>
                            </p:childTnLst>
                          </p:cTn>
                        </p:par>
                        <p:par>
                          <p:cTn id="113" fill="hold">
                            <p:stCondLst>
                              <p:cond delay="1400"/>
                            </p:stCondLst>
                            <p:childTnLst>
                              <p:par>
                                <p:cTn id="114" presetID="23" presetClass="entr" presetSubtype="16" fill="hold" nodeType="afterEffect">
                                  <p:stCondLst>
                                    <p:cond delay="0"/>
                                  </p:stCondLst>
                                  <p:childTnLst>
                                    <p:set>
                                      <p:cBhvr>
                                        <p:cTn id="115" dur="1" fill="hold">
                                          <p:stCondLst>
                                            <p:cond delay="0"/>
                                          </p:stCondLst>
                                        </p:cTn>
                                        <p:tgtEl>
                                          <p:spTgt spid="596">
                                            <p:txEl>
                                              <p:pRg st="6" end="6"/>
                                            </p:txEl>
                                          </p:spTgt>
                                        </p:tgtEl>
                                        <p:attrNameLst>
                                          <p:attrName>style.visibility</p:attrName>
                                        </p:attrNameLst>
                                      </p:cBhvr>
                                      <p:to>
                                        <p:strVal val="visible"/>
                                      </p:to>
                                    </p:set>
                                    <p:anim calcmode="lin" valueType="num">
                                      <p:cBhvr additive="base">
                                        <p:cTn id="116" dur="100"/>
                                        <p:tgtEl>
                                          <p:spTgt spid="596">
                                            <p:txEl>
                                              <p:pRg st="6" end="6"/>
                                            </p:txEl>
                                          </p:spTgt>
                                        </p:tgtEl>
                                        <p:attrNameLst>
                                          <p:attrName>ppt_w</p:attrName>
                                        </p:attrNameLst>
                                      </p:cBhvr>
                                      <p:tavLst>
                                        <p:tav tm="0">
                                          <p:val>
                                            <p:strVal val="0"/>
                                          </p:val>
                                        </p:tav>
                                        <p:tav tm="100000">
                                          <p:val>
                                            <p:strVal val="#ppt_w"/>
                                          </p:val>
                                        </p:tav>
                                      </p:tavLst>
                                    </p:anim>
                                    <p:anim calcmode="lin" valueType="num">
                                      <p:cBhvr additive="base">
                                        <p:cTn id="117" dur="100"/>
                                        <p:tgtEl>
                                          <p:spTgt spid="596">
                                            <p:txEl>
                                              <p:pRg st="6" end="6"/>
                                            </p:txEl>
                                          </p:spTgt>
                                        </p:tgtEl>
                                        <p:attrNameLst>
                                          <p:attrName>ppt_h</p:attrName>
                                        </p:attrNameLst>
                                      </p:cBhvr>
                                      <p:tavLst>
                                        <p:tav tm="0">
                                          <p:val>
                                            <p:strVal val="0"/>
                                          </p:val>
                                        </p:tav>
                                        <p:tav tm="100000">
                                          <p:val>
                                            <p:strVal val="#ppt_h"/>
                                          </p:val>
                                        </p:tav>
                                      </p:tavLst>
                                    </p:anim>
                                  </p:childTnLst>
                                </p:cTn>
                              </p:par>
                            </p:childTnLst>
                          </p:cTn>
                        </p:par>
                        <p:par>
                          <p:cTn id="118" fill="hold">
                            <p:stCondLst>
                              <p:cond delay="1500"/>
                            </p:stCondLst>
                            <p:childTnLst>
                              <p:par>
                                <p:cTn id="119" presetID="23" presetClass="entr" presetSubtype="16" fill="hold" nodeType="afterEffect">
                                  <p:stCondLst>
                                    <p:cond delay="0"/>
                                  </p:stCondLst>
                                  <p:childTnLst>
                                    <p:set>
                                      <p:cBhvr>
                                        <p:cTn id="120" dur="1" fill="hold">
                                          <p:stCondLst>
                                            <p:cond delay="0"/>
                                          </p:stCondLst>
                                        </p:cTn>
                                        <p:tgtEl>
                                          <p:spTgt spid="596">
                                            <p:txEl>
                                              <p:pRg st="7" end="7"/>
                                            </p:txEl>
                                          </p:spTgt>
                                        </p:tgtEl>
                                        <p:attrNameLst>
                                          <p:attrName>style.visibility</p:attrName>
                                        </p:attrNameLst>
                                      </p:cBhvr>
                                      <p:to>
                                        <p:strVal val="visible"/>
                                      </p:to>
                                    </p:set>
                                    <p:anim calcmode="lin" valueType="num">
                                      <p:cBhvr additive="base">
                                        <p:cTn id="121" dur="100"/>
                                        <p:tgtEl>
                                          <p:spTgt spid="596">
                                            <p:txEl>
                                              <p:pRg st="7" end="7"/>
                                            </p:txEl>
                                          </p:spTgt>
                                        </p:tgtEl>
                                        <p:attrNameLst>
                                          <p:attrName>ppt_w</p:attrName>
                                        </p:attrNameLst>
                                      </p:cBhvr>
                                      <p:tavLst>
                                        <p:tav tm="0">
                                          <p:val>
                                            <p:strVal val="0"/>
                                          </p:val>
                                        </p:tav>
                                        <p:tav tm="100000">
                                          <p:val>
                                            <p:strVal val="#ppt_w"/>
                                          </p:val>
                                        </p:tav>
                                      </p:tavLst>
                                    </p:anim>
                                    <p:anim calcmode="lin" valueType="num">
                                      <p:cBhvr additive="base">
                                        <p:cTn id="122" dur="100"/>
                                        <p:tgtEl>
                                          <p:spTgt spid="596">
                                            <p:txEl>
                                              <p:pRg st="7" end="7"/>
                                            </p:txEl>
                                          </p:spTgt>
                                        </p:tgtEl>
                                        <p:attrNameLst>
                                          <p:attrName>ppt_h</p:attrName>
                                        </p:attrNameLst>
                                      </p:cBhvr>
                                      <p:tavLst>
                                        <p:tav tm="0">
                                          <p:val>
                                            <p:strVal val="0"/>
                                          </p:val>
                                        </p:tav>
                                        <p:tav tm="100000">
                                          <p:val>
                                            <p:strVal val="#ppt_h"/>
                                          </p:val>
                                        </p:tav>
                                      </p:tavLst>
                                    </p:anim>
                                  </p:childTnLst>
                                </p:cTn>
                              </p:par>
                            </p:childTnLst>
                          </p:cTn>
                        </p:par>
                        <p:par>
                          <p:cTn id="123" fill="hold">
                            <p:stCondLst>
                              <p:cond delay="1600"/>
                            </p:stCondLst>
                            <p:childTnLst>
                              <p:par>
                                <p:cTn id="124" presetID="23" presetClass="entr" presetSubtype="16" fill="hold" nodeType="afterEffect">
                                  <p:stCondLst>
                                    <p:cond delay="0"/>
                                  </p:stCondLst>
                                  <p:childTnLst>
                                    <p:set>
                                      <p:cBhvr>
                                        <p:cTn id="125" dur="1" fill="hold">
                                          <p:stCondLst>
                                            <p:cond delay="0"/>
                                          </p:stCondLst>
                                        </p:cTn>
                                        <p:tgtEl>
                                          <p:spTgt spid="596">
                                            <p:txEl>
                                              <p:pRg st="8" end="8"/>
                                            </p:txEl>
                                          </p:spTgt>
                                        </p:tgtEl>
                                        <p:attrNameLst>
                                          <p:attrName>style.visibility</p:attrName>
                                        </p:attrNameLst>
                                      </p:cBhvr>
                                      <p:to>
                                        <p:strVal val="visible"/>
                                      </p:to>
                                    </p:set>
                                    <p:anim calcmode="lin" valueType="num">
                                      <p:cBhvr additive="base">
                                        <p:cTn id="126" dur="100"/>
                                        <p:tgtEl>
                                          <p:spTgt spid="596">
                                            <p:txEl>
                                              <p:pRg st="8" end="8"/>
                                            </p:txEl>
                                          </p:spTgt>
                                        </p:tgtEl>
                                        <p:attrNameLst>
                                          <p:attrName>ppt_w</p:attrName>
                                        </p:attrNameLst>
                                      </p:cBhvr>
                                      <p:tavLst>
                                        <p:tav tm="0">
                                          <p:val>
                                            <p:strVal val="0"/>
                                          </p:val>
                                        </p:tav>
                                        <p:tav tm="100000">
                                          <p:val>
                                            <p:strVal val="#ppt_w"/>
                                          </p:val>
                                        </p:tav>
                                      </p:tavLst>
                                    </p:anim>
                                    <p:anim calcmode="lin" valueType="num">
                                      <p:cBhvr additive="base">
                                        <p:cTn id="127" dur="100"/>
                                        <p:tgtEl>
                                          <p:spTgt spid="596">
                                            <p:txEl>
                                              <p:pRg st="8" end="8"/>
                                            </p:txEl>
                                          </p:spTgt>
                                        </p:tgtEl>
                                        <p:attrNameLst>
                                          <p:attrName>ppt_h</p:attrName>
                                        </p:attrNameLst>
                                      </p:cBhvr>
                                      <p:tavLst>
                                        <p:tav tm="0">
                                          <p:val>
                                            <p:strVal val="0"/>
                                          </p:val>
                                        </p:tav>
                                        <p:tav tm="100000">
                                          <p:val>
                                            <p:strVal val="#ppt_h"/>
                                          </p:val>
                                        </p:tav>
                                      </p:tavLst>
                                    </p:anim>
                                  </p:childTnLst>
                                </p:cTn>
                              </p:par>
                            </p:childTnLst>
                          </p:cTn>
                        </p:par>
                        <p:par>
                          <p:cTn id="128" fill="hold">
                            <p:stCondLst>
                              <p:cond delay="1700"/>
                            </p:stCondLst>
                            <p:childTnLst>
                              <p:par>
                                <p:cTn id="129" presetID="23" presetClass="entr" presetSubtype="16" fill="hold" nodeType="afterEffect">
                                  <p:stCondLst>
                                    <p:cond delay="0"/>
                                  </p:stCondLst>
                                  <p:childTnLst>
                                    <p:set>
                                      <p:cBhvr>
                                        <p:cTn id="130" dur="1" fill="hold">
                                          <p:stCondLst>
                                            <p:cond delay="0"/>
                                          </p:stCondLst>
                                        </p:cTn>
                                        <p:tgtEl>
                                          <p:spTgt spid="588"/>
                                        </p:tgtEl>
                                        <p:attrNameLst>
                                          <p:attrName>style.visibility</p:attrName>
                                        </p:attrNameLst>
                                      </p:cBhvr>
                                      <p:to>
                                        <p:strVal val="visible"/>
                                      </p:to>
                                    </p:set>
                                    <p:anim calcmode="lin" valueType="num">
                                      <p:cBhvr additive="base">
                                        <p:cTn id="131" dur="100"/>
                                        <p:tgtEl>
                                          <p:spTgt spid="588"/>
                                        </p:tgtEl>
                                        <p:attrNameLst>
                                          <p:attrName>ppt_w</p:attrName>
                                        </p:attrNameLst>
                                      </p:cBhvr>
                                      <p:tavLst>
                                        <p:tav tm="0">
                                          <p:val>
                                            <p:strVal val="0"/>
                                          </p:val>
                                        </p:tav>
                                        <p:tav tm="100000">
                                          <p:val>
                                            <p:strVal val="#ppt_w"/>
                                          </p:val>
                                        </p:tav>
                                      </p:tavLst>
                                    </p:anim>
                                    <p:anim calcmode="lin" valueType="num">
                                      <p:cBhvr additive="base">
                                        <p:cTn id="132" dur="100"/>
                                        <p:tgtEl>
                                          <p:spTgt spid="588"/>
                                        </p:tgtEl>
                                        <p:attrNameLst>
                                          <p:attrName>ppt_h</p:attrName>
                                        </p:attrNameLst>
                                      </p:cBhvr>
                                      <p:tavLst>
                                        <p:tav tm="0">
                                          <p:val>
                                            <p:strVal val="0"/>
                                          </p:val>
                                        </p:tav>
                                        <p:tav tm="100000">
                                          <p:val>
                                            <p:strVal val="#ppt_h"/>
                                          </p:val>
                                        </p:tav>
                                      </p:tavLst>
                                    </p:anim>
                                  </p:childTnLst>
                                </p:cTn>
                              </p:par>
                            </p:childTnLst>
                          </p:cTn>
                        </p:par>
                        <p:par>
                          <p:cTn id="133" fill="hold">
                            <p:stCondLst>
                              <p:cond delay="1800"/>
                            </p:stCondLst>
                            <p:childTnLst>
                              <p:par>
                                <p:cTn id="134" presetID="23" presetClass="entr" presetSubtype="16" fill="hold" nodeType="afterEffect">
                                  <p:stCondLst>
                                    <p:cond delay="0"/>
                                  </p:stCondLst>
                                  <p:childTnLst>
                                    <p:set>
                                      <p:cBhvr>
                                        <p:cTn id="135" dur="1" fill="hold">
                                          <p:stCondLst>
                                            <p:cond delay="0"/>
                                          </p:stCondLst>
                                        </p:cTn>
                                        <p:tgtEl>
                                          <p:spTgt spid="589"/>
                                        </p:tgtEl>
                                        <p:attrNameLst>
                                          <p:attrName>style.visibility</p:attrName>
                                        </p:attrNameLst>
                                      </p:cBhvr>
                                      <p:to>
                                        <p:strVal val="visible"/>
                                      </p:to>
                                    </p:set>
                                    <p:anim calcmode="lin" valueType="num">
                                      <p:cBhvr additive="base">
                                        <p:cTn id="136" dur="100"/>
                                        <p:tgtEl>
                                          <p:spTgt spid="589"/>
                                        </p:tgtEl>
                                        <p:attrNameLst>
                                          <p:attrName>ppt_w</p:attrName>
                                        </p:attrNameLst>
                                      </p:cBhvr>
                                      <p:tavLst>
                                        <p:tav tm="0">
                                          <p:val>
                                            <p:strVal val="0"/>
                                          </p:val>
                                        </p:tav>
                                        <p:tav tm="100000">
                                          <p:val>
                                            <p:strVal val="#ppt_w"/>
                                          </p:val>
                                        </p:tav>
                                      </p:tavLst>
                                    </p:anim>
                                    <p:anim calcmode="lin" valueType="num">
                                      <p:cBhvr additive="base">
                                        <p:cTn id="137" dur="100"/>
                                        <p:tgtEl>
                                          <p:spTgt spid="589"/>
                                        </p:tgtEl>
                                        <p:attrNameLst>
                                          <p:attrName>ppt_h</p:attrName>
                                        </p:attrNameLst>
                                      </p:cBhvr>
                                      <p:tavLst>
                                        <p:tav tm="0">
                                          <p:val>
                                            <p:strVal val="0"/>
                                          </p:val>
                                        </p:tav>
                                        <p:tav tm="100000">
                                          <p:val>
                                            <p:strVal val="#ppt_h"/>
                                          </p:val>
                                        </p:tav>
                                      </p:tavLst>
                                    </p:anim>
                                  </p:childTnLst>
                                </p:cTn>
                              </p:par>
                            </p:childTnLst>
                          </p:cTn>
                        </p:par>
                        <p:par>
                          <p:cTn id="138" fill="hold">
                            <p:stCondLst>
                              <p:cond delay="1900"/>
                            </p:stCondLst>
                            <p:childTnLst>
                              <p:par>
                                <p:cTn id="139" presetID="23" presetClass="entr" presetSubtype="16" fill="hold" nodeType="afterEffect">
                                  <p:stCondLst>
                                    <p:cond delay="0"/>
                                  </p:stCondLst>
                                  <p:childTnLst>
                                    <p:set>
                                      <p:cBhvr>
                                        <p:cTn id="140" dur="1" fill="hold">
                                          <p:stCondLst>
                                            <p:cond delay="0"/>
                                          </p:stCondLst>
                                        </p:cTn>
                                        <p:tgtEl>
                                          <p:spTgt spid="590"/>
                                        </p:tgtEl>
                                        <p:attrNameLst>
                                          <p:attrName>style.visibility</p:attrName>
                                        </p:attrNameLst>
                                      </p:cBhvr>
                                      <p:to>
                                        <p:strVal val="visible"/>
                                      </p:to>
                                    </p:set>
                                    <p:anim calcmode="lin" valueType="num">
                                      <p:cBhvr additive="base">
                                        <p:cTn id="141" dur="100"/>
                                        <p:tgtEl>
                                          <p:spTgt spid="590"/>
                                        </p:tgtEl>
                                        <p:attrNameLst>
                                          <p:attrName>ppt_w</p:attrName>
                                        </p:attrNameLst>
                                      </p:cBhvr>
                                      <p:tavLst>
                                        <p:tav tm="0">
                                          <p:val>
                                            <p:strVal val="0"/>
                                          </p:val>
                                        </p:tav>
                                        <p:tav tm="100000">
                                          <p:val>
                                            <p:strVal val="#ppt_w"/>
                                          </p:val>
                                        </p:tav>
                                      </p:tavLst>
                                    </p:anim>
                                    <p:anim calcmode="lin" valueType="num">
                                      <p:cBhvr additive="base">
                                        <p:cTn id="142" dur="100"/>
                                        <p:tgtEl>
                                          <p:spTgt spid="590"/>
                                        </p:tgtEl>
                                        <p:attrNameLst>
                                          <p:attrName>ppt_h</p:attrName>
                                        </p:attrNameLst>
                                      </p:cBhvr>
                                      <p:tavLst>
                                        <p:tav tm="0">
                                          <p:val>
                                            <p:strVal val="0"/>
                                          </p:val>
                                        </p:tav>
                                        <p:tav tm="100000">
                                          <p:val>
                                            <p:strVal val="#ppt_h"/>
                                          </p:val>
                                        </p:tav>
                                      </p:tavLst>
                                    </p:anim>
                                  </p:childTnLst>
                                </p:cTn>
                              </p:par>
                            </p:childTnLst>
                          </p:cTn>
                        </p:par>
                        <p:par>
                          <p:cTn id="143" fill="hold">
                            <p:stCondLst>
                              <p:cond delay="2000"/>
                            </p:stCondLst>
                            <p:childTnLst>
                              <p:par>
                                <p:cTn id="144" presetID="23" presetClass="entr" presetSubtype="16" fill="hold" nodeType="afterEffect">
                                  <p:stCondLst>
                                    <p:cond delay="0"/>
                                  </p:stCondLst>
                                  <p:childTnLst>
                                    <p:set>
                                      <p:cBhvr>
                                        <p:cTn id="145" dur="1" fill="hold">
                                          <p:stCondLst>
                                            <p:cond delay="0"/>
                                          </p:stCondLst>
                                        </p:cTn>
                                        <p:tgtEl>
                                          <p:spTgt spid="591"/>
                                        </p:tgtEl>
                                        <p:attrNameLst>
                                          <p:attrName>style.visibility</p:attrName>
                                        </p:attrNameLst>
                                      </p:cBhvr>
                                      <p:to>
                                        <p:strVal val="visible"/>
                                      </p:to>
                                    </p:set>
                                    <p:anim calcmode="lin" valueType="num">
                                      <p:cBhvr additive="base">
                                        <p:cTn id="146" dur="100"/>
                                        <p:tgtEl>
                                          <p:spTgt spid="591"/>
                                        </p:tgtEl>
                                        <p:attrNameLst>
                                          <p:attrName>ppt_w</p:attrName>
                                        </p:attrNameLst>
                                      </p:cBhvr>
                                      <p:tavLst>
                                        <p:tav tm="0">
                                          <p:val>
                                            <p:strVal val="0"/>
                                          </p:val>
                                        </p:tav>
                                        <p:tav tm="100000">
                                          <p:val>
                                            <p:strVal val="#ppt_w"/>
                                          </p:val>
                                        </p:tav>
                                      </p:tavLst>
                                    </p:anim>
                                    <p:anim calcmode="lin" valueType="num">
                                      <p:cBhvr additive="base">
                                        <p:cTn id="147" dur="100"/>
                                        <p:tgtEl>
                                          <p:spTgt spid="591"/>
                                        </p:tgtEl>
                                        <p:attrNameLst>
                                          <p:attrName>ppt_h</p:attrName>
                                        </p:attrNameLst>
                                      </p:cBhvr>
                                      <p:tavLst>
                                        <p:tav tm="0">
                                          <p:val>
                                            <p:strVal val="0"/>
                                          </p:val>
                                        </p:tav>
                                        <p:tav tm="100000">
                                          <p:val>
                                            <p:strVal val="#ppt_h"/>
                                          </p:val>
                                        </p:tav>
                                      </p:tavLst>
                                    </p:anim>
                                  </p:childTnLst>
                                </p:cTn>
                              </p:par>
                            </p:childTnLst>
                          </p:cTn>
                        </p:par>
                        <p:par>
                          <p:cTn id="148" fill="hold">
                            <p:stCondLst>
                              <p:cond delay="2100"/>
                            </p:stCondLst>
                            <p:childTnLst>
                              <p:par>
                                <p:cTn id="149" presetID="23" presetClass="entr" presetSubtype="16" fill="hold" nodeType="afterEffect">
                                  <p:stCondLst>
                                    <p:cond delay="0"/>
                                  </p:stCondLst>
                                  <p:childTnLst>
                                    <p:set>
                                      <p:cBhvr>
                                        <p:cTn id="150" dur="1" fill="hold">
                                          <p:stCondLst>
                                            <p:cond delay="0"/>
                                          </p:stCondLst>
                                        </p:cTn>
                                        <p:tgtEl>
                                          <p:spTgt spid="592">
                                            <p:txEl>
                                              <p:pRg st="0" end="0"/>
                                            </p:txEl>
                                          </p:spTgt>
                                        </p:tgtEl>
                                        <p:attrNameLst>
                                          <p:attrName>style.visibility</p:attrName>
                                        </p:attrNameLst>
                                      </p:cBhvr>
                                      <p:to>
                                        <p:strVal val="visible"/>
                                      </p:to>
                                    </p:set>
                                    <p:anim calcmode="lin" valueType="num">
                                      <p:cBhvr additive="base">
                                        <p:cTn id="151" dur="100"/>
                                        <p:tgtEl>
                                          <p:spTgt spid="592">
                                            <p:txEl>
                                              <p:pRg st="0" end="0"/>
                                            </p:txEl>
                                          </p:spTgt>
                                        </p:tgtEl>
                                        <p:attrNameLst>
                                          <p:attrName>ppt_w</p:attrName>
                                        </p:attrNameLst>
                                      </p:cBhvr>
                                      <p:tavLst>
                                        <p:tav tm="0">
                                          <p:val>
                                            <p:strVal val="0"/>
                                          </p:val>
                                        </p:tav>
                                        <p:tav tm="100000">
                                          <p:val>
                                            <p:strVal val="#ppt_w"/>
                                          </p:val>
                                        </p:tav>
                                      </p:tavLst>
                                    </p:anim>
                                    <p:anim calcmode="lin" valueType="num">
                                      <p:cBhvr additive="base">
                                        <p:cTn id="152" dur="100"/>
                                        <p:tgtEl>
                                          <p:spTgt spid="592">
                                            <p:txEl>
                                              <p:pRg st="0" end="0"/>
                                            </p:txEl>
                                          </p:spTgt>
                                        </p:tgtEl>
                                        <p:attrNameLst>
                                          <p:attrName>ppt_h</p:attrName>
                                        </p:attrNameLst>
                                      </p:cBhvr>
                                      <p:tavLst>
                                        <p:tav tm="0">
                                          <p:val>
                                            <p:strVal val="0"/>
                                          </p:val>
                                        </p:tav>
                                        <p:tav tm="100000">
                                          <p:val>
                                            <p:strVal val="#ppt_h"/>
                                          </p:val>
                                        </p:tav>
                                      </p:tavLst>
                                    </p:anim>
                                  </p:childTnLst>
                                </p:cTn>
                              </p:par>
                            </p:childTnLst>
                          </p:cTn>
                        </p:par>
                        <p:par>
                          <p:cTn id="153" fill="hold">
                            <p:stCondLst>
                              <p:cond delay="2200"/>
                            </p:stCondLst>
                            <p:childTnLst>
                              <p:par>
                                <p:cTn id="154" presetID="23" presetClass="entr" presetSubtype="16" fill="hold" nodeType="afterEffect">
                                  <p:stCondLst>
                                    <p:cond delay="0"/>
                                  </p:stCondLst>
                                  <p:childTnLst>
                                    <p:set>
                                      <p:cBhvr>
                                        <p:cTn id="155" dur="1" fill="hold">
                                          <p:stCondLst>
                                            <p:cond delay="0"/>
                                          </p:stCondLst>
                                        </p:cTn>
                                        <p:tgtEl>
                                          <p:spTgt spid="592">
                                            <p:txEl>
                                              <p:pRg st="1" end="1"/>
                                            </p:txEl>
                                          </p:spTgt>
                                        </p:tgtEl>
                                        <p:attrNameLst>
                                          <p:attrName>style.visibility</p:attrName>
                                        </p:attrNameLst>
                                      </p:cBhvr>
                                      <p:to>
                                        <p:strVal val="visible"/>
                                      </p:to>
                                    </p:set>
                                    <p:anim calcmode="lin" valueType="num">
                                      <p:cBhvr additive="base">
                                        <p:cTn id="156" dur="100"/>
                                        <p:tgtEl>
                                          <p:spTgt spid="592">
                                            <p:txEl>
                                              <p:pRg st="1" end="1"/>
                                            </p:txEl>
                                          </p:spTgt>
                                        </p:tgtEl>
                                        <p:attrNameLst>
                                          <p:attrName>ppt_w</p:attrName>
                                        </p:attrNameLst>
                                      </p:cBhvr>
                                      <p:tavLst>
                                        <p:tav tm="0">
                                          <p:val>
                                            <p:strVal val="0"/>
                                          </p:val>
                                        </p:tav>
                                        <p:tav tm="100000">
                                          <p:val>
                                            <p:strVal val="#ppt_w"/>
                                          </p:val>
                                        </p:tav>
                                      </p:tavLst>
                                    </p:anim>
                                    <p:anim calcmode="lin" valueType="num">
                                      <p:cBhvr additive="base">
                                        <p:cTn id="157" dur="100"/>
                                        <p:tgtEl>
                                          <p:spTgt spid="592">
                                            <p:txEl>
                                              <p:pRg st="1" end="1"/>
                                            </p:txEl>
                                          </p:spTgt>
                                        </p:tgtEl>
                                        <p:attrNameLst>
                                          <p:attrName>ppt_h</p:attrName>
                                        </p:attrNameLst>
                                      </p:cBhvr>
                                      <p:tavLst>
                                        <p:tav tm="0">
                                          <p:val>
                                            <p:strVal val="0"/>
                                          </p:val>
                                        </p:tav>
                                        <p:tav tm="100000">
                                          <p:val>
                                            <p:strVal val="#ppt_h"/>
                                          </p:val>
                                        </p:tav>
                                      </p:tavLst>
                                    </p:anim>
                                  </p:childTnLst>
                                </p:cTn>
                              </p:par>
                            </p:childTnLst>
                          </p:cTn>
                        </p:par>
                        <p:par>
                          <p:cTn id="158" fill="hold">
                            <p:stCondLst>
                              <p:cond delay="2300"/>
                            </p:stCondLst>
                            <p:childTnLst>
                              <p:par>
                                <p:cTn id="159" presetID="23" presetClass="entr" presetSubtype="16" fill="hold" nodeType="afterEffect">
                                  <p:stCondLst>
                                    <p:cond delay="0"/>
                                  </p:stCondLst>
                                  <p:childTnLst>
                                    <p:set>
                                      <p:cBhvr>
                                        <p:cTn id="160" dur="1" fill="hold">
                                          <p:stCondLst>
                                            <p:cond delay="0"/>
                                          </p:stCondLst>
                                        </p:cTn>
                                        <p:tgtEl>
                                          <p:spTgt spid="592">
                                            <p:txEl>
                                              <p:pRg st="2" end="2"/>
                                            </p:txEl>
                                          </p:spTgt>
                                        </p:tgtEl>
                                        <p:attrNameLst>
                                          <p:attrName>style.visibility</p:attrName>
                                        </p:attrNameLst>
                                      </p:cBhvr>
                                      <p:to>
                                        <p:strVal val="visible"/>
                                      </p:to>
                                    </p:set>
                                    <p:anim calcmode="lin" valueType="num">
                                      <p:cBhvr additive="base">
                                        <p:cTn id="161" dur="100"/>
                                        <p:tgtEl>
                                          <p:spTgt spid="592">
                                            <p:txEl>
                                              <p:pRg st="2" end="2"/>
                                            </p:txEl>
                                          </p:spTgt>
                                        </p:tgtEl>
                                        <p:attrNameLst>
                                          <p:attrName>ppt_w</p:attrName>
                                        </p:attrNameLst>
                                      </p:cBhvr>
                                      <p:tavLst>
                                        <p:tav tm="0">
                                          <p:val>
                                            <p:strVal val="0"/>
                                          </p:val>
                                        </p:tav>
                                        <p:tav tm="100000">
                                          <p:val>
                                            <p:strVal val="#ppt_w"/>
                                          </p:val>
                                        </p:tav>
                                      </p:tavLst>
                                    </p:anim>
                                    <p:anim calcmode="lin" valueType="num">
                                      <p:cBhvr additive="base">
                                        <p:cTn id="162" dur="100"/>
                                        <p:tgtEl>
                                          <p:spTgt spid="592">
                                            <p:txEl>
                                              <p:pRg st="2" end="2"/>
                                            </p:txEl>
                                          </p:spTgt>
                                        </p:tgtEl>
                                        <p:attrNameLst>
                                          <p:attrName>ppt_h</p:attrName>
                                        </p:attrNameLst>
                                      </p:cBhvr>
                                      <p:tavLst>
                                        <p:tav tm="0">
                                          <p:val>
                                            <p:strVal val="0"/>
                                          </p:val>
                                        </p:tav>
                                        <p:tav tm="100000">
                                          <p:val>
                                            <p:strVal val="#ppt_h"/>
                                          </p:val>
                                        </p:tav>
                                      </p:tavLst>
                                    </p:anim>
                                  </p:childTnLst>
                                </p:cTn>
                              </p:par>
                            </p:childTnLst>
                          </p:cTn>
                        </p:par>
                        <p:par>
                          <p:cTn id="163" fill="hold">
                            <p:stCondLst>
                              <p:cond delay="2400"/>
                            </p:stCondLst>
                            <p:childTnLst>
                              <p:par>
                                <p:cTn id="164" presetID="23" presetClass="entr" presetSubtype="16" fill="hold" nodeType="afterEffect">
                                  <p:stCondLst>
                                    <p:cond delay="0"/>
                                  </p:stCondLst>
                                  <p:childTnLst>
                                    <p:set>
                                      <p:cBhvr>
                                        <p:cTn id="165" dur="1" fill="hold">
                                          <p:stCondLst>
                                            <p:cond delay="0"/>
                                          </p:stCondLst>
                                        </p:cTn>
                                        <p:tgtEl>
                                          <p:spTgt spid="592">
                                            <p:txEl>
                                              <p:pRg st="3" end="3"/>
                                            </p:txEl>
                                          </p:spTgt>
                                        </p:tgtEl>
                                        <p:attrNameLst>
                                          <p:attrName>style.visibility</p:attrName>
                                        </p:attrNameLst>
                                      </p:cBhvr>
                                      <p:to>
                                        <p:strVal val="visible"/>
                                      </p:to>
                                    </p:set>
                                    <p:anim calcmode="lin" valueType="num">
                                      <p:cBhvr additive="base">
                                        <p:cTn id="166" dur="100"/>
                                        <p:tgtEl>
                                          <p:spTgt spid="592">
                                            <p:txEl>
                                              <p:pRg st="3" end="3"/>
                                            </p:txEl>
                                          </p:spTgt>
                                        </p:tgtEl>
                                        <p:attrNameLst>
                                          <p:attrName>ppt_w</p:attrName>
                                        </p:attrNameLst>
                                      </p:cBhvr>
                                      <p:tavLst>
                                        <p:tav tm="0">
                                          <p:val>
                                            <p:strVal val="0"/>
                                          </p:val>
                                        </p:tav>
                                        <p:tav tm="100000">
                                          <p:val>
                                            <p:strVal val="#ppt_w"/>
                                          </p:val>
                                        </p:tav>
                                      </p:tavLst>
                                    </p:anim>
                                    <p:anim calcmode="lin" valueType="num">
                                      <p:cBhvr additive="base">
                                        <p:cTn id="167" dur="100"/>
                                        <p:tgtEl>
                                          <p:spTgt spid="592">
                                            <p:txEl>
                                              <p:pRg st="3" end="3"/>
                                            </p:txEl>
                                          </p:spTgt>
                                        </p:tgtEl>
                                        <p:attrNameLst>
                                          <p:attrName>ppt_h</p:attrName>
                                        </p:attrNameLst>
                                      </p:cBhvr>
                                      <p:tavLst>
                                        <p:tav tm="0">
                                          <p:val>
                                            <p:strVal val="0"/>
                                          </p:val>
                                        </p:tav>
                                        <p:tav tm="100000">
                                          <p:val>
                                            <p:strVal val="#ppt_h"/>
                                          </p:val>
                                        </p:tav>
                                      </p:tavLst>
                                    </p:anim>
                                  </p:childTnLst>
                                </p:cTn>
                              </p:par>
                            </p:childTnLst>
                          </p:cTn>
                        </p:par>
                        <p:par>
                          <p:cTn id="168" fill="hold">
                            <p:stCondLst>
                              <p:cond delay="2500"/>
                            </p:stCondLst>
                            <p:childTnLst>
                              <p:par>
                                <p:cTn id="169" presetID="23" presetClass="entr" presetSubtype="16" fill="hold" nodeType="afterEffect">
                                  <p:stCondLst>
                                    <p:cond delay="0"/>
                                  </p:stCondLst>
                                  <p:childTnLst>
                                    <p:set>
                                      <p:cBhvr>
                                        <p:cTn id="170" dur="1" fill="hold">
                                          <p:stCondLst>
                                            <p:cond delay="0"/>
                                          </p:stCondLst>
                                        </p:cTn>
                                        <p:tgtEl>
                                          <p:spTgt spid="592">
                                            <p:txEl>
                                              <p:pRg st="4" end="4"/>
                                            </p:txEl>
                                          </p:spTgt>
                                        </p:tgtEl>
                                        <p:attrNameLst>
                                          <p:attrName>style.visibility</p:attrName>
                                        </p:attrNameLst>
                                      </p:cBhvr>
                                      <p:to>
                                        <p:strVal val="visible"/>
                                      </p:to>
                                    </p:set>
                                    <p:anim calcmode="lin" valueType="num">
                                      <p:cBhvr additive="base">
                                        <p:cTn id="171" dur="100"/>
                                        <p:tgtEl>
                                          <p:spTgt spid="592">
                                            <p:txEl>
                                              <p:pRg st="4" end="4"/>
                                            </p:txEl>
                                          </p:spTgt>
                                        </p:tgtEl>
                                        <p:attrNameLst>
                                          <p:attrName>ppt_w</p:attrName>
                                        </p:attrNameLst>
                                      </p:cBhvr>
                                      <p:tavLst>
                                        <p:tav tm="0">
                                          <p:val>
                                            <p:strVal val="0"/>
                                          </p:val>
                                        </p:tav>
                                        <p:tav tm="100000">
                                          <p:val>
                                            <p:strVal val="#ppt_w"/>
                                          </p:val>
                                        </p:tav>
                                      </p:tavLst>
                                    </p:anim>
                                    <p:anim calcmode="lin" valueType="num">
                                      <p:cBhvr additive="base">
                                        <p:cTn id="172" dur="100"/>
                                        <p:tgtEl>
                                          <p:spTgt spid="592">
                                            <p:txEl>
                                              <p:pRg st="4" end="4"/>
                                            </p:txEl>
                                          </p:spTgt>
                                        </p:tgtEl>
                                        <p:attrNameLst>
                                          <p:attrName>ppt_h</p:attrName>
                                        </p:attrNameLst>
                                      </p:cBhvr>
                                      <p:tavLst>
                                        <p:tav tm="0">
                                          <p:val>
                                            <p:strVal val="0"/>
                                          </p:val>
                                        </p:tav>
                                        <p:tav tm="100000">
                                          <p:val>
                                            <p:strVal val="#ppt_h"/>
                                          </p:val>
                                        </p:tav>
                                      </p:tavLst>
                                    </p:anim>
                                  </p:childTnLst>
                                </p:cTn>
                              </p:par>
                            </p:childTnLst>
                          </p:cTn>
                        </p:par>
                        <p:par>
                          <p:cTn id="173" fill="hold">
                            <p:stCondLst>
                              <p:cond delay="2600"/>
                            </p:stCondLst>
                            <p:childTnLst>
                              <p:par>
                                <p:cTn id="174" presetID="23" presetClass="entr" presetSubtype="16" fill="hold" nodeType="afterEffect">
                                  <p:stCondLst>
                                    <p:cond delay="0"/>
                                  </p:stCondLst>
                                  <p:childTnLst>
                                    <p:set>
                                      <p:cBhvr>
                                        <p:cTn id="175" dur="1" fill="hold">
                                          <p:stCondLst>
                                            <p:cond delay="0"/>
                                          </p:stCondLst>
                                        </p:cTn>
                                        <p:tgtEl>
                                          <p:spTgt spid="592">
                                            <p:txEl>
                                              <p:pRg st="5" end="5"/>
                                            </p:txEl>
                                          </p:spTgt>
                                        </p:tgtEl>
                                        <p:attrNameLst>
                                          <p:attrName>style.visibility</p:attrName>
                                        </p:attrNameLst>
                                      </p:cBhvr>
                                      <p:to>
                                        <p:strVal val="visible"/>
                                      </p:to>
                                    </p:set>
                                    <p:anim calcmode="lin" valueType="num">
                                      <p:cBhvr additive="base">
                                        <p:cTn id="176" dur="100"/>
                                        <p:tgtEl>
                                          <p:spTgt spid="592">
                                            <p:txEl>
                                              <p:pRg st="5" end="5"/>
                                            </p:txEl>
                                          </p:spTgt>
                                        </p:tgtEl>
                                        <p:attrNameLst>
                                          <p:attrName>ppt_w</p:attrName>
                                        </p:attrNameLst>
                                      </p:cBhvr>
                                      <p:tavLst>
                                        <p:tav tm="0">
                                          <p:val>
                                            <p:strVal val="0"/>
                                          </p:val>
                                        </p:tav>
                                        <p:tav tm="100000">
                                          <p:val>
                                            <p:strVal val="#ppt_w"/>
                                          </p:val>
                                        </p:tav>
                                      </p:tavLst>
                                    </p:anim>
                                    <p:anim calcmode="lin" valueType="num">
                                      <p:cBhvr additive="base">
                                        <p:cTn id="177" dur="100"/>
                                        <p:tgtEl>
                                          <p:spTgt spid="592">
                                            <p:txEl>
                                              <p:pRg st="5" end="5"/>
                                            </p:txEl>
                                          </p:spTgt>
                                        </p:tgtEl>
                                        <p:attrNameLst>
                                          <p:attrName>ppt_h</p:attrName>
                                        </p:attrNameLst>
                                      </p:cBhvr>
                                      <p:tavLst>
                                        <p:tav tm="0">
                                          <p:val>
                                            <p:strVal val="0"/>
                                          </p:val>
                                        </p:tav>
                                        <p:tav tm="100000">
                                          <p:val>
                                            <p:strVal val="#ppt_h"/>
                                          </p:val>
                                        </p:tav>
                                      </p:tavLst>
                                    </p:anim>
                                  </p:childTnLst>
                                </p:cTn>
                              </p:par>
                            </p:childTnLst>
                          </p:cTn>
                        </p:par>
                        <p:par>
                          <p:cTn id="178" fill="hold">
                            <p:stCondLst>
                              <p:cond delay="2700"/>
                            </p:stCondLst>
                            <p:childTnLst>
                              <p:par>
                                <p:cTn id="179" presetID="23" presetClass="entr" presetSubtype="16" fill="hold" nodeType="afterEffect">
                                  <p:stCondLst>
                                    <p:cond delay="0"/>
                                  </p:stCondLst>
                                  <p:childTnLst>
                                    <p:set>
                                      <p:cBhvr>
                                        <p:cTn id="180" dur="1" fill="hold">
                                          <p:stCondLst>
                                            <p:cond delay="0"/>
                                          </p:stCondLst>
                                        </p:cTn>
                                        <p:tgtEl>
                                          <p:spTgt spid="592">
                                            <p:txEl>
                                              <p:pRg st="6" end="6"/>
                                            </p:txEl>
                                          </p:spTgt>
                                        </p:tgtEl>
                                        <p:attrNameLst>
                                          <p:attrName>style.visibility</p:attrName>
                                        </p:attrNameLst>
                                      </p:cBhvr>
                                      <p:to>
                                        <p:strVal val="visible"/>
                                      </p:to>
                                    </p:set>
                                    <p:anim calcmode="lin" valueType="num">
                                      <p:cBhvr additive="base">
                                        <p:cTn id="181" dur="100"/>
                                        <p:tgtEl>
                                          <p:spTgt spid="592">
                                            <p:txEl>
                                              <p:pRg st="6" end="6"/>
                                            </p:txEl>
                                          </p:spTgt>
                                        </p:tgtEl>
                                        <p:attrNameLst>
                                          <p:attrName>ppt_w</p:attrName>
                                        </p:attrNameLst>
                                      </p:cBhvr>
                                      <p:tavLst>
                                        <p:tav tm="0">
                                          <p:val>
                                            <p:strVal val="0"/>
                                          </p:val>
                                        </p:tav>
                                        <p:tav tm="100000">
                                          <p:val>
                                            <p:strVal val="#ppt_w"/>
                                          </p:val>
                                        </p:tav>
                                      </p:tavLst>
                                    </p:anim>
                                    <p:anim calcmode="lin" valueType="num">
                                      <p:cBhvr additive="base">
                                        <p:cTn id="182" dur="100"/>
                                        <p:tgtEl>
                                          <p:spTgt spid="592">
                                            <p:txEl>
                                              <p:pRg st="6" end="6"/>
                                            </p:txEl>
                                          </p:spTgt>
                                        </p:tgtEl>
                                        <p:attrNameLst>
                                          <p:attrName>ppt_h</p:attrName>
                                        </p:attrNameLst>
                                      </p:cBhvr>
                                      <p:tavLst>
                                        <p:tav tm="0">
                                          <p:val>
                                            <p:strVal val="0"/>
                                          </p:val>
                                        </p:tav>
                                        <p:tav tm="100000">
                                          <p:val>
                                            <p:strVal val="#ppt_h"/>
                                          </p:val>
                                        </p:tav>
                                      </p:tavLst>
                                    </p:anim>
                                  </p:childTnLst>
                                </p:cTn>
                              </p:par>
                            </p:childTnLst>
                          </p:cTn>
                        </p:par>
                        <p:par>
                          <p:cTn id="183" fill="hold">
                            <p:stCondLst>
                              <p:cond delay="2800"/>
                            </p:stCondLst>
                            <p:childTnLst>
                              <p:par>
                                <p:cTn id="184" presetID="23" presetClass="entr" presetSubtype="16" fill="hold" nodeType="afterEffect">
                                  <p:stCondLst>
                                    <p:cond delay="0"/>
                                  </p:stCondLst>
                                  <p:childTnLst>
                                    <p:set>
                                      <p:cBhvr>
                                        <p:cTn id="185" dur="1" fill="hold">
                                          <p:stCondLst>
                                            <p:cond delay="0"/>
                                          </p:stCondLst>
                                        </p:cTn>
                                        <p:tgtEl>
                                          <p:spTgt spid="592">
                                            <p:txEl>
                                              <p:pRg st="7" end="7"/>
                                            </p:txEl>
                                          </p:spTgt>
                                        </p:tgtEl>
                                        <p:attrNameLst>
                                          <p:attrName>style.visibility</p:attrName>
                                        </p:attrNameLst>
                                      </p:cBhvr>
                                      <p:to>
                                        <p:strVal val="visible"/>
                                      </p:to>
                                    </p:set>
                                    <p:anim calcmode="lin" valueType="num">
                                      <p:cBhvr additive="base">
                                        <p:cTn id="186" dur="100"/>
                                        <p:tgtEl>
                                          <p:spTgt spid="592">
                                            <p:txEl>
                                              <p:pRg st="7" end="7"/>
                                            </p:txEl>
                                          </p:spTgt>
                                        </p:tgtEl>
                                        <p:attrNameLst>
                                          <p:attrName>ppt_w</p:attrName>
                                        </p:attrNameLst>
                                      </p:cBhvr>
                                      <p:tavLst>
                                        <p:tav tm="0">
                                          <p:val>
                                            <p:strVal val="0"/>
                                          </p:val>
                                        </p:tav>
                                        <p:tav tm="100000">
                                          <p:val>
                                            <p:strVal val="#ppt_w"/>
                                          </p:val>
                                        </p:tav>
                                      </p:tavLst>
                                    </p:anim>
                                    <p:anim calcmode="lin" valueType="num">
                                      <p:cBhvr additive="base">
                                        <p:cTn id="187" dur="100"/>
                                        <p:tgtEl>
                                          <p:spTgt spid="592">
                                            <p:txEl>
                                              <p:pRg st="7" end="7"/>
                                            </p:txEl>
                                          </p:spTgt>
                                        </p:tgtEl>
                                        <p:attrNameLst>
                                          <p:attrName>ppt_h</p:attrName>
                                        </p:attrNameLst>
                                      </p:cBhvr>
                                      <p:tavLst>
                                        <p:tav tm="0">
                                          <p:val>
                                            <p:strVal val="0"/>
                                          </p:val>
                                        </p:tav>
                                        <p:tav tm="100000">
                                          <p:val>
                                            <p:strVal val="#ppt_h"/>
                                          </p:val>
                                        </p:tav>
                                      </p:tavLst>
                                    </p:anim>
                                  </p:childTnLst>
                                </p:cTn>
                              </p:par>
                            </p:childTnLst>
                          </p:cTn>
                        </p:par>
                        <p:par>
                          <p:cTn id="188" fill="hold">
                            <p:stCondLst>
                              <p:cond delay="2900"/>
                            </p:stCondLst>
                            <p:childTnLst>
                              <p:par>
                                <p:cTn id="189" presetID="23" presetClass="entr" presetSubtype="16" fill="hold" nodeType="afterEffect">
                                  <p:stCondLst>
                                    <p:cond delay="0"/>
                                  </p:stCondLst>
                                  <p:childTnLst>
                                    <p:set>
                                      <p:cBhvr>
                                        <p:cTn id="190" dur="1" fill="hold">
                                          <p:stCondLst>
                                            <p:cond delay="0"/>
                                          </p:stCondLst>
                                        </p:cTn>
                                        <p:tgtEl>
                                          <p:spTgt spid="592">
                                            <p:txEl>
                                              <p:pRg st="8" end="8"/>
                                            </p:txEl>
                                          </p:spTgt>
                                        </p:tgtEl>
                                        <p:attrNameLst>
                                          <p:attrName>style.visibility</p:attrName>
                                        </p:attrNameLst>
                                      </p:cBhvr>
                                      <p:to>
                                        <p:strVal val="visible"/>
                                      </p:to>
                                    </p:set>
                                    <p:anim calcmode="lin" valueType="num">
                                      <p:cBhvr additive="base">
                                        <p:cTn id="191" dur="100"/>
                                        <p:tgtEl>
                                          <p:spTgt spid="592">
                                            <p:txEl>
                                              <p:pRg st="8" end="8"/>
                                            </p:txEl>
                                          </p:spTgt>
                                        </p:tgtEl>
                                        <p:attrNameLst>
                                          <p:attrName>ppt_w</p:attrName>
                                        </p:attrNameLst>
                                      </p:cBhvr>
                                      <p:tavLst>
                                        <p:tav tm="0">
                                          <p:val>
                                            <p:strVal val="0"/>
                                          </p:val>
                                        </p:tav>
                                        <p:tav tm="100000">
                                          <p:val>
                                            <p:strVal val="#ppt_w"/>
                                          </p:val>
                                        </p:tav>
                                      </p:tavLst>
                                    </p:anim>
                                    <p:anim calcmode="lin" valueType="num">
                                      <p:cBhvr additive="base">
                                        <p:cTn id="192" dur="100"/>
                                        <p:tgtEl>
                                          <p:spTgt spid="592">
                                            <p:txEl>
                                              <p:pRg st="8" end="8"/>
                                            </p:txEl>
                                          </p:spTgt>
                                        </p:tgtEl>
                                        <p:attrNameLst>
                                          <p:attrName>ppt_h</p:attrName>
                                        </p:attrNameLst>
                                      </p:cBhvr>
                                      <p:tavLst>
                                        <p:tav tm="0">
                                          <p:val>
                                            <p:strVal val="0"/>
                                          </p:val>
                                        </p:tav>
                                        <p:tav tm="100000">
                                          <p:val>
                                            <p:strVal val="#ppt_h"/>
                                          </p:val>
                                        </p:tav>
                                      </p:tavLst>
                                    </p:anim>
                                  </p:childTnLst>
                                </p:cTn>
                              </p:par>
                            </p:childTnLst>
                          </p:cTn>
                        </p:par>
                        <p:par>
                          <p:cTn id="193" fill="hold">
                            <p:stCondLst>
                              <p:cond delay="3000"/>
                            </p:stCondLst>
                            <p:childTnLst>
                              <p:par>
                                <p:cTn id="194" presetID="23" presetClass="entr" presetSubtype="16" fill="hold" nodeType="afterEffect">
                                  <p:stCondLst>
                                    <p:cond delay="0"/>
                                  </p:stCondLst>
                                  <p:childTnLst>
                                    <p:set>
                                      <p:cBhvr>
                                        <p:cTn id="195" dur="1" fill="hold">
                                          <p:stCondLst>
                                            <p:cond delay="0"/>
                                          </p:stCondLst>
                                        </p:cTn>
                                        <p:tgtEl>
                                          <p:spTgt spid="593">
                                            <p:txEl>
                                              <p:pRg st="0" end="0"/>
                                            </p:txEl>
                                          </p:spTgt>
                                        </p:tgtEl>
                                        <p:attrNameLst>
                                          <p:attrName>style.visibility</p:attrName>
                                        </p:attrNameLst>
                                      </p:cBhvr>
                                      <p:to>
                                        <p:strVal val="visible"/>
                                      </p:to>
                                    </p:set>
                                    <p:anim calcmode="lin" valueType="num">
                                      <p:cBhvr additive="base">
                                        <p:cTn id="196" dur="100"/>
                                        <p:tgtEl>
                                          <p:spTgt spid="593">
                                            <p:txEl>
                                              <p:pRg st="0" end="0"/>
                                            </p:txEl>
                                          </p:spTgt>
                                        </p:tgtEl>
                                        <p:attrNameLst>
                                          <p:attrName>ppt_w</p:attrName>
                                        </p:attrNameLst>
                                      </p:cBhvr>
                                      <p:tavLst>
                                        <p:tav tm="0">
                                          <p:val>
                                            <p:strVal val="0"/>
                                          </p:val>
                                        </p:tav>
                                        <p:tav tm="100000">
                                          <p:val>
                                            <p:strVal val="#ppt_w"/>
                                          </p:val>
                                        </p:tav>
                                      </p:tavLst>
                                    </p:anim>
                                    <p:anim calcmode="lin" valueType="num">
                                      <p:cBhvr additive="base">
                                        <p:cTn id="197" dur="100"/>
                                        <p:tgtEl>
                                          <p:spTgt spid="593">
                                            <p:txEl>
                                              <p:pRg st="0" end="0"/>
                                            </p:txEl>
                                          </p:spTgt>
                                        </p:tgtEl>
                                        <p:attrNameLst>
                                          <p:attrName>ppt_h</p:attrName>
                                        </p:attrNameLst>
                                      </p:cBhvr>
                                      <p:tavLst>
                                        <p:tav tm="0">
                                          <p:val>
                                            <p:strVal val="0"/>
                                          </p:val>
                                        </p:tav>
                                        <p:tav tm="100000">
                                          <p:val>
                                            <p:strVal val="#ppt_h"/>
                                          </p:val>
                                        </p:tav>
                                      </p:tavLst>
                                    </p:anim>
                                  </p:childTnLst>
                                </p:cTn>
                              </p:par>
                            </p:childTnLst>
                          </p:cTn>
                        </p:par>
                        <p:par>
                          <p:cTn id="198" fill="hold">
                            <p:stCondLst>
                              <p:cond delay="3100"/>
                            </p:stCondLst>
                            <p:childTnLst>
                              <p:par>
                                <p:cTn id="199" presetID="23" presetClass="entr" presetSubtype="16" fill="hold" nodeType="afterEffect">
                                  <p:stCondLst>
                                    <p:cond delay="0"/>
                                  </p:stCondLst>
                                  <p:childTnLst>
                                    <p:set>
                                      <p:cBhvr>
                                        <p:cTn id="200" dur="1" fill="hold">
                                          <p:stCondLst>
                                            <p:cond delay="0"/>
                                          </p:stCondLst>
                                        </p:cTn>
                                        <p:tgtEl>
                                          <p:spTgt spid="593">
                                            <p:txEl>
                                              <p:pRg st="1" end="1"/>
                                            </p:txEl>
                                          </p:spTgt>
                                        </p:tgtEl>
                                        <p:attrNameLst>
                                          <p:attrName>style.visibility</p:attrName>
                                        </p:attrNameLst>
                                      </p:cBhvr>
                                      <p:to>
                                        <p:strVal val="visible"/>
                                      </p:to>
                                    </p:set>
                                    <p:anim calcmode="lin" valueType="num">
                                      <p:cBhvr additive="base">
                                        <p:cTn id="201" dur="100"/>
                                        <p:tgtEl>
                                          <p:spTgt spid="593">
                                            <p:txEl>
                                              <p:pRg st="1" end="1"/>
                                            </p:txEl>
                                          </p:spTgt>
                                        </p:tgtEl>
                                        <p:attrNameLst>
                                          <p:attrName>ppt_w</p:attrName>
                                        </p:attrNameLst>
                                      </p:cBhvr>
                                      <p:tavLst>
                                        <p:tav tm="0">
                                          <p:val>
                                            <p:strVal val="0"/>
                                          </p:val>
                                        </p:tav>
                                        <p:tav tm="100000">
                                          <p:val>
                                            <p:strVal val="#ppt_w"/>
                                          </p:val>
                                        </p:tav>
                                      </p:tavLst>
                                    </p:anim>
                                    <p:anim calcmode="lin" valueType="num">
                                      <p:cBhvr additive="base">
                                        <p:cTn id="202" dur="100"/>
                                        <p:tgtEl>
                                          <p:spTgt spid="593">
                                            <p:txEl>
                                              <p:pRg st="1" end="1"/>
                                            </p:txEl>
                                          </p:spTgt>
                                        </p:tgtEl>
                                        <p:attrNameLst>
                                          <p:attrName>ppt_h</p:attrName>
                                        </p:attrNameLst>
                                      </p:cBhvr>
                                      <p:tavLst>
                                        <p:tav tm="0">
                                          <p:val>
                                            <p:strVal val="0"/>
                                          </p:val>
                                        </p:tav>
                                        <p:tav tm="100000">
                                          <p:val>
                                            <p:strVal val="#ppt_h"/>
                                          </p:val>
                                        </p:tav>
                                      </p:tavLst>
                                    </p:anim>
                                  </p:childTnLst>
                                </p:cTn>
                              </p:par>
                            </p:childTnLst>
                          </p:cTn>
                        </p:par>
                        <p:par>
                          <p:cTn id="203" fill="hold">
                            <p:stCondLst>
                              <p:cond delay="3200"/>
                            </p:stCondLst>
                            <p:childTnLst>
                              <p:par>
                                <p:cTn id="204" presetID="23" presetClass="entr" presetSubtype="16" fill="hold" nodeType="afterEffect">
                                  <p:stCondLst>
                                    <p:cond delay="0"/>
                                  </p:stCondLst>
                                  <p:childTnLst>
                                    <p:set>
                                      <p:cBhvr>
                                        <p:cTn id="205" dur="1" fill="hold">
                                          <p:stCondLst>
                                            <p:cond delay="0"/>
                                          </p:stCondLst>
                                        </p:cTn>
                                        <p:tgtEl>
                                          <p:spTgt spid="593">
                                            <p:txEl>
                                              <p:pRg st="2" end="2"/>
                                            </p:txEl>
                                          </p:spTgt>
                                        </p:tgtEl>
                                        <p:attrNameLst>
                                          <p:attrName>style.visibility</p:attrName>
                                        </p:attrNameLst>
                                      </p:cBhvr>
                                      <p:to>
                                        <p:strVal val="visible"/>
                                      </p:to>
                                    </p:set>
                                    <p:anim calcmode="lin" valueType="num">
                                      <p:cBhvr additive="base">
                                        <p:cTn id="206" dur="100"/>
                                        <p:tgtEl>
                                          <p:spTgt spid="593">
                                            <p:txEl>
                                              <p:pRg st="2" end="2"/>
                                            </p:txEl>
                                          </p:spTgt>
                                        </p:tgtEl>
                                        <p:attrNameLst>
                                          <p:attrName>ppt_w</p:attrName>
                                        </p:attrNameLst>
                                      </p:cBhvr>
                                      <p:tavLst>
                                        <p:tav tm="0">
                                          <p:val>
                                            <p:strVal val="0"/>
                                          </p:val>
                                        </p:tav>
                                        <p:tav tm="100000">
                                          <p:val>
                                            <p:strVal val="#ppt_w"/>
                                          </p:val>
                                        </p:tav>
                                      </p:tavLst>
                                    </p:anim>
                                    <p:anim calcmode="lin" valueType="num">
                                      <p:cBhvr additive="base">
                                        <p:cTn id="207" dur="100"/>
                                        <p:tgtEl>
                                          <p:spTgt spid="593">
                                            <p:txEl>
                                              <p:pRg st="2" end="2"/>
                                            </p:txEl>
                                          </p:spTgt>
                                        </p:tgtEl>
                                        <p:attrNameLst>
                                          <p:attrName>ppt_h</p:attrName>
                                        </p:attrNameLst>
                                      </p:cBhvr>
                                      <p:tavLst>
                                        <p:tav tm="0">
                                          <p:val>
                                            <p:strVal val="0"/>
                                          </p:val>
                                        </p:tav>
                                        <p:tav tm="100000">
                                          <p:val>
                                            <p:strVal val="#ppt_h"/>
                                          </p:val>
                                        </p:tav>
                                      </p:tavLst>
                                    </p:anim>
                                  </p:childTnLst>
                                </p:cTn>
                              </p:par>
                            </p:childTnLst>
                          </p:cTn>
                        </p:par>
                        <p:par>
                          <p:cTn id="208" fill="hold">
                            <p:stCondLst>
                              <p:cond delay="3300"/>
                            </p:stCondLst>
                            <p:childTnLst>
                              <p:par>
                                <p:cTn id="209" presetID="23" presetClass="entr" presetSubtype="16" fill="hold" nodeType="afterEffect">
                                  <p:stCondLst>
                                    <p:cond delay="0"/>
                                  </p:stCondLst>
                                  <p:childTnLst>
                                    <p:set>
                                      <p:cBhvr>
                                        <p:cTn id="210" dur="1" fill="hold">
                                          <p:stCondLst>
                                            <p:cond delay="0"/>
                                          </p:stCondLst>
                                        </p:cTn>
                                        <p:tgtEl>
                                          <p:spTgt spid="593">
                                            <p:txEl>
                                              <p:pRg st="3" end="3"/>
                                            </p:txEl>
                                          </p:spTgt>
                                        </p:tgtEl>
                                        <p:attrNameLst>
                                          <p:attrName>style.visibility</p:attrName>
                                        </p:attrNameLst>
                                      </p:cBhvr>
                                      <p:to>
                                        <p:strVal val="visible"/>
                                      </p:to>
                                    </p:set>
                                    <p:anim calcmode="lin" valueType="num">
                                      <p:cBhvr additive="base">
                                        <p:cTn id="211" dur="100"/>
                                        <p:tgtEl>
                                          <p:spTgt spid="593">
                                            <p:txEl>
                                              <p:pRg st="3" end="3"/>
                                            </p:txEl>
                                          </p:spTgt>
                                        </p:tgtEl>
                                        <p:attrNameLst>
                                          <p:attrName>ppt_w</p:attrName>
                                        </p:attrNameLst>
                                      </p:cBhvr>
                                      <p:tavLst>
                                        <p:tav tm="0">
                                          <p:val>
                                            <p:strVal val="0"/>
                                          </p:val>
                                        </p:tav>
                                        <p:tav tm="100000">
                                          <p:val>
                                            <p:strVal val="#ppt_w"/>
                                          </p:val>
                                        </p:tav>
                                      </p:tavLst>
                                    </p:anim>
                                    <p:anim calcmode="lin" valueType="num">
                                      <p:cBhvr additive="base">
                                        <p:cTn id="212" dur="100"/>
                                        <p:tgtEl>
                                          <p:spTgt spid="593">
                                            <p:txEl>
                                              <p:pRg st="3" end="3"/>
                                            </p:txEl>
                                          </p:spTgt>
                                        </p:tgtEl>
                                        <p:attrNameLst>
                                          <p:attrName>ppt_h</p:attrName>
                                        </p:attrNameLst>
                                      </p:cBhvr>
                                      <p:tavLst>
                                        <p:tav tm="0">
                                          <p:val>
                                            <p:strVal val="0"/>
                                          </p:val>
                                        </p:tav>
                                        <p:tav tm="100000">
                                          <p:val>
                                            <p:strVal val="#ppt_h"/>
                                          </p:val>
                                        </p:tav>
                                      </p:tavLst>
                                    </p:anim>
                                  </p:childTnLst>
                                </p:cTn>
                              </p:par>
                            </p:childTnLst>
                          </p:cTn>
                        </p:par>
                        <p:par>
                          <p:cTn id="213" fill="hold">
                            <p:stCondLst>
                              <p:cond delay="3400"/>
                            </p:stCondLst>
                            <p:childTnLst>
                              <p:par>
                                <p:cTn id="214" presetID="23" presetClass="entr" presetSubtype="16" fill="hold" nodeType="afterEffect">
                                  <p:stCondLst>
                                    <p:cond delay="0"/>
                                  </p:stCondLst>
                                  <p:childTnLst>
                                    <p:set>
                                      <p:cBhvr>
                                        <p:cTn id="215" dur="1" fill="hold">
                                          <p:stCondLst>
                                            <p:cond delay="0"/>
                                          </p:stCondLst>
                                        </p:cTn>
                                        <p:tgtEl>
                                          <p:spTgt spid="593">
                                            <p:txEl>
                                              <p:pRg st="4" end="4"/>
                                            </p:txEl>
                                          </p:spTgt>
                                        </p:tgtEl>
                                        <p:attrNameLst>
                                          <p:attrName>style.visibility</p:attrName>
                                        </p:attrNameLst>
                                      </p:cBhvr>
                                      <p:to>
                                        <p:strVal val="visible"/>
                                      </p:to>
                                    </p:set>
                                    <p:anim calcmode="lin" valueType="num">
                                      <p:cBhvr additive="base">
                                        <p:cTn id="216" dur="100"/>
                                        <p:tgtEl>
                                          <p:spTgt spid="593">
                                            <p:txEl>
                                              <p:pRg st="4" end="4"/>
                                            </p:txEl>
                                          </p:spTgt>
                                        </p:tgtEl>
                                        <p:attrNameLst>
                                          <p:attrName>ppt_w</p:attrName>
                                        </p:attrNameLst>
                                      </p:cBhvr>
                                      <p:tavLst>
                                        <p:tav tm="0">
                                          <p:val>
                                            <p:strVal val="0"/>
                                          </p:val>
                                        </p:tav>
                                        <p:tav tm="100000">
                                          <p:val>
                                            <p:strVal val="#ppt_w"/>
                                          </p:val>
                                        </p:tav>
                                      </p:tavLst>
                                    </p:anim>
                                    <p:anim calcmode="lin" valueType="num">
                                      <p:cBhvr additive="base">
                                        <p:cTn id="217" dur="100"/>
                                        <p:tgtEl>
                                          <p:spTgt spid="593">
                                            <p:txEl>
                                              <p:pRg st="4" end="4"/>
                                            </p:txEl>
                                          </p:spTgt>
                                        </p:tgtEl>
                                        <p:attrNameLst>
                                          <p:attrName>ppt_h</p:attrName>
                                        </p:attrNameLst>
                                      </p:cBhvr>
                                      <p:tavLst>
                                        <p:tav tm="0">
                                          <p:val>
                                            <p:strVal val="0"/>
                                          </p:val>
                                        </p:tav>
                                        <p:tav tm="100000">
                                          <p:val>
                                            <p:strVal val="#ppt_h"/>
                                          </p:val>
                                        </p:tav>
                                      </p:tavLst>
                                    </p:anim>
                                  </p:childTnLst>
                                </p:cTn>
                              </p:par>
                            </p:childTnLst>
                          </p:cTn>
                        </p:par>
                        <p:par>
                          <p:cTn id="218" fill="hold">
                            <p:stCondLst>
                              <p:cond delay="3500"/>
                            </p:stCondLst>
                            <p:childTnLst>
                              <p:par>
                                <p:cTn id="219" presetID="23" presetClass="entr" presetSubtype="16" fill="hold" nodeType="afterEffect">
                                  <p:stCondLst>
                                    <p:cond delay="0"/>
                                  </p:stCondLst>
                                  <p:childTnLst>
                                    <p:set>
                                      <p:cBhvr>
                                        <p:cTn id="220" dur="1" fill="hold">
                                          <p:stCondLst>
                                            <p:cond delay="0"/>
                                          </p:stCondLst>
                                        </p:cTn>
                                        <p:tgtEl>
                                          <p:spTgt spid="593">
                                            <p:txEl>
                                              <p:pRg st="5" end="5"/>
                                            </p:txEl>
                                          </p:spTgt>
                                        </p:tgtEl>
                                        <p:attrNameLst>
                                          <p:attrName>style.visibility</p:attrName>
                                        </p:attrNameLst>
                                      </p:cBhvr>
                                      <p:to>
                                        <p:strVal val="visible"/>
                                      </p:to>
                                    </p:set>
                                    <p:anim calcmode="lin" valueType="num">
                                      <p:cBhvr additive="base">
                                        <p:cTn id="221" dur="100"/>
                                        <p:tgtEl>
                                          <p:spTgt spid="593">
                                            <p:txEl>
                                              <p:pRg st="5" end="5"/>
                                            </p:txEl>
                                          </p:spTgt>
                                        </p:tgtEl>
                                        <p:attrNameLst>
                                          <p:attrName>ppt_w</p:attrName>
                                        </p:attrNameLst>
                                      </p:cBhvr>
                                      <p:tavLst>
                                        <p:tav tm="0">
                                          <p:val>
                                            <p:strVal val="0"/>
                                          </p:val>
                                        </p:tav>
                                        <p:tav tm="100000">
                                          <p:val>
                                            <p:strVal val="#ppt_w"/>
                                          </p:val>
                                        </p:tav>
                                      </p:tavLst>
                                    </p:anim>
                                    <p:anim calcmode="lin" valueType="num">
                                      <p:cBhvr additive="base">
                                        <p:cTn id="222" dur="100"/>
                                        <p:tgtEl>
                                          <p:spTgt spid="593">
                                            <p:txEl>
                                              <p:pRg st="5" end="5"/>
                                            </p:txEl>
                                          </p:spTgt>
                                        </p:tgtEl>
                                        <p:attrNameLst>
                                          <p:attrName>ppt_h</p:attrName>
                                        </p:attrNameLst>
                                      </p:cBhvr>
                                      <p:tavLst>
                                        <p:tav tm="0">
                                          <p:val>
                                            <p:strVal val="0"/>
                                          </p:val>
                                        </p:tav>
                                        <p:tav tm="100000">
                                          <p:val>
                                            <p:strVal val="#ppt_h"/>
                                          </p:val>
                                        </p:tav>
                                      </p:tavLst>
                                    </p:anim>
                                  </p:childTnLst>
                                </p:cTn>
                              </p:par>
                            </p:childTnLst>
                          </p:cTn>
                        </p:par>
                        <p:par>
                          <p:cTn id="223" fill="hold">
                            <p:stCondLst>
                              <p:cond delay="3600"/>
                            </p:stCondLst>
                            <p:childTnLst>
                              <p:par>
                                <p:cTn id="224" presetID="23" presetClass="entr" presetSubtype="16" fill="hold" nodeType="afterEffect">
                                  <p:stCondLst>
                                    <p:cond delay="0"/>
                                  </p:stCondLst>
                                  <p:childTnLst>
                                    <p:set>
                                      <p:cBhvr>
                                        <p:cTn id="225" dur="1" fill="hold">
                                          <p:stCondLst>
                                            <p:cond delay="0"/>
                                          </p:stCondLst>
                                        </p:cTn>
                                        <p:tgtEl>
                                          <p:spTgt spid="593">
                                            <p:txEl>
                                              <p:pRg st="6" end="6"/>
                                            </p:txEl>
                                          </p:spTgt>
                                        </p:tgtEl>
                                        <p:attrNameLst>
                                          <p:attrName>style.visibility</p:attrName>
                                        </p:attrNameLst>
                                      </p:cBhvr>
                                      <p:to>
                                        <p:strVal val="visible"/>
                                      </p:to>
                                    </p:set>
                                    <p:anim calcmode="lin" valueType="num">
                                      <p:cBhvr additive="base">
                                        <p:cTn id="226" dur="100"/>
                                        <p:tgtEl>
                                          <p:spTgt spid="593">
                                            <p:txEl>
                                              <p:pRg st="6" end="6"/>
                                            </p:txEl>
                                          </p:spTgt>
                                        </p:tgtEl>
                                        <p:attrNameLst>
                                          <p:attrName>ppt_w</p:attrName>
                                        </p:attrNameLst>
                                      </p:cBhvr>
                                      <p:tavLst>
                                        <p:tav tm="0">
                                          <p:val>
                                            <p:strVal val="0"/>
                                          </p:val>
                                        </p:tav>
                                        <p:tav tm="100000">
                                          <p:val>
                                            <p:strVal val="#ppt_w"/>
                                          </p:val>
                                        </p:tav>
                                      </p:tavLst>
                                    </p:anim>
                                    <p:anim calcmode="lin" valueType="num">
                                      <p:cBhvr additive="base">
                                        <p:cTn id="227" dur="100"/>
                                        <p:tgtEl>
                                          <p:spTgt spid="593">
                                            <p:txEl>
                                              <p:pRg st="6" end="6"/>
                                            </p:txEl>
                                          </p:spTgt>
                                        </p:tgtEl>
                                        <p:attrNameLst>
                                          <p:attrName>ppt_h</p:attrName>
                                        </p:attrNameLst>
                                      </p:cBhvr>
                                      <p:tavLst>
                                        <p:tav tm="0">
                                          <p:val>
                                            <p:strVal val="0"/>
                                          </p:val>
                                        </p:tav>
                                        <p:tav tm="100000">
                                          <p:val>
                                            <p:strVal val="#ppt_h"/>
                                          </p:val>
                                        </p:tav>
                                      </p:tavLst>
                                    </p:anim>
                                  </p:childTnLst>
                                </p:cTn>
                              </p:par>
                            </p:childTnLst>
                          </p:cTn>
                        </p:par>
                        <p:par>
                          <p:cTn id="228" fill="hold">
                            <p:stCondLst>
                              <p:cond delay="3700"/>
                            </p:stCondLst>
                            <p:childTnLst>
                              <p:par>
                                <p:cTn id="229" presetID="23" presetClass="entr" presetSubtype="16" fill="hold" nodeType="afterEffect">
                                  <p:stCondLst>
                                    <p:cond delay="0"/>
                                  </p:stCondLst>
                                  <p:childTnLst>
                                    <p:set>
                                      <p:cBhvr>
                                        <p:cTn id="230" dur="1" fill="hold">
                                          <p:stCondLst>
                                            <p:cond delay="0"/>
                                          </p:stCondLst>
                                        </p:cTn>
                                        <p:tgtEl>
                                          <p:spTgt spid="593">
                                            <p:txEl>
                                              <p:pRg st="7" end="7"/>
                                            </p:txEl>
                                          </p:spTgt>
                                        </p:tgtEl>
                                        <p:attrNameLst>
                                          <p:attrName>style.visibility</p:attrName>
                                        </p:attrNameLst>
                                      </p:cBhvr>
                                      <p:to>
                                        <p:strVal val="visible"/>
                                      </p:to>
                                    </p:set>
                                    <p:anim calcmode="lin" valueType="num">
                                      <p:cBhvr additive="base">
                                        <p:cTn id="231" dur="100"/>
                                        <p:tgtEl>
                                          <p:spTgt spid="593">
                                            <p:txEl>
                                              <p:pRg st="7" end="7"/>
                                            </p:txEl>
                                          </p:spTgt>
                                        </p:tgtEl>
                                        <p:attrNameLst>
                                          <p:attrName>ppt_w</p:attrName>
                                        </p:attrNameLst>
                                      </p:cBhvr>
                                      <p:tavLst>
                                        <p:tav tm="0">
                                          <p:val>
                                            <p:strVal val="0"/>
                                          </p:val>
                                        </p:tav>
                                        <p:tav tm="100000">
                                          <p:val>
                                            <p:strVal val="#ppt_w"/>
                                          </p:val>
                                        </p:tav>
                                      </p:tavLst>
                                    </p:anim>
                                    <p:anim calcmode="lin" valueType="num">
                                      <p:cBhvr additive="base">
                                        <p:cTn id="232" dur="100"/>
                                        <p:tgtEl>
                                          <p:spTgt spid="593">
                                            <p:txEl>
                                              <p:pRg st="7" end="7"/>
                                            </p:txEl>
                                          </p:spTgt>
                                        </p:tgtEl>
                                        <p:attrNameLst>
                                          <p:attrName>ppt_h</p:attrName>
                                        </p:attrNameLst>
                                      </p:cBhvr>
                                      <p:tavLst>
                                        <p:tav tm="0">
                                          <p:val>
                                            <p:strVal val="0"/>
                                          </p:val>
                                        </p:tav>
                                        <p:tav tm="100000">
                                          <p:val>
                                            <p:strVal val="#ppt_h"/>
                                          </p:val>
                                        </p:tav>
                                      </p:tavLst>
                                    </p:anim>
                                  </p:childTnLst>
                                </p:cTn>
                              </p:par>
                            </p:childTnLst>
                          </p:cTn>
                        </p:par>
                        <p:par>
                          <p:cTn id="233" fill="hold">
                            <p:stCondLst>
                              <p:cond delay="3800"/>
                            </p:stCondLst>
                            <p:childTnLst>
                              <p:par>
                                <p:cTn id="234" presetID="23" presetClass="entr" presetSubtype="16" fill="hold" nodeType="afterEffect">
                                  <p:stCondLst>
                                    <p:cond delay="0"/>
                                  </p:stCondLst>
                                  <p:childTnLst>
                                    <p:set>
                                      <p:cBhvr>
                                        <p:cTn id="235" dur="1" fill="hold">
                                          <p:stCondLst>
                                            <p:cond delay="0"/>
                                          </p:stCondLst>
                                        </p:cTn>
                                        <p:tgtEl>
                                          <p:spTgt spid="593">
                                            <p:txEl>
                                              <p:pRg st="8" end="8"/>
                                            </p:txEl>
                                          </p:spTgt>
                                        </p:tgtEl>
                                        <p:attrNameLst>
                                          <p:attrName>style.visibility</p:attrName>
                                        </p:attrNameLst>
                                      </p:cBhvr>
                                      <p:to>
                                        <p:strVal val="visible"/>
                                      </p:to>
                                    </p:set>
                                    <p:anim calcmode="lin" valueType="num">
                                      <p:cBhvr additive="base">
                                        <p:cTn id="236" dur="100"/>
                                        <p:tgtEl>
                                          <p:spTgt spid="593">
                                            <p:txEl>
                                              <p:pRg st="8" end="8"/>
                                            </p:txEl>
                                          </p:spTgt>
                                        </p:tgtEl>
                                        <p:attrNameLst>
                                          <p:attrName>ppt_w</p:attrName>
                                        </p:attrNameLst>
                                      </p:cBhvr>
                                      <p:tavLst>
                                        <p:tav tm="0">
                                          <p:val>
                                            <p:strVal val="0"/>
                                          </p:val>
                                        </p:tav>
                                        <p:tav tm="100000">
                                          <p:val>
                                            <p:strVal val="#ppt_w"/>
                                          </p:val>
                                        </p:tav>
                                      </p:tavLst>
                                    </p:anim>
                                    <p:anim calcmode="lin" valueType="num">
                                      <p:cBhvr additive="base">
                                        <p:cTn id="237" dur="100"/>
                                        <p:tgtEl>
                                          <p:spTgt spid="593">
                                            <p:txEl>
                                              <p:pRg st="8" end="8"/>
                                            </p:txEl>
                                          </p:spTgt>
                                        </p:tgtEl>
                                        <p:attrNameLst>
                                          <p:attrName>ppt_h</p:attrName>
                                        </p:attrNameLst>
                                      </p:cBhvr>
                                      <p:tavLst>
                                        <p:tav tm="0">
                                          <p:val>
                                            <p:strVal val="0"/>
                                          </p:val>
                                        </p:tav>
                                        <p:tav tm="100000">
                                          <p:val>
                                            <p:strVal val="#ppt_h"/>
                                          </p:val>
                                        </p:tav>
                                      </p:tavLst>
                                    </p:anim>
                                  </p:childTnLst>
                                </p:cTn>
                              </p:par>
                            </p:childTnLst>
                          </p:cTn>
                        </p:par>
                        <p:par>
                          <p:cTn id="238" fill="hold">
                            <p:stCondLst>
                              <p:cond delay="3900"/>
                            </p:stCondLst>
                            <p:childTnLst>
                              <p:par>
                                <p:cTn id="239" presetID="23" presetClass="entr" presetSubtype="16" fill="hold" nodeType="afterEffect">
                                  <p:stCondLst>
                                    <p:cond delay="0"/>
                                  </p:stCondLst>
                                  <p:childTnLst>
                                    <p:set>
                                      <p:cBhvr>
                                        <p:cTn id="240" dur="1" fill="hold">
                                          <p:stCondLst>
                                            <p:cond delay="0"/>
                                          </p:stCondLst>
                                        </p:cTn>
                                        <p:tgtEl>
                                          <p:spTgt spid="594">
                                            <p:txEl>
                                              <p:pRg st="0" end="0"/>
                                            </p:txEl>
                                          </p:spTgt>
                                        </p:tgtEl>
                                        <p:attrNameLst>
                                          <p:attrName>style.visibility</p:attrName>
                                        </p:attrNameLst>
                                      </p:cBhvr>
                                      <p:to>
                                        <p:strVal val="visible"/>
                                      </p:to>
                                    </p:set>
                                    <p:anim calcmode="lin" valueType="num">
                                      <p:cBhvr additive="base">
                                        <p:cTn id="241" dur="100"/>
                                        <p:tgtEl>
                                          <p:spTgt spid="594">
                                            <p:txEl>
                                              <p:pRg st="0" end="0"/>
                                            </p:txEl>
                                          </p:spTgt>
                                        </p:tgtEl>
                                        <p:attrNameLst>
                                          <p:attrName>ppt_w</p:attrName>
                                        </p:attrNameLst>
                                      </p:cBhvr>
                                      <p:tavLst>
                                        <p:tav tm="0">
                                          <p:val>
                                            <p:strVal val="0"/>
                                          </p:val>
                                        </p:tav>
                                        <p:tav tm="100000">
                                          <p:val>
                                            <p:strVal val="#ppt_w"/>
                                          </p:val>
                                        </p:tav>
                                      </p:tavLst>
                                    </p:anim>
                                    <p:anim calcmode="lin" valueType="num">
                                      <p:cBhvr additive="base">
                                        <p:cTn id="242" dur="100"/>
                                        <p:tgtEl>
                                          <p:spTgt spid="594">
                                            <p:txEl>
                                              <p:pRg st="0" end="0"/>
                                            </p:txEl>
                                          </p:spTgt>
                                        </p:tgtEl>
                                        <p:attrNameLst>
                                          <p:attrName>ppt_h</p:attrName>
                                        </p:attrNameLst>
                                      </p:cBhvr>
                                      <p:tavLst>
                                        <p:tav tm="0">
                                          <p:val>
                                            <p:strVal val="0"/>
                                          </p:val>
                                        </p:tav>
                                        <p:tav tm="100000">
                                          <p:val>
                                            <p:strVal val="#ppt_h"/>
                                          </p:val>
                                        </p:tav>
                                      </p:tavLst>
                                    </p:anim>
                                  </p:childTnLst>
                                </p:cTn>
                              </p:par>
                            </p:childTnLst>
                          </p:cTn>
                        </p:par>
                        <p:par>
                          <p:cTn id="243" fill="hold">
                            <p:stCondLst>
                              <p:cond delay="4000"/>
                            </p:stCondLst>
                            <p:childTnLst>
                              <p:par>
                                <p:cTn id="244" presetID="23" presetClass="entr" presetSubtype="16" fill="hold" nodeType="afterEffect">
                                  <p:stCondLst>
                                    <p:cond delay="0"/>
                                  </p:stCondLst>
                                  <p:childTnLst>
                                    <p:set>
                                      <p:cBhvr>
                                        <p:cTn id="245" dur="1" fill="hold">
                                          <p:stCondLst>
                                            <p:cond delay="0"/>
                                          </p:stCondLst>
                                        </p:cTn>
                                        <p:tgtEl>
                                          <p:spTgt spid="594">
                                            <p:txEl>
                                              <p:pRg st="1" end="1"/>
                                            </p:txEl>
                                          </p:spTgt>
                                        </p:tgtEl>
                                        <p:attrNameLst>
                                          <p:attrName>style.visibility</p:attrName>
                                        </p:attrNameLst>
                                      </p:cBhvr>
                                      <p:to>
                                        <p:strVal val="visible"/>
                                      </p:to>
                                    </p:set>
                                    <p:anim calcmode="lin" valueType="num">
                                      <p:cBhvr additive="base">
                                        <p:cTn id="246" dur="100"/>
                                        <p:tgtEl>
                                          <p:spTgt spid="594">
                                            <p:txEl>
                                              <p:pRg st="1" end="1"/>
                                            </p:txEl>
                                          </p:spTgt>
                                        </p:tgtEl>
                                        <p:attrNameLst>
                                          <p:attrName>ppt_w</p:attrName>
                                        </p:attrNameLst>
                                      </p:cBhvr>
                                      <p:tavLst>
                                        <p:tav tm="0">
                                          <p:val>
                                            <p:strVal val="0"/>
                                          </p:val>
                                        </p:tav>
                                        <p:tav tm="100000">
                                          <p:val>
                                            <p:strVal val="#ppt_w"/>
                                          </p:val>
                                        </p:tav>
                                      </p:tavLst>
                                    </p:anim>
                                    <p:anim calcmode="lin" valueType="num">
                                      <p:cBhvr additive="base">
                                        <p:cTn id="247" dur="100"/>
                                        <p:tgtEl>
                                          <p:spTgt spid="594">
                                            <p:txEl>
                                              <p:pRg st="1" end="1"/>
                                            </p:txEl>
                                          </p:spTgt>
                                        </p:tgtEl>
                                        <p:attrNameLst>
                                          <p:attrName>ppt_h</p:attrName>
                                        </p:attrNameLst>
                                      </p:cBhvr>
                                      <p:tavLst>
                                        <p:tav tm="0">
                                          <p:val>
                                            <p:strVal val="0"/>
                                          </p:val>
                                        </p:tav>
                                        <p:tav tm="100000">
                                          <p:val>
                                            <p:strVal val="#ppt_h"/>
                                          </p:val>
                                        </p:tav>
                                      </p:tavLst>
                                    </p:anim>
                                  </p:childTnLst>
                                </p:cTn>
                              </p:par>
                            </p:childTnLst>
                          </p:cTn>
                        </p:par>
                        <p:par>
                          <p:cTn id="248" fill="hold">
                            <p:stCondLst>
                              <p:cond delay="4100"/>
                            </p:stCondLst>
                            <p:childTnLst>
                              <p:par>
                                <p:cTn id="249" presetID="23" presetClass="entr" presetSubtype="16" fill="hold" nodeType="afterEffect">
                                  <p:stCondLst>
                                    <p:cond delay="0"/>
                                  </p:stCondLst>
                                  <p:childTnLst>
                                    <p:set>
                                      <p:cBhvr>
                                        <p:cTn id="250" dur="1" fill="hold">
                                          <p:stCondLst>
                                            <p:cond delay="0"/>
                                          </p:stCondLst>
                                        </p:cTn>
                                        <p:tgtEl>
                                          <p:spTgt spid="594">
                                            <p:txEl>
                                              <p:pRg st="2" end="2"/>
                                            </p:txEl>
                                          </p:spTgt>
                                        </p:tgtEl>
                                        <p:attrNameLst>
                                          <p:attrName>style.visibility</p:attrName>
                                        </p:attrNameLst>
                                      </p:cBhvr>
                                      <p:to>
                                        <p:strVal val="visible"/>
                                      </p:to>
                                    </p:set>
                                    <p:anim calcmode="lin" valueType="num">
                                      <p:cBhvr additive="base">
                                        <p:cTn id="251" dur="100"/>
                                        <p:tgtEl>
                                          <p:spTgt spid="594">
                                            <p:txEl>
                                              <p:pRg st="2" end="2"/>
                                            </p:txEl>
                                          </p:spTgt>
                                        </p:tgtEl>
                                        <p:attrNameLst>
                                          <p:attrName>ppt_w</p:attrName>
                                        </p:attrNameLst>
                                      </p:cBhvr>
                                      <p:tavLst>
                                        <p:tav tm="0">
                                          <p:val>
                                            <p:strVal val="0"/>
                                          </p:val>
                                        </p:tav>
                                        <p:tav tm="100000">
                                          <p:val>
                                            <p:strVal val="#ppt_w"/>
                                          </p:val>
                                        </p:tav>
                                      </p:tavLst>
                                    </p:anim>
                                    <p:anim calcmode="lin" valueType="num">
                                      <p:cBhvr additive="base">
                                        <p:cTn id="252" dur="100"/>
                                        <p:tgtEl>
                                          <p:spTgt spid="594">
                                            <p:txEl>
                                              <p:pRg st="2" end="2"/>
                                            </p:txEl>
                                          </p:spTgt>
                                        </p:tgtEl>
                                        <p:attrNameLst>
                                          <p:attrName>ppt_h</p:attrName>
                                        </p:attrNameLst>
                                      </p:cBhvr>
                                      <p:tavLst>
                                        <p:tav tm="0">
                                          <p:val>
                                            <p:strVal val="0"/>
                                          </p:val>
                                        </p:tav>
                                        <p:tav tm="100000">
                                          <p:val>
                                            <p:strVal val="#ppt_h"/>
                                          </p:val>
                                        </p:tav>
                                      </p:tavLst>
                                    </p:anim>
                                  </p:childTnLst>
                                </p:cTn>
                              </p:par>
                            </p:childTnLst>
                          </p:cTn>
                        </p:par>
                        <p:par>
                          <p:cTn id="253" fill="hold">
                            <p:stCondLst>
                              <p:cond delay="4200"/>
                            </p:stCondLst>
                            <p:childTnLst>
                              <p:par>
                                <p:cTn id="254" presetID="23" presetClass="entr" presetSubtype="16" fill="hold" nodeType="afterEffect">
                                  <p:stCondLst>
                                    <p:cond delay="0"/>
                                  </p:stCondLst>
                                  <p:childTnLst>
                                    <p:set>
                                      <p:cBhvr>
                                        <p:cTn id="255" dur="1" fill="hold">
                                          <p:stCondLst>
                                            <p:cond delay="0"/>
                                          </p:stCondLst>
                                        </p:cTn>
                                        <p:tgtEl>
                                          <p:spTgt spid="594">
                                            <p:txEl>
                                              <p:pRg st="3" end="3"/>
                                            </p:txEl>
                                          </p:spTgt>
                                        </p:tgtEl>
                                        <p:attrNameLst>
                                          <p:attrName>style.visibility</p:attrName>
                                        </p:attrNameLst>
                                      </p:cBhvr>
                                      <p:to>
                                        <p:strVal val="visible"/>
                                      </p:to>
                                    </p:set>
                                    <p:anim calcmode="lin" valueType="num">
                                      <p:cBhvr additive="base">
                                        <p:cTn id="256" dur="100"/>
                                        <p:tgtEl>
                                          <p:spTgt spid="594">
                                            <p:txEl>
                                              <p:pRg st="3" end="3"/>
                                            </p:txEl>
                                          </p:spTgt>
                                        </p:tgtEl>
                                        <p:attrNameLst>
                                          <p:attrName>ppt_w</p:attrName>
                                        </p:attrNameLst>
                                      </p:cBhvr>
                                      <p:tavLst>
                                        <p:tav tm="0">
                                          <p:val>
                                            <p:strVal val="0"/>
                                          </p:val>
                                        </p:tav>
                                        <p:tav tm="100000">
                                          <p:val>
                                            <p:strVal val="#ppt_w"/>
                                          </p:val>
                                        </p:tav>
                                      </p:tavLst>
                                    </p:anim>
                                    <p:anim calcmode="lin" valueType="num">
                                      <p:cBhvr additive="base">
                                        <p:cTn id="257" dur="100"/>
                                        <p:tgtEl>
                                          <p:spTgt spid="594">
                                            <p:txEl>
                                              <p:pRg st="3" end="3"/>
                                            </p:txEl>
                                          </p:spTgt>
                                        </p:tgtEl>
                                        <p:attrNameLst>
                                          <p:attrName>ppt_h</p:attrName>
                                        </p:attrNameLst>
                                      </p:cBhvr>
                                      <p:tavLst>
                                        <p:tav tm="0">
                                          <p:val>
                                            <p:strVal val="0"/>
                                          </p:val>
                                        </p:tav>
                                        <p:tav tm="100000">
                                          <p:val>
                                            <p:strVal val="#ppt_h"/>
                                          </p:val>
                                        </p:tav>
                                      </p:tavLst>
                                    </p:anim>
                                  </p:childTnLst>
                                </p:cTn>
                              </p:par>
                            </p:childTnLst>
                          </p:cTn>
                        </p:par>
                        <p:par>
                          <p:cTn id="258" fill="hold">
                            <p:stCondLst>
                              <p:cond delay="4300"/>
                            </p:stCondLst>
                            <p:childTnLst>
                              <p:par>
                                <p:cTn id="259" presetID="23" presetClass="entr" presetSubtype="16" fill="hold" nodeType="afterEffect">
                                  <p:stCondLst>
                                    <p:cond delay="0"/>
                                  </p:stCondLst>
                                  <p:childTnLst>
                                    <p:set>
                                      <p:cBhvr>
                                        <p:cTn id="260" dur="1" fill="hold">
                                          <p:stCondLst>
                                            <p:cond delay="0"/>
                                          </p:stCondLst>
                                        </p:cTn>
                                        <p:tgtEl>
                                          <p:spTgt spid="594">
                                            <p:txEl>
                                              <p:pRg st="4" end="4"/>
                                            </p:txEl>
                                          </p:spTgt>
                                        </p:tgtEl>
                                        <p:attrNameLst>
                                          <p:attrName>style.visibility</p:attrName>
                                        </p:attrNameLst>
                                      </p:cBhvr>
                                      <p:to>
                                        <p:strVal val="visible"/>
                                      </p:to>
                                    </p:set>
                                    <p:anim calcmode="lin" valueType="num">
                                      <p:cBhvr additive="base">
                                        <p:cTn id="261" dur="100"/>
                                        <p:tgtEl>
                                          <p:spTgt spid="594">
                                            <p:txEl>
                                              <p:pRg st="4" end="4"/>
                                            </p:txEl>
                                          </p:spTgt>
                                        </p:tgtEl>
                                        <p:attrNameLst>
                                          <p:attrName>ppt_w</p:attrName>
                                        </p:attrNameLst>
                                      </p:cBhvr>
                                      <p:tavLst>
                                        <p:tav tm="0">
                                          <p:val>
                                            <p:strVal val="0"/>
                                          </p:val>
                                        </p:tav>
                                        <p:tav tm="100000">
                                          <p:val>
                                            <p:strVal val="#ppt_w"/>
                                          </p:val>
                                        </p:tav>
                                      </p:tavLst>
                                    </p:anim>
                                    <p:anim calcmode="lin" valueType="num">
                                      <p:cBhvr additive="base">
                                        <p:cTn id="262" dur="100"/>
                                        <p:tgtEl>
                                          <p:spTgt spid="594">
                                            <p:txEl>
                                              <p:pRg st="4" end="4"/>
                                            </p:txEl>
                                          </p:spTgt>
                                        </p:tgtEl>
                                        <p:attrNameLst>
                                          <p:attrName>ppt_h</p:attrName>
                                        </p:attrNameLst>
                                      </p:cBhvr>
                                      <p:tavLst>
                                        <p:tav tm="0">
                                          <p:val>
                                            <p:strVal val="0"/>
                                          </p:val>
                                        </p:tav>
                                        <p:tav tm="100000">
                                          <p:val>
                                            <p:strVal val="#ppt_h"/>
                                          </p:val>
                                        </p:tav>
                                      </p:tavLst>
                                    </p:anim>
                                  </p:childTnLst>
                                </p:cTn>
                              </p:par>
                            </p:childTnLst>
                          </p:cTn>
                        </p:par>
                        <p:par>
                          <p:cTn id="263" fill="hold">
                            <p:stCondLst>
                              <p:cond delay="4400"/>
                            </p:stCondLst>
                            <p:childTnLst>
                              <p:par>
                                <p:cTn id="264" presetID="23" presetClass="entr" presetSubtype="16" fill="hold" nodeType="afterEffect">
                                  <p:stCondLst>
                                    <p:cond delay="0"/>
                                  </p:stCondLst>
                                  <p:childTnLst>
                                    <p:set>
                                      <p:cBhvr>
                                        <p:cTn id="265" dur="1" fill="hold">
                                          <p:stCondLst>
                                            <p:cond delay="0"/>
                                          </p:stCondLst>
                                        </p:cTn>
                                        <p:tgtEl>
                                          <p:spTgt spid="594">
                                            <p:txEl>
                                              <p:pRg st="5" end="5"/>
                                            </p:txEl>
                                          </p:spTgt>
                                        </p:tgtEl>
                                        <p:attrNameLst>
                                          <p:attrName>style.visibility</p:attrName>
                                        </p:attrNameLst>
                                      </p:cBhvr>
                                      <p:to>
                                        <p:strVal val="visible"/>
                                      </p:to>
                                    </p:set>
                                    <p:anim calcmode="lin" valueType="num">
                                      <p:cBhvr additive="base">
                                        <p:cTn id="266" dur="100"/>
                                        <p:tgtEl>
                                          <p:spTgt spid="594">
                                            <p:txEl>
                                              <p:pRg st="5" end="5"/>
                                            </p:txEl>
                                          </p:spTgt>
                                        </p:tgtEl>
                                        <p:attrNameLst>
                                          <p:attrName>ppt_w</p:attrName>
                                        </p:attrNameLst>
                                      </p:cBhvr>
                                      <p:tavLst>
                                        <p:tav tm="0">
                                          <p:val>
                                            <p:strVal val="0"/>
                                          </p:val>
                                        </p:tav>
                                        <p:tav tm="100000">
                                          <p:val>
                                            <p:strVal val="#ppt_w"/>
                                          </p:val>
                                        </p:tav>
                                      </p:tavLst>
                                    </p:anim>
                                    <p:anim calcmode="lin" valueType="num">
                                      <p:cBhvr additive="base">
                                        <p:cTn id="267" dur="100"/>
                                        <p:tgtEl>
                                          <p:spTgt spid="594">
                                            <p:txEl>
                                              <p:pRg st="5" end="5"/>
                                            </p:txEl>
                                          </p:spTgt>
                                        </p:tgtEl>
                                        <p:attrNameLst>
                                          <p:attrName>ppt_h</p:attrName>
                                        </p:attrNameLst>
                                      </p:cBhvr>
                                      <p:tavLst>
                                        <p:tav tm="0">
                                          <p:val>
                                            <p:strVal val="0"/>
                                          </p:val>
                                        </p:tav>
                                        <p:tav tm="100000">
                                          <p:val>
                                            <p:strVal val="#ppt_h"/>
                                          </p:val>
                                        </p:tav>
                                      </p:tavLst>
                                    </p:anim>
                                  </p:childTnLst>
                                </p:cTn>
                              </p:par>
                            </p:childTnLst>
                          </p:cTn>
                        </p:par>
                        <p:par>
                          <p:cTn id="268" fill="hold">
                            <p:stCondLst>
                              <p:cond delay="4500"/>
                            </p:stCondLst>
                            <p:childTnLst>
                              <p:par>
                                <p:cTn id="269" presetID="23" presetClass="entr" presetSubtype="16" fill="hold" nodeType="afterEffect">
                                  <p:stCondLst>
                                    <p:cond delay="0"/>
                                  </p:stCondLst>
                                  <p:childTnLst>
                                    <p:set>
                                      <p:cBhvr>
                                        <p:cTn id="270" dur="1" fill="hold">
                                          <p:stCondLst>
                                            <p:cond delay="0"/>
                                          </p:stCondLst>
                                        </p:cTn>
                                        <p:tgtEl>
                                          <p:spTgt spid="594">
                                            <p:txEl>
                                              <p:pRg st="6" end="6"/>
                                            </p:txEl>
                                          </p:spTgt>
                                        </p:tgtEl>
                                        <p:attrNameLst>
                                          <p:attrName>style.visibility</p:attrName>
                                        </p:attrNameLst>
                                      </p:cBhvr>
                                      <p:to>
                                        <p:strVal val="visible"/>
                                      </p:to>
                                    </p:set>
                                    <p:anim calcmode="lin" valueType="num">
                                      <p:cBhvr additive="base">
                                        <p:cTn id="271" dur="100"/>
                                        <p:tgtEl>
                                          <p:spTgt spid="594">
                                            <p:txEl>
                                              <p:pRg st="6" end="6"/>
                                            </p:txEl>
                                          </p:spTgt>
                                        </p:tgtEl>
                                        <p:attrNameLst>
                                          <p:attrName>ppt_w</p:attrName>
                                        </p:attrNameLst>
                                      </p:cBhvr>
                                      <p:tavLst>
                                        <p:tav tm="0">
                                          <p:val>
                                            <p:strVal val="0"/>
                                          </p:val>
                                        </p:tav>
                                        <p:tav tm="100000">
                                          <p:val>
                                            <p:strVal val="#ppt_w"/>
                                          </p:val>
                                        </p:tav>
                                      </p:tavLst>
                                    </p:anim>
                                    <p:anim calcmode="lin" valueType="num">
                                      <p:cBhvr additive="base">
                                        <p:cTn id="272" dur="100"/>
                                        <p:tgtEl>
                                          <p:spTgt spid="594">
                                            <p:txEl>
                                              <p:pRg st="6" end="6"/>
                                            </p:txEl>
                                          </p:spTgt>
                                        </p:tgtEl>
                                        <p:attrNameLst>
                                          <p:attrName>ppt_h</p:attrName>
                                        </p:attrNameLst>
                                      </p:cBhvr>
                                      <p:tavLst>
                                        <p:tav tm="0">
                                          <p:val>
                                            <p:strVal val="0"/>
                                          </p:val>
                                        </p:tav>
                                        <p:tav tm="100000">
                                          <p:val>
                                            <p:strVal val="#ppt_h"/>
                                          </p:val>
                                        </p:tav>
                                      </p:tavLst>
                                    </p:anim>
                                  </p:childTnLst>
                                </p:cTn>
                              </p:par>
                            </p:childTnLst>
                          </p:cTn>
                        </p:par>
                        <p:par>
                          <p:cTn id="273" fill="hold">
                            <p:stCondLst>
                              <p:cond delay="4600"/>
                            </p:stCondLst>
                            <p:childTnLst>
                              <p:par>
                                <p:cTn id="274" presetID="23" presetClass="entr" presetSubtype="16" fill="hold" nodeType="afterEffect">
                                  <p:stCondLst>
                                    <p:cond delay="0"/>
                                  </p:stCondLst>
                                  <p:childTnLst>
                                    <p:set>
                                      <p:cBhvr>
                                        <p:cTn id="275" dur="1" fill="hold">
                                          <p:stCondLst>
                                            <p:cond delay="0"/>
                                          </p:stCondLst>
                                        </p:cTn>
                                        <p:tgtEl>
                                          <p:spTgt spid="594">
                                            <p:txEl>
                                              <p:pRg st="7" end="7"/>
                                            </p:txEl>
                                          </p:spTgt>
                                        </p:tgtEl>
                                        <p:attrNameLst>
                                          <p:attrName>style.visibility</p:attrName>
                                        </p:attrNameLst>
                                      </p:cBhvr>
                                      <p:to>
                                        <p:strVal val="visible"/>
                                      </p:to>
                                    </p:set>
                                    <p:anim calcmode="lin" valueType="num">
                                      <p:cBhvr additive="base">
                                        <p:cTn id="276" dur="100"/>
                                        <p:tgtEl>
                                          <p:spTgt spid="594">
                                            <p:txEl>
                                              <p:pRg st="7" end="7"/>
                                            </p:txEl>
                                          </p:spTgt>
                                        </p:tgtEl>
                                        <p:attrNameLst>
                                          <p:attrName>ppt_w</p:attrName>
                                        </p:attrNameLst>
                                      </p:cBhvr>
                                      <p:tavLst>
                                        <p:tav tm="0">
                                          <p:val>
                                            <p:strVal val="0"/>
                                          </p:val>
                                        </p:tav>
                                        <p:tav tm="100000">
                                          <p:val>
                                            <p:strVal val="#ppt_w"/>
                                          </p:val>
                                        </p:tav>
                                      </p:tavLst>
                                    </p:anim>
                                    <p:anim calcmode="lin" valueType="num">
                                      <p:cBhvr additive="base">
                                        <p:cTn id="277" dur="100"/>
                                        <p:tgtEl>
                                          <p:spTgt spid="594">
                                            <p:txEl>
                                              <p:pRg st="7" end="7"/>
                                            </p:txEl>
                                          </p:spTgt>
                                        </p:tgtEl>
                                        <p:attrNameLst>
                                          <p:attrName>ppt_h</p:attrName>
                                        </p:attrNameLst>
                                      </p:cBhvr>
                                      <p:tavLst>
                                        <p:tav tm="0">
                                          <p:val>
                                            <p:strVal val="0"/>
                                          </p:val>
                                        </p:tav>
                                        <p:tav tm="100000">
                                          <p:val>
                                            <p:strVal val="#ppt_h"/>
                                          </p:val>
                                        </p:tav>
                                      </p:tavLst>
                                    </p:anim>
                                  </p:childTnLst>
                                </p:cTn>
                              </p:par>
                            </p:childTnLst>
                          </p:cTn>
                        </p:par>
                        <p:par>
                          <p:cTn id="278" fill="hold">
                            <p:stCondLst>
                              <p:cond delay="4700"/>
                            </p:stCondLst>
                            <p:childTnLst>
                              <p:par>
                                <p:cTn id="279" presetID="23" presetClass="entr" presetSubtype="16" fill="hold" nodeType="afterEffect">
                                  <p:stCondLst>
                                    <p:cond delay="0"/>
                                  </p:stCondLst>
                                  <p:childTnLst>
                                    <p:set>
                                      <p:cBhvr>
                                        <p:cTn id="280" dur="1" fill="hold">
                                          <p:stCondLst>
                                            <p:cond delay="0"/>
                                          </p:stCondLst>
                                        </p:cTn>
                                        <p:tgtEl>
                                          <p:spTgt spid="594">
                                            <p:txEl>
                                              <p:pRg st="8" end="8"/>
                                            </p:txEl>
                                          </p:spTgt>
                                        </p:tgtEl>
                                        <p:attrNameLst>
                                          <p:attrName>style.visibility</p:attrName>
                                        </p:attrNameLst>
                                      </p:cBhvr>
                                      <p:to>
                                        <p:strVal val="visible"/>
                                      </p:to>
                                    </p:set>
                                    <p:anim calcmode="lin" valueType="num">
                                      <p:cBhvr additive="base">
                                        <p:cTn id="281" dur="100"/>
                                        <p:tgtEl>
                                          <p:spTgt spid="594">
                                            <p:txEl>
                                              <p:pRg st="8" end="8"/>
                                            </p:txEl>
                                          </p:spTgt>
                                        </p:tgtEl>
                                        <p:attrNameLst>
                                          <p:attrName>ppt_w</p:attrName>
                                        </p:attrNameLst>
                                      </p:cBhvr>
                                      <p:tavLst>
                                        <p:tav tm="0">
                                          <p:val>
                                            <p:strVal val="0"/>
                                          </p:val>
                                        </p:tav>
                                        <p:tav tm="100000">
                                          <p:val>
                                            <p:strVal val="#ppt_w"/>
                                          </p:val>
                                        </p:tav>
                                      </p:tavLst>
                                    </p:anim>
                                    <p:anim calcmode="lin" valueType="num">
                                      <p:cBhvr additive="base">
                                        <p:cTn id="282" dur="100"/>
                                        <p:tgtEl>
                                          <p:spTgt spid="594">
                                            <p:txEl>
                                              <p:pRg st="8" end="8"/>
                                            </p:txEl>
                                          </p:spTgt>
                                        </p:tgtEl>
                                        <p:attrNameLst>
                                          <p:attrName>ppt_h</p:attrName>
                                        </p:attrNameLst>
                                      </p:cBhvr>
                                      <p:tavLst>
                                        <p:tav tm="0">
                                          <p:val>
                                            <p:strVal val="0"/>
                                          </p:val>
                                        </p:tav>
                                        <p:tav tm="100000">
                                          <p:val>
                                            <p:strVal val="#ppt_h"/>
                                          </p:val>
                                        </p:tav>
                                      </p:tavLst>
                                    </p:anim>
                                  </p:childTnLst>
                                </p:cTn>
                              </p:par>
                            </p:childTnLst>
                          </p:cTn>
                        </p:par>
                        <p:par>
                          <p:cTn id="283" fill="hold">
                            <p:stCondLst>
                              <p:cond delay="4800"/>
                            </p:stCondLst>
                            <p:childTnLst>
                              <p:par>
                                <p:cTn id="284" presetID="23" presetClass="entr" presetSubtype="16" fill="hold" nodeType="afterEffect">
                                  <p:stCondLst>
                                    <p:cond delay="0"/>
                                  </p:stCondLst>
                                  <p:childTnLst>
                                    <p:set>
                                      <p:cBhvr>
                                        <p:cTn id="285" dur="1" fill="hold">
                                          <p:stCondLst>
                                            <p:cond delay="0"/>
                                          </p:stCondLst>
                                        </p:cTn>
                                        <p:tgtEl>
                                          <p:spTgt spid="595">
                                            <p:txEl>
                                              <p:pRg st="0" end="0"/>
                                            </p:txEl>
                                          </p:spTgt>
                                        </p:tgtEl>
                                        <p:attrNameLst>
                                          <p:attrName>style.visibility</p:attrName>
                                        </p:attrNameLst>
                                      </p:cBhvr>
                                      <p:to>
                                        <p:strVal val="visible"/>
                                      </p:to>
                                    </p:set>
                                    <p:anim calcmode="lin" valueType="num">
                                      <p:cBhvr additive="base">
                                        <p:cTn id="286" dur="100"/>
                                        <p:tgtEl>
                                          <p:spTgt spid="595">
                                            <p:txEl>
                                              <p:pRg st="0" end="0"/>
                                            </p:txEl>
                                          </p:spTgt>
                                        </p:tgtEl>
                                        <p:attrNameLst>
                                          <p:attrName>ppt_w</p:attrName>
                                        </p:attrNameLst>
                                      </p:cBhvr>
                                      <p:tavLst>
                                        <p:tav tm="0">
                                          <p:val>
                                            <p:strVal val="0"/>
                                          </p:val>
                                        </p:tav>
                                        <p:tav tm="100000">
                                          <p:val>
                                            <p:strVal val="#ppt_w"/>
                                          </p:val>
                                        </p:tav>
                                      </p:tavLst>
                                    </p:anim>
                                    <p:anim calcmode="lin" valueType="num">
                                      <p:cBhvr additive="base">
                                        <p:cTn id="287" dur="100"/>
                                        <p:tgtEl>
                                          <p:spTgt spid="595">
                                            <p:txEl>
                                              <p:pRg st="0" end="0"/>
                                            </p:txEl>
                                          </p:spTgt>
                                        </p:tgtEl>
                                        <p:attrNameLst>
                                          <p:attrName>ppt_h</p:attrName>
                                        </p:attrNameLst>
                                      </p:cBhvr>
                                      <p:tavLst>
                                        <p:tav tm="0">
                                          <p:val>
                                            <p:strVal val="0"/>
                                          </p:val>
                                        </p:tav>
                                        <p:tav tm="100000">
                                          <p:val>
                                            <p:strVal val="#ppt_h"/>
                                          </p:val>
                                        </p:tav>
                                      </p:tavLst>
                                    </p:anim>
                                  </p:childTnLst>
                                </p:cTn>
                              </p:par>
                            </p:childTnLst>
                          </p:cTn>
                        </p:par>
                        <p:par>
                          <p:cTn id="288" fill="hold">
                            <p:stCondLst>
                              <p:cond delay="4900"/>
                            </p:stCondLst>
                            <p:childTnLst>
                              <p:par>
                                <p:cTn id="289" presetID="23" presetClass="entr" presetSubtype="16" fill="hold" nodeType="afterEffect">
                                  <p:stCondLst>
                                    <p:cond delay="0"/>
                                  </p:stCondLst>
                                  <p:childTnLst>
                                    <p:set>
                                      <p:cBhvr>
                                        <p:cTn id="290" dur="1" fill="hold">
                                          <p:stCondLst>
                                            <p:cond delay="0"/>
                                          </p:stCondLst>
                                        </p:cTn>
                                        <p:tgtEl>
                                          <p:spTgt spid="595">
                                            <p:txEl>
                                              <p:pRg st="1" end="1"/>
                                            </p:txEl>
                                          </p:spTgt>
                                        </p:tgtEl>
                                        <p:attrNameLst>
                                          <p:attrName>style.visibility</p:attrName>
                                        </p:attrNameLst>
                                      </p:cBhvr>
                                      <p:to>
                                        <p:strVal val="visible"/>
                                      </p:to>
                                    </p:set>
                                    <p:anim calcmode="lin" valueType="num">
                                      <p:cBhvr additive="base">
                                        <p:cTn id="291" dur="100"/>
                                        <p:tgtEl>
                                          <p:spTgt spid="595">
                                            <p:txEl>
                                              <p:pRg st="1" end="1"/>
                                            </p:txEl>
                                          </p:spTgt>
                                        </p:tgtEl>
                                        <p:attrNameLst>
                                          <p:attrName>ppt_w</p:attrName>
                                        </p:attrNameLst>
                                      </p:cBhvr>
                                      <p:tavLst>
                                        <p:tav tm="0">
                                          <p:val>
                                            <p:strVal val="0"/>
                                          </p:val>
                                        </p:tav>
                                        <p:tav tm="100000">
                                          <p:val>
                                            <p:strVal val="#ppt_w"/>
                                          </p:val>
                                        </p:tav>
                                      </p:tavLst>
                                    </p:anim>
                                    <p:anim calcmode="lin" valueType="num">
                                      <p:cBhvr additive="base">
                                        <p:cTn id="292" dur="100"/>
                                        <p:tgtEl>
                                          <p:spTgt spid="595">
                                            <p:txEl>
                                              <p:pRg st="1" end="1"/>
                                            </p:txEl>
                                          </p:spTgt>
                                        </p:tgtEl>
                                        <p:attrNameLst>
                                          <p:attrName>ppt_h</p:attrName>
                                        </p:attrNameLst>
                                      </p:cBhvr>
                                      <p:tavLst>
                                        <p:tav tm="0">
                                          <p:val>
                                            <p:strVal val="0"/>
                                          </p:val>
                                        </p:tav>
                                        <p:tav tm="100000">
                                          <p:val>
                                            <p:strVal val="#ppt_h"/>
                                          </p:val>
                                        </p:tav>
                                      </p:tavLst>
                                    </p:anim>
                                  </p:childTnLst>
                                </p:cTn>
                              </p:par>
                            </p:childTnLst>
                          </p:cTn>
                        </p:par>
                        <p:par>
                          <p:cTn id="293" fill="hold">
                            <p:stCondLst>
                              <p:cond delay="5000"/>
                            </p:stCondLst>
                            <p:childTnLst>
                              <p:par>
                                <p:cTn id="294" presetID="23" presetClass="entr" presetSubtype="16" fill="hold" nodeType="afterEffect">
                                  <p:stCondLst>
                                    <p:cond delay="0"/>
                                  </p:stCondLst>
                                  <p:childTnLst>
                                    <p:set>
                                      <p:cBhvr>
                                        <p:cTn id="295" dur="1" fill="hold">
                                          <p:stCondLst>
                                            <p:cond delay="0"/>
                                          </p:stCondLst>
                                        </p:cTn>
                                        <p:tgtEl>
                                          <p:spTgt spid="595">
                                            <p:txEl>
                                              <p:pRg st="2" end="2"/>
                                            </p:txEl>
                                          </p:spTgt>
                                        </p:tgtEl>
                                        <p:attrNameLst>
                                          <p:attrName>style.visibility</p:attrName>
                                        </p:attrNameLst>
                                      </p:cBhvr>
                                      <p:to>
                                        <p:strVal val="visible"/>
                                      </p:to>
                                    </p:set>
                                    <p:anim calcmode="lin" valueType="num">
                                      <p:cBhvr additive="base">
                                        <p:cTn id="296" dur="100"/>
                                        <p:tgtEl>
                                          <p:spTgt spid="595">
                                            <p:txEl>
                                              <p:pRg st="2" end="2"/>
                                            </p:txEl>
                                          </p:spTgt>
                                        </p:tgtEl>
                                        <p:attrNameLst>
                                          <p:attrName>ppt_w</p:attrName>
                                        </p:attrNameLst>
                                      </p:cBhvr>
                                      <p:tavLst>
                                        <p:tav tm="0">
                                          <p:val>
                                            <p:strVal val="0"/>
                                          </p:val>
                                        </p:tav>
                                        <p:tav tm="100000">
                                          <p:val>
                                            <p:strVal val="#ppt_w"/>
                                          </p:val>
                                        </p:tav>
                                      </p:tavLst>
                                    </p:anim>
                                    <p:anim calcmode="lin" valueType="num">
                                      <p:cBhvr additive="base">
                                        <p:cTn id="297" dur="100"/>
                                        <p:tgtEl>
                                          <p:spTgt spid="595">
                                            <p:txEl>
                                              <p:pRg st="2" end="2"/>
                                            </p:txEl>
                                          </p:spTgt>
                                        </p:tgtEl>
                                        <p:attrNameLst>
                                          <p:attrName>ppt_h</p:attrName>
                                        </p:attrNameLst>
                                      </p:cBhvr>
                                      <p:tavLst>
                                        <p:tav tm="0">
                                          <p:val>
                                            <p:strVal val="0"/>
                                          </p:val>
                                        </p:tav>
                                        <p:tav tm="100000">
                                          <p:val>
                                            <p:strVal val="#ppt_h"/>
                                          </p:val>
                                        </p:tav>
                                      </p:tavLst>
                                    </p:anim>
                                  </p:childTnLst>
                                </p:cTn>
                              </p:par>
                            </p:childTnLst>
                          </p:cTn>
                        </p:par>
                        <p:par>
                          <p:cTn id="298" fill="hold">
                            <p:stCondLst>
                              <p:cond delay="5100"/>
                            </p:stCondLst>
                            <p:childTnLst>
                              <p:par>
                                <p:cTn id="299" presetID="23" presetClass="entr" presetSubtype="16" fill="hold" nodeType="afterEffect">
                                  <p:stCondLst>
                                    <p:cond delay="0"/>
                                  </p:stCondLst>
                                  <p:childTnLst>
                                    <p:set>
                                      <p:cBhvr>
                                        <p:cTn id="300" dur="1" fill="hold">
                                          <p:stCondLst>
                                            <p:cond delay="0"/>
                                          </p:stCondLst>
                                        </p:cTn>
                                        <p:tgtEl>
                                          <p:spTgt spid="595">
                                            <p:txEl>
                                              <p:pRg st="3" end="3"/>
                                            </p:txEl>
                                          </p:spTgt>
                                        </p:tgtEl>
                                        <p:attrNameLst>
                                          <p:attrName>style.visibility</p:attrName>
                                        </p:attrNameLst>
                                      </p:cBhvr>
                                      <p:to>
                                        <p:strVal val="visible"/>
                                      </p:to>
                                    </p:set>
                                    <p:anim calcmode="lin" valueType="num">
                                      <p:cBhvr additive="base">
                                        <p:cTn id="301" dur="100"/>
                                        <p:tgtEl>
                                          <p:spTgt spid="595">
                                            <p:txEl>
                                              <p:pRg st="3" end="3"/>
                                            </p:txEl>
                                          </p:spTgt>
                                        </p:tgtEl>
                                        <p:attrNameLst>
                                          <p:attrName>ppt_w</p:attrName>
                                        </p:attrNameLst>
                                      </p:cBhvr>
                                      <p:tavLst>
                                        <p:tav tm="0">
                                          <p:val>
                                            <p:strVal val="0"/>
                                          </p:val>
                                        </p:tav>
                                        <p:tav tm="100000">
                                          <p:val>
                                            <p:strVal val="#ppt_w"/>
                                          </p:val>
                                        </p:tav>
                                      </p:tavLst>
                                    </p:anim>
                                    <p:anim calcmode="lin" valueType="num">
                                      <p:cBhvr additive="base">
                                        <p:cTn id="302" dur="100"/>
                                        <p:tgtEl>
                                          <p:spTgt spid="595">
                                            <p:txEl>
                                              <p:pRg st="3" end="3"/>
                                            </p:txEl>
                                          </p:spTgt>
                                        </p:tgtEl>
                                        <p:attrNameLst>
                                          <p:attrName>ppt_h</p:attrName>
                                        </p:attrNameLst>
                                      </p:cBhvr>
                                      <p:tavLst>
                                        <p:tav tm="0">
                                          <p:val>
                                            <p:strVal val="0"/>
                                          </p:val>
                                        </p:tav>
                                        <p:tav tm="100000">
                                          <p:val>
                                            <p:strVal val="#ppt_h"/>
                                          </p:val>
                                        </p:tav>
                                      </p:tavLst>
                                    </p:anim>
                                  </p:childTnLst>
                                </p:cTn>
                              </p:par>
                            </p:childTnLst>
                          </p:cTn>
                        </p:par>
                        <p:par>
                          <p:cTn id="303" fill="hold">
                            <p:stCondLst>
                              <p:cond delay="5200"/>
                            </p:stCondLst>
                            <p:childTnLst>
                              <p:par>
                                <p:cTn id="304" presetID="23" presetClass="entr" presetSubtype="16" fill="hold" nodeType="afterEffect">
                                  <p:stCondLst>
                                    <p:cond delay="0"/>
                                  </p:stCondLst>
                                  <p:childTnLst>
                                    <p:set>
                                      <p:cBhvr>
                                        <p:cTn id="305" dur="1" fill="hold">
                                          <p:stCondLst>
                                            <p:cond delay="0"/>
                                          </p:stCondLst>
                                        </p:cTn>
                                        <p:tgtEl>
                                          <p:spTgt spid="595">
                                            <p:txEl>
                                              <p:pRg st="4" end="4"/>
                                            </p:txEl>
                                          </p:spTgt>
                                        </p:tgtEl>
                                        <p:attrNameLst>
                                          <p:attrName>style.visibility</p:attrName>
                                        </p:attrNameLst>
                                      </p:cBhvr>
                                      <p:to>
                                        <p:strVal val="visible"/>
                                      </p:to>
                                    </p:set>
                                    <p:anim calcmode="lin" valueType="num">
                                      <p:cBhvr additive="base">
                                        <p:cTn id="306" dur="100"/>
                                        <p:tgtEl>
                                          <p:spTgt spid="595">
                                            <p:txEl>
                                              <p:pRg st="4" end="4"/>
                                            </p:txEl>
                                          </p:spTgt>
                                        </p:tgtEl>
                                        <p:attrNameLst>
                                          <p:attrName>ppt_w</p:attrName>
                                        </p:attrNameLst>
                                      </p:cBhvr>
                                      <p:tavLst>
                                        <p:tav tm="0">
                                          <p:val>
                                            <p:strVal val="0"/>
                                          </p:val>
                                        </p:tav>
                                        <p:tav tm="100000">
                                          <p:val>
                                            <p:strVal val="#ppt_w"/>
                                          </p:val>
                                        </p:tav>
                                      </p:tavLst>
                                    </p:anim>
                                    <p:anim calcmode="lin" valueType="num">
                                      <p:cBhvr additive="base">
                                        <p:cTn id="307" dur="100"/>
                                        <p:tgtEl>
                                          <p:spTgt spid="595">
                                            <p:txEl>
                                              <p:pRg st="4" end="4"/>
                                            </p:txEl>
                                          </p:spTgt>
                                        </p:tgtEl>
                                        <p:attrNameLst>
                                          <p:attrName>ppt_h</p:attrName>
                                        </p:attrNameLst>
                                      </p:cBhvr>
                                      <p:tavLst>
                                        <p:tav tm="0">
                                          <p:val>
                                            <p:strVal val="0"/>
                                          </p:val>
                                        </p:tav>
                                        <p:tav tm="100000">
                                          <p:val>
                                            <p:strVal val="#ppt_h"/>
                                          </p:val>
                                        </p:tav>
                                      </p:tavLst>
                                    </p:anim>
                                  </p:childTnLst>
                                </p:cTn>
                              </p:par>
                            </p:childTnLst>
                          </p:cTn>
                        </p:par>
                        <p:par>
                          <p:cTn id="308" fill="hold">
                            <p:stCondLst>
                              <p:cond delay="5300"/>
                            </p:stCondLst>
                            <p:childTnLst>
                              <p:par>
                                <p:cTn id="309" presetID="23" presetClass="entr" presetSubtype="16" fill="hold" nodeType="afterEffect">
                                  <p:stCondLst>
                                    <p:cond delay="0"/>
                                  </p:stCondLst>
                                  <p:childTnLst>
                                    <p:set>
                                      <p:cBhvr>
                                        <p:cTn id="310" dur="1" fill="hold">
                                          <p:stCondLst>
                                            <p:cond delay="0"/>
                                          </p:stCondLst>
                                        </p:cTn>
                                        <p:tgtEl>
                                          <p:spTgt spid="595">
                                            <p:txEl>
                                              <p:pRg st="5" end="5"/>
                                            </p:txEl>
                                          </p:spTgt>
                                        </p:tgtEl>
                                        <p:attrNameLst>
                                          <p:attrName>style.visibility</p:attrName>
                                        </p:attrNameLst>
                                      </p:cBhvr>
                                      <p:to>
                                        <p:strVal val="visible"/>
                                      </p:to>
                                    </p:set>
                                    <p:anim calcmode="lin" valueType="num">
                                      <p:cBhvr additive="base">
                                        <p:cTn id="311" dur="100"/>
                                        <p:tgtEl>
                                          <p:spTgt spid="595">
                                            <p:txEl>
                                              <p:pRg st="5" end="5"/>
                                            </p:txEl>
                                          </p:spTgt>
                                        </p:tgtEl>
                                        <p:attrNameLst>
                                          <p:attrName>ppt_w</p:attrName>
                                        </p:attrNameLst>
                                      </p:cBhvr>
                                      <p:tavLst>
                                        <p:tav tm="0">
                                          <p:val>
                                            <p:strVal val="0"/>
                                          </p:val>
                                        </p:tav>
                                        <p:tav tm="100000">
                                          <p:val>
                                            <p:strVal val="#ppt_w"/>
                                          </p:val>
                                        </p:tav>
                                      </p:tavLst>
                                    </p:anim>
                                    <p:anim calcmode="lin" valueType="num">
                                      <p:cBhvr additive="base">
                                        <p:cTn id="312" dur="100"/>
                                        <p:tgtEl>
                                          <p:spTgt spid="595">
                                            <p:txEl>
                                              <p:pRg st="5" end="5"/>
                                            </p:txEl>
                                          </p:spTgt>
                                        </p:tgtEl>
                                        <p:attrNameLst>
                                          <p:attrName>ppt_h</p:attrName>
                                        </p:attrNameLst>
                                      </p:cBhvr>
                                      <p:tavLst>
                                        <p:tav tm="0">
                                          <p:val>
                                            <p:strVal val="0"/>
                                          </p:val>
                                        </p:tav>
                                        <p:tav tm="100000">
                                          <p:val>
                                            <p:strVal val="#ppt_h"/>
                                          </p:val>
                                        </p:tav>
                                      </p:tavLst>
                                    </p:anim>
                                  </p:childTnLst>
                                </p:cTn>
                              </p:par>
                            </p:childTnLst>
                          </p:cTn>
                        </p:par>
                        <p:par>
                          <p:cTn id="313" fill="hold">
                            <p:stCondLst>
                              <p:cond delay="5400"/>
                            </p:stCondLst>
                            <p:childTnLst>
                              <p:par>
                                <p:cTn id="314" presetID="23" presetClass="entr" presetSubtype="16" fill="hold" nodeType="afterEffect">
                                  <p:stCondLst>
                                    <p:cond delay="0"/>
                                  </p:stCondLst>
                                  <p:childTnLst>
                                    <p:set>
                                      <p:cBhvr>
                                        <p:cTn id="315" dur="1" fill="hold">
                                          <p:stCondLst>
                                            <p:cond delay="0"/>
                                          </p:stCondLst>
                                        </p:cTn>
                                        <p:tgtEl>
                                          <p:spTgt spid="595">
                                            <p:txEl>
                                              <p:pRg st="6" end="6"/>
                                            </p:txEl>
                                          </p:spTgt>
                                        </p:tgtEl>
                                        <p:attrNameLst>
                                          <p:attrName>style.visibility</p:attrName>
                                        </p:attrNameLst>
                                      </p:cBhvr>
                                      <p:to>
                                        <p:strVal val="visible"/>
                                      </p:to>
                                    </p:set>
                                    <p:anim calcmode="lin" valueType="num">
                                      <p:cBhvr additive="base">
                                        <p:cTn id="316" dur="100"/>
                                        <p:tgtEl>
                                          <p:spTgt spid="595">
                                            <p:txEl>
                                              <p:pRg st="6" end="6"/>
                                            </p:txEl>
                                          </p:spTgt>
                                        </p:tgtEl>
                                        <p:attrNameLst>
                                          <p:attrName>ppt_w</p:attrName>
                                        </p:attrNameLst>
                                      </p:cBhvr>
                                      <p:tavLst>
                                        <p:tav tm="0">
                                          <p:val>
                                            <p:strVal val="0"/>
                                          </p:val>
                                        </p:tav>
                                        <p:tav tm="100000">
                                          <p:val>
                                            <p:strVal val="#ppt_w"/>
                                          </p:val>
                                        </p:tav>
                                      </p:tavLst>
                                    </p:anim>
                                    <p:anim calcmode="lin" valueType="num">
                                      <p:cBhvr additive="base">
                                        <p:cTn id="317" dur="100"/>
                                        <p:tgtEl>
                                          <p:spTgt spid="595">
                                            <p:txEl>
                                              <p:pRg st="6" end="6"/>
                                            </p:txEl>
                                          </p:spTgt>
                                        </p:tgtEl>
                                        <p:attrNameLst>
                                          <p:attrName>ppt_h</p:attrName>
                                        </p:attrNameLst>
                                      </p:cBhvr>
                                      <p:tavLst>
                                        <p:tav tm="0">
                                          <p:val>
                                            <p:strVal val="0"/>
                                          </p:val>
                                        </p:tav>
                                        <p:tav tm="100000">
                                          <p:val>
                                            <p:strVal val="#ppt_h"/>
                                          </p:val>
                                        </p:tav>
                                      </p:tavLst>
                                    </p:anim>
                                  </p:childTnLst>
                                </p:cTn>
                              </p:par>
                            </p:childTnLst>
                          </p:cTn>
                        </p:par>
                        <p:par>
                          <p:cTn id="318" fill="hold">
                            <p:stCondLst>
                              <p:cond delay="5500"/>
                            </p:stCondLst>
                            <p:childTnLst>
                              <p:par>
                                <p:cTn id="319" presetID="23" presetClass="entr" presetSubtype="16" fill="hold" nodeType="afterEffect">
                                  <p:stCondLst>
                                    <p:cond delay="0"/>
                                  </p:stCondLst>
                                  <p:childTnLst>
                                    <p:set>
                                      <p:cBhvr>
                                        <p:cTn id="320" dur="1" fill="hold">
                                          <p:stCondLst>
                                            <p:cond delay="0"/>
                                          </p:stCondLst>
                                        </p:cTn>
                                        <p:tgtEl>
                                          <p:spTgt spid="595">
                                            <p:txEl>
                                              <p:pRg st="7" end="7"/>
                                            </p:txEl>
                                          </p:spTgt>
                                        </p:tgtEl>
                                        <p:attrNameLst>
                                          <p:attrName>style.visibility</p:attrName>
                                        </p:attrNameLst>
                                      </p:cBhvr>
                                      <p:to>
                                        <p:strVal val="visible"/>
                                      </p:to>
                                    </p:set>
                                    <p:anim calcmode="lin" valueType="num">
                                      <p:cBhvr additive="base">
                                        <p:cTn id="321" dur="100"/>
                                        <p:tgtEl>
                                          <p:spTgt spid="595">
                                            <p:txEl>
                                              <p:pRg st="7" end="7"/>
                                            </p:txEl>
                                          </p:spTgt>
                                        </p:tgtEl>
                                        <p:attrNameLst>
                                          <p:attrName>ppt_w</p:attrName>
                                        </p:attrNameLst>
                                      </p:cBhvr>
                                      <p:tavLst>
                                        <p:tav tm="0">
                                          <p:val>
                                            <p:strVal val="0"/>
                                          </p:val>
                                        </p:tav>
                                        <p:tav tm="100000">
                                          <p:val>
                                            <p:strVal val="#ppt_w"/>
                                          </p:val>
                                        </p:tav>
                                      </p:tavLst>
                                    </p:anim>
                                    <p:anim calcmode="lin" valueType="num">
                                      <p:cBhvr additive="base">
                                        <p:cTn id="322" dur="100"/>
                                        <p:tgtEl>
                                          <p:spTgt spid="595">
                                            <p:txEl>
                                              <p:pRg st="7" end="7"/>
                                            </p:txEl>
                                          </p:spTgt>
                                        </p:tgtEl>
                                        <p:attrNameLst>
                                          <p:attrName>ppt_h</p:attrName>
                                        </p:attrNameLst>
                                      </p:cBhvr>
                                      <p:tavLst>
                                        <p:tav tm="0">
                                          <p:val>
                                            <p:strVal val="0"/>
                                          </p:val>
                                        </p:tav>
                                        <p:tav tm="100000">
                                          <p:val>
                                            <p:strVal val="#ppt_h"/>
                                          </p:val>
                                        </p:tav>
                                      </p:tavLst>
                                    </p:anim>
                                  </p:childTnLst>
                                </p:cTn>
                              </p:par>
                            </p:childTnLst>
                          </p:cTn>
                        </p:par>
                        <p:par>
                          <p:cTn id="323" fill="hold">
                            <p:stCondLst>
                              <p:cond delay="5600"/>
                            </p:stCondLst>
                            <p:childTnLst>
                              <p:par>
                                <p:cTn id="324" presetID="23" presetClass="entr" presetSubtype="16" fill="hold" nodeType="afterEffect">
                                  <p:stCondLst>
                                    <p:cond delay="0"/>
                                  </p:stCondLst>
                                  <p:childTnLst>
                                    <p:set>
                                      <p:cBhvr>
                                        <p:cTn id="325" dur="1" fill="hold">
                                          <p:stCondLst>
                                            <p:cond delay="0"/>
                                          </p:stCondLst>
                                        </p:cTn>
                                        <p:tgtEl>
                                          <p:spTgt spid="595">
                                            <p:txEl>
                                              <p:pRg st="8" end="8"/>
                                            </p:txEl>
                                          </p:spTgt>
                                        </p:tgtEl>
                                        <p:attrNameLst>
                                          <p:attrName>style.visibility</p:attrName>
                                        </p:attrNameLst>
                                      </p:cBhvr>
                                      <p:to>
                                        <p:strVal val="visible"/>
                                      </p:to>
                                    </p:set>
                                    <p:anim calcmode="lin" valueType="num">
                                      <p:cBhvr additive="base">
                                        <p:cTn id="326" dur="100"/>
                                        <p:tgtEl>
                                          <p:spTgt spid="595">
                                            <p:txEl>
                                              <p:pRg st="8" end="8"/>
                                            </p:txEl>
                                          </p:spTgt>
                                        </p:tgtEl>
                                        <p:attrNameLst>
                                          <p:attrName>ppt_w</p:attrName>
                                        </p:attrNameLst>
                                      </p:cBhvr>
                                      <p:tavLst>
                                        <p:tav tm="0">
                                          <p:val>
                                            <p:strVal val="0"/>
                                          </p:val>
                                        </p:tav>
                                        <p:tav tm="100000">
                                          <p:val>
                                            <p:strVal val="#ppt_w"/>
                                          </p:val>
                                        </p:tav>
                                      </p:tavLst>
                                    </p:anim>
                                    <p:anim calcmode="lin" valueType="num">
                                      <p:cBhvr additive="base">
                                        <p:cTn id="327" dur="100"/>
                                        <p:tgtEl>
                                          <p:spTgt spid="595">
                                            <p:txEl>
                                              <p:pRg st="8" end="8"/>
                                            </p:txEl>
                                          </p:spTgt>
                                        </p:tgtEl>
                                        <p:attrNameLst>
                                          <p:attrName>ppt_h</p:attrName>
                                        </p:attrNameLst>
                                      </p:cBhvr>
                                      <p:tavLst>
                                        <p:tav tm="0">
                                          <p:val>
                                            <p:strVal val="0"/>
                                          </p:val>
                                        </p:tav>
                                        <p:tav tm="100000">
                                          <p:val>
                                            <p:strVal val="#ppt_h"/>
                                          </p:val>
                                        </p:tav>
                                      </p:tavLst>
                                    </p:anim>
                                  </p:childTnLst>
                                </p:cTn>
                              </p:par>
                            </p:childTnLst>
                          </p:cTn>
                        </p:par>
                        <p:par>
                          <p:cTn id="328" fill="hold">
                            <p:stCondLst>
                              <p:cond delay="5700"/>
                            </p:stCondLst>
                            <p:childTnLst>
                              <p:par>
                                <p:cTn id="329" presetID="23" presetClass="entr" presetSubtype="16" fill="hold" nodeType="afterEffect">
                                  <p:stCondLst>
                                    <p:cond delay="0"/>
                                  </p:stCondLst>
                                  <p:childTnLst>
                                    <p:set>
                                      <p:cBhvr>
                                        <p:cTn id="330" dur="1" fill="hold">
                                          <p:stCondLst>
                                            <p:cond delay="0"/>
                                          </p:stCondLst>
                                        </p:cTn>
                                        <p:tgtEl>
                                          <p:spTgt spid="597">
                                            <p:txEl>
                                              <p:pRg st="0" end="0"/>
                                            </p:txEl>
                                          </p:spTgt>
                                        </p:tgtEl>
                                        <p:attrNameLst>
                                          <p:attrName>style.visibility</p:attrName>
                                        </p:attrNameLst>
                                      </p:cBhvr>
                                      <p:to>
                                        <p:strVal val="visible"/>
                                      </p:to>
                                    </p:set>
                                    <p:anim calcmode="lin" valueType="num">
                                      <p:cBhvr additive="base">
                                        <p:cTn id="331" dur="100"/>
                                        <p:tgtEl>
                                          <p:spTgt spid="597">
                                            <p:txEl>
                                              <p:pRg st="0" end="0"/>
                                            </p:txEl>
                                          </p:spTgt>
                                        </p:tgtEl>
                                        <p:attrNameLst>
                                          <p:attrName>ppt_w</p:attrName>
                                        </p:attrNameLst>
                                      </p:cBhvr>
                                      <p:tavLst>
                                        <p:tav tm="0">
                                          <p:val>
                                            <p:strVal val="0"/>
                                          </p:val>
                                        </p:tav>
                                        <p:tav tm="100000">
                                          <p:val>
                                            <p:strVal val="#ppt_w"/>
                                          </p:val>
                                        </p:tav>
                                      </p:tavLst>
                                    </p:anim>
                                    <p:anim calcmode="lin" valueType="num">
                                      <p:cBhvr additive="base">
                                        <p:cTn id="332" dur="100"/>
                                        <p:tgtEl>
                                          <p:spTgt spid="597">
                                            <p:txEl>
                                              <p:pRg st="0" end="0"/>
                                            </p:txEl>
                                          </p:spTgt>
                                        </p:tgtEl>
                                        <p:attrNameLst>
                                          <p:attrName>ppt_h</p:attrName>
                                        </p:attrNameLst>
                                      </p:cBhvr>
                                      <p:tavLst>
                                        <p:tav tm="0">
                                          <p:val>
                                            <p:strVal val="0"/>
                                          </p:val>
                                        </p:tav>
                                        <p:tav tm="100000">
                                          <p:val>
                                            <p:strVal val="#ppt_h"/>
                                          </p:val>
                                        </p:tav>
                                      </p:tavLst>
                                    </p:anim>
                                  </p:childTnLst>
                                </p:cTn>
                              </p:par>
                            </p:childTnLst>
                          </p:cTn>
                        </p:par>
                        <p:par>
                          <p:cTn id="333" fill="hold">
                            <p:stCondLst>
                              <p:cond delay="5800"/>
                            </p:stCondLst>
                            <p:childTnLst>
                              <p:par>
                                <p:cTn id="334" presetID="23" presetClass="entr" presetSubtype="16" fill="hold" nodeType="afterEffect">
                                  <p:stCondLst>
                                    <p:cond delay="0"/>
                                  </p:stCondLst>
                                  <p:childTnLst>
                                    <p:set>
                                      <p:cBhvr>
                                        <p:cTn id="335" dur="1" fill="hold">
                                          <p:stCondLst>
                                            <p:cond delay="0"/>
                                          </p:stCondLst>
                                        </p:cTn>
                                        <p:tgtEl>
                                          <p:spTgt spid="597">
                                            <p:txEl>
                                              <p:pRg st="1" end="1"/>
                                            </p:txEl>
                                          </p:spTgt>
                                        </p:tgtEl>
                                        <p:attrNameLst>
                                          <p:attrName>style.visibility</p:attrName>
                                        </p:attrNameLst>
                                      </p:cBhvr>
                                      <p:to>
                                        <p:strVal val="visible"/>
                                      </p:to>
                                    </p:set>
                                    <p:anim calcmode="lin" valueType="num">
                                      <p:cBhvr additive="base">
                                        <p:cTn id="336" dur="100"/>
                                        <p:tgtEl>
                                          <p:spTgt spid="597">
                                            <p:txEl>
                                              <p:pRg st="1" end="1"/>
                                            </p:txEl>
                                          </p:spTgt>
                                        </p:tgtEl>
                                        <p:attrNameLst>
                                          <p:attrName>ppt_w</p:attrName>
                                        </p:attrNameLst>
                                      </p:cBhvr>
                                      <p:tavLst>
                                        <p:tav tm="0">
                                          <p:val>
                                            <p:strVal val="0"/>
                                          </p:val>
                                        </p:tav>
                                        <p:tav tm="100000">
                                          <p:val>
                                            <p:strVal val="#ppt_w"/>
                                          </p:val>
                                        </p:tav>
                                      </p:tavLst>
                                    </p:anim>
                                    <p:anim calcmode="lin" valueType="num">
                                      <p:cBhvr additive="base">
                                        <p:cTn id="337" dur="100"/>
                                        <p:tgtEl>
                                          <p:spTgt spid="597">
                                            <p:txEl>
                                              <p:pRg st="1" end="1"/>
                                            </p:txEl>
                                          </p:spTgt>
                                        </p:tgtEl>
                                        <p:attrNameLst>
                                          <p:attrName>ppt_h</p:attrName>
                                        </p:attrNameLst>
                                      </p:cBhvr>
                                      <p:tavLst>
                                        <p:tav tm="0">
                                          <p:val>
                                            <p:strVal val="0"/>
                                          </p:val>
                                        </p:tav>
                                        <p:tav tm="100000">
                                          <p:val>
                                            <p:strVal val="#ppt_h"/>
                                          </p:val>
                                        </p:tav>
                                      </p:tavLst>
                                    </p:anim>
                                  </p:childTnLst>
                                </p:cTn>
                              </p:par>
                            </p:childTnLst>
                          </p:cTn>
                        </p:par>
                        <p:par>
                          <p:cTn id="338" fill="hold">
                            <p:stCondLst>
                              <p:cond delay="5900"/>
                            </p:stCondLst>
                            <p:childTnLst>
                              <p:par>
                                <p:cTn id="339" presetID="23" presetClass="entr" presetSubtype="16" fill="hold" nodeType="afterEffect">
                                  <p:stCondLst>
                                    <p:cond delay="0"/>
                                  </p:stCondLst>
                                  <p:childTnLst>
                                    <p:set>
                                      <p:cBhvr>
                                        <p:cTn id="340" dur="1" fill="hold">
                                          <p:stCondLst>
                                            <p:cond delay="0"/>
                                          </p:stCondLst>
                                        </p:cTn>
                                        <p:tgtEl>
                                          <p:spTgt spid="597">
                                            <p:txEl>
                                              <p:pRg st="2" end="2"/>
                                            </p:txEl>
                                          </p:spTgt>
                                        </p:tgtEl>
                                        <p:attrNameLst>
                                          <p:attrName>style.visibility</p:attrName>
                                        </p:attrNameLst>
                                      </p:cBhvr>
                                      <p:to>
                                        <p:strVal val="visible"/>
                                      </p:to>
                                    </p:set>
                                    <p:anim calcmode="lin" valueType="num">
                                      <p:cBhvr additive="base">
                                        <p:cTn id="341" dur="100"/>
                                        <p:tgtEl>
                                          <p:spTgt spid="597">
                                            <p:txEl>
                                              <p:pRg st="2" end="2"/>
                                            </p:txEl>
                                          </p:spTgt>
                                        </p:tgtEl>
                                        <p:attrNameLst>
                                          <p:attrName>ppt_w</p:attrName>
                                        </p:attrNameLst>
                                      </p:cBhvr>
                                      <p:tavLst>
                                        <p:tav tm="0">
                                          <p:val>
                                            <p:strVal val="0"/>
                                          </p:val>
                                        </p:tav>
                                        <p:tav tm="100000">
                                          <p:val>
                                            <p:strVal val="#ppt_w"/>
                                          </p:val>
                                        </p:tav>
                                      </p:tavLst>
                                    </p:anim>
                                    <p:anim calcmode="lin" valueType="num">
                                      <p:cBhvr additive="base">
                                        <p:cTn id="342" dur="100"/>
                                        <p:tgtEl>
                                          <p:spTgt spid="597">
                                            <p:txEl>
                                              <p:pRg st="2" end="2"/>
                                            </p:txEl>
                                          </p:spTgt>
                                        </p:tgtEl>
                                        <p:attrNameLst>
                                          <p:attrName>ppt_h</p:attrName>
                                        </p:attrNameLst>
                                      </p:cBhvr>
                                      <p:tavLst>
                                        <p:tav tm="0">
                                          <p:val>
                                            <p:strVal val="0"/>
                                          </p:val>
                                        </p:tav>
                                        <p:tav tm="100000">
                                          <p:val>
                                            <p:strVal val="#ppt_h"/>
                                          </p:val>
                                        </p:tav>
                                      </p:tavLst>
                                    </p:anim>
                                  </p:childTnLst>
                                </p:cTn>
                              </p:par>
                            </p:childTnLst>
                          </p:cTn>
                        </p:par>
                        <p:par>
                          <p:cTn id="343" fill="hold">
                            <p:stCondLst>
                              <p:cond delay="6000"/>
                            </p:stCondLst>
                            <p:childTnLst>
                              <p:par>
                                <p:cTn id="344" presetID="23" presetClass="entr" presetSubtype="16" fill="hold" nodeType="afterEffect">
                                  <p:stCondLst>
                                    <p:cond delay="0"/>
                                  </p:stCondLst>
                                  <p:childTnLst>
                                    <p:set>
                                      <p:cBhvr>
                                        <p:cTn id="345" dur="1" fill="hold">
                                          <p:stCondLst>
                                            <p:cond delay="0"/>
                                          </p:stCondLst>
                                        </p:cTn>
                                        <p:tgtEl>
                                          <p:spTgt spid="597">
                                            <p:txEl>
                                              <p:pRg st="3" end="3"/>
                                            </p:txEl>
                                          </p:spTgt>
                                        </p:tgtEl>
                                        <p:attrNameLst>
                                          <p:attrName>style.visibility</p:attrName>
                                        </p:attrNameLst>
                                      </p:cBhvr>
                                      <p:to>
                                        <p:strVal val="visible"/>
                                      </p:to>
                                    </p:set>
                                    <p:anim calcmode="lin" valueType="num">
                                      <p:cBhvr additive="base">
                                        <p:cTn id="346" dur="100"/>
                                        <p:tgtEl>
                                          <p:spTgt spid="597">
                                            <p:txEl>
                                              <p:pRg st="3" end="3"/>
                                            </p:txEl>
                                          </p:spTgt>
                                        </p:tgtEl>
                                        <p:attrNameLst>
                                          <p:attrName>ppt_w</p:attrName>
                                        </p:attrNameLst>
                                      </p:cBhvr>
                                      <p:tavLst>
                                        <p:tav tm="0">
                                          <p:val>
                                            <p:strVal val="0"/>
                                          </p:val>
                                        </p:tav>
                                        <p:tav tm="100000">
                                          <p:val>
                                            <p:strVal val="#ppt_w"/>
                                          </p:val>
                                        </p:tav>
                                      </p:tavLst>
                                    </p:anim>
                                    <p:anim calcmode="lin" valueType="num">
                                      <p:cBhvr additive="base">
                                        <p:cTn id="347" dur="100"/>
                                        <p:tgtEl>
                                          <p:spTgt spid="597">
                                            <p:txEl>
                                              <p:pRg st="3" end="3"/>
                                            </p:txEl>
                                          </p:spTgt>
                                        </p:tgtEl>
                                        <p:attrNameLst>
                                          <p:attrName>ppt_h</p:attrName>
                                        </p:attrNameLst>
                                      </p:cBhvr>
                                      <p:tavLst>
                                        <p:tav tm="0">
                                          <p:val>
                                            <p:strVal val="0"/>
                                          </p:val>
                                        </p:tav>
                                        <p:tav tm="100000">
                                          <p:val>
                                            <p:strVal val="#ppt_h"/>
                                          </p:val>
                                        </p:tav>
                                      </p:tavLst>
                                    </p:anim>
                                  </p:childTnLst>
                                </p:cTn>
                              </p:par>
                            </p:childTnLst>
                          </p:cTn>
                        </p:par>
                        <p:par>
                          <p:cTn id="348" fill="hold">
                            <p:stCondLst>
                              <p:cond delay="6100"/>
                            </p:stCondLst>
                            <p:childTnLst>
                              <p:par>
                                <p:cTn id="349" presetID="23" presetClass="entr" presetSubtype="16" fill="hold" nodeType="afterEffect">
                                  <p:stCondLst>
                                    <p:cond delay="0"/>
                                  </p:stCondLst>
                                  <p:childTnLst>
                                    <p:set>
                                      <p:cBhvr>
                                        <p:cTn id="350" dur="1" fill="hold">
                                          <p:stCondLst>
                                            <p:cond delay="0"/>
                                          </p:stCondLst>
                                        </p:cTn>
                                        <p:tgtEl>
                                          <p:spTgt spid="597">
                                            <p:txEl>
                                              <p:pRg st="4" end="4"/>
                                            </p:txEl>
                                          </p:spTgt>
                                        </p:tgtEl>
                                        <p:attrNameLst>
                                          <p:attrName>style.visibility</p:attrName>
                                        </p:attrNameLst>
                                      </p:cBhvr>
                                      <p:to>
                                        <p:strVal val="visible"/>
                                      </p:to>
                                    </p:set>
                                    <p:anim calcmode="lin" valueType="num">
                                      <p:cBhvr additive="base">
                                        <p:cTn id="351" dur="100"/>
                                        <p:tgtEl>
                                          <p:spTgt spid="597">
                                            <p:txEl>
                                              <p:pRg st="4" end="4"/>
                                            </p:txEl>
                                          </p:spTgt>
                                        </p:tgtEl>
                                        <p:attrNameLst>
                                          <p:attrName>ppt_w</p:attrName>
                                        </p:attrNameLst>
                                      </p:cBhvr>
                                      <p:tavLst>
                                        <p:tav tm="0">
                                          <p:val>
                                            <p:strVal val="0"/>
                                          </p:val>
                                        </p:tav>
                                        <p:tav tm="100000">
                                          <p:val>
                                            <p:strVal val="#ppt_w"/>
                                          </p:val>
                                        </p:tav>
                                      </p:tavLst>
                                    </p:anim>
                                    <p:anim calcmode="lin" valueType="num">
                                      <p:cBhvr additive="base">
                                        <p:cTn id="352" dur="100"/>
                                        <p:tgtEl>
                                          <p:spTgt spid="597">
                                            <p:txEl>
                                              <p:pRg st="4" end="4"/>
                                            </p:txEl>
                                          </p:spTgt>
                                        </p:tgtEl>
                                        <p:attrNameLst>
                                          <p:attrName>ppt_h</p:attrName>
                                        </p:attrNameLst>
                                      </p:cBhvr>
                                      <p:tavLst>
                                        <p:tav tm="0">
                                          <p:val>
                                            <p:strVal val="0"/>
                                          </p:val>
                                        </p:tav>
                                        <p:tav tm="100000">
                                          <p:val>
                                            <p:strVal val="#ppt_h"/>
                                          </p:val>
                                        </p:tav>
                                      </p:tavLst>
                                    </p:anim>
                                  </p:childTnLst>
                                </p:cTn>
                              </p:par>
                            </p:childTnLst>
                          </p:cTn>
                        </p:par>
                        <p:par>
                          <p:cTn id="353" fill="hold">
                            <p:stCondLst>
                              <p:cond delay="6200"/>
                            </p:stCondLst>
                            <p:childTnLst>
                              <p:par>
                                <p:cTn id="354" presetID="23" presetClass="entr" presetSubtype="16" fill="hold" nodeType="afterEffect">
                                  <p:stCondLst>
                                    <p:cond delay="0"/>
                                  </p:stCondLst>
                                  <p:childTnLst>
                                    <p:set>
                                      <p:cBhvr>
                                        <p:cTn id="355" dur="1" fill="hold">
                                          <p:stCondLst>
                                            <p:cond delay="0"/>
                                          </p:stCondLst>
                                        </p:cTn>
                                        <p:tgtEl>
                                          <p:spTgt spid="597">
                                            <p:txEl>
                                              <p:pRg st="5" end="5"/>
                                            </p:txEl>
                                          </p:spTgt>
                                        </p:tgtEl>
                                        <p:attrNameLst>
                                          <p:attrName>style.visibility</p:attrName>
                                        </p:attrNameLst>
                                      </p:cBhvr>
                                      <p:to>
                                        <p:strVal val="visible"/>
                                      </p:to>
                                    </p:set>
                                    <p:anim calcmode="lin" valueType="num">
                                      <p:cBhvr additive="base">
                                        <p:cTn id="356" dur="100"/>
                                        <p:tgtEl>
                                          <p:spTgt spid="597">
                                            <p:txEl>
                                              <p:pRg st="5" end="5"/>
                                            </p:txEl>
                                          </p:spTgt>
                                        </p:tgtEl>
                                        <p:attrNameLst>
                                          <p:attrName>ppt_w</p:attrName>
                                        </p:attrNameLst>
                                      </p:cBhvr>
                                      <p:tavLst>
                                        <p:tav tm="0">
                                          <p:val>
                                            <p:strVal val="0"/>
                                          </p:val>
                                        </p:tav>
                                        <p:tav tm="100000">
                                          <p:val>
                                            <p:strVal val="#ppt_w"/>
                                          </p:val>
                                        </p:tav>
                                      </p:tavLst>
                                    </p:anim>
                                    <p:anim calcmode="lin" valueType="num">
                                      <p:cBhvr additive="base">
                                        <p:cTn id="357" dur="100"/>
                                        <p:tgtEl>
                                          <p:spTgt spid="597">
                                            <p:txEl>
                                              <p:pRg st="5" end="5"/>
                                            </p:txEl>
                                          </p:spTgt>
                                        </p:tgtEl>
                                        <p:attrNameLst>
                                          <p:attrName>ppt_h</p:attrName>
                                        </p:attrNameLst>
                                      </p:cBhvr>
                                      <p:tavLst>
                                        <p:tav tm="0">
                                          <p:val>
                                            <p:strVal val="0"/>
                                          </p:val>
                                        </p:tav>
                                        <p:tav tm="100000">
                                          <p:val>
                                            <p:strVal val="#ppt_h"/>
                                          </p:val>
                                        </p:tav>
                                      </p:tavLst>
                                    </p:anim>
                                  </p:childTnLst>
                                </p:cTn>
                              </p:par>
                            </p:childTnLst>
                          </p:cTn>
                        </p:par>
                        <p:par>
                          <p:cTn id="358" fill="hold">
                            <p:stCondLst>
                              <p:cond delay="6300"/>
                            </p:stCondLst>
                            <p:childTnLst>
                              <p:par>
                                <p:cTn id="359" presetID="23" presetClass="entr" presetSubtype="16" fill="hold" nodeType="afterEffect">
                                  <p:stCondLst>
                                    <p:cond delay="0"/>
                                  </p:stCondLst>
                                  <p:childTnLst>
                                    <p:set>
                                      <p:cBhvr>
                                        <p:cTn id="360" dur="1" fill="hold">
                                          <p:stCondLst>
                                            <p:cond delay="0"/>
                                          </p:stCondLst>
                                        </p:cTn>
                                        <p:tgtEl>
                                          <p:spTgt spid="597">
                                            <p:txEl>
                                              <p:pRg st="6" end="6"/>
                                            </p:txEl>
                                          </p:spTgt>
                                        </p:tgtEl>
                                        <p:attrNameLst>
                                          <p:attrName>style.visibility</p:attrName>
                                        </p:attrNameLst>
                                      </p:cBhvr>
                                      <p:to>
                                        <p:strVal val="visible"/>
                                      </p:to>
                                    </p:set>
                                    <p:anim calcmode="lin" valueType="num">
                                      <p:cBhvr additive="base">
                                        <p:cTn id="361" dur="100"/>
                                        <p:tgtEl>
                                          <p:spTgt spid="597">
                                            <p:txEl>
                                              <p:pRg st="6" end="6"/>
                                            </p:txEl>
                                          </p:spTgt>
                                        </p:tgtEl>
                                        <p:attrNameLst>
                                          <p:attrName>ppt_w</p:attrName>
                                        </p:attrNameLst>
                                      </p:cBhvr>
                                      <p:tavLst>
                                        <p:tav tm="0">
                                          <p:val>
                                            <p:strVal val="0"/>
                                          </p:val>
                                        </p:tav>
                                        <p:tav tm="100000">
                                          <p:val>
                                            <p:strVal val="#ppt_w"/>
                                          </p:val>
                                        </p:tav>
                                      </p:tavLst>
                                    </p:anim>
                                    <p:anim calcmode="lin" valueType="num">
                                      <p:cBhvr additive="base">
                                        <p:cTn id="362" dur="100"/>
                                        <p:tgtEl>
                                          <p:spTgt spid="597">
                                            <p:txEl>
                                              <p:pRg st="6" end="6"/>
                                            </p:txEl>
                                          </p:spTgt>
                                        </p:tgtEl>
                                        <p:attrNameLst>
                                          <p:attrName>ppt_h</p:attrName>
                                        </p:attrNameLst>
                                      </p:cBhvr>
                                      <p:tavLst>
                                        <p:tav tm="0">
                                          <p:val>
                                            <p:strVal val="0"/>
                                          </p:val>
                                        </p:tav>
                                        <p:tav tm="100000">
                                          <p:val>
                                            <p:strVal val="#ppt_h"/>
                                          </p:val>
                                        </p:tav>
                                      </p:tavLst>
                                    </p:anim>
                                  </p:childTnLst>
                                </p:cTn>
                              </p:par>
                            </p:childTnLst>
                          </p:cTn>
                        </p:par>
                        <p:par>
                          <p:cTn id="363" fill="hold">
                            <p:stCondLst>
                              <p:cond delay="6400"/>
                            </p:stCondLst>
                            <p:childTnLst>
                              <p:par>
                                <p:cTn id="364" presetID="23" presetClass="entr" presetSubtype="16" fill="hold" nodeType="afterEffect">
                                  <p:stCondLst>
                                    <p:cond delay="0"/>
                                  </p:stCondLst>
                                  <p:childTnLst>
                                    <p:set>
                                      <p:cBhvr>
                                        <p:cTn id="365" dur="1" fill="hold">
                                          <p:stCondLst>
                                            <p:cond delay="0"/>
                                          </p:stCondLst>
                                        </p:cTn>
                                        <p:tgtEl>
                                          <p:spTgt spid="597">
                                            <p:txEl>
                                              <p:pRg st="7" end="7"/>
                                            </p:txEl>
                                          </p:spTgt>
                                        </p:tgtEl>
                                        <p:attrNameLst>
                                          <p:attrName>style.visibility</p:attrName>
                                        </p:attrNameLst>
                                      </p:cBhvr>
                                      <p:to>
                                        <p:strVal val="visible"/>
                                      </p:to>
                                    </p:set>
                                    <p:anim calcmode="lin" valueType="num">
                                      <p:cBhvr additive="base">
                                        <p:cTn id="366" dur="100"/>
                                        <p:tgtEl>
                                          <p:spTgt spid="597">
                                            <p:txEl>
                                              <p:pRg st="7" end="7"/>
                                            </p:txEl>
                                          </p:spTgt>
                                        </p:tgtEl>
                                        <p:attrNameLst>
                                          <p:attrName>ppt_w</p:attrName>
                                        </p:attrNameLst>
                                      </p:cBhvr>
                                      <p:tavLst>
                                        <p:tav tm="0">
                                          <p:val>
                                            <p:strVal val="0"/>
                                          </p:val>
                                        </p:tav>
                                        <p:tav tm="100000">
                                          <p:val>
                                            <p:strVal val="#ppt_w"/>
                                          </p:val>
                                        </p:tav>
                                      </p:tavLst>
                                    </p:anim>
                                    <p:anim calcmode="lin" valueType="num">
                                      <p:cBhvr additive="base">
                                        <p:cTn id="367" dur="100"/>
                                        <p:tgtEl>
                                          <p:spTgt spid="597">
                                            <p:txEl>
                                              <p:pRg st="7" end="7"/>
                                            </p:txEl>
                                          </p:spTgt>
                                        </p:tgtEl>
                                        <p:attrNameLst>
                                          <p:attrName>ppt_h</p:attrName>
                                        </p:attrNameLst>
                                      </p:cBhvr>
                                      <p:tavLst>
                                        <p:tav tm="0">
                                          <p:val>
                                            <p:strVal val="0"/>
                                          </p:val>
                                        </p:tav>
                                        <p:tav tm="100000">
                                          <p:val>
                                            <p:strVal val="#ppt_h"/>
                                          </p:val>
                                        </p:tav>
                                      </p:tavLst>
                                    </p:anim>
                                  </p:childTnLst>
                                </p:cTn>
                              </p:par>
                            </p:childTnLst>
                          </p:cTn>
                        </p:par>
                        <p:par>
                          <p:cTn id="368" fill="hold">
                            <p:stCondLst>
                              <p:cond delay="6500"/>
                            </p:stCondLst>
                            <p:childTnLst>
                              <p:par>
                                <p:cTn id="369" presetID="23" presetClass="entr" presetSubtype="16" fill="hold" nodeType="afterEffect">
                                  <p:stCondLst>
                                    <p:cond delay="0"/>
                                  </p:stCondLst>
                                  <p:childTnLst>
                                    <p:set>
                                      <p:cBhvr>
                                        <p:cTn id="370" dur="1" fill="hold">
                                          <p:stCondLst>
                                            <p:cond delay="0"/>
                                          </p:stCondLst>
                                        </p:cTn>
                                        <p:tgtEl>
                                          <p:spTgt spid="597">
                                            <p:txEl>
                                              <p:pRg st="8" end="8"/>
                                            </p:txEl>
                                          </p:spTgt>
                                        </p:tgtEl>
                                        <p:attrNameLst>
                                          <p:attrName>style.visibility</p:attrName>
                                        </p:attrNameLst>
                                      </p:cBhvr>
                                      <p:to>
                                        <p:strVal val="visible"/>
                                      </p:to>
                                    </p:set>
                                    <p:anim calcmode="lin" valueType="num">
                                      <p:cBhvr additive="base">
                                        <p:cTn id="371" dur="100"/>
                                        <p:tgtEl>
                                          <p:spTgt spid="597">
                                            <p:txEl>
                                              <p:pRg st="8" end="8"/>
                                            </p:txEl>
                                          </p:spTgt>
                                        </p:tgtEl>
                                        <p:attrNameLst>
                                          <p:attrName>ppt_w</p:attrName>
                                        </p:attrNameLst>
                                      </p:cBhvr>
                                      <p:tavLst>
                                        <p:tav tm="0">
                                          <p:val>
                                            <p:strVal val="0"/>
                                          </p:val>
                                        </p:tav>
                                        <p:tav tm="100000">
                                          <p:val>
                                            <p:strVal val="#ppt_w"/>
                                          </p:val>
                                        </p:tav>
                                      </p:tavLst>
                                    </p:anim>
                                    <p:anim calcmode="lin" valueType="num">
                                      <p:cBhvr additive="base">
                                        <p:cTn id="372" dur="100"/>
                                        <p:tgtEl>
                                          <p:spTgt spid="597">
                                            <p:txEl>
                                              <p:pRg st="8" end="8"/>
                                            </p:txEl>
                                          </p:spTgt>
                                        </p:tgtEl>
                                        <p:attrNameLst>
                                          <p:attrName>ppt_h</p:attrName>
                                        </p:attrNameLst>
                                      </p:cBhvr>
                                      <p:tavLst>
                                        <p:tav tm="0">
                                          <p:val>
                                            <p:strVal val="0"/>
                                          </p:val>
                                        </p:tav>
                                        <p:tav tm="100000">
                                          <p:val>
                                            <p:strVal val="#ppt_h"/>
                                          </p:val>
                                        </p:tav>
                                      </p:tavLst>
                                    </p:anim>
                                  </p:childTnLst>
                                </p:cTn>
                              </p:par>
                            </p:childTnLst>
                          </p:cTn>
                        </p:par>
                        <p:par>
                          <p:cTn id="373" fill="hold">
                            <p:stCondLst>
                              <p:cond delay="6600"/>
                            </p:stCondLst>
                            <p:childTnLst>
                              <p:par>
                                <p:cTn id="374" presetID="23" presetClass="entr" presetSubtype="16" fill="hold" nodeType="afterEffect">
                                  <p:stCondLst>
                                    <p:cond delay="0"/>
                                  </p:stCondLst>
                                  <p:childTnLst>
                                    <p:set>
                                      <p:cBhvr>
                                        <p:cTn id="375" dur="1" fill="hold">
                                          <p:stCondLst>
                                            <p:cond delay="0"/>
                                          </p:stCondLst>
                                        </p:cTn>
                                        <p:tgtEl>
                                          <p:spTgt spid="598">
                                            <p:txEl>
                                              <p:pRg st="0" end="0"/>
                                            </p:txEl>
                                          </p:spTgt>
                                        </p:tgtEl>
                                        <p:attrNameLst>
                                          <p:attrName>style.visibility</p:attrName>
                                        </p:attrNameLst>
                                      </p:cBhvr>
                                      <p:to>
                                        <p:strVal val="visible"/>
                                      </p:to>
                                    </p:set>
                                    <p:anim calcmode="lin" valueType="num">
                                      <p:cBhvr additive="base">
                                        <p:cTn id="376" dur="100"/>
                                        <p:tgtEl>
                                          <p:spTgt spid="598">
                                            <p:txEl>
                                              <p:pRg st="0" end="0"/>
                                            </p:txEl>
                                          </p:spTgt>
                                        </p:tgtEl>
                                        <p:attrNameLst>
                                          <p:attrName>ppt_w</p:attrName>
                                        </p:attrNameLst>
                                      </p:cBhvr>
                                      <p:tavLst>
                                        <p:tav tm="0">
                                          <p:val>
                                            <p:strVal val="0"/>
                                          </p:val>
                                        </p:tav>
                                        <p:tav tm="100000">
                                          <p:val>
                                            <p:strVal val="#ppt_w"/>
                                          </p:val>
                                        </p:tav>
                                      </p:tavLst>
                                    </p:anim>
                                    <p:anim calcmode="lin" valueType="num">
                                      <p:cBhvr additive="base">
                                        <p:cTn id="377" dur="100"/>
                                        <p:tgtEl>
                                          <p:spTgt spid="598">
                                            <p:txEl>
                                              <p:pRg st="0" end="0"/>
                                            </p:txEl>
                                          </p:spTgt>
                                        </p:tgtEl>
                                        <p:attrNameLst>
                                          <p:attrName>ppt_h</p:attrName>
                                        </p:attrNameLst>
                                      </p:cBhvr>
                                      <p:tavLst>
                                        <p:tav tm="0">
                                          <p:val>
                                            <p:strVal val="0"/>
                                          </p:val>
                                        </p:tav>
                                        <p:tav tm="100000">
                                          <p:val>
                                            <p:strVal val="#ppt_h"/>
                                          </p:val>
                                        </p:tav>
                                      </p:tavLst>
                                    </p:anim>
                                  </p:childTnLst>
                                </p:cTn>
                              </p:par>
                            </p:childTnLst>
                          </p:cTn>
                        </p:par>
                        <p:par>
                          <p:cTn id="378" fill="hold">
                            <p:stCondLst>
                              <p:cond delay="6700"/>
                            </p:stCondLst>
                            <p:childTnLst>
                              <p:par>
                                <p:cTn id="379" presetID="23" presetClass="entr" presetSubtype="16" fill="hold" nodeType="afterEffect">
                                  <p:stCondLst>
                                    <p:cond delay="0"/>
                                  </p:stCondLst>
                                  <p:childTnLst>
                                    <p:set>
                                      <p:cBhvr>
                                        <p:cTn id="380" dur="1" fill="hold">
                                          <p:stCondLst>
                                            <p:cond delay="0"/>
                                          </p:stCondLst>
                                        </p:cTn>
                                        <p:tgtEl>
                                          <p:spTgt spid="598">
                                            <p:txEl>
                                              <p:pRg st="1" end="1"/>
                                            </p:txEl>
                                          </p:spTgt>
                                        </p:tgtEl>
                                        <p:attrNameLst>
                                          <p:attrName>style.visibility</p:attrName>
                                        </p:attrNameLst>
                                      </p:cBhvr>
                                      <p:to>
                                        <p:strVal val="visible"/>
                                      </p:to>
                                    </p:set>
                                    <p:anim calcmode="lin" valueType="num">
                                      <p:cBhvr additive="base">
                                        <p:cTn id="381" dur="100"/>
                                        <p:tgtEl>
                                          <p:spTgt spid="598">
                                            <p:txEl>
                                              <p:pRg st="1" end="1"/>
                                            </p:txEl>
                                          </p:spTgt>
                                        </p:tgtEl>
                                        <p:attrNameLst>
                                          <p:attrName>ppt_w</p:attrName>
                                        </p:attrNameLst>
                                      </p:cBhvr>
                                      <p:tavLst>
                                        <p:tav tm="0">
                                          <p:val>
                                            <p:strVal val="0"/>
                                          </p:val>
                                        </p:tav>
                                        <p:tav tm="100000">
                                          <p:val>
                                            <p:strVal val="#ppt_w"/>
                                          </p:val>
                                        </p:tav>
                                      </p:tavLst>
                                    </p:anim>
                                    <p:anim calcmode="lin" valueType="num">
                                      <p:cBhvr additive="base">
                                        <p:cTn id="382" dur="100"/>
                                        <p:tgtEl>
                                          <p:spTgt spid="598">
                                            <p:txEl>
                                              <p:pRg st="1" end="1"/>
                                            </p:txEl>
                                          </p:spTgt>
                                        </p:tgtEl>
                                        <p:attrNameLst>
                                          <p:attrName>ppt_h</p:attrName>
                                        </p:attrNameLst>
                                      </p:cBhvr>
                                      <p:tavLst>
                                        <p:tav tm="0">
                                          <p:val>
                                            <p:strVal val="0"/>
                                          </p:val>
                                        </p:tav>
                                        <p:tav tm="100000">
                                          <p:val>
                                            <p:strVal val="#ppt_h"/>
                                          </p:val>
                                        </p:tav>
                                      </p:tavLst>
                                    </p:anim>
                                  </p:childTnLst>
                                </p:cTn>
                              </p:par>
                            </p:childTnLst>
                          </p:cTn>
                        </p:par>
                        <p:par>
                          <p:cTn id="383" fill="hold">
                            <p:stCondLst>
                              <p:cond delay="6800"/>
                            </p:stCondLst>
                            <p:childTnLst>
                              <p:par>
                                <p:cTn id="384" presetID="23" presetClass="entr" presetSubtype="16" fill="hold" nodeType="afterEffect">
                                  <p:stCondLst>
                                    <p:cond delay="0"/>
                                  </p:stCondLst>
                                  <p:childTnLst>
                                    <p:set>
                                      <p:cBhvr>
                                        <p:cTn id="385" dur="1" fill="hold">
                                          <p:stCondLst>
                                            <p:cond delay="0"/>
                                          </p:stCondLst>
                                        </p:cTn>
                                        <p:tgtEl>
                                          <p:spTgt spid="598">
                                            <p:txEl>
                                              <p:pRg st="2" end="2"/>
                                            </p:txEl>
                                          </p:spTgt>
                                        </p:tgtEl>
                                        <p:attrNameLst>
                                          <p:attrName>style.visibility</p:attrName>
                                        </p:attrNameLst>
                                      </p:cBhvr>
                                      <p:to>
                                        <p:strVal val="visible"/>
                                      </p:to>
                                    </p:set>
                                    <p:anim calcmode="lin" valueType="num">
                                      <p:cBhvr additive="base">
                                        <p:cTn id="386" dur="100"/>
                                        <p:tgtEl>
                                          <p:spTgt spid="598">
                                            <p:txEl>
                                              <p:pRg st="2" end="2"/>
                                            </p:txEl>
                                          </p:spTgt>
                                        </p:tgtEl>
                                        <p:attrNameLst>
                                          <p:attrName>ppt_w</p:attrName>
                                        </p:attrNameLst>
                                      </p:cBhvr>
                                      <p:tavLst>
                                        <p:tav tm="0">
                                          <p:val>
                                            <p:strVal val="0"/>
                                          </p:val>
                                        </p:tav>
                                        <p:tav tm="100000">
                                          <p:val>
                                            <p:strVal val="#ppt_w"/>
                                          </p:val>
                                        </p:tav>
                                      </p:tavLst>
                                    </p:anim>
                                    <p:anim calcmode="lin" valueType="num">
                                      <p:cBhvr additive="base">
                                        <p:cTn id="387" dur="100"/>
                                        <p:tgtEl>
                                          <p:spTgt spid="598">
                                            <p:txEl>
                                              <p:pRg st="2" end="2"/>
                                            </p:txEl>
                                          </p:spTgt>
                                        </p:tgtEl>
                                        <p:attrNameLst>
                                          <p:attrName>ppt_h</p:attrName>
                                        </p:attrNameLst>
                                      </p:cBhvr>
                                      <p:tavLst>
                                        <p:tav tm="0">
                                          <p:val>
                                            <p:strVal val="0"/>
                                          </p:val>
                                        </p:tav>
                                        <p:tav tm="100000">
                                          <p:val>
                                            <p:strVal val="#ppt_h"/>
                                          </p:val>
                                        </p:tav>
                                      </p:tavLst>
                                    </p:anim>
                                  </p:childTnLst>
                                </p:cTn>
                              </p:par>
                            </p:childTnLst>
                          </p:cTn>
                        </p:par>
                        <p:par>
                          <p:cTn id="388" fill="hold">
                            <p:stCondLst>
                              <p:cond delay="6900"/>
                            </p:stCondLst>
                            <p:childTnLst>
                              <p:par>
                                <p:cTn id="389" presetID="23" presetClass="entr" presetSubtype="16" fill="hold" nodeType="afterEffect">
                                  <p:stCondLst>
                                    <p:cond delay="0"/>
                                  </p:stCondLst>
                                  <p:childTnLst>
                                    <p:set>
                                      <p:cBhvr>
                                        <p:cTn id="390" dur="1" fill="hold">
                                          <p:stCondLst>
                                            <p:cond delay="0"/>
                                          </p:stCondLst>
                                        </p:cTn>
                                        <p:tgtEl>
                                          <p:spTgt spid="598">
                                            <p:txEl>
                                              <p:pRg st="3" end="3"/>
                                            </p:txEl>
                                          </p:spTgt>
                                        </p:tgtEl>
                                        <p:attrNameLst>
                                          <p:attrName>style.visibility</p:attrName>
                                        </p:attrNameLst>
                                      </p:cBhvr>
                                      <p:to>
                                        <p:strVal val="visible"/>
                                      </p:to>
                                    </p:set>
                                    <p:anim calcmode="lin" valueType="num">
                                      <p:cBhvr additive="base">
                                        <p:cTn id="391" dur="100"/>
                                        <p:tgtEl>
                                          <p:spTgt spid="598">
                                            <p:txEl>
                                              <p:pRg st="3" end="3"/>
                                            </p:txEl>
                                          </p:spTgt>
                                        </p:tgtEl>
                                        <p:attrNameLst>
                                          <p:attrName>ppt_w</p:attrName>
                                        </p:attrNameLst>
                                      </p:cBhvr>
                                      <p:tavLst>
                                        <p:tav tm="0">
                                          <p:val>
                                            <p:strVal val="0"/>
                                          </p:val>
                                        </p:tav>
                                        <p:tav tm="100000">
                                          <p:val>
                                            <p:strVal val="#ppt_w"/>
                                          </p:val>
                                        </p:tav>
                                      </p:tavLst>
                                    </p:anim>
                                    <p:anim calcmode="lin" valueType="num">
                                      <p:cBhvr additive="base">
                                        <p:cTn id="392" dur="100"/>
                                        <p:tgtEl>
                                          <p:spTgt spid="598">
                                            <p:txEl>
                                              <p:pRg st="3" end="3"/>
                                            </p:txEl>
                                          </p:spTgt>
                                        </p:tgtEl>
                                        <p:attrNameLst>
                                          <p:attrName>ppt_h</p:attrName>
                                        </p:attrNameLst>
                                      </p:cBhvr>
                                      <p:tavLst>
                                        <p:tav tm="0">
                                          <p:val>
                                            <p:strVal val="0"/>
                                          </p:val>
                                        </p:tav>
                                        <p:tav tm="100000">
                                          <p:val>
                                            <p:strVal val="#ppt_h"/>
                                          </p:val>
                                        </p:tav>
                                      </p:tavLst>
                                    </p:anim>
                                  </p:childTnLst>
                                </p:cTn>
                              </p:par>
                            </p:childTnLst>
                          </p:cTn>
                        </p:par>
                        <p:par>
                          <p:cTn id="393" fill="hold">
                            <p:stCondLst>
                              <p:cond delay="7000"/>
                            </p:stCondLst>
                            <p:childTnLst>
                              <p:par>
                                <p:cTn id="394" presetID="23" presetClass="entr" presetSubtype="16" fill="hold" nodeType="afterEffect">
                                  <p:stCondLst>
                                    <p:cond delay="0"/>
                                  </p:stCondLst>
                                  <p:childTnLst>
                                    <p:set>
                                      <p:cBhvr>
                                        <p:cTn id="395" dur="1" fill="hold">
                                          <p:stCondLst>
                                            <p:cond delay="0"/>
                                          </p:stCondLst>
                                        </p:cTn>
                                        <p:tgtEl>
                                          <p:spTgt spid="598">
                                            <p:txEl>
                                              <p:pRg st="4" end="4"/>
                                            </p:txEl>
                                          </p:spTgt>
                                        </p:tgtEl>
                                        <p:attrNameLst>
                                          <p:attrName>style.visibility</p:attrName>
                                        </p:attrNameLst>
                                      </p:cBhvr>
                                      <p:to>
                                        <p:strVal val="visible"/>
                                      </p:to>
                                    </p:set>
                                    <p:anim calcmode="lin" valueType="num">
                                      <p:cBhvr additive="base">
                                        <p:cTn id="396" dur="100"/>
                                        <p:tgtEl>
                                          <p:spTgt spid="598">
                                            <p:txEl>
                                              <p:pRg st="4" end="4"/>
                                            </p:txEl>
                                          </p:spTgt>
                                        </p:tgtEl>
                                        <p:attrNameLst>
                                          <p:attrName>ppt_w</p:attrName>
                                        </p:attrNameLst>
                                      </p:cBhvr>
                                      <p:tavLst>
                                        <p:tav tm="0">
                                          <p:val>
                                            <p:strVal val="0"/>
                                          </p:val>
                                        </p:tav>
                                        <p:tav tm="100000">
                                          <p:val>
                                            <p:strVal val="#ppt_w"/>
                                          </p:val>
                                        </p:tav>
                                      </p:tavLst>
                                    </p:anim>
                                    <p:anim calcmode="lin" valueType="num">
                                      <p:cBhvr additive="base">
                                        <p:cTn id="397" dur="100"/>
                                        <p:tgtEl>
                                          <p:spTgt spid="598">
                                            <p:txEl>
                                              <p:pRg st="4" end="4"/>
                                            </p:txEl>
                                          </p:spTgt>
                                        </p:tgtEl>
                                        <p:attrNameLst>
                                          <p:attrName>ppt_h</p:attrName>
                                        </p:attrNameLst>
                                      </p:cBhvr>
                                      <p:tavLst>
                                        <p:tav tm="0">
                                          <p:val>
                                            <p:strVal val="0"/>
                                          </p:val>
                                        </p:tav>
                                        <p:tav tm="100000">
                                          <p:val>
                                            <p:strVal val="#ppt_h"/>
                                          </p:val>
                                        </p:tav>
                                      </p:tavLst>
                                    </p:anim>
                                  </p:childTnLst>
                                </p:cTn>
                              </p:par>
                            </p:childTnLst>
                          </p:cTn>
                        </p:par>
                        <p:par>
                          <p:cTn id="398" fill="hold">
                            <p:stCondLst>
                              <p:cond delay="7100"/>
                            </p:stCondLst>
                            <p:childTnLst>
                              <p:par>
                                <p:cTn id="399" presetID="23" presetClass="entr" presetSubtype="16" fill="hold" nodeType="afterEffect">
                                  <p:stCondLst>
                                    <p:cond delay="0"/>
                                  </p:stCondLst>
                                  <p:childTnLst>
                                    <p:set>
                                      <p:cBhvr>
                                        <p:cTn id="400" dur="1" fill="hold">
                                          <p:stCondLst>
                                            <p:cond delay="0"/>
                                          </p:stCondLst>
                                        </p:cTn>
                                        <p:tgtEl>
                                          <p:spTgt spid="598">
                                            <p:txEl>
                                              <p:pRg st="5" end="5"/>
                                            </p:txEl>
                                          </p:spTgt>
                                        </p:tgtEl>
                                        <p:attrNameLst>
                                          <p:attrName>style.visibility</p:attrName>
                                        </p:attrNameLst>
                                      </p:cBhvr>
                                      <p:to>
                                        <p:strVal val="visible"/>
                                      </p:to>
                                    </p:set>
                                    <p:anim calcmode="lin" valueType="num">
                                      <p:cBhvr additive="base">
                                        <p:cTn id="401" dur="100"/>
                                        <p:tgtEl>
                                          <p:spTgt spid="598">
                                            <p:txEl>
                                              <p:pRg st="5" end="5"/>
                                            </p:txEl>
                                          </p:spTgt>
                                        </p:tgtEl>
                                        <p:attrNameLst>
                                          <p:attrName>ppt_w</p:attrName>
                                        </p:attrNameLst>
                                      </p:cBhvr>
                                      <p:tavLst>
                                        <p:tav tm="0">
                                          <p:val>
                                            <p:strVal val="0"/>
                                          </p:val>
                                        </p:tav>
                                        <p:tav tm="100000">
                                          <p:val>
                                            <p:strVal val="#ppt_w"/>
                                          </p:val>
                                        </p:tav>
                                      </p:tavLst>
                                    </p:anim>
                                    <p:anim calcmode="lin" valueType="num">
                                      <p:cBhvr additive="base">
                                        <p:cTn id="402" dur="100"/>
                                        <p:tgtEl>
                                          <p:spTgt spid="598">
                                            <p:txEl>
                                              <p:pRg st="5" end="5"/>
                                            </p:txEl>
                                          </p:spTgt>
                                        </p:tgtEl>
                                        <p:attrNameLst>
                                          <p:attrName>ppt_h</p:attrName>
                                        </p:attrNameLst>
                                      </p:cBhvr>
                                      <p:tavLst>
                                        <p:tav tm="0">
                                          <p:val>
                                            <p:strVal val="0"/>
                                          </p:val>
                                        </p:tav>
                                        <p:tav tm="100000">
                                          <p:val>
                                            <p:strVal val="#ppt_h"/>
                                          </p:val>
                                        </p:tav>
                                      </p:tavLst>
                                    </p:anim>
                                  </p:childTnLst>
                                </p:cTn>
                              </p:par>
                            </p:childTnLst>
                          </p:cTn>
                        </p:par>
                        <p:par>
                          <p:cTn id="403" fill="hold">
                            <p:stCondLst>
                              <p:cond delay="7200"/>
                            </p:stCondLst>
                            <p:childTnLst>
                              <p:par>
                                <p:cTn id="404" presetID="23" presetClass="entr" presetSubtype="16" fill="hold" nodeType="afterEffect">
                                  <p:stCondLst>
                                    <p:cond delay="0"/>
                                  </p:stCondLst>
                                  <p:childTnLst>
                                    <p:set>
                                      <p:cBhvr>
                                        <p:cTn id="405" dur="1" fill="hold">
                                          <p:stCondLst>
                                            <p:cond delay="0"/>
                                          </p:stCondLst>
                                        </p:cTn>
                                        <p:tgtEl>
                                          <p:spTgt spid="598">
                                            <p:txEl>
                                              <p:pRg st="6" end="6"/>
                                            </p:txEl>
                                          </p:spTgt>
                                        </p:tgtEl>
                                        <p:attrNameLst>
                                          <p:attrName>style.visibility</p:attrName>
                                        </p:attrNameLst>
                                      </p:cBhvr>
                                      <p:to>
                                        <p:strVal val="visible"/>
                                      </p:to>
                                    </p:set>
                                    <p:anim calcmode="lin" valueType="num">
                                      <p:cBhvr additive="base">
                                        <p:cTn id="406" dur="100"/>
                                        <p:tgtEl>
                                          <p:spTgt spid="598">
                                            <p:txEl>
                                              <p:pRg st="6" end="6"/>
                                            </p:txEl>
                                          </p:spTgt>
                                        </p:tgtEl>
                                        <p:attrNameLst>
                                          <p:attrName>ppt_w</p:attrName>
                                        </p:attrNameLst>
                                      </p:cBhvr>
                                      <p:tavLst>
                                        <p:tav tm="0">
                                          <p:val>
                                            <p:strVal val="0"/>
                                          </p:val>
                                        </p:tav>
                                        <p:tav tm="100000">
                                          <p:val>
                                            <p:strVal val="#ppt_w"/>
                                          </p:val>
                                        </p:tav>
                                      </p:tavLst>
                                    </p:anim>
                                    <p:anim calcmode="lin" valueType="num">
                                      <p:cBhvr additive="base">
                                        <p:cTn id="407" dur="100"/>
                                        <p:tgtEl>
                                          <p:spTgt spid="598">
                                            <p:txEl>
                                              <p:pRg st="6" end="6"/>
                                            </p:txEl>
                                          </p:spTgt>
                                        </p:tgtEl>
                                        <p:attrNameLst>
                                          <p:attrName>ppt_h</p:attrName>
                                        </p:attrNameLst>
                                      </p:cBhvr>
                                      <p:tavLst>
                                        <p:tav tm="0">
                                          <p:val>
                                            <p:strVal val="0"/>
                                          </p:val>
                                        </p:tav>
                                        <p:tav tm="100000">
                                          <p:val>
                                            <p:strVal val="#ppt_h"/>
                                          </p:val>
                                        </p:tav>
                                      </p:tavLst>
                                    </p:anim>
                                  </p:childTnLst>
                                </p:cTn>
                              </p:par>
                            </p:childTnLst>
                          </p:cTn>
                        </p:par>
                        <p:par>
                          <p:cTn id="408" fill="hold">
                            <p:stCondLst>
                              <p:cond delay="7300"/>
                            </p:stCondLst>
                            <p:childTnLst>
                              <p:par>
                                <p:cTn id="409" presetID="23" presetClass="entr" presetSubtype="16" fill="hold" nodeType="afterEffect">
                                  <p:stCondLst>
                                    <p:cond delay="0"/>
                                  </p:stCondLst>
                                  <p:childTnLst>
                                    <p:set>
                                      <p:cBhvr>
                                        <p:cTn id="410" dur="1" fill="hold">
                                          <p:stCondLst>
                                            <p:cond delay="0"/>
                                          </p:stCondLst>
                                        </p:cTn>
                                        <p:tgtEl>
                                          <p:spTgt spid="598">
                                            <p:txEl>
                                              <p:pRg st="7" end="7"/>
                                            </p:txEl>
                                          </p:spTgt>
                                        </p:tgtEl>
                                        <p:attrNameLst>
                                          <p:attrName>style.visibility</p:attrName>
                                        </p:attrNameLst>
                                      </p:cBhvr>
                                      <p:to>
                                        <p:strVal val="visible"/>
                                      </p:to>
                                    </p:set>
                                    <p:anim calcmode="lin" valueType="num">
                                      <p:cBhvr additive="base">
                                        <p:cTn id="411" dur="100"/>
                                        <p:tgtEl>
                                          <p:spTgt spid="598">
                                            <p:txEl>
                                              <p:pRg st="7" end="7"/>
                                            </p:txEl>
                                          </p:spTgt>
                                        </p:tgtEl>
                                        <p:attrNameLst>
                                          <p:attrName>ppt_w</p:attrName>
                                        </p:attrNameLst>
                                      </p:cBhvr>
                                      <p:tavLst>
                                        <p:tav tm="0">
                                          <p:val>
                                            <p:strVal val="0"/>
                                          </p:val>
                                        </p:tav>
                                        <p:tav tm="100000">
                                          <p:val>
                                            <p:strVal val="#ppt_w"/>
                                          </p:val>
                                        </p:tav>
                                      </p:tavLst>
                                    </p:anim>
                                    <p:anim calcmode="lin" valueType="num">
                                      <p:cBhvr additive="base">
                                        <p:cTn id="412" dur="100"/>
                                        <p:tgtEl>
                                          <p:spTgt spid="598">
                                            <p:txEl>
                                              <p:pRg st="7" end="7"/>
                                            </p:txEl>
                                          </p:spTgt>
                                        </p:tgtEl>
                                        <p:attrNameLst>
                                          <p:attrName>ppt_h</p:attrName>
                                        </p:attrNameLst>
                                      </p:cBhvr>
                                      <p:tavLst>
                                        <p:tav tm="0">
                                          <p:val>
                                            <p:strVal val="0"/>
                                          </p:val>
                                        </p:tav>
                                        <p:tav tm="100000">
                                          <p:val>
                                            <p:strVal val="#ppt_h"/>
                                          </p:val>
                                        </p:tav>
                                      </p:tavLst>
                                    </p:anim>
                                  </p:childTnLst>
                                </p:cTn>
                              </p:par>
                            </p:childTnLst>
                          </p:cTn>
                        </p:par>
                        <p:par>
                          <p:cTn id="413" fill="hold">
                            <p:stCondLst>
                              <p:cond delay="7400"/>
                            </p:stCondLst>
                            <p:childTnLst>
                              <p:par>
                                <p:cTn id="414" presetID="23" presetClass="entr" presetSubtype="16" fill="hold" nodeType="afterEffect">
                                  <p:stCondLst>
                                    <p:cond delay="0"/>
                                  </p:stCondLst>
                                  <p:childTnLst>
                                    <p:set>
                                      <p:cBhvr>
                                        <p:cTn id="415" dur="1" fill="hold">
                                          <p:stCondLst>
                                            <p:cond delay="0"/>
                                          </p:stCondLst>
                                        </p:cTn>
                                        <p:tgtEl>
                                          <p:spTgt spid="598">
                                            <p:txEl>
                                              <p:pRg st="8" end="8"/>
                                            </p:txEl>
                                          </p:spTgt>
                                        </p:tgtEl>
                                        <p:attrNameLst>
                                          <p:attrName>style.visibility</p:attrName>
                                        </p:attrNameLst>
                                      </p:cBhvr>
                                      <p:to>
                                        <p:strVal val="visible"/>
                                      </p:to>
                                    </p:set>
                                    <p:anim calcmode="lin" valueType="num">
                                      <p:cBhvr additive="base">
                                        <p:cTn id="416" dur="100"/>
                                        <p:tgtEl>
                                          <p:spTgt spid="598">
                                            <p:txEl>
                                              <p:pRg st="8" end="8"/>
                                            </p:txEl>
                                          </p:spTgt>
                                        </p:tgtEl>
                                        <p:attrNameLst>
                                          <p:attrName>ppt_w</p:attrName>
                                        </p:attrNameLst>
                                      </p:cBhvr>
                                      <p:tavLst>
                                        <p:tav tm="0">
                                          <p:val>
                                            <p:strVal val="0"/>
                                          </p:val>
                                        </p:tav>
                                        <p:tav tm="100000">
                                          <p:val>
                                            <p:strVal val="#ppt_w"/>
                                          </p:val>
                                        </p:tav>
                                      </p:tavLst>
                                    </p:anim>
                                    <p:anim calcmode="lin" valueType="num">
                                      <p:cBhvr additive="base">
                                        <p:cTn id="417" dur="100"/>
                                        <p:tgtEl>
                                          <p:spTgt spid="598">
                                            <p:txEl>
                                              <p:pRg st="8" end="8"/>
                                            </p:txEl>
                                          </p:spTgt>
                                        </p:tgtEl>
                                        <p:attrNameLst>
                                          <p:attrName>ppt_h</p:attrName>
                                        </p:attrNameLst>
                                      </p:cBhvr>
                                      <p:tavLst>
                                        <p:tav tm="0">
                                          <p:val>
                                            <p:strVal val="0"/>
                                          </p:val>
                                        </p:tav>
                                        <p:tav tm="100000">
                                          <p:val>
                                            <p:strVal val="#ppt_h"/>
                                          </p:val>
                                        </p:tav>
                                      </p:tavLst>
                                    </p:anim>
                                  </p:childTnLst>
                                </p:cTn>
                              </p:par>
                            </p:childTnLst>
                          </p:cTn>
                        </p:par>
                        <p:par>
                          <p:cTn id="418" fill="hold">
                            <p:stCondLst>
                              <p:cond delay="7500"/>
                            </p:stCondLst>
                            <p:childTnLst>
                              <p:par>
                                <p:cTn id="419" presetID="23" presetClass="entr" presetSubtype="16" fill="hold" nodeType="afterEffect">
                                  <p:stCondLst>
                                    <p:cond delay="0"/>
                                  </p:stCondLst>
                                  <p:childTnLst>
                                    <p:set>
                                      <p:cBhvr>
                                        <p:cTn id="420" dur="1" fill="hold">
                                          <p:stCondLst>
                                            <p:cond delay="0"/>
                                          </p:stCondLst>
                                        </p:cTn>
                                        <p:tgtEl>
                                          <p:spTgt spid="599"/>
                                        </p:tgtEl>
                                        <p:attrNameLst>
                                          <p:attrName>style.visibility</p:attrName>
                                        </p:attrNameLst>
                                      </p:cBhvr>
                                      <p:to>
                                        <p:strVal val="visible"/>
                                      </p:to>
                                    </p:set>
                                    <p:anim calcmode="lin" valueType="num">
                                      <p:cBhvr additive="base">
                                        <p:cTn id="421" dur="100"/>
                                        <p:tgtEl>
                                          <p:spTgt spid="599"/>
                                        </p:tgtEl>
                                        <p:attrNameLst>
                                          <p:attrName>ppt_w</p:attrName>
                                        </p:attrNameLst>
                                      </p:cBhvr>
                                      <p:tavLst>
                                        <p:tav tm="0">
                                          <p:val>
                                            <p:strVal val="0"/>
                                          </p:val>
                                        </p:tav>
                                        <p:tav tm="100000">
                                          <p:val>
                                            <p:strVal val="#ppt_w"/>
                                          </p:val>
                                        </p:tav>
                                      </p:tavLst>
                                    </p:anim>
                                    <p:anim calcmode="lin" valueType="num">
                                      <p:cBhvr additive="base">
                                        <p:cTn id="422" dur="100"/>
                                        <p:tgtEl>
                                          <p:spTgt spid="599"/>
                                        </p:tgtEl>
                                        <p:attrNameLst>
                                          <p:attrName>ppt_h</p:attrName>
                                        </p:attrNameLst>
                                      </p:cBhvr>
                                      <p:tavLst>
                                        <p:tav tm="0">
                                          <p:val>
                                            <p:strVal val="0"/>
                                          </p:val>
                                        </p:tav>
                                        <p:tav tm="100000">
                                          <p:val>
                                            <p:strVal val="#ppt_h"/>
                                          </p:val>
                                        </p:tav>
                                      </p:tavLst>
                                    </p:anim>
                                  </p:childTnLst>
                                </p:cTn>
                              </p:par>
                            </p:childTnLst>
                          </p:cTn>
                        </p:par>
                        <p:par>
                          <p:cTn id="423" fill="hold">
                            <p:stCondLst>
                              <p:cond delay="7600"/>
                            </p:stCondLst>
                            <p:childTnLst>
                              <p:par>
                                <p:cTn id="424" presetID="23" presetClass="entr" presetSubtype="16" fill="hold" nodeType="afterEffect">
                                  <p:stCondLst>
                                    <p:cond delay="0"/>
                                  </p:stCondLst>
                                  <p:childTnLst>
                                    <p:set>
                                      <p:cBhvr>
                                        <p:cTn id="425" dur="1" fill="hold">
                                          <p:stCondLst>
                                            <p:cond delay="0"/>
                                          </p:stCondLst>
                                        </p:cTn>
                                        <p:tgtEl>
                                          <p:spTgt spid="600"/>
                                        </p:tgtEl>
                                        <p:attrNameLst>
                                          <p:attrName>style.visibility</p:attrName>
                                        </p:attrNameLst>
                                      </p:cBhvr>
                                      <p:to>
                                        <p:strVal val="visible"/>
                                      </p:to>
                                    </p:set>
                                    <p:anim calcmode="lin" valueType="num">
                                      <p:cBhvr additive="base">
                                        <p:cTn id="426" dur="100"/>
                                        <p:tgtEl>
                                          <p:spTgt spid="600"/>
                                        </p:tgtEl>
                                        <p:attrNameLst>
                                          <p:attrName>ppt_w</p:attrName>
                                        </p:attrNameLst>
                                      </p:cBhvr>
                                      <p:tavLst>
                                        <p:tav tm="0">
                                          <p:val>
                                            <p:strVal val="0"/>
                                          </p:val>
                                        </p:tav>
                                        <p:tav tm="100000">
                                          <p:val>
                                            <p:strVal val="#ppt_w"/>
                                          </p:val>
                                        </p:tav>
                                      </p:tavLst>
                                    </p:anim>
                                    <p:anim calcmode="lin" valueType="num">
                                      <p:cBhvr additive="base">
                                        <p:cTn id="427" dur="100"/>
                                        <p:tgtEl>
                                          <p:spTgt spid="600"/>
                                        </p:tgtEl>
                                        <p:attrNameLst>
                                          <p:attrName>ppt_h</p:attrName>
                                        </p:attrNameLst>
                                      </p:cBhvr>
                                      <p:tavLst>
                                        <p:tav tm="0">
                                          <p:val>
                                            <p:strVal val="0"/>
                                          </p:val>
                                        </p:tav>
                                        <p:tav tm="100000">
                                          <p:val>
                                            <p:strVal val="#ppt_h"/>
                                          </p:val>
                                        </p:tav>
                                      </p:tavLst>
                                    </p:anim>
                                  </p:childTnLst>
                                </p:cTn>
                              </p:par>
                            </p:childTnLst>
                          </p:cTn>
                        </p:par>
                        <p:par>
                          <p:cTn id="428" fill="hold">
                            <p:stCondLst>
                              <p:cond delay="7700"/>
                            </p:stCondLst>
                            <p:childTnLst>
                              <p:par>
                                <p:cTn id="429" presetID="23" presetClass="entr" presetSubtype="16" fill="hold" nodeType="afterEffect">
                                  <p:stCondLst>
                                    <p:cond delay="0"/>
                                  </p:stCondLst>
                                  <p:childTnLst>
                                    <p:set>
                                      <p:cBhvr>
                                        <p:cTn id="430" dur="1" fill="hold">
                                          <p:stCondLst>
                                            <p:cond delay="0"/>
                                          </p:stCondLst>
                                        </p:cTn>
                                        <p:tgtEl>
                                          <p:spTgt spid="601"/>
                                        </p:tgtEl>
                                        <p:attrNameLst>
                                          <p:attrName>style.visibility</p:attrName>
                                        </p:attrNameLst>
                                      </p:cBhvr>
                                      <p:to>
                                        <p:strVal val="visible"/>
                                      </p:to>
                                    </p:set>
                                    <p:anim calcmode="lin" valueType="num">
                                      <p:cBhvr additive="base">
                                        <p:cTn id="431" dur="100"/>
                                        <p:tgtEl>
                                          <p:spTgt spid="601"/>
                                        </p:tgtEl>
                                        <p:attrNameLst>
                                          <p:attrName>ppt_w</p:attrName>
                                        </p:attrNameLst>
                                      </p:cBhvr>
                                      <p:tavLst>
                                        <p:tav tm="0">
                                          <p:val>
                                            <p:strVal val="0"/>
                                          </p:val>
                                        </p:tav>
                                        <p:tav tm="100000">
                                          <p:val>
                                            <p:strVal val="#ppt_w"/>
                                          </p:val>
                                        </p:tav>
                                      </p:tavLst>
                                    </p:anim>
                                    <p:anim calcmode="lin" valueType="num">
                                      <p:cBhvr additive="base">
                                        <p:cTn id="432" dur="100"/>
                                        <p:tgtEl>
                                          <p:spTgt spid="601"/>
                                        </p:tgtEl>
                                        <p:attrNameLst>
                                          <p:attrName>ppt_h</p:attrName>
                                        </p:attrNameLst>
                                      </p:cBhvr>
                                      <p:tavLst>
                                        <p:tav tm="0">
                                          <p:val>
                                            <p:strVal val="0"/>
                                          </p:val>
                                        </p:tav>
                                        <p:tav tm="100000">
                                          <p:val>
                                            <p:strVal val="#ppt_h"/>
                                          </p:val>
                                        </p:tav>
                                      </p:tavLst>
                                    </p:anim>
                                  </p:childTnLst>
                                </p:cTn>
                              </p:par>
                            </p:childTnLst>
                          </p:cTn>
                        </p:par>
                        <p:par>
                          <p:cTn id="433" fill="hold">
                            <p:stCondLst>
                              <p:cond delay="7800"/>
                            </p:stCondLst>
                            <p:childTnLst>
                              <p:par>
                                <p:cTn id="434" presetID="23" presetClass="entr" presetSubtype="16" fill="hold" nodeType="afterEffect">
                                  <p:stCondLst>
                                    <p:cond delay="0"/>
                                  </p:stCondLst>
                                  <p:childTnLst>
                                    <p:set>
                                      <p:cBhvr>
                                        <p:cTn id="435" dur="1" fill="hold">
                                          <p:stCondLst>
                                            <p:cond delay="0"/>
                                          </p:stCondLst>
                                        </p:cTn>
                                        <p:tgtEl>
                                          <p:spTgt spid="610">
                                            <p:txEl>
                                              <p:pRg st="0" end="0"/>
                                            </p:txEl>
                                          </p:spTgt>
                                        </p:tgtEl>
                                        <p:attrNameLst>
                                          <p:attrName>style.visibility</p:attrName>
                                        </p:attrNameLst>
                                      </p:cBhvr>
                                      <p:to>
                                        <p:strVal val="visible"/>
                                      </p:to>
                                    </p:set>
                                    <p:anim calcmode="lin" valueType="num">
                                      <p:cBhvr additive="base">
                                        <p:cTn id="436" dur="100"/>
                                        <p:tgtEl>
                                          <p:spTgt spid="610">
                                            <p:txEl>
                                              <p:pRg st="0" end="0"/>
                                            </p:txEl>
                                          </p:spTgt>
                                        </p:tgtEl>
                                        <p:attrNameLst>
                                          <p:attrName>ppt_w</p:attrName>
                                        </p:attrNameLst>
                                      </p:cBhvr>
                                      <p:tavLst>
                                        <p:tav tm="0">
                                          <p:val>
                                            <p:strVal val="0"/>
                                          </p:val>
                                        </p:tav>
                                        <p:tav tm="100000">
                                          <p:val>
                                            <p:strVal val="#ppt_w"/>
                                          </p:val>
                                        </p:tav>
                                      </p:tavLst>
                                    </p:anim>
                                    <p:anim calcmode="lin" valueType="num">
                                      <p:cBhvr additive="base">
                                        <p:cTn id="437" dur="100"/>
                                        <p:tgtEl>
                                          <p:spTgt spid="610">
                                            <p:txEl>
                                              <p:pRg st="0" end="0"/>
                                            </p:txEl>
                                          </p:spTgt>
                                        </p:tgtEl>
                                        <p:attrNameLst>
                                          <p:attrName>ppt_h</p:attrName>
                                        </p:attrNameLst>
                                      </p:cBhvr>
                                      <p:tavLst>
                                        <p:tav tm="0">
                                          <p:val>
                                            <p:strVal val="0"/>
                                          </p:val>
                                        </p:tav>
                                        <p:tav tm="100000">
                                          <p:val>
                                            <p:strVal val="#ppt_h"/>
                                          </p:val>
                                        </p:tav>
                                      </p:tavLst>
                                    </p:anim>
                                  </p:childTnLst>
                                </p:cTn>
                              </p:par>
                            </p:childTnLst>
                          </p:cTn>
                        </p:par>
                        <p:par>
                          <p:cTn id="438" fill="hold">
                            <p:stCondLst>
                              <p:cond delay="7900"/>
                            </p:stCondLst>
                            <p:childTnLst>
                              <p:par>
                                <p:cTn id="439" presetID="23" presetClass="entr" presetSubtype="16" fill="hold" nodeType="afterEffect">
                                  <p:stCondLst>
                                    <p:cond delay="0"/>
                                  </p:stCondLst>
                                  <p:childTnLst>
                                    <p:set>
                                      <p:cBhvr>
                                        <p:cTn id="440" dur="1" fill="hold">
                                          <p:stCondLst>
                                            <p:cond delay="0"/>
                                          </p:stCondLst>
                                        </p:cTn>
                                        <p:tgtEl>
                                          <p:spTgt spid="610">
                                            <p:txEl>
                                              <p:pRg st="1" end="1"/>
                                            </p:txEl>
                                          </p:spTgt>
                                        </p:tgtEl>
                                        <p:attrNameLst>
                                          <p:attrName>style.visibility</p:attrName>
                                        </p:attrNameLst>
                                      </p:cBhvr>
                                      <p:to>
                                        <p:strVal val="visible"/>
                                      </p:to>
                                    </p:set>
                                    <p:anim calcmode="lin" valueType="num">
                                      <p:cBhvr additive="base">
                                        <p:cTn id="441" dur="100"/>
                                        <p:tgtEl>
                                          <p:spTgt spid="610">
                                            <p:txEl>
                                              <p:pRg st="1" end="1"/>
                                            </p:txEl>
                                          </p:spTgt>
                                        </p:tgtEl>
                                        <p:attrNameLst>
                                          <p:attrName>ppt_w</p:attrName>
                                        </p:attrNameLst>
                                      </p:cBhvr>
                                      <p:tavLst>
                                        <p:tav tm="0">
                                          <p:val>
                                            <p:strVal val="0"/>
                                          </p:val>
                                        </p:tav>
                                        <p:tav tm="100000">
                                          <p:val>
                                            <p:strVal val="#ppt_w"/>
                                          </p:val>
                                        </p:tav>
                                      </p:tavLst>
                                    </p:anim>
                                    <p:anim calcmode="lin" valueType="num">
                                      <p:cBhvr additive="base">
                                        <p:cTn id="442" dur="100"/>
                                        <p:tgtEl>
                                          <p:spTgt spid="610">
                                            <p:txEl>
                                              <p:pRg st="1" end="1"/>
                                            </p:txEl>
                                          </p:spTgt>
                                        </p:tgtEl>
                                        <p:attrNameLst>
                                          <p:attrName>ppt_h</p:attrName>
                                        </p:attrNameLst>
                                      </p:cBhvr>
                                      <p:tavLst>
                                        <p:tav tm="0">
                                          <p:val>
                                            <p:strVal val="0"/>
                                          </p:val>
                                        </p:tav>
                                        <p:tav tm="100000">
                                          <p:val>
                                            <p:strVal val="#ppt_h"/>
                                          </p:val>
                                        </p:tav>
                                      </p:tavLst>
                                    </p:anim>
                                  </p:childTnLst>
                                </p:cTn>
                              </p:par>
                            </p:childTnLst>
                          </p:cTn>
                        </p:par>
                        <p:par>
                          <p:cTn id="443" fill="hold">
                            <p:stCondLst>
                              <p:cond delay="8000"/>
                            </p:stCondLst>
                            <p:childTnLst>
                              <p:par>
                                <p:cTn id="444" presetID="23" presetClass="entr" presetSubtype="16" fill="hold" nodeType="afterEffect">
                                  <p:stCondLst>
                                    <p:cond delay="0"/>
                                  </p:stCondLst>
                                  <p:childTnLst>
                                    <p:set>
                                      <p:cBhvr>
                                        <p:cTn id="445" dur="1" fill="hold">
                                          <p:stCondLst>
                                            <p:cond delay="0"/>
                                          </p:stCondLst>
                                        </p:cTn>
                                        <p:tgtEl>
                                          <p:spTgt spid="610">
                                            <p:txEl>
                                              <p:pRg st="2" end="2"/>
                                            </p:txEl>
                                          </p:spTgt>
                                        </p:tgtEl>
                                        <p:attrNameLst>
                                          <p:attrName>style.visibility</p:attrName>
                                        </p:attrNameLst>
                                      </p:cBhvr>
                                      <p:to>
                                        <p:strVal val="visible"/>
                                      </p:to>
                                    </p:set>
                                    <p:anim calcmode="lin" valueType="num">
                                      <p:cBhvr additive="base">
                                        <p:cTn id="446" dur="100"/>
                                        <p:tgtEl>
                                          <p:spTgt spid="610">
                                            <p:txEl>
                                              <p:pRg st="2" end="2"/>
                                            </p:txEl>
                                          </p:spTgt>
                                        </p:tgtEl>
                                        <p:attrNameLst>
                                          <p:attrName>ppt_w</p:attrName>
                                        </p:attrNameLst>
                                      </p:cBhvr>
                                      <p:tavLst>
                                        <p:tav tm="0">
                                          <p:val>
                                            <p:strVal val="0"/>
                                          </p:val>
                                        </p:tav>
                                        <p:tav tm="100000">
                                          <p:val>
                                            <p:strVal val="#ppt_w"/>
                                          </p:val>
                                        </p:tav>
                                      </p:tavLst>
                                    </p:anim>
                                    <p:anim calcmode="lin" valueType="num">
                                      <p:cBhvr additive="base">
                                        <p:cTn id="447" dur="100"/>
                                        <p:tgtEl>
                                          <p:spTgt spid="610">
                                            <p:txEl>
                                              <p:pRg st="2" end="2"/>
                                            </p:txEl>
                                          </p:spTgt>
                                        </p:tgtEl>
                                        <p:attrNameLst>
                                          <p:attrName>ppt_h</p:attrName>
                                        </p:attrNameLst>
                                      </p:cBhvr>
                                      <p:tavLst>
                                        <p:tav tm="0">
                                          <p:val>
                                            <p:strVal val="0"/>
                                          </p:val>
                                        </p:tav>
                                        <p:tav tm="100000">
                                          <p:val>
                                            <p:strVal val="#ppt_h"/>
                                          </p:val>
                                        </p:tav>
                                      </p:tavLst>
                                    </p:anim>
                                  </p:childTnLst>
                                </p:cTn>
                              </p:par>
                            </p:childTnLst>
                          </p:cTn>
                        </p:par>
                        <p:par>
                          <p:cTn id="448" fill="hold">
                            <p:stCondLst>
                              <p:cond delay="8100"/>
                            </p:stCondLst>
                            <p:childTnLst>
                              <p:par>
                                <p:cTn id="449" presetID="23" presetClass="entr" presetSubtype="16" fill="hold" nodeType="afterEffect">
                                  <p:stCondLst>
                                    <p:cond delay="0"/>
                                  </p:stCondLst>
                                  <p:childTnLst>
                                    <p:set>
                                      <p:cBhvr>
                                        <p:cTn id="450" dur="1" fill="hold">
                                          <p:stCondLst>
                                            <p:cond delay="0"/>
                                          </p:stCondLst>
                                        </p:cTn>
                                        <p:tgtEl>
                                          <p:spTgt spid="610">
                                            <p:txEl>
                                              <p:pRg st="3" end="3"/>
                                            </p:txEl>
                                          </p:spTgt>
                                        </p:tgtEl>
                                        <p:attrNameLst>
                                          <p:attrName>style.visibility</p:attrName>
                                        </p:attrNameLst>
                                      </p:cBhvr>
                                      <p:to>
                                        <p:strVal val="visible"/>
                                      </p:to>
                                    </p:set>
                                    <p:anim calcmode="lin" valueType="num">
                                      <p:cBhvr additive="base">
                                        <p:cTn id="451" dur="100"/>
                                        <p:tgtEl>
                                          <p:spTgt spid="610">
                                            <p:txEl>
                                              <p:pRg st="3" end="3"/>
                                            </p:txEl>
                                          </p:spTgt>
                                        </p:tgtEl>
                                        <p:attrNameLst>
                                          <p:attrName>ppt_w</p:attrName>
                                        </p:attrNameLst>
                                      </p:cBhvr>
                                      <p:tavLst>
                                        <p:tav tm="0">
                                          <p:val>
                                            <p:strVal val="0"/>
                                          </p:val>
                                        </p:tav>
                                        <p:tav tm="100000">
                                          <p:val>
                                            <p:strVal val="#ppt_w"/>
                                          </p:val>
                                        </p:tav>
                                      </p:tavLst>
                                    </p:anim>
                                    <p:anim calcmode="lin" valueType="num">
                                      <p:cBhvr additive="base">
                                        <p:cTn id="452" dur="100"/>
                                        <p:tgtEl>
                                          <p:spTgt spid="610">
                                            <p:txEl>
                                              <p:pRg st="3" end="3"/>
                                            </p:txEl>
                                          </p:spTgt>
                                        </p:tgtEl>
                                        <p:attrNameLst>
                                          <p:attrName>ppt_h</p:attrName>
                                        </p:attrNameLst>
                                      </p:cBhvr>
                                      <p:tavLst>
                                        <p:tav tm="0">
                                          <p:val>
                                            <p:strVal val="0"/>
                                          </p:val>
                                        </p:tav>
                                        <p:tav tm="100000">
                                          <p:val>
                                            <p:strVal val="#ppt_h"/>
                                          </p:val>
                                        </p:tav>
                                      </p:tavLst>
                                    </p:anim>
                                  </p:childTnLst>
                                </p:cTn>
                              </p:par>
                            </p:childTnLst>
                          </p:cTn>
                        </p:par>
                        <p:par>
                          <p:cTn id="453" fill="hold">
                            <p:stCondLst>
                              <p:cond delay="8200"/>
                            </p:stCondLst>
                            <p:childTnLst>
                              <p:par>
                                <p:cTn id="454" presetID="23" presetClass="entr" presetSubtype="16" fill="hold" nodeType="afterEffect">
                                  <p:stCondLst>
                                    <p:cond delay="0"/>
                                  </p:stCondLst>
                                  <p:childTnLst>
                                    <p:set>
                                      <p:cBhvr>
                                        <p:cTn id="455" dur="1" fill="hold">
                                          <p:stCondLst>
                                            <p:cond delay="0"/>
                                          </p:stCondLst>
                                        </p:cTn>
                                        <p:tgtEl>
                                          <p:spTgt spid="610">
                                            <p:txEl>
                                              <p:pRg st="4" end="4"/>
                                            </p:txEl>
                                          </p:spTgt>
                                        </p:tgtEl>
                                        <p:attrNameLst>
                                          <p:attrName>style.visibility</p:attrName>
                                        </p:attrNameLst>
                                      </p:cBhvr>
                                      <p:to>
                                        <p:strVal val="visible"/>
                                      </p:to>
                                    </p:set>
                                    <p:anim calcmode="lin" valueType="num">
                                      <p:cBhvr additive="base">
                                        <p:cTn id="456" dur="100"/>
                                        <p:tgtEl>
                                          <p:spTgt spid="610">
                                            <p:txEl>
                                              <p:pRg st="4" end="4"/>
                                            </p:txEl>
                                          </p:spTgt>
                                        </p:tgtEl>
                                        <p:attrNameLst>
                                          <p:attrName>ppt_w</p:attrName>
                                        </p:attrNameLst>
                                      </p:cBhvr>
                                      <p:tavLst>
                                        <p:tav tm="0">
                                          <p:val>
                                            <p:strVal val="0"/>
                                          </p:val>
                                        </p:tav>
                                        <p:tav tm="100000">
                                          <p:val>
                                            <p:strVal val="#ppt_w"/>
                                          </p:val>
                                        </p:tav>
                                      </p:tavLst>
                                    </p:anim>
                                    <p:anim calcmode="lin" valueType="num">
                                      <p:cBhvr additive="base">
                                        <p:cTn id="457" dur="100"/>
                                        <p:tgtEl>
                                          <p:spTgt spid="610">
                                            <p:txEl>
                                              <p:pRg st="4" end="4"/>
                                            </p:txEl>
                                          </p:spTgt>
                                        </p:tgtEl>
                                        <p:attrNameLst>
                                          <p:attrName>ppt_h</p:attrName>
                                        </p:attrNameLst>
                                      </p:cBhvr>
                                      <p:tavLst>
                                        <p:tav tm="0">
                                          <p:val>
                                            <p:strVal val="0"/>
                                          </p:val>
                                        </p:tav>
                                        <p:tav tm="100000">
                                          <p:val>
                                            <p:strVal val="#ppt_h"/>
                                          </p:val>
                                        </p:tav>
                                      </p:tavLst>
                                    </p:anim>
                                  </p:childTnLst>
                                </p:cTn>
                              </p:par>
                            </p:childTnLst>
                          </p:cTn>
                        </p:par>
                        <p:par>
                          <p:cTn id="458" fill="hold">
                            <p:stCondLst>
                              <p:cond delay="8300"/>
                            </p:stCondLst>
                            <p:childTnLst>
                              <p:par>
                                <p:cTn id="459" presetID="23" presetClass="entr" presetSubtype="16" fill="hold" nodeType="afterEffect">
                                  <p:stCondLst>
                                    <p:cond delay="0"/>
                                  </p:stCondLst>
                                  <p:childTnLst>
                                    <p:set>
                                      <p:cBhvr>
                                        <p:cTn id="460" dur="1" fill="hold">
                                          <p:stCondLst>
                                            <p:cond delay="0"/>
                                          </p:stCondLst>
                                        </p:cTn>
                                        <p:tgtEl>
                                          <p:spTgt spid="610">
                                            <p:txEl>
                                              <p:pRg st="5" end="5"/>
                                            </p:txEl>
                                          </p:spTgt>
                                        </p:tgtEl>
                                        <p:attrNameLst>
                                          <p:attrName>style.visibility</p:attrName>
                                        </p:attrNameLst>
                                      </p:cBhvr>
                                      <p:to>
                                        <p:strVal val="visible"/>
                                      </p:to>
                                    </p:set>
                                    <p:anim calcmode="lin" valueType="num">
                                      <p:cBhvr additive="base">
                                        <p:cTn id="461" dur="100"/>
                                        <p:tgtEl>
                                          <p:spTgt spid="610">
                                            <p:txEl>
                                              <p:pRg st="5" end="5"/>
                                            </p:txEl>
                                          </p:spTgt>
                                        </p:tgtEl>
                                        <p:attrNameLst>
                                          <p:attrName>ppt_w</p:attrName>
                                        </p:attrNameLst>
                                      </p:cBhvr>
                                      <p:tavLst>
                                        <p:tav tm="0">
                                          <p:val>
                                            <p:strVal val="0"/>
                                          </p:val>
                                        </p:tav>
                                        <p:tav tm="100000">
                                          <p:val>
                                            <p:strVal val="#ppt_w"/>
                                          </p:val>
                                        </p:tav>
                                      </p:tavLst>
                                    </p:anim>
                                    <p:anim calcmode="lin" valueType="num">
                                      <p:cBhvr additive="base">
                                        <p:cTn id="462" dur="100"/>
                                        <p:tgtEl>
                                          <p:spTgt spid="610">
                                            <p:txEl>
                                              <p:pRg st="5" end="5"/>
                                            </p:txEl>
                                          </p:spTgt>
                                        </p:tgtEl>
                                        <p:attrNameLst>
                                          <p:attrName>ppt_h</p:attrName>
                                        </p:attrNameLst>
                                      </p:cBhvr>
                                      <p:tavLst>
                                        <p:tav tm="0">
                                          <p:val>
                                            <p:strVal val="0"/>
                                          </p:val>
                                        </p:tav>
                                        <p:tav tm="100000">
                                          <p:val>
                                            <p:strVal val="#ppt_h"/>
                                          </p:val>
                                        </p:tav>
                                      </p:tavLst>
                                    </p:anim>
                                  </p:childTnLst>
                                </p:cTn>
                              </p:par>
                            </p:childTnLst>
                          </p:cTn>
                        </p:par>
                        <p:par>
                          <p:cTn id="463" fill="hold">
                            <p:stCondLst>
                              <p:cond delay="8400"/>
                            </p:stCondLst>
                            <p:childTnLst>
                              <p:par>
                                <p:cTn id="464" presetID="23" presetClass="entr" presetSubtype="16" fill="hold" nodeType="afterEffect">
                                  <p:stCondLst>
                                    <p:cond delay="0"/>
                                  </p:stCondLst>
                                  <p:childTnLst>
                                    <p:set>
                                      <p:cBhvr>
                                        <p:cTn id="465" dur="1" fill="hold">
                                          <p:stCondLst>
                                            <p:cond delay="0"/>
                                          </p:stCondLst>
                                        </p:cTn>
                                        <p:tgtEl>
                                          <p:spTgt spid="610">
                                            <p:txEl>
                                              <p:pRg st="6" end="6"/>
                                            </p:txEl>
                                          </p:spTgt>
                                        </p:tgtEl>
                                        <p:attrNameLst>
                                          <p:attrName>style.visibility</p:attrName>
                                        </p:attrNameLst>
                                      </p:cBhvr>
                                      <p:to>
                                        <p:strVal val="visible"/>
                                      </p:to>
                                    </p:set>
                                    <p:anim calcmode="lin" valueType="num">
                                      <p:cBhvr additive="base">
                                        <p:cTn id="466" dur="100"/>
                                        <p:tgtEl>
                                          <p:spTgt spid="610">
                                            <p:txEl>
                                              <p:pRg st="6" end="6"/>
                                            </p:txEl>
                                          </p:spTgt>
                                        </p:tgtEl>
                                        <p:attrNameLst>
                                          <p:attrName>ppt_w</p:attrName>
                                        </p:attrNameLst>
                                      </p:cBhvr>
                                      <p:tavLst>
                                        <p:tav tm="0">
                                          <p:val>
                                            <p:strVal val="0"/>
                                          </p:val>
                                        </p:tav>
                                        <p:tav tm="100000">
                                          <p:val>
                                            <p:strVal val="#ppt_w"/>
                                          </p:val>
                                        </p:tav>
                                      </p:tavLst>
                                    </p:anim>
                                    <p:anim calcmode="lin" valueType="num">
                                      <p:cBhvr additive="base">
                                        <p:cTn id="467" dur="100"/>
                                        <p:tgtEl>
                                          <p:spTgt spid="610">
                                            <p:txEl>
                                              <p:pRg st="6" end="6"/>
                                            </p:txEl>
                                          </p:spTgt>
                                        </p:tgtEl>
                                        <p:attrNameLst>
                                          <p:attrName>ppt_h</p:attrName>
                                        </p:attrNameLst>
                                      </p:cBhvr>
                                      <p:tavLst>
                                        <p:tav tm="0">
                                          <p:val>
                                            <p:strVal val="0"/>
                                          </p:val>
                                        </p:tav>
                                        <p:tav tm="100000">
                                          <p:val>
                                            <p:strVal val="#ppt_h"/>
                                          </p:val>
                                        </p:tav>
                                      </p:tavLst>
                                    </p:anim>
                                  </p:childTnLst>
                                </p:cTn>
                              </p:par>
                            </p:childTnLst>
                          </p:cTn>
                        </p:par>
                        <p:par>
                          <p:cTn id="468" fill="hold">
                            <p:stCondLst>
                              <p:cond delay="8500"/>
                            </p:stCondLst>
                            <p:childTnLst>
                              <p:par>
                                <p:cTn id="469" presetID="23" presetClass="entr" presetSubtype="16" fill="hold" nodeType="afterEffect">
                                  <p:stCondLst>
                                    <p:cond delay="0"/>
                                  </p:stCondLst>
                                  <p:childTnLst>
                                    <p:set>
                                      <p:cBhvr>
                                        <p:cTn id="470" dur="1" fill="hold">
                                          <p:stCondLst>
                                            <p:cond delay="0"/>
                                          </p:stCondLst>
                                        </p:cTn>
                                        <p:tgtEl>
                                          <p:spTgt spid="610">
                                            <p:txEl>
                                              <p:pRg st="7" end="7"/>
                                            </p:txEl>
                                          </p:spTgt>
                                        </p:tgtEl>
                                        <p:attrNameLst>
                                          <p:attrName>style.visibility</p:attrName>
                                        </p:attrNameLst>
                                      </p:cBhvr>
                                      <p:to>
                                        <p:strVal val="visible"/>
                                      </p:to>
                                    </p:set>
                                    <p:anim calcmode="lin" valueType="num">
                                      <p:cBhvr additive="base">
                                        <p:cTn id="471" dur="100"/>
                                        <p:tgtEl>
                                          <p:spTgt spid="610">
                                            <p:txEl>
                                              <p:pRg st="7" end="7"/>
                                            </p:txEl>
                                          </p:spTgt>
                                        </p:tgtEl>
                                        <p:attrNameLst>
                                          <p:attrName>ppt_w</p:attrName>
                                        </p:attrNameLst>
                                      </p:cBhvr>
                                      <p:tavLst>
                                        <p:tav tm="0">
                                          <p:val>
                                            <p:strVal val="0"/>
                                          </p:val>
                                        </p:tav>
                                        <p:tav tm="100000">
                                          <p:val>
                                            <p:strVal val="#ppt_w"/>
                                          </p:val>
                                        </p:tav>
                                      </p:tavLst>
                                    </p:anim>
                                    <p:anim calcmode="lin" valueType="num">
                                      <p:cBhvr additive="base">
                                        <p:cTn id="472" dur="100"/>
                                        <p:tgtEl>
                                          <p:spTgt spid="610">
                                            <p:txEl>
                                              <p:pRg st="7" end="7"/>
                                            </p:txEl>
                                          </p:spTgt>
                                        </p:tgtEl>
                                        <p:attrNameLst>
                                          <p:attrName>ppt_h</p:attrName>
                                        </p:attrNameLst>
                                      </p:cBhvr>
                                      <p:tavLst>
                                        <p:tav tm="0">
                                          <p:val>
                                            <p:strVal val="0"/>
                                          </p:val>
                                        </p:tav>
                                        <p:tav tm="100000">
                                          <p:val>
                                            <p:strVal val="#ppt_h"/>
                                          </p:val>
                                        </p:tav>
                                      </p:tavLst>
                                    </p:anim>
                                  </p:childTnLst>
                                </p:cTn>
                              </p:par>
                            </p:childTnLst>
                          </p:cTn>
                        </p:par>
                        <p:par>
                          <p:cTn id="473" fill="hold">
                            <p:stCondLst>
                              <p:cond delay="8600"/>
                            </p:stCondLst>
                            <p:childTnLst>
                              <p:par>
                                <p:cTn id="474" presetID="23" presetClass="entr" presetSubtype="16" fill="hold" nodeType="afterEffect">
                                  <p:stCondLst>
                                    <p:cond delay="0"/>
                                  </p:stCondLst>
                                  <p:childTnLst>
                                    <p:set>
                                      <p:cBhvr>
                                        <p:cTn id="475" dur="1" fill="hold">
                                          <p:stCondLst>
                                            <p:cond delay="0"/>
                                          </p:stCondLst>
                                        </p:cTn>
                                        <p:tgtEl>
                                          <p:spTgt spid="610">
                                            <p:txEl>
                                              <p:pRg st="8" end="8"/>
                                            </p:txEl>
                                          </p:spTgt>
                                        </p:tgtEl>
                                        <p:attrNameLst>
                                          <p:attrName>style.visibility</p:attrName>
                                        </p:attrNameLst>
                                      </p:cBhvr>
                                      <p:to>
                                        <p:strVal val="visible"/>
                                      </p:to>
                                    </p:set>
                                    <p:anim calcmode="lin" valueType="num">
                                      <p:cBhvr additive="base">
                                        <p:cTn id="476" dur="100"/>
                                        <p:tgtEl>
                                          <p:spTgt spid="610">
                                            <p:txEl>
                                              <p:pRg st="8" end="8"/>
                                            </p:txEl>
                                          </p:spTgt>
                                        </p:tgtEl>
                                        <p:attrNameLst>
                                          <p:attrName>ppt_w</p:attrName>
                                        </p:attrNameLst>
                                      </p:cBhvr>
                                      <p:tavLst>
                                        <p:tav tm="0">
                                          <p:val>
                                            <p:strVal val="0"/>
                                          </p:val>
                                        </p:tav>
                                        <p:tav tm="100000">
                                          <p:val>
                                            <p:strVal val="#ppt_w"/>
                                          </p:val>
                                        </p:tav>
                                      </p:tavLst>
                                    </p:anim>
                                    <p:anim calcmode="lin" valueType="num">
                                      <p:cBhvr additive="base">
                                        <p:cTn id="477" dur="100"/>
                                        <p:tgtEl>
                                          <p:spTgt spid="610">
                                            <p:txEl>
                                              <p:pRg st="8" end="8"/>
                                            </p:txEl>
                                          </p:spTgt>
                                        </p:tgtEl>
                                        <p:attrNameLst>
                                          <p:attrName>ppt_h</p:attrName>
                                        </p:attrNameLst>
                                      </p:cBhvr>
                                      <p:tavLst>
                                        <p:tav tm="0">
                                          <p:val>
                                            <p:strVal val="0"/>
                                          </p:val>
                                        </p:tav>
                                        <p:tav tm="100000">
                                          <p:val>
                                            <p:strVal val="#ppt_h"/>
                                          </p:val>
                                        </p:tav>
                                      </p:tavLst>
                                    </p:anim>
                                  </p:childTnLst>
                                </p:cTn>
                              </p:par>
                            </p:childTnLst>
                          </p:cTn>
                        </p:par>
                        <p:par>
                          <p:cTn id="478" fill="hold">
                            <p:stCondLst>
                              <p:cond delay="8700"/>
                            </p:stCondLst>
                            <p:childTnLst>
                              <p:par>
                                <p:cTn id="479" presetID="23" presetClass="entr" presetSubtype="16" fill="hold" nodeType="afterEffect">
                                  <p:stCondLst>
                                    <p:cond delay="0"/>
                                  </p:stCondLst>
                                  <p:childTnLst>
                                    <p:set>
                                      <p:cBhvr>
                                        <p:cTn id="480" dur="1" fill="hold">
                                          <p:stCondLst>
                                            <p:cond delay="0"/>
                                          </p:stCondLst>
                                        </p:cTn>
                                        <p:tgtEl>
                                          <p:spTgt spid="602"/>
                                        </p:tgtEl>
                                        <p:attrNameLst>
                                          <p:attrName>style.visibility</p:attrName>
                                        </p:attrNameLst>
                                      </p:cBhvr>
                                      <p:to>
                                        <p:strVal val="visible"/>
                                      </p:to>
                                    </p:set>
                                    <p:anim calcmode="lin" valueType="num">
                                      <p:cBhvr additive="base">
                                        <p:cTn id="481" dur="100"/>
                                        <p:tgtEl>
                                          <p:spTgt spid="602"/>
                                        </p:tgtEl>
                                        <p:attrNameLst>
                                          <p:attrName>ppt_w</p:attrName>
                                        </p:attrNameLst>
                                      </p:cBhvr>
                                      <p:tavLst>
                                        <p:tav tm="0">
                                          <p:val>
                                            <p:strVal val="0"/>
                                          </p:val>
                                        </p:tav>
                                        <p:tav tm="100000">
                                          <p:val>
                                            <p:strVal val="#ppt_w"/>
                                          </p:val>
                                        </p:tav>
                                      </p:tavLst>
                                    </p:anim>
                                    <p:anim calcmode="lin" valueType="num">
                                      <p:cBhvr additive="base">
                                        <p:cTn id="482" dur="100"/>
                                        <p:tgtEl>
                                          <p:spTgt spid="602"/>
                                        </p:tgtEl>
                                        <p:attrNameLst>
                                          <p:attrName>ppt_h</p:attrName>
                                        </p:attrNameLst>
                                      </p:cBhvr>
                                      <p:tavLst>
                                        <p:tav tm="0">
                                          <p:val>
                                            <p:strVal val="0"/>
                                          </p:val>
                                        </p:tav>
                                        <p:tav tm="100000">
                                          <p:val>
                                            <p:strVal val="#ppt_h"/>
                                          </p:val>
                                        </p:tav>
                                      </p:tavLst>
                                    </p:anim>
                                  </p:childTnLst>
                                </p:cTn>
                              </p:par>
                            </p:childTnLst>
                          </p:cTn>
                        </p:par>
                        <p:par>
                          <p:cTn id="483" fill="hold">
                            <p:stCondLst>
                              <p:cond delay="8800"/>
                            </p:stCondLst>
                            <p:childTnLst>
                              <p:par>
                                <p:cTn id="484" presetID="23" presetClass="entr" presetSubtype="16" fill="hold" nodeType="afterEffect">
                                  <p:stCondLst>
                                    <p:cond delay="0"/>
                                  </p:stCondLst>
                                  <p:childTnLst>
                                    <p:set>
                                      <p:cBhvr>
                                        <p:cTn id="485" dur="1" fill="hold">
                                          <p:stCondLst>
                                            <p:cond delay="0"/>
                                          </p:stCondLst>
                                        </p:cTn>
                                        <p:tgtEl>
                                          <p:spTgt spid="603"/>
                                        </p:tgtEl>
                                        <p:attrNameLst>
                                          <p:attrName>style.visibility</p:attrName>
                                        </p:attrNameLst>
                                      </p:cBhvr>
                                      <p:to>
                                        <p:strVal val="visible"/>
                                      </p:to>
                                    </p:set>
                                    <p:anim calcmode="lin" valueType="num">
                                      <p:cBhvr additive="base">
                                        <p:cTn id="486" dur="100"/>
                                        <p:tgtEl>
                                          <p:spTgt spid="603"/>
                                        </p:tgtEl>
                                        <p:attrNameLst>
                                          <p:attrName>ppt_w</p:attrName>
                                        </p:attrNameLst>
                                      </p:cBhvr>
                                      <p:tavLst>
                                        <p:tav tm="0">
                                          <p:val>
                                            <p:strVal val="0"/>
                                          </p:val>
                                        </p:tav>
                                        <p:tav tm="100000">
                                          <p:val>
                                            <p:strVal val="#ppt_w"/>
                                          </p:val>
                                        </p:tav>
                                      </p:tavLst>
                                    </p:anim>
                                    <p:anim calcmode="lin" valueType="num">
                                      <p:cBhvr additive="base">
                                        <p:cTn id="487" dur="100"/>
                                        <p:tgtEl>
                                          <p:spTgt spid="603"/>
                                        </p:tgtEl>
                                        <p:attrNameLst>
                                          <p:attrName>ppt_h</p:attrName>
                                        </p:attrNameLst>
                                      </p:cBhvr>
                                      <p:tavLst>
                                        <p:tav tm="0">
                                          <p:val>
                                            <p:strVal val="0"/>
                                          </p:val>
                                        </p:tav>
                                        <p:tav tm="100000">
                                          <p:val>
                                            <p:strVal val="#ppt_h"/>
                                          </p:val>
                                        </p:tav>
                                      </p:tavLst>
                                    </p:anim>
                                  </p:childTnLst>
                                </p:cTn>
                              </p:par>
                            </p:childTnLst>
                          </p:cTn>
                        </p:par>
                        <p:par>
                          <p:cTn id="488" fill="hold">
                            <p:stCondLst>
                              <p:cond delay="8900"/>
                            </p:stCondLst>
                            <p:childTnLst>
                              <p:par>
                                <p:cTn id="489" presetID="23" presetClass="entr" presetSubtype="16" fill="hold" nodeType="afterEffect">
                                  <p:stCondLst>
                                    <p:cond delay="0"/>
                                  </p:stCondLst>
                                  <p:childTnLst>
                                    <p:set>
                                      <p:cBhvr>
                                        <p:cTn id="490" dur="1" fill="hold">
                                          <p:stCondLst>
                                            <p:cond delay="0"/>
                                          </p:stCondLst>
                                        </p:cTn>
                                        <p:tgtEl>
                                          <p:spTgt spid="604"/>
                                        </p:tgtEl>
                                        <p:attrNameLst>
                                          <p:attrName>style.visibility</p:attrName>
                                        </p:attrNameLst>
                                      </p:cBhvr>
                                      <p:to>
                                        <p:strVal val="visible"/>
                                      </p:to>
                                    </p:set>
                                    <p:anim calcmode="lin" valueType="num">
                                      <p:cBhvr additive="base">
                                        <p:cTn id="491" dur="100"/>
                                        <p:tgtEl>
                                          <p:spTgt spid="604"/>
                                        </p:tgtEl>
                                        <p:attrNameLst>
                                          <p:attrName>ppt_w</p:attrName>
                                        </p:attrNameLst>
                                      </p:cBhvr>
                                      <p:tavLst>
                                        <p:tav tm="0">
                                          <p:val>
                                            <p:strVal val="0"/>
                                          </p:val>
                                        </p:tav>
                                        <p:tav tm="100000">
                                          <p:val>
                                            <p:strVal val="#ppt_w"/>
                                          </p:val>
                                        </p:tav>
                                      </p:tavLst>
                                    </p:anim>
                                    <p:anim calcmode="lin" valueType="num">
                                      <p:cBhvr additive="base">
                                        <p:cTn id="492" dur="100"/>
                                        <p:tgtEl>
                                          <p:spTgt spid="604"/>
                                        </p:tgtEl>
                                        <p:attrNameLst>
                                          <p:attrName>ppt_h</p:attrName>
                                        </p:attrNameLst>
                                      </p:cBhvr>
                                      <p:tavLst>
                                        <p:tav tm="0">
                                          <p:val>
                                            <p:strVal val="0"/>
                                          </p:val>
                                        </p:tav>
                                        <p:tav tm="100000">
                                          <p:val>
                                            <p:strVal val="#ppt_h"/>
                                          </p:val>
                                        </p:tav>
                                      </p:tavLst>
                                    </p:anim>
                                  </p:childTnLst>
                                </p:cTn>
                              </p:par>
                            </p:childTnLst>
                          </p:cTn>
                        </p:par>
                        <p:par>
                          <p:cTn id="493" fill="hold">
                            <p:stCondLst>
                              <p:cond delay="9000"/>
                            </p:stCondLst>
                            <p:childTnLst>
                              <p:par>
                                <p:cTn id="494" presetID="23" presetClass="entr" presetSubtype="16" fill="hold" nodeType="afterEffect">
                                  <p:stCondLst>
                                    <p:cond delay="0"/>
                                  </p:stCondLst>
                                  <p:childTnLst>
                                    <p:set>
                                      <p:cBhvr>
                                        <p:cTn id="495" dur="1" fill="hold">
                                          <p:stCondLst>
                                            <p:cond delay="0"/>
                                          </p:stCondLst>
                                        </p:cTn>
                                        <p:tgtEl>
                                          <p:spTgt spid="605"/>
                                        </p:tgtEl>
                                        <p:attrNameLst>
                                          <p:attrName>style.visibility</p:attrName>
                                        </p:attrNameLst>
                                      </p:cBhvr>
                                      <p:to>
                                        <p:strVal val="visible"/>
                                      </p:to>
                                    </p:set>
                                    <p:anim calcmode="lin" valueType="num">
                                      <p:cBhvr additive="base">
                                        <p:cTn id="496" dur="100"/>
                                        <p:tgtEl>
                                          <p:spTgt spid="605"/>
                                        </p:tgtEl>
                                        <p:attrNameLst>
                                          <p:attrName>ppt_w</p:attrName>
                                        </p:attrNameLst>
                                      </p:cBhvr>
                                      <p:tavLst>
                                        <p:tav tm="0">
                                          <p:val>
                                            <p:strVal val="0"/>
                                          </p:val>
                                        </p:tav>
                                        <p:tav tm="100000">
                                          <p:val>
                                            <p:strVal val="#ppt_w"/>
                                          </p:val>
                                        </p:tav>
                                      </p:tavLst>
                                    </p:anim>
                                    <p:anim calcmode="lin" valueType="num">
                                      <p:cBhvr additive="base">
                                        <p:cTn id="497" dur="100"/>
                                        <p:tgtEl>
                                          <p:spTgt spid="605"/>
                                        </p:tgtEl>
                                        <p:attrNameLst>
                                          <p:attrName>ppt_h</p:attrName>
                                        </p:attrNameLst>
                                      </p:cBhvr>
                                      <p:tavLst>
                                        <p:tav tm="0">
                                          <p:val>
                                            <p:strVal val="0"/>
                                          </p:val>
                                        </p:tav>
                                        <p:tav tm="100000">
                                          <p:val>
                                            <p:strVal val="#ppt_h"/>
                                          </p:val>
                                        </p:tav>
                                      </p:tavLst>
                                    </p:anim>
                                  </p:childTnLst>
                                </p:cTn>
                              </p:par>
                            </p:childTnLst>
                          </p:cTn>
                        </p:par>
                        <p:par>
                          <p:cTn id="498" fill="hold">
                            <p:stCondLst>
                              <p:cond delay="9100"/>
                            </p:stCondLst>
                            <p:childTnLst>
                              <p:par>
                                <p:cTn id="499" presetID="23" presetClass="entr" presetSubtype="16" fill="hold" nodeType="afterEffect">
                                  <p:stCondLst>
                                    <p:cond delay="0"/>
                                  </p:stCondLst>
                                  <p:childTnLst>
                                    <p:set>
                                      <p:cBhvr>
                                        <p:cTn id="500" dur="1" fill="hold">
                                          <p:stCondLst>
                                            <p:cond delay="0"/>
                                          </p:stCondLst>
                                        </p:cTn>
                                        <p:tgtEl>
                                          <p:spTgt spid="606">
                                            <p:txEl>
                                              <p:pRg st="0" end="0"/>
                                            </p:txEl>
                                          </p:spTgt>
                                        </p:tgtEl>
                                        <p:attrNameLst>
                                          <p:attrName>style.visibility</p:attrName>
                                        </p:attrNameLst>
                                      </p:cBhvr>
                                      <p:to>
                                        <p:strVal val="visible"/>
                                      </p:to>
                                    </p:set>
                                    <p:anim calcmode="lin" valueType="num">
                                      <p:cBhvr additive="base">
                                        <p:cTn id="501" dur="100"/>
                                        <p:tgtEl>
                                          <p:spTgt spid="606">
                                            <p:txEl>
                                              <p:pRg st="0" end="0"/>
                                            </p:txEl>
                                          </p:spTgt>
                                        </p:tgtEl>
                                        <p:attrNameLst>
                                          <p:attrName>ppt_w</p:attrName>
                                        </p:attrNameLst>
                                      </p:cBhvr>
                                      <p:tavLst>
                                        <p:tav tm="0">
                                          <p:val>
                                            <p:strVal val="0"/>
                                          </p:val>
                                        </p:tav>
                                        <p:tav tm="100000">
                                          <p:val>
                                            <p:strVal val="#ppt_w"/>
                                          </p:val>
                                        </p:tav>
                                      </p:tavLst>
                                    </p:anim>
                                    <p:anim calcmode="lin" valueType="num">
                                      <p:cBhvr additive="base">
                                        <p:cTn id="502" dur="100"/>
                                        <p:tgtEl>
                                          <p:spTgt spid="606">
                                            <p:txEl>
                                              <p:pRg st="0" end="0"/>
                                            </p:txEl>
                                          </p:spTgt>
                                        </p:tgtEl>
                                        <p:attrNameLst>
                                          <p:attrName>ppt_h</p:attrName>
                                        </p:attrNameLst>
                                      </p:cBhvr>
                                      <p:tavLst>
                                        <p:tav tm="0">
                                          <p:val>
                                            <p:strVal val="0"/>
                                          </p:val>
                                        </p:tav>
                                        <p:tav tm="100000">
                                          <p:val>
                                            <p:strVal val="#ppt_h"/>
                                          </p:val>
                                        </p:tav>
                                      </p:tavLst>
                                    </p:anim>
                                  </p:childTnLst>
                                </p:cTn>
                              </p:par>
                            </p:childTnLst>
                          </p:cTn>
                        </p:par>
                        <p:par>
                          <p:cTn id="503" fill="hold">
                            <p:stCondLst>
                              <p:cond delay="9200"/>
                            </p:stCondLst>
                            <p:childTnLst>
                              <p:par>
                                <p:cTn id="504" presetID="23" presetClass="entr" presetSubtype="16" fill="hold" nodeType="afterEffect">
                                  <p:stCondLst>
                                    <p:cond delay="0"/>
                                  </p:stCondLst>
                                  <p:childTnLst>
                                    <p:set>
                                      <p:cBhvr>
                                        <p:cTn id="505" dur="1" fill="hold">
                                          <p:stCondLst>
                                            <p:cond delay="0"/>
                                          </p:stCondLst>
                                        </p:cTn>
                                        <p:tgtEl>
                                          <p:spTgt spid="606">
                                            <p:txEl>
                                              <p:pRg st="1" end="1"/>
                                            </p:txEl>
                                          </p:spTgt>
                                        </p:tgtEl>
                                        <p:attrNameLst>
                                          <p:attrName>style.visibility</p:attrName>
                                        </p:attrNameLst>
                                      </p:cBhvr>
                                      <p:to>
                                        <p:strVal val="visible"/>
                                      </p:to>
                                    </p:set>
                                    <p:anim calcmode="lin" valueType="num">
                                      <p:cBhvr additive="base">
                                        <p:cTn id="506" dur="100"/>
                                        <p:tgtEl>
                                          <p:spTgt spid="606">
                                            <p:txEl>
                                              <p:pRg st="1" end="1"/>
                                            </p:txEl>
                                          </p:spTgt>
                                        </p:tgtEl>
                                        <p:attrNameLst>
                                          <p:attrName>ppt_w</p:attrName>
                                        </p:attrNameLst>
                                      </p:cBhvr>
                                      <p:tavLst>
                                        <p:tav tm="0">
                                          <p:val>
                                            <p:strVal val="0"/>
                                          </p:val>
                                        </p:tav>
                                        <p:tav tm="100000">
                                          <p:val>
                                            <p:strVal val="#ppt_w"/>
                                          </p:val>
                                        </p:tav>
                                      </p:tavLst>
                                    </p:anim>
                                    <p:anim calcmode="lin" valueType="num">
                                      <p:cBhvr additive="base">
                                        <p:cTn id="507" dur="100"/>
                                        <p:tgtEl>
                                          <p:spTgt spid="606">
                                            <p:txEl>
                                              <p:pRg st="1" end="1"/>
                                            </p:txEl>
                                          </p:spTgt>
                                        </p:tgtEl>
                                        <p:attrNameLst>
                                          <p:attrName>ppt_h</p:attrName>
                                        </p:attrNameLst>
                                      </p:cBhvr>
                                      <p:tavLst>
                                        <p:tav tm="0">
                                          <p:val>
                                            <p:strVal val="0"/>
                                          </p:val>
                                        </p:tav>
                                        <p:tav tm="100000">
                                          <p:val>
                                            <p:strVal val="#ppt_h"/>
                                          </p:val>
                                        </p:tav>
                                      </p:tavLst>
                                    </p:anim>
                                  </p:childTnLst>
                                </p:cTn>
                              </p:par>
                            </p:childTnLst>
                          </p:cTn>
                        </p:par>
                        <p:par>
                          <p:cTn id="508" fill="hold">
                            <p:stCondLst>
                              <p:cond delay="9300"/>
                            </p:stCondLst>
                            <p:childTnLst>
                              <p:par>
                                <p:cTn id="509" presetID="23" presetClass="entr" presetSubtype="16" fill="hold" nodeType="afterEffect">
                                  <p:stCondLst>
                                    <p:cond delay="0"/>
                                  </p:stCondLst>
                                  <p:childTnLst>
                                    <p:set>
                                      <p:cBhvr>
                                        <p:cTn id="510" dur="1" fill="hold">
                                          <p:stCondLst>
                                            <p:cond delay="0"/>
                                          </p:stCondLst>
                                        </p:cTn>
                                        <p:tgtEl>
                                          <p:spTgt spid="606">
                                            <p:txEl>
                                              <p:pRg st="2" end="2"/>
                                            </p:txEl>
                                          </p:spTgt>
                                        </p:tgtEl>
                                        <p:attrNameLst>
                                          <p:attrName>style.visibility</p:attrName>
                                        </p:attrNameLst>
                                      </p:cBhvr>
                                      <p:to>
                                        <p:strVal val="visible"/>
                                      </p:to>
                                    </p:set>
                                    <p:anim calcmode="lin" valueType="num">
                                      <p:cBhvr additive="base">
                                        <p:cTn id="511" dur="100"/>
                                        <p:tgtEl>
                                          <p:spTgt spid="606">
                                            <p:txEl>
                                              <p:pRg st="2" end="2"/>
                                            </p:txEl>
                                          </p:spTgt>
                                        </p:tgtEl>
                                        <p:attrNameLst>
                                          <p:attrName>ppt_w</p:attrName>
                                        </p:attrNameLst>
                                      </p:cBhvr>
                                      <p:tavLst>
                                        <p:tav tm="0">
                                          <p:val>
                                            <p:strVal val="0"/>
                                          </p:val>
                                        </p:tav>
                                        <p:tav tm="100000">
                                          <p:val>
                                            <p:strVal val="#ppt_w"/>
                                          </p:val>
                                        </p:tav>
                                      </p:tavLst>
                                    </p:anim>
                                    <p:anim calcmode="lin" valueType="num">
                                      <p:cBhvr additive="base">
                                        <p:cTn id="512" dur="100"/>
                                        <p:tgtEl>
                                          <p:spTgt spid="606">
                                            <p:txEl>
                                              <p:pRg st="2" end="2"/>
                                            </p:txEl>
                                          </p:spTgt>
                                        </p:tgtEl>
                                        <p:attrNameLst>
                                          <p:attrName>ppt_h</p:attrName>
                                        </p:attrNameLst>
                                      </p:cBhvr>
                                      <p:tavLst>
                                        <p:tav tm="0">
                                          <p:val>
                                            <p:strVal val="0"/>
                                          </p:val>
                                        </p:tav>
                                        <p:tav tm="100000">
                                          <p:val>
                                            <p:strVal val="#ppt_h"/>
                                          </p:val>
                                        </p:tav>
                                      </p:tavLst>
                                    </p:anim>
                                  </p:childTnLst>
                                </p:cTn>
                              </p:par>
                            </p:childTnLst>
                          </p:cTn>
                        </p:par>
                        <p:par>
                          <p:cTn id="513" fill="hold">
                            <p:stCondLst>
                              <p:cond delay="9400"/>
                            </p:stCondLst>
                            <p:childTnLst>
                              <p:par>
                                <p:cTn id="514" presetID="23" presetClass="entr" presetSubtype="16" fill="hold" nodeType="afterEffect">
                                  <p:stCondLst>
                                    <p:cond delay="0"/>
                                  </p:stCondLst>
                                  <p:childTnLst>
                                    <p:set>
                                      <p:cBhvr>
                                        <p:cTn id="515" dur="1" fill="hold">
                                          <p:stCondLst>
                                            <p:cond delay="0"/>
                                          </p:stCondLst>
                                        </p:cTn>
                                        <p:tgtEl>
                                          <p:spTgt spid="606">
                                            <p:txEl>
                                              <p:pRg st="3" end="3"/>
                                            </p:txEl>
                                          </p:spTgt>
                                        </p:tgtEl>
                                        <p:attrNameLst>
                                          <p:attrName>style.visibility</p:attrName>
                                        </p:attrNameLst>
                                      </p:cBhvr>
                                      <p:to>
                                        <p:strVal val="visible"/>
                                      </p:to>
                                    </p:set>
                                    <p:anim calcmode="lin" valueType="num">
                                      <p:cBhvr additive="base">
                                        <p:cTn id="516" dur="100"/>
                                        <p:tgtEl>
                                          <p:spTgt spid="606">
                                            <p:txEl>
                                              <p:pRg st="3" end="3"/>
                                            </p:txEl>
                                          </p:spTgt>
                                        </p:tgtEl>
                                        <p:attrNameLst>
                                          <p:attrName>ppt_w</p:attrName>
                                        </p:attrNameLst>
                                      </p:cBhvr>
                                      <p:tavLst>
                                        <p:tav tm="0">
                                          <p:val>
                                            <p:strVal val="0"/>
                                          </p:val>
                                        </p:tav>
                                        <p:tav tm="100000">
                                          <p:val>
                                            <p:strVal val="#ppt_w"/>
                                          </p:val>
                                        </p:tav>
                                      </p:tavLst>
                                    </p:anim>
                                    <p:anim calcmode="lin" valueType="num">
                                      <p:cBhvr additive="base">
                                        <p:cTn id="517" dur="100"/>
                                        <p:tgtEl>
                                          <p:spTgt spid="606">
                                            <p:txEl>
                                              <p:pRg st="3" end="3"/>
                                            </p:txEl>
                                          </p:spTgt>
                                        </p:tgtEl>
                                        <p:attrNameLst>
                                          <p:attrName>ppt_h</p:attrName>
                                        </p:attrNameLst>
                                      </p:cBhvr>
                                      <p:tavLst>
                                        <p:tav tm="0">
                                          <p:val>
                                            <p:strVal val="0"/>
                                          </p:val>
                                        </p:tav>
                                        <p:tav tm="100000">
                                          <p:val>
                                            <p:strVal val="#ppt_h"/>
                                          </p:val>
                                        </p:tav>
                                      </p:tavLst>
                                    </p:anim>
                                  </p:childTnLst>
                                </p:cTn>
                              </p:par>
                            </p:childTnLst>
                          </p:cTn>
                        </p:par>
                        <p:par>
                          <p:cTn id="518" fill="hold">
                            <p:stCondLst>
                              <p:cond delay="9500"/>
                            </p:stCondLst>
                            <p:childTnLst>
                              <p:par>
                                <p:cTn id="519" presetID="23" presetClass="entr" presetSubtype="16" fill="hold" nodeType="afterEffect">
                                  <p:stCondLst>
                                    <p:cond delay="0"/>
                                  </p:stCondLst>
                                  <p:childTnLst>
                                    <p:set>
                                      <p:cBhvr>
                                        <p:cTn id="520" dur="1" fill="hold">
                                          <p:stCondLst>
                                            <p:cond delay="0"/>
                                          </p:stCondLst>
                                        </p:cTn>
                                        <p:tgtEl>
                                          <p:spTgt spid="606">
                                            <p:txEl>
                                              <p:pRg st="4" end="4"/>
                                            </p:txEl>
                                          </p:spTgt>
                                        </p:tgtEl>
                                        <p:attrNameLst>
                                          <p:attrName>style.visibility</p:attrName>
                                        </p:attrNameLst>
                                      </p:cBhvr>
                                      <p:to>
                                        <p:strVal val="visible"/>
                                      </p:to>
                                    </p:set>
                                    <p:anim calcmode="lin" valueType="num">
                                      <p:cBhvr additive="base">
                                        <p:cTn id="521" dur="100"/>
                                        <p:tgtEl>
                                          <p:spTgt spid="606">
                                            <p:txEl>
                                              <p:pRg st="4" end="4"/>
                                            </p:txEl>
                                          </p:spTgt>
                                        </p:tgtEl>
                                        <p:attrNameLst>
                                          <p:attrName>ppt_w</p:attrName>
                                        </p:attrNameLst>
                                      </p:cBhvr>
                                      <p:tavLst>
                                        <p:tav tm="0">
                                          <p:val>
                                            <p:strVal val="0"/>
                                          </p:val>
                                        </p:tav>
                                        <p:tav tm="100000">
                                          <p:val>
                                            <p:strVal val="#ppt_w"/>
                                          </p:val>
                                        </p:tav>
                                      </p:tavLst>
                                    </p:anim>
                                    <p:anim calcmode="lin" valueType="num">
                                      <p:cBhvr additive="base">
                                        <p:cTn id="522" dur="100"/>
                                        <p:tgtEl>
                                          <p:spTgt spid="606">
                                            <p:txEl>
                                              <p:pRg st="4" end="4"/>
                                            </p:txEl>
                                          </p:spTgt>
                                        </p:tgtEl>
                                        <p:attrNameLst>
                                          <p:attrName>ppt_h</p:attrName>
                                        </p:attrNameLst>
                                      </p:cBhvr>
                                      <p:tavLst>
                                        <p:tav tm="0">
                                          <p:val>
                                            <p:strVal val="0"/>
                                          </p:val>
                                        </p:tav>
                                        <p:tav tm="100000">
                                          <p:val>
                                            <p:strVal val="#ppt_h"/>
                                          </p:val>
                                        </p:tav>
                                      </p:tavLst>
                                    </p:anim>
                                  </p:childTnLst>
                                </p:cTn>
                              </p:par>
                            </p:childTnLst>
                          </p:cTn>
                        </p:par>
                        <p:par>
                          <p:cTn id="523" fill="hold">
                            <p:stCondLst>
                              <p:cond delay="9600"/>
                            </p:stCondLst>
                            <p:childTnLst>
                              <p:par>
                                <p:cTn id="524" presetID="23" presetClass="entr" presetSubtype="16" fill="hold" nodeType="afterEffect">
                                  <p:stCondLst>
                                    <p:cond delay="0"/>
                                  </p:stCondLst>
                                  <p:childTnLst>
                                    <p:set>
                                      <p:cBhvr>
                                        <p:cTn id="525" dur="1" fill="hold">
                                          <p:stCondLst>
                                            <p:cond delay="0"/>
                                          </p:stCondLst>
                                        </p:cTn>
                                        <p:tgtEl>
                                          <p:spTgt spid="606">
                                            <p:txEl>
                                              <p:pRg st="5" end="5"/>
                                            </p:txEl>
                                          </p:spTgt>
                                        </p:tgtEl>
                                        <p:attrNameLst>
                                          <p:attrName>style.visibility</p:attrName>
                                        </p:attrNameLst>
                                      </p:cBhvr>
                                      <p:to>
                                        <p:strVal val="visible"/>
                                      </p:to>
                                    </p:set>
                                    <p:anim calcmode="lin" valueType="num">
                                      <p:cBhvr additive="base">
                                        <p:cTn id="526" dur="100"/>
                                        <p:tgtEl>
                                          <p:spTgt spid="606">
                                            <p:txEl>
                                              <p:pRg st="5" end="5"/>
                                            </p:txEl>
                                          </p:spTgt>
                                        </p:tgtEl>
                                        <p:attrNameLst>
                                          <p:attrName>ppt_w</p:attrName>
                                        </p:attrNameLst>
                                      </p:cBhvr>
                                      <p:tavLst>
                                        <p:tav tm="0">
                                          <p:val>
                                            <p:strVal val="0"/>
                                          </p:val>
                                        </p:tav>
                                        <p:tav tm="100000">
                                          <p:val>
                                            <p:strVal val="#ppt_w"/>
                                          </p:val>
                                        </p:tav>
                                      </p:tavLst>
                                    </p:anim>
                                    <p:anim calcmode="lin" valueType="num">
                                      <p:cBhvr additive="base">
                                        <p:cTn id="527" dur="100"/>
                                        <p:tgtEl>
                                          <p:spTgt spid="606">
                                            <p:txEl>
                                              <p:pRg st="5" end="5"/>
                                            </p:txEl>
                                          </p:spTgt>
                                        </p:tgtEl>
                                        <p:attrNameLst>
                                          <p:attrName>ppt_h</p:attrName>
                                        </p:attrNameLst>
                                      </p:cBhvr>
                                      <p:tavLst>
                                        <p:tav tm="0">
                                          <p:val>
                                            <p:strVal val="0"/>
                                          </p:val>
                                        </p:tav>
                                        <p:tav tm="100000">
                                          <p:val>
                                            <p:strVal val="#ppt_h"/>
                                          </p:val>
                                        </p:tav>
                                      </p:tavLst>
                                    </p:anim>
                                  </p:childTnLst>
                                </p:cTn>
                              </p:par>
                            </p:childTnLst>
                          </p:cTn>
                        </p:par>
                        <p:par>
                          <p:cTn id="528" fill="hold">
                            <p:stCondLst>
                              <p:cond delay="9700"/>
                            </p:stCondLst>
                            <p:childTnLst>
                              <p:par>
                                <p:cTn id="529" presetID="23" presetClass="entr" presetSubtype="16" fill="hold" nodeType="afterEffect">
                                  <p:stCondLst>
                                    <p:cond delay="0"/>
                                  </p:stCondLst>
                                  <p:childTnLst>
                                    <p:set>
                                      <p:cBhvr>
                                        <p:cTn id="530" dur="1" fill="hold">
                                          <p:stCondLst>
                                            <p:cond delay="0"/>
                                          </p:stCondLst>
                                        </p:cTn>
                                        <p:tgtEl>
                                          <p:spTgt spid="606">
                                            <p:txEl>
                                              <p:pRg st="6" end="6"/>
                                            </p:txEl>
                                          </p:spTgt>
                                        </p:tgtEl>
                                        <p:attrNameLst>
                                          <p:attrName>style.visibility</p:attrName>
                                        </p:attrNameLst>
                                      </p:cBhvr>
                                      <p:to>
                                        <p:strVal val="visible"/>
                                      </p:to>
                                    </p:set>
                                    <p:anim calcmode="lin" valueType="num">
                                      <p:cBhvr additive="base">
                                        <p:cTn id="531" dur="100"/>
                                        <p:tgtEl>
                                          <p:spTgt spid="606">
                                            <p:txEl>
                                              <p:pRg st="6" end="6"/>
                                            </p:txEl>
                                          </p:spTgt>
                                        </p:tgtEl>
                                        <p:attrNameLst>
                                          <p:attrName>ppt_w</p:attrName>
                                        </p:attrNameLst>
                                      </p:cBhvr>
                                      <p:tavLst>
                                        <p:tav tm="0">
                                          <p:val>
                                            <p:strVal val="0"/>
                                          </p:val>
                                        </p:tav>
                                        <p:tav tm="100000">
                                          <p:val>
                                            <p:strVal val="#ppt_w"/>
                                          </p:val>
                                        </p:tav>
                                      </p:tavLst>
                                    </p:anim>
                                    <p:anim calcmode="lin" valueType="num">
                                      <p:cBhvr additive="base">
                                        <p:cTn id="532" dur="100"/>
                                        <p:tgtEl>
                                          <p:spTgt spid="606">
                                            <p:txEl>
                                              <p:pRg st="6" end="6"/>
                                            </p:txEl>
                                          </p:spTgt>
                                        </p:tgtEl>
                                        <p:attrNameLst>
                                          <p:attrName>ppt_h</p:attrName>
                                        </p:attrNameLst>
                                      </p:cBhvr>
                                      <p:tavLst>
                                        <p:tav tm="0">
                                          <p:val>
                                            <p:strVal val="0"/>
                                          </p:val>
                                        </p:tav>
                                        <p:tav tm="100000">
                                          <p:val>
                                            <p:strVal val="#ppt_h"/>
                                          </p:val>
                                        </p:tav>
                                      </p:tavLst>
                                    </p:anim>
                                  </p:childTnLst>
                                </p:cTn>
                              </p:par>
                            </p:childTnLst>
                          </p:cTn>
                        </p:par>
                        <p:par>
                          <p:cTn id="533" fill="hold">
                            <p:stCondLst>
                              <p:cond delay="9800"/>
                            </p:stCondLst>
                            <p:childTnLst>
                              <p:par>
                                <p:cTn id="534" presetID="23" presetClass="entr" presetSubtype="16" fill="hold" nodeType="afterEffect">
                                  <p:stCondLst>
                                    <p:cond delay="0"/>
                                  </p:stCondLst>
                                  <p:childTnLst>
                                    <p:set>
                                      <p:cBhvr>
                                        <p:cTn id="535" dur="1" fill="hold">
                                          <p:stCondLst>
                                            <p:cond delay="0"/>
                                          </p:stCondLst>
                                        </p:cTn>
                                        <p:tgtEl>
                                          <p:spTgt spid="606">
                                            <p:txEl>
                                              <p:pRg st="7" end="7"/>
                                            </p:txEl>
                                          </p:spTgt>
                                        </p:tgtEl>
                                        <p:attrNameLst>
                                          <p:attrName>style.visibility</p:attrName>
                                        </p:attrNameLst>
                                      </p:cBhvr>
                                      <p:to>
                                        <p:strVal val="visible"/>
                                      </p:to>
                                    </p:set>
                                    <p:anim calcmode="lin" valueType="num">
                                      <p:cBhvr additive="base">
                                        <p:cTn id="536" dur="100"/>
                                        <p:tgtEl>
                                          <p:spTgt spid="606">
                                            <p:txEl>
                                              <p:pRg st="7" end="7"/>
                                            </p:txEl>
                                          </p:spTgt>
                                        </p:tgtEl>
                                        <p:attrNameLst>
                                          <p:attrName>ppt_w</p:attrName>
                                        </p:attrNameLst>
                                      </p:cBhvr>
                                      <p:tavLst>
                                        <p:tav tm="0">
                                          <p:val>
                                            <p:strVal val="0"/>
                                          </p:val>
                                        </p:tav>
                                        <p:tav tm="100000">
                                          <p:val>
                                            <p:strVal val="#ppt_w"/>
                                          </p:val>
                                        </p:tav>
                                      </p:tavLst>
                                    </p:anim>
                                    <p:anim calcmode="lin" valueType="num">
                                      <p:cBhvr additive="base">
                                        <p:cTn id="537" dur="100"/>
                                        <p:tgtEl>
                                          <p:spTgt spid="606">
                                            <p:txEl>
                                              <p:pRg st="7" end="7"/>
                                            </p:txEl>
                                          </p:spTgt>
                                        </p:tgtEl>
                                        <p:attrNameLst>
                                          <p:attrName>ppt_h</p:attrName>
                                        </p:attrNameLst>
                                      </p:cBhvr>
                                      <p:tavLst>
                                        <p:tav tm="0">
                                          <p:val>
                                            <p:strVal val="0"/>
                                          </p:val>
                                        </p:tav>
                                        <p:tav tm="100000">
                                          <p:val>
                                            <p:strVal val="#ppt_h"/>
                                          </p:val>
                                        </p:tav>
                                      </p:tavLst>
                                    </p:anim>
                                  </p:childTnLst>
                                </p:cTn>
                              </p:par>
                            </p:childTnLst>
                          </p:cTn>
                        </p:par>
                        <p:par>
                          <p:cTn id="538" fill="hold">
                            <p:stCondLst>
                              <p:cond delay="9900"/>
                            </p:stCondLst>
                            <p:childTnLst>
                              <p:par>
                                <p:cTn id="539" presetID="23" presetClass="entr" presetSubtype="16" fill="hold" nodeType="afterEffect">
                                  <p:stCondLst>
                                    <p:cond delay="0"/>
                                  </p:stCondLst>
                                  <p:childTnLst>
                                    <p:set>
                                      <p:cBhvr>
                                        <p:cTn id="540" dur="1" fill="hold">
                                          <p:stCondLst>
                                            <p:cond delay="0"/>
                                          </p:stCondLst>
                                        </p:cTn>
                                        <p:tgtEl>
                                          <p:spTgt spid="606">
                                            <p:txEl>
                                              <p:pRg st="8" end="8"/>
                                            </p:txEl>
                                          </p:spTgt>
                                        </p:tgtEl>
                                        <p:attrNameLst>
                                          <p:attrName>style.visibility</p:attrName>
                                        </p:attrNameLst>
                                      </p:cBhvr>
                                      <p:to>
                                        <p:strVal val="visible"/>
                                      </p:to>
                                    </p:set>
                                    <p:anim calcmode="lin" valueType="num">
                                      <p:cBhvr additive="base">
                                        <p:cTn id="541" dur="100"/>
                                        <p:tgtEl>
                                          <p:spTgt spid="606">
                                            <p:txEl>
                                              <p:pRg st="8" end="8"/>
                                            </p:txEl>
                                          </p:spTgt>
                                        </p:tgtEl>
                                        <p:attrNameLst>
                                          <p:attrName>ppt_w</p:attrName>
                                        </p:attrNameLst>
                                      </p:cBhvr>
                                      <p:tavLst>
                                        <p:tav tm="0">
                                          <p:val>
                                            <p:strVal val="0"/>
                                          </p:val>
                                        </p:tav>
                                        <p:tav tm="100000">
                                          <p:val>
                                            <p:strVal val="#ppt_w"/>
                                          </p:val>
                                        </p:tav>
                                      </p:tavLst>
                                    </p:anim>
                                    <p:anim calcmode="lin" valueType="num">
                                      <p:cBhvr additive="base">
                                        <p:cTn id="542" dur="100"/>
                                        <p:tgtEl>
                                          <p:spTgt spid="606">
                                            <p:txEl>
                                              <p:pRg st="8" end="8"/>
                                            </p:txEl>
                                          </p:spTgt>
                                        </p:tgtEl>
                                        <p:attrNameLst>
                                          <p:attrName>ppt_h</p:attrName>
                                        </p:attrNameLst>
                                      </p:cBhvr>
                                      <p:tavLst>
                                        <p:tav tm="0">
                                          <p:val>
                                            <p:strVal val="0"/>
                                          </p:val>
                                        </p:tav>
                                        <p:tav tm="100000">
                                          <p:val>
                                            <p:strVal val="#ppt_h"/>
                                          </p:val>
                                        </p:tav>
                                      </p:tavLst>
                                    </p:anim>
                                  </p:childTnLst>
                                </p:cTn>
                              </p:par>
                            </p:childTnLst>
                          </p:cTn>
                        </p:par>
                        <p:par>
                          <p:cTn id="543" fill="hold">
                            <p:stCondLst>
                              <p:cond delay="10000"/>
                            </p:stCondLst>
                            <p:childTnLst>
                              <p:par>
                                <p:cTn id="544" presetID="23" presetClass="entr" presetSubtype="16" fill="hold" nodeType="afterEffect">
                                  <p:stCondLst>
                                    <p:cond delay="0"/>
                                  </p:stCondLst>
                                  <p:childTnLst>
                                    <p:set>
                                      <p:cBhvr>
                                        <p:cTn id="545" dur="1" fill="hold">
                                          <p:stCondLst>
                                            <p:cond delay="0"/>
                                          </p:stCondLst>
                                        </p:cTn>
                                        <p:tgtEl>
                                          <p:spTgt spid="607">
                                            <p:txEl>
                                              <p:pRg st="0" end="0"/>
                                            </p:txEl>
                                          </p:spTgt>
                                        </p:tgtEl>
                                        <p:attrNameLst>
                                          <p:attrName>style.visibility</p:attrName>
                                        </p:attrNameLst>
                                      </p:cBhvr>
                                      <p:to>
                                        <p:strVal val="visible"/>
                                      </p:to>
                                    </p:set>
                                    <p:anim calcmode="lin" valueType="num">
                                      <p:cBhvr additive="base">
                                        <p:cTn id="546" dur="100"/>
                                        <p:tgtEl>
                                          <p:spTgt spid="607">
                                            <p:txEl>
                                              <p:pRg st="0" end="0"/>
                                            </p:txEl>
                                          </p:spTgt>
                                        </p:tgtEl>
                                        <p:attrNameLst>
                                          <p:attrName>ppt_w</p:attrName>
                                        </p:attrNameLst>
                                      </p:cBhvr>
                                      <p:tavLst>
                                        <p:tav tm="0">
                                          <p:val>
                                            <p:strVal val="0"/>
                                          </p:val>
                                        </p:tav>
                                        <p:tav tm="100000">
                                          <p:val>
                                            <p:strVal val="#ppt_w"/>
                                          </p:val>
                                        </p:tav>
                                      </p:tavLst>
                                    </p:anim>
                                    <p:anim calcmode="lin" valueType="num">
                                      <p:cBhvr additive="base">
                                        <p:cTn id="547" dur="100"/>
                                        <p:tgtEl>
                                          <p:spTgt spid="607">
                                            <p:txEl>
                                              <p:pRg st="0" end="0"/>
                                            </p:txEl>
                                          </p:spTgt>
                                        </p:tgtEl>
                                        <p:attrNameLst>
                                          <p:attrName>ppt_h</p:attrName>
                                        </p:attrNameLst>
                                      </p:cBhvr>
                                      <p:tavLst>
                                        <p:tav tm="0">
                                          <p:val>
                                            <p:strVal val="0"/>
                                          </p:val>
                                        </p:tav>
                                        <p:tav tm="100000">
                                          <p:val>
                                            <p:strVal val="#ppt_h"/>
                                          </p:val>
                                        </p:tav>
                                      </p:tavLst>
                                    </p:anim>
                                  </p:childTnLst>
                                </p:cTn>
                              </p:par>
                            </p:childTnLst>
                          </p:cTn>
                        </p:par>
                        <p:par>
                          <p:cTn id="548" fill="hold">
                            <p:stCondLst>
                              <p:cond delay="10100"/>
                            </p:stCondLst>
                            <p:childTnLst>
                              <p:par>
                                <p:cTn id="549" presetID="23" presetClass="entr" presetSubtype="16" fill="hold" nodeType="afterEffect">
                                  <p:stCondLst>
                                    <p:cond delay="0"/>
                                  </p:stCondLst>
                                  <p:childTnLst>
                                    <p:set>
                                      <p:cBhvr>
                                        <p:cTn id="550" dur="1" fill="hold">
                                          <p:stCondLst>
                                            <p:cond delay="0"/>
                                          </p:stCondLst>
                                        </p:cTn>
                                        <p:tgtEl>
                                          <p:spTgt spid="607">
                                            <p:txEl>
                                              <p:pRg st="1" end="1"/>
                                            </p:txEl>
                                          </p:spTgt>
                                        </p:tgtEl>
                                        <p:attrNameLst>
                                          <p:attrName>style.visibility</p:attrName>
                                        </p:attrNameLst>
                                      </p:cBhvr>
                                      <p:to>
                                        <p:strVal val="visible"/>
                                      </p:to>
                                    </p:set>
                                    <p:anim calcmode="lin" valueType="num">
                                      <p:cBhvr additive="base">
                                        <p:cTn id="551" dur="100"/>
                                        <p:tgtEl>
                                          <p:spTgt spid="607">
                                            <p:txEl>
                                              <p:pRg st="1" end="1"/>
                                            </p:txEl>
                                          </p:spTgt>
                                        </p:tgtEl>
                                        <p:attrNameLst>
                                          <p:attrName>ppt_w</p:attrName>
                                        </p:attrNameLst>
                                      </p:cBhvr>
                                      <p:tavLst>
                                        <p:tav tm="0">
                                          <p:val>
                                            <p:strVal val="0"/>
                                          </p:val>
                                        </p:tav>
                                        <p:tav tm="100000">
                                          <p:val>
                                            <p:strVal val="#ppt_w"/>
                                          </p:val>
                                        </p:tav>
                                      </p:tavLst>
                                    </p:anim>
                                    <p:anim calcmode="lin" valueType="num">
                                      <p:cBhvr additive="base">
                                        <p:cTn id="552" dur="100"/>
                                        <p:tgtEl>
                                          <p:spTgt spid="607">
                                            <p:txEl>
                                              <p:pRg st="1" end="1"/>
                                            </p:txEl>
                                          </p:spTgt>
                                        </p:tgtEl>
                                        <p:attrNameLst>
                                          <p:attrName>ppt_h</p:attrName>
                                        </p:attrNameLst>
                                      </p:cBhvr>
                                      <p:tavLst>
                                        <p:tav tm="0">
                                          <p:val>
                                            <p:strVal val="0"/>
                                          </p:val>
                                        </p:tav>
                                        <p:tav tm="100000">
                                          <p:val>
                                            <p:strVal val="#ppt_h"/>
                                          </p:val>
                                        </p:tav>
                                      </p:tavLst>
                                    </p:anim>
                                  </p:childTnLst>
                                </p:cTn>
                              </p:par>
                            </p:childTnLst>
                          </p:cTn>
                        </p:par>
                        <p:par>
                          <p:cTn id="553" fill="hold">
                            <p:stCondLst>
                              <p:cond delay="10200"/>
                            </p:stCondLst>
                            <p:childTnLst>
                              <p:par>
                                <p:cTn id="554" presetID="23" presetClass="entr" presetSubtype="16" fill="hold" nodeType="afterEffect">
                                  <p:stCondLst>
                                    <p:cond delay="0"/>
                                  </p:stCondLst>
                                  <p:childTnLst>
                                    <p:set>
                                      <p:cBhvr>
                                        <p:cTn id="555" dur="1" fill="hold">
                                          <p:stCondLst>
                                            <p:cond delay="0"/>
                                          </p:stCondLst>
                                        </p:cTn>
                                        <p:tgtEl>
                                          <p:spTgt spid="607">
                                            <p:txEl>
                                              <p:pRg st="2" end="2"/>
                                            </p:txEl>
                                          </p:spTgt>
                                        </p:tgtEl>
                                        <p:attrNameLst>
                                          <p:attrName>style.visibility</p:attrName>
                                        </p:attrNameLst>
                                      </p:cBhvr>
                                      <p:to>
                                        <p:strVal val="visible"/>
                                      </p:to>
                                    </p:set>
                                    <p:anim calcmode="lin" valueType="num">
                                      <p:cBhvr additive="base">
                                        <p:cTn id="556" dur="100"/>
                                        <p:tgtEl>
                                          <p:spTgt spid="607">
                                            <p:txEl>
                                              <p:pRg st="2" end="2"/>
                                            </p:txEl>
                                          </p:spTgt>
                                        </p:tgtEl>
                                        <p:attrNameLst>
                                          <p:attrName>ppt_w</p:attrName>
                                        </p:attrNameLst>
                                      </p:cBhvr>
                                      <p:tavLst>
                                        <p:tav tm="0">
                                          <p:val>
                                            <p:strVal val="0"/>
                                          </p:val>
                                        </p:tav>
                                        <p:tav tm="100000">
                                          <p:val>
                                            <p:strVal val="#ppt_w"/>
                                          </p:val>
                                        </p:tav>
                                      </p:tavLst>
                                    </p:anim>
                                    <p:anim calcmode="lin" valueType="num">
                                      <p:cBhvr additive="base">
                                        <p:cTn id="557" dur="100"/>
                                        <p:tgtEl>
                                          <p:spTgt spid="607">
                                            <p:txEl>
                                              <p:pRg st="2" end="2"/>
                                            </p:txEl>
                                          </p:spTgt>
                                        </p:tgtEl>
                                        <p:attrNameLst>
                                          <p:attrName>ppt_h</p:attrName>
                                        </p:attrNameLst>
                                      </p:cBhvr>
                                      <p:tavLst>
                                        <p:tav tm="0">
                                          <p:val>
                                            <p:strVal val="0"/>
                                          </p:val>
                                        </p:tav>
                                        <p:tav tm="100000">
                                          <p:val>
                                            <p:strVal val="#ppt_h"/>
                                          </p:val>
                                        </p:tav>
                                      </p:tavLst>
                                    </p:anim>
                                  </p:childTnLst>
                                </p:cTn>
                              </p:par>
                            </p:childTnLst>
                          </p:cTn>
                        </p:par>
                        <p:par>
                          <p:cTn id="558" fill="hold">
                            <p:stCondLst>
                              <p:cond delay="10300"/>
                            </p:stCondLst>
                            <p:childTnLst>
                              <p:par>
                                <p:cTn id="559" presetID="23" presetClass="entr" presetSubtype="16" fill="hold" nodeType="afterEffect">
                                  <p:stCondLst>
                                    <p:cond delay="0"/>
                                  </p:stCondLst>
                                  <p:childTnLst>
                                    <p:set>
                                      <p:cBhvr>
                                        <p:cTn id="560" dur="1" fill="hold">
                                          <p:stCondLst>
                                            <p:cond delay="0"/>
                                          </p:stCondLst>
                                        </p:cTn>
                                        <p:tgtEl>
                                          <p:spTgt spid="607">
                                            <p:txEl>
                                              <p:pRg st="3" end="3"/>
                                            </p:txEl>
                                          </p:spTgt>
                                        </p:tgtEl>
                                        <p:attrNameLst>
                                          <p:attrName>style.visibility</p:attrName>
                                        </p:attrNameLst>
                                      </p:cBhvr>
                                      <p:to>
                                        <p:strVal val="visible"/>
                                      </p:to>
                                    </p:set>
                                    <p:anim calcmode="lin" valueType="num">
                                      <p:cBhvr additive="base">
                                        <p:cTn id="561" dur="100"/>
                                        <p:tgtEl>
                                          <p:spTgt spid="607">
                                            <p:txEl>
                                              <p:pRg st="3" end="3"/>
                                            </p:txEl>
                                          </p:spTgt>
                                        </p:tgtEl>
                                        <p:attrNameLst>
                                          <p:attrName>ppt_w</p:attrName>
                                        </p:attrNameLst>
                                      </p:cBhvr>
                                      <p:tavLst>
                                        <p:tav tm="0">
                                          <p:val>
                                            <p:strVal val="0"/>
                                          </p:val>
                                        </p:tav>
                                        <p:tav tm="100000">
                                          <p:val>
                                            <p:strVal val="#ppt_w"/>
                                          </p:val>
                                        </p:tav>
                                      </p:tavLst>
                                    </p:anim>
                                    <p:anim calcmode="lin" valueType="num">
                                      <p:cBhvr additive="base">
                                        <p:cTn id="562" dur="100"/>
                                        <p:tgtEl>
                                          <p:spTgt spid="607">
                                            <p:txEl>
                                              <p:pRg st="3" end="3"/>
                                            </p:txEl>
                                          </p:spTgt>
                                        </p:tgtEl>
                                        <p:attrNameLst>
                                          <p:attrName>ppt_h</p:attrName>
                                        </p:attrNameLst>
                                      </p:cBhvr>
                                      <p:tavLst>
                                        <p:tav tm="0">
                                          <p:val>
                                            <p:strVal val="0"/>
                                          </p:val>
                                        </p:tav>
                                        <p:tav tm="100000">
                                          <p:val>
                                            <p:strVal val="#ppt_h"/>
                                          </p:val>
                                        </p:tav>
                                      </p:tavLst>
                                    </p:anim>
                                  </p:childTnLst>
                                </p:cTn>
                              </p:par>
                            </p:childTnLst>
                          </p:cTn>
                        </p:par>
                        <p:par>
                          <p:cTn id="563" fill="hold">
                            <p:stCondLst>
                              <p:cond delay="10400"/>
                            </p:stCondLst>
                            <p:childTnLst>
                              <p:par>
                                <p:cTn id="564" presetID="23" presetClass="entr" presetSubtype="16" fill="hold" nodeType="afterEffect">
                                  <p:stCondLst>
                                    <p:cond delay="0"/>
                                  </p:stCondLst>
                                  <p:childTnLst>
                                    <p:set>
                                      <p:cBhvr>
                                        <p:cTn id="565" dur="1" fill="hold">
                                          <p:stCondLst>
                                            <p:cond delay="0"/>
                                          </p:stCondLst>
                                        </p:cTn>
                                        <p:tgtEl>
                                          <p:spTgt spid="607">
                                            <p:txEl>
                                              <p:pRg st="4" end="4"/>
                                            </p:txEl>
                                          </p:spTgt>
                                        </p:tgtEl>
                                        <p:attrNameLst>
                                          <p:attrName>style.visibility</p:attrName>
                                        </p:attrNameLst>
                                      </p:cBhvr>
                                      <p:to>
                                        <p:strVal val="visible"/>
                                      </p:to>
                                    </p:set>
                                    <p:anim calcmode="lin" valueType="num">
                                      <p:cBhvr additive="base">
                                        <p:cTn id="566" dur="100"/>
                                        <p:tgtEl>
                                          <p:spTgt spid="607">
                                            <p:txEl>
                                              <p:pRg st="4" end="4"/>
                                            </p:txEl>
                                          </p:spTgt>
                                        </p:tgtEl>
                                        <p:attrNameLst>
                                          <p:attrName>ppt_w</p:attrName>
                                        </p:attrNameLst>
                                      </p:cBhvr>
                                      <p:tavLst>
                                        <p:tav tm="0">
                                          <p:val>
                                            <p:strVal val="0"/>
                                          </p:val>
                                        </p:tav>
                                        <p:tav tm="100000">
                                          <p:val>
                                            <p:strVal val="#ppt_w"/>
                                          </p:val>
                                        </p:tav>
                                      </p:tavLst>
                                    </p:anim>
                                    <p:anim calcmode="lin" valueType="num">
                                      <p:cBhvr additive="base">
                                        <p:cTn id="567" dur="100"/>
                                        <p:tgtEl>
                                          <p:spTgt spid="607">
                                            <p:txEl>
                                              <p:pRg st="4" end="4"/>
                                            </p:txEl>
                                          </p:spTgt>
                                        </p:tgtEl>
                                        <p:attrNameLst>
                                          <p:attrName>ppt_h</p:attrName>
                                        </p:attrNameLst>
                                      </p:cBhvr>
                                      <p:tavLst>
                                        <p:tav tm="0">
                                          <p:val>
                                            <p:strVal val="0"/>
                                          </p:val>
                                        </p:tav>
                                        <p:tav tm="100000">
                                          <p:val>
                                            <p:strVal val="#ppt_h"/>
                                          </p:val>
                                        </p:tav>
                                      </p:tavLst>
                                    </p:anim>
                                  </p:childTnLst>
                                </p:cTn>
                              </p:par>
                            </p:childTnLst>
                          </p:cTn>
                        </p:par>
                        <p:par>
                          <p:cTn id="568" fill="hold">
                            <p:stCondLst>
                              <p:cond delay="10500"/>
                            </p:stCondLst>
                            <p:childTnLst>
                              <p:par>
                                <p:cTn id="569" presetID="23" presetClass="entr" presetSubtype="16" fill="hold" nodeType="afterEffect">
                                  <p:stCondLst>
                                    <p:cond delay="0"/>
                                  </p:stCondLst>
                                  <p:childTnLst>
                                    <p:set>
                                      <p:cBhvr>
                                        <p:cTn id="570" dur="1" fill="hold">
                                          <p:stCondLst>
                                            <p:cond delay="0"/>
                                          </p:stCondLst>
                                        </p:cTn>
                                        <p:tgtEl>
                                          <p:spTgt spid="607">
                                            <p:txEl>
                                              <p:pRg st="5" end="5"/>
                                            </p:txEl>
                                          </p:spTgt>
                                        </p:tgtEl>
                                        <p:attrNameLst>
                                          <p:attrName>style.visibility</p:attrName>
                                        </p:attrNameLst>
                                      </p:cBhvr>
                                      <p:to>
                                        <p:strVal val="visible"/>
                                      </p:to>
                                    </p:set>
                                    <p:anim calcmode="lin" valueType="num">
                                      <p:cBhvr additive="base">
                                        <p:cTn id="571" dur="100"/>
                                        <p:tgtEl>
                                          <p:spTgt spid="607">
                                            <p:txEl>
                                              <p:pRg st="5" end="5"/>
                                            </p:txEl>
                                          </p:spTgt>
                                        </p:tgtEl>
                                        <p:attrNameLst>
                                          <p:attrName>ppt_w</p:attrName>
                                        </p:attrNameLst>
                                      </p:cBhvr>
                                      <p:tavLst>
                                        <p:tav tm="0">
                                          <p:val>
                                            <p:strVal val="0"/>
                                          </p:val>
                                        </p:tav>
                                        <p:tav tm="100000">
                                          <p:val>
                                            <p:strVal val="#ppt_w"/>
                                          </p:val>
                                        </p:tav>
                                      </p:tavLst>
                                    </p:anim>
                                    <p:anim calcmode="lin" valueType="num">
                                      <p:cBhvr additive="base">
                                        <p:cTn id="572" dur="100"/>
                                        <p:tgtEl>
                                          <p:spTgt spid="607">
                                            <p:txEl>
                                              <p:pRg st="5" end="5"/>
                                            </p:txEl>
                                          </p:spTgt>
                                        </p:tgtEl>
                                        <p:attrNameLst>
                                          <p:attrName>ppt_h</p:attrName>
                                        </p:attrNameLst>
                                      </p:cBhvr>
                                      <p:tavLst>
                                        <p:tav tm="0">
                                          <p:val>
                                            <p:strVal val="0"/>
                                          </p:val>
                                        </p:tav>
                                        <p:tav tm="100000">
                                          <p:val>
                                            <p:strVal val="#ppt_h"/>
                                          </p:val>
                                        </p:tav>
                                      </p:tavLst>
                                    </p:anim>
                                  </p:childTnLst>
                                </p:cTn>
                              </p:par>
                            </p:childTnLst>
                          </p:cTn>
                        </p:par>
                        <p:par>
                          <p:cTn id="573" fill="hold">
                            <p:stCondLst>
                              <p:cond delay="10600"/>
                            </p:stCondLst>
                            <p:childTnLst>
                              <p:par>
                                <p:cTn id="574" presetID="23" presetClass="entr" presetSubtype="16" fill="hold" nodeType="afterEffect">
                                  <p:stCondLst>
                                    <p:cond delay="0"/>
                                  </p:stCondLst>
                                  <p:childTnLst>
                                    <p:set>
                                      <p:cBhvr>
                                        <p:cTn id="575" dur="1" fill="hold">
                                          <p:stCondLst>
                                            <p:cond delay="0"/>
                                          </p:stCondLst>
                                        </p:cTn>
                                        <p:tgtEl>
                                          <p:spTgt spid="607">
                                            <p:txEl>
                                              <p:pRg st="6" end="6"/>
                                            </p:txEl>
                                          </p:spTgt>
                                        </p:tgtEl>
                                        <p:attrNameLst>
                                          <p:attrName>style.visibility</p:attrName>
                                        </p:attrNameLst>
                                      </p:cBhvr>
                                      <p:to>
                                        <p:strVal val="visible"/>
                                      </p:to>
                                    </p:set>
                                    <p:anim calcmode="lin" valueType="num">
                                      <p:cBhvr additive="base">
                                        <p:cTn id="576" dur="100"/>
                                        <p:tgtEl>
                                          <p:spTgt spid="607">
                                            <p:txEl>
                                              <p:pRg st="6" end="6"/>
                                            </p:txEl>
                                          </p:spTgt>
                                        </p:tgtEl>
                                        <p:attrNameLst>
                                          <p:attrName>ppt_w</p:attrName>
                                        </p:attrNameLst>
                                      </p:cBhvr>
                                      <p:tavLst>
                                        <p:tav tm="0">
                                          <p:val>
                                            <p:strVal val="0"/>
                                          </p:val>
                                        </p:tav>
                                        <p:tav tm="100000">
                                          <p:val>
                                            <p:strVal val="#ppt_w"/>
                                          </p:val>
                                        </p:tav>
                                      </p:tavLst>
                                    </p:anim>
                                    <p:anim calcmode="lin" valueType="num">
                                      <p:cBhvr additive="base">
                                        <p:cTn id="577" dur="100"/>
                                        <p:tgtEl>
                                          <p:spTgt spid="607">
                                            <p:txEl>
                                              <p:pRg st="6" end="6"/>
                                            </p:txEl>
                                          </p:spTgt>
                                        </p:tgtEl>
                                        <p:attrNameLst>
                                          <p:attrName>ppt_h</p:attrName>
                                        </p:attrNameLst>
                                      </p:cBhvr>
                                      <p:tavLst>
                                        <p:tav tm="0">
                                          <p:val>
                                            <p:strVal val="0"/>
                                          </p:val>
                                        </p:tav>
                                        <p:tav tm="100000">
                                          <p:val>
                                            <p:strVal val="#ppt_h"/>
                                          </p:val>
                                        </p:tav>
                                      </p:tavLst>
                                    </p:anim>
                                  </p:childTnLst>
                                </p:cTn>
                              </p:par>
                            </p:childTnLst>
                          </p:cTn>
                        </p:par>
                        <p:par>
                          <p:cTn id="578" fill="hold">
                            <p:stCondLst>
                              <p:cond delay="10700"/>
                            </p:stCondLst>
                            <p:childTnLst>
                              <p:par>
                                <p:cTn id="579" presetID="23" presetClass="entr" presetSubtype="16" fill="hold" nodeType="afterEffect">
                                  <p:stCondLst>
                                    <p:cond delay="0"/>
                                  </p:stCondLst>
                                  <p:childTnLst>
                                    <p:set>
                                      <p:cBhvr>
                                        <p:cTn id="580" dur="1" fill="hold">
                                          <p:stCondLst>
                                            <p:cond delay="0"/>
                                          </p:stCondLst>
                                        </p:cTn>
                                        <p:tgtEl>
                                          <p:spTgt spid="607">
                                            <p:txEl>
                                              <p:pRg st="7" end="7"/>
                                            </p:txEl>
                                          </p:spTgt>
                                        </p:tgtEl>
                                        <p:attrNameLst>
                                          <p:attrName>style.visibility</p:attrName>
                                        </p:attrNameLst>
                                      </p:cBhvr>
                                      <p:to>
                                        <p:strVal val="visible"/>
                                      </p:to>
                                    </p:set>
                                    <p:anim calcmode="lin" valueType="num">
                                      <p:cBhvr additive="base">
                                        <p:cTn id="581" dur="100"/>
                                        <p:tgtEl>
                                          <p:spTgt spid="607">
                                            <p:txEl>
                                              <p:pRg st="7" end="7"/>
                                            </p:txEl>
                                          </p:spTgt>
                                        </p:tgtEl>
                                        <p:attrNameLst>
                                          <p:attrName>ppt_w</p:attrName>
                                        </p:attrNameLst>
                                      </p:cBhvr>
                                      <p:tavLst>
                                        <p:tav tm="0">
                                          <p:val>
                                            <p:strVal val="0"/>
                                          </p:val>
                                        </p:tav>
                                        <p:tav tm="100000">
                                          <p:val>
                                            <p:strVal val="#ppt_w"/>
                                          </p:val>
                                        </p:tav>
                                      </p:tavLst>
                                    </p:anim>
                                    <p:anim calcmode="lin" valueType="num">
                                      <p:cBhvr additive="base">
                                        <p:cTn id="582" dur="100"/>
                                        <p:tgtEl>
                                          <p:spTgt spid="607">
                                            <p:txEl>
                                              <p:pRg st="7" end="7"/>
                                            </p:txEl>
                                          </p:spTgt>
                                        </p:tgtEl>
                                        <p:attrNameLst>
                                          <p:attrName>ppt_h</p:attrName>
                                        </p:attrNameLst>
                                      </p:cBhvr>
                                      <p:tavLst>
                                        <p:tav tm="0">
                                          <p:val>
                                            <p:strVal val="0"/>
                                          </p:val>
                                        </p:tav>
                                        <p:tav tm="100000">
                                          <p:val>
                                            <p:strVal val="#ppt_h"/>
                                          </p:val>
                                        </p:tav>
                                      </p:tavLst>
                                    </p:anim>
                                  </p:childTnLst>
                                </p:cTn>
                              </p:par>
                            </p:childTnLst>
                          </p:cTn>
                        </p:par>
                        <p:par>
                          <p:cTn id="583" fill="hold">
                            <p:stCondLst>
                              <p:cond delay="10800"/>
                            </p:stCondLst>
                            <p:childTnLst>
                              <p:par>
                                <p:cTn id="584" presetID="23" presetClass="entr" presetSubtype="16" fill="hold" nodeType="afterEffect">
                                  <p:stCondLst>
                                    <p:cond delay="0"/>
                                  </p:stCondLst>
                                  <p:childTnLst>
                                    <p:set>
                                      <p:cBhvr>
                                        <p:cTn id="585" dur="1" fill="hold">
                                          <p:stCondLst>
                                            <p:cond delay="0"/>
                                          </p:stCondLst>
                                        </p:cTn>
                                        <p:tgtEl>
                                          <p:spTgt spid="607">
                                            <p:txEl>
                                              <p:pRg st="8" end="8"/>
                                            </p:txEl>
                                          </p:spTgt>
                                        </p:tgtEl>
                                        <p:attrNameLst>
                                          <p:attrName>style.visibility</p:attrName>
                                        </p:attrNameLst>
                                      </p:cBhvr>
                                      <p:to>
                                        <p:strVal val="visible"/>
                                      </p:to>
                                    </p:set>
                                    <p:anim calcmode="lin" valueType="num">
                                      <p:cBhvr additive="base">
                                        <p:cTn id="586" dur="100"/>
                                        <p:tgtEl>
                                          <p:spTgt spid="607">
                                            <p:txEl>
                                              <p:pRg st="8" end="8"/>
                                            </p:txEl>
                                          </p:spTgt>
                                        </p:tgtEl>
                                        <p:attrNameLst>
                                          <p:attrName>ppt_w</p:attrName>
                                        </p:attrNameLst>
                                      </p:cBhvr>
                                      <p:tavLst>
                                        <p:tav tm="0">
                                          <p:val>
                                            <p:strVal val="0"/>
                                          </p:val>
                                        </p:tav>
                                        <p:tav tm="100000">
                                          <p:val>
                                            <p:strVal val="#ppt_w"/>
                                          </p:val>
                                        </p:tav>
                                      </p:tavLst>
                                    </p:anim>
                                    <p:anim calcmode="lin" valueType="num">
                                      <p:cBhvr additive="base">
                                        <p:cTn id="587" dur="100"/>
                                        <p:tgtEl>
                                          <p:spTgt spid="607">
                                            <p:txEl>
                                              <p:pRg st="8" end="8"/>
                                            </p:txEl>
                                          </p:spTgt>
                                        </p:tgtEl>
                                        <p:attrNameLst>
                                          <p:attrName>ppt_h</p:attrName>
                                        </p:attrNameLst>
                                      </p:cBhvr>
                                      <p:tavLst>
                                        <p:tav tm="0">
                                          <p:val>
                                            <p:strVal val="0"/>
                                          </p:val>
                                        </p:tav>
                                        <p:tav tm="100000">
                                          <p:val>
                                            <p:strVal val="#ppt_h"/>
                                          </p:val>
                                        </p:tav>
                                      </p:tavLst>
                                    </p:anim>
                                  </p:childTnLst>
                                </p:cTn>
                              </p:par>
                            </p:childTnLst>
                          </p:cTn>
                        </p:par>
                        <p:par>
                          <p:cTn id="588" fill="hold">
                            <p:stCondLst>
                              <p:cond delay="10900"/>
                            </p:stCondLst>
                            <p:childTnLst>
                              <p:par>
                                <p:cTn id="589" presetID="23" presetClass="entr" presetSubtype="16" fill="hold" nodeType="afterEffect">
                                  <p:stCondLst>
                                    <p:cond delay="0"/>
                                  </p:stCondLst>
                                  <p:childTnLst>
                                    <p:set>
                                      <p:cBhvr>
                                        <p:cTn id="590" dur="1" fill="hold">
                                          <p:stCondLst>
                                            <p:cond delay="0"/>
                                          </p:stCondLst>
                                        </p:cTn>
                                        <p:tgtEl>
                                          <p:spTgt spid="608">
                                            <p:txEl>
                                              <p:pRg st="0" end="0"/>
                                            </p:txEl>
                                          </p:spTgt>
                                        </p:tgtEl>
                                        <p:attrNameLst>
                                          <p:attrName>style.visibility</p:attrName>
                                        </p:attrNameLst>
                                      </p:cBhvr>
                                      <p:to>
                                        <p:strVal val="visible"/>
                                      </p:to>
                                    </p:set>
                                    <p:anim calcmode="lin" valueType="num">
                                      <p:cBhvr additive="base">
                                        <p:cTn id="591" dur="100"/>
                                        <p:tgtEl>
                                          <p:spTgt spid="608">
                                            <p:txEl>
                                              <p:pRg st="0" end="0"/>
                                            </p:txEl>
                                          </p:spTgt>
                                        </p:tgtEl>
                                        <p:attrNameLst>
                                          <p:attrName>ppt_w</p:attrName>
                                        </p:attrNameLst>
                                      </p:cBhvr>
                                      <p:tavLst>
                                        <p:tav tm="0">
                                          <p:val>
                                            <p:strVal val="0"/>
                                          </p:val>
                                        </p:tav>
                                        <p:tav tm="100000">
                                          <p:val>
                                            <p:strVal val="#ppt_w"/>
                                          </p:val>
                                        </p:tav>
                                      </p:tavLst>
                                    </p:anim>
                                    <p:anim calcmode="lin" valueType="num">
                                      <p:cBhvr additive="base">
                                        <p:cTn id="592" dur="100"/>
                                        <p:tgtEl>
                                          <p:spTgt spid="608">
                                            <p:txEl>
                                              <p:pRg st="0" end="0"/>
                                            </p:txEl>
                                          </p:spTgt>
                                        </p:tgtEl>
                                        <p:attrNameLst>
                                          <p:attrName>ppt_h</p:attrName>
                                        </p:attrNameLst>
                                      </p:cBhvr>
                                      <p:tavLst>
                                        <p:tav tm="0">
                                          <p:val>
                                            <p:strVal val="0"/>
                                          </p:val>
                                        </p:tav>
                                        <p:tav tm="100000">
                                          <p:val>
                                            <p:strVal val="#ppt_h"/>
                                          </p:val>
                                        </p:tav>
                                      </p:tavLst>
                                    </p:anim>
                                  </p:childTnLst>
                                </p:cTn>
                              </p:par>
                            </p:childTnLst>
                          </p:cTn>
                        </p:par>
                        <p:par>
                          <p:cTn id="593" fill="hold">
                            <p:stCondLst>
                              <p:cond delay="11000"/>
                            </p:stCondLst>
                            <p:childTnLst>
                              <p:par>
                                <p:cTn id="594" presetID="23" presetClass="entr" presetSubtype="16" fill="hold" nodeType="afterEffect">
                                  <p:stCondLst>
                                    <p:cond delay="0"/>
                                  </p:stCondLst>
                                  <p:childTnLst>
                                    <p:set>
                                      <p:cBhvr>
                                        <p:cTn id="595" dur="1" fill="hold">
                                          <p:stCondLst>
                                            <p:cond delay="0"/>
                                          </p:stCondLst>
                                        </p:cTn>
                                        <p:tgtEl>
                                          <p:spTgt spid="608">
                                            <p:txEl>
                                              <p:pRg st="1" end="1"/>
                                            </p:txEl>
                                          </p:spTgt>
                                        </p:tgtEl>
                                        <p:attrNameLst>
                                          <p:attrName>style.visibility</p:attrName>
                                        </p:attrNameLst>
                                      </p:cBhvr>
                                      <p:to>
                                        <p:strVal val="visible"/>
                                      </p:to>
                                    </p:set>
                                    <p:anim calcmode="lin" valueType="num">
                                      <p:cBhvr additive="base">
                                        <p:cTn id="596" dur="100"/>
                                        <p:tgtEl>
                                          <p:spTgt spid="608">
                                            <p:txEl>
                                              <p:pRg st="1" end="1"/>
                                            </p:txEl>
                                          </p:spTgt>
                                        </p:tgtEl>
                                        <p:attrNameLst>
                                          <p:attrName>ppt_w</p:attrName>
                                        </p:attrNameLst>
                                      </p:cBhvr>
                                      <p:tavLst>
                                        <p:tav tm="0">
                                          <p:val>
                                            <p:strVal val="0"/>
                                          </p:val>
                                        </p:tav>
                                        <p:tav tm="100000">
                                          <p:val>
                                            <p:strVal val="#ppt_w"/>
                                          </p:val>
                                        </p:tav>
                                      </p:tavLst>
                                    </p:anim>
                                    <p:anim calcmode="lin" valueType="num">
                                      <p:cBhvr additive="base">
                                        <p:cTn id="597" dur="100"/>
                                        <p:tgtEl>
                                          <p:spTgt spid="608">
                                            <p:txEl>
                                              <p:pRg st="1" end="1"/>
                                            </p:txEl>
                                          </p:spTgt>
                                        </p:tgtEl>
                                        <p:attrNameLst>
                                          <p:attrName>ppt_h</p:attrName>
                                        </p:attrNameLst>
                                      </p:cBhvr>
                                      <p:tavLst>
                                        <p:tav tm="0">
                                          <p:val>
                                            <p:strVal val="0"/>
                                          </p:val>
                                        </p:tav>
                                        <p:tav tm="100000">
                                          <p:val>
                                            <p:strVal val="#ppt_h"/>
                                          </p:val>
                                        </p:tav>
                                      </p:tavLst>
                                    </p:anim>
                                  </p:childTnLst>
                                </p:cTn>
                              </p:par>
                            </p:childTnLst>
                          </p:cTn>
                        </p:par>
                        <p:par>
                          <p:cTn id="598" fill="hold">
                            <p:stCondLst>
                              <p:cond delay="11100"/>
                            </p:stCondLst>
                            <p:childTnLst>
                              <p:par>
                                <p:cTn id="599" presetID="23" presetClass="entr" presetSubtype="16" fill="hold" nodeType="afterEffect">
                                  <p:stCondLst>
                                    <p:cond delay="0"/>
                                  </p:stCondLst>
                                  <p:childTnLst>
                                    <p:set>
                                      <p:cBhvr>
                                        <p:cTn id="600" dur="1" fill="hold">
                                          <p:stCondLst>
                                            <p:cond delay="0"/>
                                          </p:stCondLst>
                                        </p:cTn>
                                        <p:tgtEl>
                                          <p:spTgt spid="608">
                                            <p:txEl>
                                              <p:pRg st="2" end="2"/>
                                            </p:txEl>
                                          </p:spTgt>
                                        </p:tgtEl>
                                        <p:attrNameLst>
                                          <p:attrName>style.visibility</p:attrName>
                                        </p:attrNameLst>
                                      </p:cBhvr>
                                      <p:to>
                                        <p:strVal val="visible"/>
                                      </p:to>
                                    </p:set>
                                    <p:anim calcmode="lin" valueType="num">
                                      <p:cBhvr additive="base">
                                        <p:cTn id="601" dur="100"/>
                                        <p:tgtEl>
                                          <p:spTgt spid="608">
                                            <p:txEl>
                                              <p:pRg st="2" end="2"/>
                                            </p:txEl>
                                          </p:spTgt>
                                        </p:tgtEl>
                                        <p:attrNameLst>
                                          <p:attrName>ppt_w</p:attrName>
                                        </p:attrNameLst>
                                      </p:cBhvr>
                                      <p:tavLst>
                                        <p:tav tm="0">
                                          <p:val>
                                            <p:strVal val="0"/>
                                          </p:val>
                                        </p:tav>
                                        <p:tav tm="100000">
                                          <p:val>
                                            <p:strVal val="#ppt_w"/>
                                          </p:val>
                                        </p:tav>
                                      </p:tavLst>
                                    </p:anim>
                                    <p:anim calcmode="lin" valueType="num">
                                      <p:cBhvr additive="base">
                                        <p:cTn id="602" dur="100"/>
                                        <p:tgtEl>
                                          <p:spTgt spid="608">
                                            <p:txEl>
                                              <p:pRg st="2" end="2"/>
                                            </p:txEl>
                                          </p:spTgt>
                                        </p:tgtEl>
                                        <p:attrNameLst>
                                          <p:attrName>ppt_h</p:attrName>
                                        </p:attrNameLst>
                                      </p:cBhvr>
                                      <p:tavLst>
                                        <p:tav tm="0">
                                          <p:val>
                                            <p:strVal val="0"/>
                                          </p:val>
                                        </p:tav>
                                        <p:tav tm="100000">
                                          <p:val>
                                            <p:strVal val="#ppt_h"/>
                                          </p:val>
                                        </p:tav>
                                      </p:tavLst>
                                    </p:anim>
                                  </p:childTnLst>
                                </p:cTn>
                              </p:par>
                            </p:childTnLst>
                          </p:cTn>
                        </p:par>
                        <p:par>
                          <p:cTn id="603" fill="hold">
                            <p:stCondLst>
                              <p:cond delay="11200"/>
                            </p:stCondLst>
                            <p:childTnLst>
                              <p:par>
                                <p:cTn id="604" presetID="23" presetClass="entr" presetSubtype="16" fill="hold" nodeType="afterEffect">
                                  <p:stCondLst>
                                    <p:cond delay="0"/>
                                  </p:stCondLst>
                                  <p:childTnLst>
                                    <p:set>
                                      <p:cBhvr>
                                        <p:cTn id="605" dur="1" fill="hold">
                                          <p:stCondLst>
                                            <p:cond delay="0"/>
                                          </p:stCondLst>
                                        </p:cTn>
                                        <p:tgtEl>
                                          <p:spTgt spid="608">
                                            <p:txEl>
                                              <p:pRg st="3" end="3"/>
                                            </p:txEl>
                                          </p:spTgt>
                                        </p:tgtEl>
                                        <p:attrNameLst>
                                          <p:attrName>style.visibility</p:attrName>
                                        </p:attrNameLst>
                                      </p:cBhvr>
                                      <p:to>
                                        <p:strVal val="visible"/>
                                      </p:to>
                                    </p:set>
                                    <p:anim calcmode="lin" valueType="num">
                                      <p:cBhvr additive="base">
                                        <p:cTn id="606" dur="100"/>
                                        <p:tgtEl>
                                          <p:spTgt spid="608">
                                            <p:txEl>
                                              <p:pRg st="3" end="3"/>
                                            </p:txEl>
                                          </p:spTgt>
                                        </p:tgtEl>
                                        <p:attrNameLst>
                                          <p:attrName>ppt_w</p:attrName>
                                        </p:attrNameLst>
                                      </p:cBhvr>
                                      <p:tavLst>
                                        <p:tav tm="0">
                                          <p:val>
                                            <p:strVal val="0"/>
                                          </p:val>
                                        </p:tav>
                                        <p:tav tm="100000">
                                          <p:val>
                                            <p:strVal val="#ppt_w"/>
                                          </p:val>
                                        </p:tav>
                                      </p:tavLst>
                                    </p:anim>
                                    <p:anim calcmode="lin" valueType="num">
                                      <p:cBhvr additive="base">
                                        <p:cTn id="607" dur="100"/>
                                        <p:tgtEl>
                                          <p:spTgt spid="608">
                                            <p:txEl>
                                              <p:pRg st="3" end="3"/>
                                            </p:txEl>
                                          </p:spTgt>
                                        </p:tgtEl>
                                        <p:attrNameLst>
                                          <p:attrName>ppt_h</p:attrName>
                                        </p:attrNameLst>
                                      </p:cBhvr>
                                      <p:tavLst>
                                        <p:tav tm="0">
                                          <p:val>
                                            <p:strVal val="0"/>
                                          </p:val>
                                        </p:tav>
                                        <p:tav tm="100000">
                                          <p:val>
                                            <p:strVal val="#ppt_h"/>
                                          </p:val>
                                        </p:tav>
                                      </p:tavLst>
                                    </p:anim>
                                  </p:childTnLst>
                                </p:cTn>
                              </p:par>
                            </p:childTnLst>
                          </p:cTn>
                        </p:par>
                        <p:par>
                          <p:cTn id="608" fill="hold">
                            <p:stCondLst>
                              <p:cond delay="11300"/>
                            </p:stCondLst>
                            <p:childTnLst>
                              <p:par>
                                <p:cTn id="609" presetID="23" presetClass="entr" presetSubtype="16" fill="hold" nodeType="afterEffect">
                                  <p:stCondLst>
                                    <p:cond delay="0"/>
                                  </p:stCondLst>
                                  <p:childTnLst>
                                    <p:set>
                                      <p:cBhvr>
                                        <p:cTn id="610" dur="1" fill="hold">
                                          <p:stCondLst>
                                            <p:cond delay="0"/>
                                          </p:stCondLst>
                                        </p:cTn>
                                        <p:tgtEl>
                                          <p:spTgt spid="608">
                                            <p:txEl>
                                              <p:pRg st="4" end="4"/>
                                            </p:txEl>
                                          </p:spTgt>
                                        </p:tgtEl>
                                        <p:attrNameLst>
                                          <p:attrName>style.visibility</p:attrName>
                                        </p:attrNameLst>
                                      </p:cBhvr>
                                      <p:to>
                                        <p:strVal val="visible"/>
                                      </p:to>
                                    </p:set>
                                    <p:anim calcmode="lin" valueType="num">
                                      <p:cBhvr additive="base">
                                        <p:cTn id="611" dur="100"/>
                                        <p:tgtEl>
                                          <p:spTgt spid="608">
                                            <p:txEl>
                                              <p:pRg st="4" end="4"/>
                                            </p:txEl>
                                          </p:spTgt>
                                        </p:tgtEl>
                                        <p:attrNameLst>
                                          <p:attrName>ppt_w</p:attrName>
                                        </p:attrNameLst>
                                      </p:cBhvr>
                                      <p:tavLst>
                                        <p:tav tm="0">
                                          <p:val>
                                            <p:strVal val="0"/>
                                          </p:val>
                                        </p:tav>
                                        <p:tav tm="100000">
                                          <p:val>
                                            <p:strVal val="#ppt_w"/>
                                          </p:val>
                                        </p:tav>
                                      </p:tavLst>
                                    </p:anim>
                                    <p:anim calcmode="lin" valueType="num">
                                      <p:cBhvr additive="base">
                                        <p:cTn id="612" dur="100"/>
                                        <p:tgtEl>
                                          <p:spTgt spid="608">
                                            <p:txEl>
                                              <p:pRg st="4" end="4"/>
                                            </p:txEl>
                                          </p:spTgt>
                                        </p:tgtEl>
                                        <p:attrNameLst>
                                          <p:attrName>ppt_h</p:attrName>
                                        </p:attrNameLst>
                                      </p:cBhvr>
                                      <p:tavLst>
                                        <p:tav tm="0">
                                          <p:val>
                                            <p:strVal val="0"/>
                                          </p:val>
                                        </p:tav>
                                        <p:tav tm="100000">
                                          <p:val>
                                            <p:strVal val="#ppt_h"/>
                                          </p:val>
                                        </p:tav>
                                      </p:tavLst>
                                    </p:anim>
                                  </p:childTnLst>
                                </p:cTn>
                              </p:par>
                            </p:childTnLst>
                          </p:cTn>
                        </p:par>
                        <p:par>
                          <p:cTn id="613" fill="hold">
                            <p:stCondLst>
                              <p:cond delay="11400"/>
                            </p:stCondLst>
                            <p:childTnLst>
                              <p:par>
                                <p:cTn id="614" presetID="23" presetClass="entr" presetSubtype="16" fill="hold" nodeType="afterEffect">
                                  <p:stCondLst>
                                    <p:cond delay="0"/>
                                  </p:stCondLst>
                                  <p:childTnLst>
                                    <p:set>
                                      <p:cBhvr>
                                        <p:cTn id="615" dur="1" fill="hold">
                                          <p:stCondLst>
                                            <p:cond delay="0"/>
                                          </p:stCondLst>
                                        </p:cTn>
                                        <p:tgtEl>
                                          <p:spTgt spid="608">
                                            <p:txEl>
                                              <p:pRg st="5" end="5"/>
                                            </p:txEl>
                                          </p:spTgt>
                                        </p:tgtEl>
                                        <p:attrNameLst>
                                          <p:attrName>style.visibility</p:attrName>
                                        </p:attrNameLst>
                                      </p:cBhvr>
                                      <p:to>
                                        <p:strVal val="visible"/>
                                      </p:to>
                                    </p:set>
                                    <p:anim calcmode="lin" valueType="num">
                                      <p:cBhvr additive="base">
                                        <p:cTn id="616" dur="100"/>
                                        <p:tgtEl>
                                          <p:spTgt spid="608">
                                            <p:txEl>
                                              <p:pRg st="5" end="5"/>
                                            </p:txEl>
                                          </p:spTgt>
                                        </p:tgtEl>
                                        <p:attrNameLst>
                                          <p:attrName>ppt_w</p:attrName>
                                        </p:attrNameLst>
                                      </p:cBhvr>
                                      <p:tavLst>
                                        <p:tav tm="0">
                                          <p:val>
                                            <p:strVal val="0"/>
                                          </p:val>
                                        </p:tav>
                                        <p:tav tm="100000">
                                          <p:val>
                                            <p:strVal val="#ppt_w"/>
                                          </p:val>
                                        </p:tav>
                                      </p:tavLst>
                                    </p:anim>
                                    <p:anim calcmode="lin" valueType="num">
                                      <p:cBhvr additive="base">
                                        <p:cTn id="617" dur="100"/>
                                        <p:tgtEl>
                                          <p:spTgt spid="608">
                                            <p:txEl>
                                              <p:pRg st="5" end="5"/>
                                            </p:txEl>
                                          </p:spTgt>
                                        </p:tgtEl>
                                        <p:attrNameLst>
                                          <p:attrName>ppt_h</p:attrName>
                                        </p:attrNameLst>
                                      </p:cBhvr>
                                      <p:tavLst>
                                        <p:tav tm="0">
                                          <p:val>
                                            <p:strVal val="0"/>
                                          </p:val>
                                        </p:tav>
                                        <p:tav tm="100000">
                                          <p:val>
                                            <p:strVal val="#ppt_h"/>
                                          </p:val>
                                        </p:tav>
                                      </p:tavLst>
                                    </p:anim>
                                  </p:childTnLst>
                                </p:cTn>
                              </p:par>
                            </p:childTnLst>
                          </p:cTn>
                        </p:par>
                        <p:par>
                          <p:cTn id="618" fill="hold">
                            <p:stCondLst>
                              <p:cond delay="11500"/>
                            </p:stCondLst>
                            <p:childTnLst>
                              <p:par>
                                <p:cTn id="619" presetID="23" presetClass="entr" presetSubtype="16" fill="hold" nodeType="afterEffect">
                                  <p:stCondLst>
                                    <p:cond delay="0"/>
                                  </p:stCondLst>
                                  <p:childTnLst>
                                    <p:set>
                                      <p:cBhvr>
                                        <p:cTn id="620" dur="1" fill="hold">
                                          <p:stCondLst>
                                            <p:cond delay="0"/>
                                          </p:stCondLst>
                                        </p:cTn>
                                        <p:tgtEl>
                                          <p:spTgt spid="608">
                                            <p:txEl>
                                              <p:pRg st="6" end="6"/>
                                            </p:txEl>
                                          </p:spTgt>
                                        </p:tgtEl>
                                        <p:attrNameLst>
                                          <p:attrName>style.visibility</p:attrName>
                                        </p:attrNameLst>
                                      </p:cBhvr>
                                      <p:to>
                                        <p:strVal val="visible"/>
                                      </p:to>
                                    </p:set>
                                    <p:anim calcmode="lin" valueType="num">
                                      <p:cBhvr additive="base">
                                        <p:cTn id="621" dur="100"/>
                                        <p:tgtEl>
                                          <p:spTgt spid="608">
                                            <p:txEl>
                                              <p:pRg st="6" end="6"/>
                                            </p:txEl>
                                          </p:spTgt>
                                        </p:tgtEl>
                                        <p:attrNameLst>
                                          <p:attrName>ppt_w</p:attrName>
                                        </p:attrNameLst>
                                      </p:cBhvr>
                                      <p:tavLst>
                                        <p:tav tm="0">
                                          <p:val>
                                            <p:strVal val="0"/>
                                          </p:val>
                                        </p:tav>
                                        <p:tav tm="100000">
                                          <p:val>
                                            <p:strVal val="#ppt_w"/>
                                          </p:val>
                                        </p:tav>
                                      </p:tavLst>
                                    </p:anim>
                                    <p:anim calcmode="lin" valueType="num">
                                      <p:cBhvr additive="base">
                                        <p:cTn id="622" dur="100"/>
                                        <p:tgtEl>
                                          <p:spTgt spid="608">
                                            <p:txEl>
                                              <p:pRg st="6" end="6"/>
                                            </p:txEl>
                                          </p:spTgt>
                                        </p:tgtEl>
                                        <p:attrNameLst>
                                          <p:attrName>ppt_h</p:attrName>
                                        </p:attrNameLst>
                                      </p:cBhvr>
                                      <p:tavLst>
                                        <p:tav tm="0">
                                          <p:val>
                                            <p:strVal val="0"/>
                                          </p:val>
                                        </p:tav>
                                        <p:tav tm="100000">
                                          <p:val>
                                            <p:strVal val="#ppt_h"/>
                                          </p:val>
                                        </p:tav>
                                      </p:tavLst>
                                    </p:anim>
                                  </p:childTnLst>
                                </p:cTn>
                              </p:par>
                            </p:childTnLst>
                          </p:cTn>
                        </p:par>
                        <p:par>
                          <p:cTn id="623" fill="hold">
                            <p:stCondLst>
                              <p:cond delay="11600"/>
                            </p:stCondLst>
                            <p:childTnLst>
                              <p:par>
                                <p:cTn id="624" presetID="23" presetClass="entr" presetSubtype="16" fill="hold" nodeType="afterEffect">
                                  <p:stCondLst>
                                    <p:cond delay="0"/>
                                  </p:stCondLst>
                                  <p:childTnLst>
                                    <p:set>
                                      <p:cBhvr>
                                        <p:cTn id="625" dur="1" fill="hold">
                                          <p:stCondLst>
                                            <p:cond delay="0"/>
                                          </p:stCondLst>
                                        </p:cTn>
                                        <p:tgtEl>
                                          <p:spTgt spid="608">
                                            <p:txEl>
                                              <p:pRg st="7" end="7"/>
                                            </p:txEl>
                                          </p:spTgt>
                                        </p:tgtEl>
                                        <p:attrNameLst>
                                          <p:attrName>style.visibility</p:attrName>
                                        </p:attrNameLst>
                                      </p:cBhvr>
                                      <p:to>
                                        <p:strVal val="visible"/>
                                      </p:to>
                                    </p:set>
                                    <p:anim calcmode="lin" valueType="num">
                                      <p:cBhvr additive="base">
                                        <p:cTn id="626" dur="100"/>
                                        <p:tgtEl>
                                          <p:spTgt spid="608">
                                            <p:txEl>
                                              <p:pRg st="7" end="7"/>
                                            </p:txEl>
                                          </p:spTgt>
                                        </p:tgtEl>
                                        <p:attrNameLst>
                                          <p:attrName>ppt_w</p:attrName>
                                        </p:attrNameLst>
                                      </p:cBhvr>
                                      <p:tavLst>
                                        <p:tav tm="0">
                                          <p:val>
                                            <p:strVal val="0"/>
                                          </p:val>
                                        </p:tav>
                                        <p:tav tm="100000">
                                          <p:val>
                                            <p:strVal val="#ppt_w"/>
                                          </p:val>
                                        </p:tav>
                                      </p:tavLst>
                                    </p:anim>
                                    <p:anim calcmode="lin" valueType="num">
                                      <p:cBhvr additive="base">
                                        <p:cTn id="627" dur="100"/>
                                        <p:tgtEl>
                                          <p:spTgt spid="608">
                                            <p:txEl>
                                              <p:pRg st="7" end="7"/>
                                            </p:txEl>
                                          </p:spTgt>
                                        </p:tgtEl>
                                        <p:attrNameLst>
                                          <p:attrName>ppt_h</p:attrName>
                                        </p:attrNameLst>
                                      </p:cBhvr>
                                      <p:tavLst>
                                        <p:tav tm="0">
                                          <p:val>
                                            <p:strVal val="0"/>
                                          </p:val>
                                        </p:tav>
                                        <p:tav tm="100000">
                                          <p:val>
                                            <p:strVal val="#ppt_h"/>
                                          </p:val>
                                        </p:tav>
                                      </p:tavLst>
                                    </p:anim>
                                  </p:childTnLst>
                                </p:cTn>
                              </p:par>
                            </p:childTnLst>
                          </p:cTn>
                        </p:par>
                        <p:par>
                          <p:cTn id="628" fill="hold">
                            <p:stCondLst>
                              <p:cond delay="11700"/>
                            </p:stCondLst>
                            <p:childTnLst>
                              <p:par>
                                <p:cTn id="629" presetID="23" presetClass="entr" presetSubtype="16" fill="hold" nodeType="afterEffect">
                                  <p:stCondLst>
                                    <p:cond delay="0"/>
                                  </p:stCondLst>
                                  <p:childTnLst>
                                    <p:set>
                                      <p:cBhvr>
                                        <p:cTn id="630" dur="1" fill="hold">
                                          <p:stCondLst>
                                            <p:cond delay="0"/>
                                          </p:stCondLst>
                                        </p:cTn>
                                        <p:tgtEl>
                                          <p:spTgt spid="608">
                                            <p:txEl>
                                              <p:pRg st="8" end="8"/>
                                            </p:txEl>
                                          </p:spTgt>
                                        </p:tgtEl>
                                        <p:attrNameLst>
                                          <p:attrName>style.visibility</p:attrName>
                                        </p:attrNameLst>
                                      </p:cBhvr>
                                      <p:to>
                                        <p:strVal val="visible"/>
                                      </p:to>
                                    </p:set>
                                    <p:anim calcmode="lin" valueType="num">
                                      <p:cBhvr additive="base">
                                        <p:cTn id="631" dur="100"/>
                                        <p:tgtEl>
                                          <p:spTgt spid="608">
                                            <p:txEl>
                                              <p:pRg st="8" end="8"/>
                                            </p:txEl>
                                          </p:spTgt>
                                        </p:tgtEl>
                                        <p:attrNameLst>
                                          <p:attrName>ppt_w</p:attrName>
                                        </p:attrNameLst>
                                      </p:cBhvr>
                                      <p:tavLst>
                                        <p:tav tm="0">
                                          <p:val>
                                            <p:strVal val="0"/>
                                          </p:val>
                                        </p:tav>
                                        <p:tav tm="100000">
                                          <p:val>
                                            <p:strVal val="#ppt_w"/>
                                          </p:val>
                                        </p:tav>
                                      </p:tavLst>
                                    </p:anim>
                                    <p:anim calcmode="lin" valueType="num">
                                      <p:cBhvr additive="base">
                                        <p:cTn id="632" dur="100"/>
                                        <p:tgtEl>
                                          <p:spTgt spid="608">
                                            <p:txEl>
                                              <p:pRg st="8" end="8"/>
                                            </p:txEl>
                                          </p:spTgt>
                                        </p:tgtEl>
                                        <p:attrNameLst>
                                          <p:attrName>ppt_h</p:attrName>
                                        </p:attrNameLst>
                                      </p:cBhvr>
                                      <p:tavLst>
                                        <p:tav tm="0">
                                          <p:val>
                                            <p:strVal val="0"/>
                                          </p:val>
                                        </p:tav>
                                        <p:tav tm="100000">
                                          <p:val>
                                            <p:strVal val="#ppt_h"/>
                                          </p:val>
                                        </p:tav>
                                      </p:tavLst>
                                    </p:anim>
                                  </p:childTnLst>
                                </p:cTn>
                              </p:par>
                            </p:childTnLst>
                          </p:cTn>
                        </p:par>
                        <p:par>
                          <p:cTn id="633" fill="hold">
                            <p:stCondLst>
                              <p:cond delay="11800"/>
                            </p:stCondLst>
                            <p:childTnLst>
                              <p:par>
                                <p:cTn id="634" presetID="23" presetClass="entr" presetSubtype="16" fill="hold" nodeType="afterEffect">
                                  <p:stCondLst>
                                    <p:cond delay="0"/>
                                  </p:stCondLst>
                                  <p:childTnLst>
                                    <p:set>
                                      <p:cBhvr>
                                        <p:cTn id="635" dur="1" fill="hold">
                                          <p:stCondLst>
                                            <p:cond delay="0"/>
                                          </p:stCondLst>
                                        </p:cTn>
                                        <p:tgtEl>
                                          <p:spTgt spid="609">
                                            <p:txEl>
                                              <p:pRg st="0" end="0"/>
                                            </p:txEl>
                                          </p:spTgt>
                                        </p:tgtEl>
                                        <p:attrNameLst>
                                          <p:attrName>style.visibility</p:attrName>
                                        </p:attrNameLst>
                                      </p:cBhvr>
                                      <p:to>
                                        <p:strVal val="visible"/>
                                      </p:to>
                                    </p:set>
                                    <p:anim calcmode="lin" valueType="num">
                                      <p:cBhvr additive="base">
                                        <p:cTn id="636" dur="100"/>
                                        <p:tgtEl>
                                          <p:spTgt spid="609">
                                            <p:txEl>
                                              <p:pRg st="0" end="0"/>
                                            </p:txEl>
                                          </p:spTgt>
                                        </p:tgtEl>
                                        <p:attrNameLst>
                                          <p:attrName>ppt_w</p:attrName>
                                        </p:attrNameLst>
                                      </p:cBhvr>
                                      <p:tavLst>
                                        <p:tav tm="0">
                                          <p:val>
                                            <p:strVal val="0"/>
                                          </p:val>
                                        </p:tav>
                                        <p:tav tm="100000">
                                          <p:val>
                                            <p:strVal val="#ppt_w"/>
                                          </p:val>
                                        </p:tav>
                                      </p:tavLst>
                                    </p:anim>
                                    <p:anim calcmode="lin" valueType="num">
                                      <p:cBhvr additive="base">
                                        <p:cTn id="637" dur="100"/>
                                        <p:tgtEl>
                                          <p:spTgt spid="609">
                                            <p:txEl>
                                              <p:pRg st="0" end="0"/>
                                            </p:txEl>
                                          </p:spTgt>
                                        </p:tgtEl>
                                        <p:attrNameLst>
                                          <p:attrName>ppt_h</p:attrName>
                                        </p:attrNameLst>
                                      </p:cBhvr>
                                      <p:tavLst>
                                        <p:tav tm="0">
                                          <p:val>
                                            <p:strVal val="0"/>
                                          </p:val>
                                        </p:tav>
                                        <p:tav tm="100000">
                                          <p:val>
                                            <p:strVal val="#ppt_h"/>
                                          </p:val>
                                        </p:tav>
                                      </p:tavLst>
                                    </p:anim>
                                  </p:childTnLst>
                                </p:cTn>
                              </p:par>
                            </p:childTnLst>
                          </p:cTn>
                        </p:par>
                        <p:par>
                          <p:cTn id="638" fill="hold">
                            <p:stCondLst>
                              <p:cond delay="11900"/>
                            </p:stCondLst>
                            <p:childTnLst>
                              <p:par>
                                <p:cTn id="639" presetID="23" presetClass="entr" presetSubtype="16" fill="hold" nodeType="afterEffect">
                                  <p:stCondLst>
                                    <p:cond delay="0"/>
                                  </p:stCondLst>
                                  <p:childTnLst>
                                    <p:set>
                                      <p:cBhvr>
                                        <p:cTn id="640" dur="1" fill="hold">
                                          <p:stCondLst>
                                            <p:cond delay="0"/>
                                          </p:stCondLst>
                                        </p:cTn>
                                        <p:tgtEl>
                                          <p:spTgt spid="609">
                                            <p:txEl>
                                              <p:pRg st="1" end="1"/>
                                            </p:txEl>
                                          </p:spTgt>
                                        </p:tgtEl>
                                        <p:attrNameLst>
                                          <p:attrName>style.visibility</p:attrName>
                                        </p:attrNameLst>
                                      </p:cBhvr>
                                      <p:to>
                                        <p:strVal val="visible"/>
                                      </p:to>
                                    </p:set>
                                    <p:anim calcmode="lin" valueType="num">
                                      <p:cBhvr additive="base">
                                        <p:cTn id="641" dur="100"/>
                                        <p:tgtEl>
                                          <p:spTgt spid="609">
                                            <p:txEl>
                                              <p:pRg st="1" end="1"/>
                                            </p:txEl>
                                          </p:spTgt>
                                        </p:tgtEl>
                                        <p:attrNameLst>
                                          <p:attrName>ppt_w</p:attrName>
                                        </p:attrNameLst>
                                      </p:cBhvr>
                                      <p:tavLst>
                                        <p:tav tm="0">
                                          <p:val>
                                            <p:strVal val="0"/>
                                          </p:val>
                                        </p:tav>
                                        <p:tav tm="100000">
                                          <p:val>
                                            <p:strVal val="#ppt_w"/>
                                          </p:val>
                                        </p:tav>
                                      </p:tavLst>
                                    </p:anim>
                                    <p:anim calcmode="lin" valueType="num">
                                      <p:cBhvr additive="base">
                                        <p:cTn id="642" dur="100"/>
                                        <p:tgtEl>
                                          <p:spTgt spid="609">
                                            <p:txEl>
                                              <p:pRg st="1" end="1"/>
                                            </p:txEl>
                                          </p:spTgt>
                                        </p:tgtEl>
                                        <p:attrNameLst>
                                          <p:attrName>ppt_h</p:attrName>
                                        </p:attrNameLst>
                                      </p:cBhvr>
                                      <p:tavLst>
                                        <p:tav tm="0">
                                          <p:val>
                                            <p:strVal val="0"/>
                                          </p:val>
                                        </p:tav>
                                        <p:tav tm="100000">
                                          <p:val>
                                            <p:strVal val="#ppt_h"/>
                                          </p:val>
                                        </p:tav>
                                      </p:tavLst>
                                    </p:anim>
                                  </p:childTnLst>
                                </p:cTn>
                              </p:par>
                            </p:childTnLst>
                          </p:cTn>
                        </p:par>
                        <p:par>
                          <p:cTn id="643" fill="hold">
                            <p:stCondLst>
                              <p:cond delay="12000"/>
                            </p:stCondLst>
                            <p:childTnLst>
                              <p:par>
                                <p:cTn id="644" presetID="23" presetClass="entr" presetSubtype="16" fill="hold" nodeType="afterEffect">
                                  <p:stCondLst>
                                    <p:cond delay="0"/>
                                  </p:stCondLst>
                                  <p:childTnLst>
                                    <p:set>
                                      <p:cBhvr>
                                        <p:cTn id="645" dur="1" fill="hold">
                                          <p:stCondLst>
                                            <p:cond delay="0"/>
                                          </p:stCondLst>
                                        </p:cTn>
                                        <p:tgtEl>
                                          <p:spTgt spid="609">
                                            <p:txEl>
                                              <p:pRg st="2" end="2"/>
                                            </p:txEl>
                                          </p:spTgt>
                                        </p:tgtEl>
                                        <p:attrNameLst>
                                          <p:attrName>style.visibility</p:attrName>
                                        </p:attrNameLst>
                                      </p:cBhvr>
                                      <p:to>
                                        <p:strVal val="visible"/>
                                      </p:to>
                                    </p:set>
                                    <p:anim calcmode="lin" valueType="num">
                                      <p:cBhvr additive="base">
                                        <p:cTn id="646" dur="100"/>
                                        <p:tgtEl>
                                          <p:spTgt spid="609">
                                            <p:txEl>
                                              <p:pRg st="2" end="2"/>
                                            </p:txEl>
                                          </p:spTgt>
                                        </p:tgtEl>
                                        <p:attrNameLst>
                                          <p:attrName>ppt_w</p:attrName>
                                        </p:attrNameLst>
                                      </p:cBhvr>
                                      <p:tavLst>
                                        <p:tav tm="0">
                                          <p:val>
                                            <p:strVal val="0"/>
                                          </p:val>
                                        </p:tav>
                                        <p:tav tm="100000">
                                          <p:val>
                                            <p:strVal val="#ppt_w"/>
                                          </p:val>
                                        </p:tav>
                                      </p:tavLst>
                                    </p:anim>
                                    <p:anim calcmode="lin" valueType="num">
                                      <p:cBhvr additive="base">
                                        <p:cTn id="647" dur="100"/>
                                        <p:tgtEl>
                                          <p:spTgt spid="609">
                                            <p:txEl>
                                              <p:pRg st="2" end="2"/>
                                            </p:txEl>
                                          </p:spTgt>
                                        </p:tgtEl>
                                        <p:attrNameLst>
                                          <p:attrName>ppt_h</p:attrName>
                                        </p:attrNameLst>
                                      </p:cBhvr>
                                      <p:tavLst>
                                        <p:tav tm="0">
                                          <p:val>
                                            <p:strVal val="0"/>
                                          </p:val>
                                        </p:tav>
                                        <p:tav tm="100000">
                                          <p:val>
                                            <p:strVal val="#ppt_h"/>
                                          </p:val>
                                        </p:tav>
                                      </p:tavLst>
                                    </p:anim>
                                  </p:childTnLst>
                                </p:cTn>
                              </p:par>
                            </p:childTnLst>
                          </p:cTn>
                        </p:par>
                        <p:par>
                          <p:cTn id="648" fill="hold">
                            <p:stCondLst>
                              <p:cond delay="12100"/>
                            </p:stCondLst>
                            <p:childTnLst>
                              <p:par>
                                <p:cTn id="649" presetID="23" presetClass="entr" presetSubtype="16" fill="hold" nodeType="afterEffect">
                                  <p:stCondLst>
                                    <p:cond delay="0"/>
                                  </p:stCondLst>
                                  <p:childTnLst>
                                    <p:set>
                                      <p:cBhvr>
                                        <p:cTn id="650" dur="1" fill="hold">
                                          <p:stCondLst>
                                            <p:cond delay="0"/>
                                          </p:stCondLst>
                                        </p:cTn>
                                        <p:tgtEl>
                                          <p:spTgt spid="609">
                                            <p:txEl>
                                              <p:pRg st="3" end="3"/>
                                            </p:txEl>
                                          </p:spTgt>
                                        </p:tgtEl>
                                        <p:attrNameLst>
                                          <p:attrName>style.visibility</p:attrName>
                                        </p:attrNameLst>
                                      </p:cBhvr>
                                      <p:to>
                                        <p:strVal val="visible"/>
                                      </p:to>
                                    </p:set>
                                    <p:anim calcmode="lin" valueType="num">
                                      <p:cBhvr additive="base">
                                        <p:cTn id="651" dur="100"/>
                                        <p:tgtEl>
                                          <p:spTgt spid="609">
                                            <p:txEl>
                                              <p:pRg st="3" end="3"/>
                                            </p:txEl>
                                          </p:spTgt>
                                        </p:tgtEl>
                                        <p:attrNameLst>
                                          <p:attrName>ppt_w</p:attrName>
                                        </p:attrNameLst>
                                      </p:cBhvr>
                                      <p:tavLst>
                                        <p:tav tm="0">
                                          <p:val>
                                            <p:strVal val="0"/>
                                          </p:val>
                                        </p:tav>
                                        <p:tav tm="100000">
                                          <p:val>
                                            <p:strVal val="#ppt_w"/>
                                          </p:val>
                                        </p:tav>
                                      </p:tavLst>
                                    </p:anim>
                                    <p:anim calcmode="lin" valueType="num">
                                      <p:cBhvr additive="base">
                                        <p:cTn id="652" dur="100"/>
                                        <p:tgtEl>
                                          <p:spTgt spid="609">
                                            <p:txEl>
                                              <p:pRg st="3" end="3"/>
                                            </p:txEl>
                                          </p:spTgt>
                                        </p:tgtEl>
                                        <p:attrNameLst>
                                          <p:attrName>ppt_h</p:attrName>
                                        </p:attrNameLst>
                                      </p:cBhvr>
                                      <p:tavLst>
                                        <p:tav tm="0">
                                          <p:val>
                                            <p:strVal val="0"/>
                                          </p:val>
                                        </p:tav>
                                        <p:tav tm="100000">
                                          <p:val>
                                            <p:strVal val="#ppt_h"/>
                                          </p:val>
                                        </p:tav>
                                      </p:tavLst>
                                    </p:anim>
                                  </p:childTnLst>
                                </p:cTn>
                              </p:par>
                            </p:childTnLst>
                          </p:cTn>
                        </p:par>
                        <p:par>
                          <p:cTn id="653" fill="hold">
                            <p:stCondLst>
                              <p:cond delay="12200"/>
                            </p:stCondLst>
                            <p:childTnLst>
                              <p:par>
                                <p:cTn id="654" presetID="23" presetClass="entr" presetSubtype="16" fill="hold" nodeType="afterEffect">
                                  <p:stCondLst>
                                    <p:cond delay="0"/>
                                  </p:stCondLst>
                                  <p:childTnLst>
                                    <p:set>
                                      <p:cBhvr>
                                        <p:cTn id="655" dur="1" fill="hold">
                                          <p:stCondLst>
                                            <p:cond delay="0"/>
                                          </p:stCondLst>
                                        </p:cTn>
                                        <p:tgtEl>
                                          <p:spTgt spid="609">
                                            <p:txEl>
                                              <p:pRg st="4" end="4"/>
                                            </p:txEl>
                                          </p:spTgt>
                                        </p:tgtEl>
                                        <p:attrNameLst>
                                          <p:attrName>style.visibility</p:attrName>
                                        </p:attrNameLst>
                                      </p:cBhvr>
                                      <p:to>
                                        <p:strVal val="visible"/>
                                      </p:to>
                                    </p:set>
                                    <p:anim calcmode="lin" valueType="num">
                                      <p:cBhvr additive="base">
                                        <p:cTn id="656" dur="100"/>
                                        <p:tgtEl>
                                          <p:spTgt spid="609">
                                            <p:txEl>
                                              <p:pRg st="4" end="4"/>
                                            </p:txEl>
                                          </p:spTgt>
                                        </p:tgtEl>
                                        <p:attrNameLst>
                                          <p:attrName>ppt_w</p:attrName>
                                        </p:attrNameLst>
                                      </p:cBhvr>
                                      <p:tavLst>
                                        <p:tav tm="0">
                                          <p:val>
                                            <p:strVal val="0"/>
                                          </p:val>
                                        </p:tav>
                                        <p:tav tm="100000">
                                          <p:val>
                                            <p:strVal val="#ppt_w"/>
                                          </p:val>
                                        </p:tav>
                                      </p:tavLst>
                                    </p:anim>
                                    <p:anim calcmode="lin" valueType="num">
                                      <p:cBhvr additive="base">
                                        <p:cTn id="657" dur="100"/>
                                        <p:tgtEl>
                                          <p:spTgt spid="609">
                                            <p:txEl>
                                              <p:pRg st="4" end="4"/>
                                            </p:txEl>
                                          </p:spTgt>
                                        </p:tgtEl>
                                        <p:attrNameLst>
                                          <p:attrName>ppt_h</p:attrName>
                                        </p:attrNameLst>
                                      </p:cBhvr>
                                      <p:tavLst>
                                        <p:tav tm="0">
                                          <p:val>
                                            <p:strVal val="0"/>
                                          </p:val>
                                        </p:tav>
                                        <p:tav tm="100000">
                                          <p:val>
                                            <p:strVal val="#ppt_h"/>
                                          </p:val>
                                        </p:tav>
                                      </p:tavLst>
                                    </p:anim>
                                  </p:childTnLst>
                                </p:cTn>
                              </p:par>
                            </p:childTnLst>
                          </p:cTn>
                        </p:par>
                        <p:par>
                          <p:cTn id="658" fill="hold">
                            <p:stCondLst>
                              <p:cond delay="12300"/>
                            </p:stCondLst>
                            <p:childTnLst>
                              <p:par>
                                <p:cTn id="659" presetID="23" presetClass="entr" presetSubtype="16" fill="hold" nodeType="afterEffect">
                                  <p:stCondLst>
                                    <p:cond delay="0"/>
                                  </p:stCondLst>
                                  <p:childTnLst>
                                    <p:set>
                                      <p:cBhvr>
                                        <p:cTn id="660" dur="1" fill="hold">
                                          <p:stCondLst>
                                            <p:cond delay="0"/>
                                          </p:stCondLst>
                                        </p:cTn>
                                        <p:tgtEl>
                                          <p:spTgt spid="609">
                                            <p:txEl>
                                              <p:pRg st="5" end="5"/>
                                            </p:txEl>
                                          </p:spTgt>
                                        </p:tgtEl>
                                        <p:attrNameLst>
                                          <p:attrName>style.visibility</p:attrName>
                                        </p:attrNameLst>
                                      </p:cBhvr>
                                      <p:to>
                                        <p:strVal val="visible"/>
                                      </p:to>
                                    </p:set>
                                    <p:anim calcmode="lin" valueType="num">
                                      <p:cBhvr additive="base">
                                        <p:cTn id="661" dur="100"/>
                                        <p:tgtEl>
                                          <p:spTgt spid="609">
                                            <p:txEl>
                                              <p:pRg st="5" end="5"/>
                                            </p:txEl>
                                          </p:spTgt>
                                        </p:tgtEl>
                                        <p:attrNameLst>
                                          <p:attrName>ppt_w</p:attrName>
                                        </p:attrNameLst>
                                      </p:cBhvr>
                                      <p:tavLst>
                                        <p:tav tm="0">
                                          <p:val>
                                            <p:strVal val="0"/>
                                          </p:val>
                                        </p:tav>
                                        <p:tav tm="100000">
                                          <p:val>
                                            <p:strVal val="#ppt_w"/>
                                          </p:val>
                                        </p:tav>
                                      </p:tavLst>
                                    </p:anim>
                                    <p:anim calcmode="lin" valueType="num">
                                      <p:cBhvr additive="base">
                                        <p:cTn id="662" dur="100"/>
                                        <p:tgtEl>
                                          <p:spTgt spid="609">
                                            <p:txEl>
                                              <p:pRg st="5" end="5"/>
                                            </p:txEl>
                                          </p:spTgt>
                                        </p:tgtEl>
                                        <p:attrNameLst>
                                          <p:attrName>ppt_h</p:attrName>
                                        </p:attrNameLst>
                                      </p:cBhvr>
                                      <p:tavLst>
                                        <p:tav tm="0">
                                          <p:val>
                                            <p:strVal val="0"/>
                                          </p:val>
                                        </p:tav>
                                        <p:tav tm="100000">
                                          <p:val>
                                            <p:strVal val="#ppt_h"/>
                                          </p:val>
                                        </p:tav>
                                      </p:tavLst>
                                    </p:anim>
                                  </p:childTnLst>
                                </p:cTn>
                              </p:par>
                            </p:childTnLst>
                          </p:cTn>
                        </p:par>
                        <p:par>
                          <p:cTn id="663" fill="hold">
                            <p:stCondLst>
                              <p:cond delay="12400"/>
                            </p:stCondLst>
                            <p:childTnLst>
                              <p:par>
                                <p:cTn id="664" presetID="23" presetClass="entr" presetSubtype="16" fill="hold" nodeType="afterEffect">
                                  <p:stCondLst>
                                    <p:cond delay="0"/>
                                  </p:stCondLst>
                                  <p:childTnLst>
                                    <p:set>
                                      <p:cBhvr>
                                        <p:cTn id="665" dur="1" fill="hold">
                                          <p:stCondLst>
                                            <p:cond delay="0"/>
                                          </p:stCondLst>
                                        </p:cTn>
                                        <p:tgtEl>
                                          <p:spTgt spid="609">
                                            <p:txEl>
                                              <p:pRg st="6" end="6"/>
                                            </p:txEl>
                                          </p:spTgt>
                                        </p:tgtEl>
                                        <p:attrNameLst>
                                          <p:attrName>style.visibility</p:attrName>
                                        </p:attrNameLst>
                                      </p:cBhvr>
                                      <p:to>
                                        <p:strVal val="visible"/>
                                      </p:to>
                                    </p:set>
                                    <p:anim calcmode="lin" valueType="num">
                                      <p:cBhvr additive="base">
                                        <p:cTn id="666" dur="100"/>
                                        <p:tgtEl>
                                          <p:spTgt spid="609">
                                            <p:txEl>
                                              <p:pRg st="6" end="6"/>
                                            </p:txEl>
                                          </p:spTgt>
                                        </p:tgtEl>
                                        <p:attrNameLst>
                                          <p:attrName>ppt_w</p:attrName>
                                        </p:attrNameLst>
                                      </p:cBhvr>
                                      <p:tavLst>
                                        <p:tav tm="0">
                                          <p:val>
                                            <p:strVal val="0"/>
                                          </p:val>
                                        </p:tav>
                                        <p:tav tm="100000">
                                          <p:val>
                                            <p:strVal val="#ppt_w"/>
                                          </p:val>
                                        </p:tav>
                                      </p:tavLst>
                                    </p:anim>
                                    <p:anim calcmode="lin" valueType="num">
                                      <p:cBhvr additive="base">
                                        <p:cTn id="667" dur="100"/>
                                        <p:tgtEl>
                                          <p:spTgt spid="609">
                                            <p:txEl>
                                              <p:pRg st="6" end="6"/>
                                            </p:txEl>
                                          </p:spTgt>
                                        </p:tgtEl>
                                        <p:attrNameLst>
                                          <p:attrName>ppt_h</p:attrName>
                                        </p:attrNameLst>
                                      </p:cBhvr>
                                      <p:tavLst>
                                        <p:tav tm="0">
                                          <p:val>
                                            <p:strVal val="0"/>
                                          </p:val>
                                        </p:tav>
                                        <p:tav tm="100000">
                                          <p:val>
                                            <p:strVal val="#ppt_h"/>
                                          </p:val>
                                        </p:tav>
                                      </p:tavLst>
                                    </p:anim>
                                  </p:childTnLst>
                                </p:cTn>
                              </p:par>
                            </p:childTnLst>
                          </p:cTn>
                        </p:par>
                        <p:par>
                          <p:cTn id="668" fill="hold">
                            <p:stCondLst>
                              <p:cond delay="12500"/>
                            </p:stCondLst>
                            <p:childTnLst>
                              <p:par>
                                <p:cTn id="669" presetID="23" presetClass="entr" presetSubtype="16" fill="hold" nodeType="afterEffect">
                                  <p:stCondLst>
                                    <p:cond delay="0"/>
                                  </p:stCondLst>
                                  <p:childTnLst>
                                    <p:set>
                                      <p:cBhvr>
                                        <p:cTn id="670" dur="1" fill="hold">
                                          <p:stCondLst>
                                            <p:cond delay="0"/>
                                          </p:stCondLst>
                                        </p:cTn>
                                        <p:tgtEl>
                                          <p:spTgt spid="609">
                                            <p:txEl>
                                              <p:pRg st="7" end="7"/>
                                            </p:txEl>
                                          </p:spTgt>
                                        </p:tgtEl>
                                        <p:attrNameLst>
                                          <p:attrName>style.visibility</p:attrName>
                                        </p:attrNameLst>
                                      </p:cBhvr>
                                      <p:to>
                                        <p:strVal val="visible"/>
                                      </p:to>
                                    </p:set>
                                    <p:anim calcmode="lin" valueType="num">
                                      <p:cBhvr additive="base">
                                        <p:cTn id="671" dur="100"/>
                                        <p:tgtEl>
                                          <p:spTgt spid="609">
                                            <p:txEl>
                                              <p:pRg st="7" end="7"/>
                                            </p:txEl>
                                          </p:spTgt>
                                        </p:tgtEl>
                                        <p:attrNameLst>
                                          <p:attrName>ppt_w</p:attrName>
                                        </p:attrNameLst>
                                      </p:cBhvr>
                                      <p:tavLst>
                                        <p:tav tm="0">
                                          <p:val>
                                            <p:strVal val="0"/>
                                          </p:val>
                                        </p:tav>
                                        <p:tav tm="100000">
                                          <p:val>
                                            <p:strVal val="#ppt_w"/>
                                          </p:val>
                                        </p:tav>
                                      </p:tavLst>
                                    </p:anim>
                                    <p:anim calcmode="lin" valueType="num">
                                      <p:cBhvr additive="base">
                                        <p:cTn id="672" dur="100"/>
                                        <p:tgtEl>
                                          <p:spTgt spid="609">
                                            <p:txEl>
                                              <p:pRg st="7" end="7"/>
                                            </p:txEl>
                                          </p:spTgt>
                                        </p:tgtEl>
                                        <p:attrNameLst>
                                          <p:attrName>ppt_h</p:attrName>
                                        </p:attrNameLst>
                                      </p:cBhvr>
                                      <p:tavLst>
                                        <p:tav tm="0">
                                          <p:val>
                                            <p:strVal val="0"/>
                                          </p:val>
                                        </p:tav>
                                        <p:tav tm="100000">
                                          <p:val>
                                            <p:strVal val="#ppt_h"/>
                                          </p:val>
                                        </p:tav>
                                      </p:tavLst>
                                    </p:anim>
                                  </p:childTnLst>
                                </p:cTn>
                              </p:par>
                            </p:childTnLst>
                          </p:cTn>
                        </p:par>
                        <p:par>
                          <p:cTn id="673" fill="hold">
                            <p:stCondLst>
                              <p:cond delay="12600"/>
                            </p:stCondLst>
                            <p:childTnLst>
                              <p:par>
                                <p:cTn id="674" presetID="23" presetClass="entr" presetSubtype="16" fill="hold" nodeType="afterEffect">
                                  <p:stCondLst>
                                    <p:cond delay="0"/>
                                  </p:stCondLst>
                                  <p:childTnLst>
                                    <p:set>
                                      <p:cBhvr>
                                        <p:cTn id="675" dur="1" fill="hold">
                                          <p:stCondLst>
                                            <p:cond delay="0"/>
                                          </p:stCondLst>
                                        </p:cTn>
                                        <p:tgtEl>
                                          <p:spTgt spid="609">
                                            <p:txEl>
                                              <p:pRg st="8" end="8"/>
                                            </p:txEl>
                                          </p:spTgt>
                                        </p:tgtEl>
                                        <p:attrNameLst>
                                          <p:attrName>style.visibility</p:attrName>
                                        </p:attrNameLst>
                                      </p:cBhvr>
                                      <p:to>
                                        <p:strVal val="visible"/>
                                      </p:to>
                                    </p:set>
                                    <p:anim calcmode="lin" valueType="num">
                                      <p:cBhvr additive="base">
                                        <p:cTn id="676" dur="100"/>
                                        <p:tgtEl>
                                          <p:spTgt spid="609">
                                            <p:txEl>
                                              <p:pRg st="8" end="8"/>
                                            </p:txEl>
                                          </p:spTgt>
                                        </p:tgtEl>
                                        <p:attrNameLst>
                                          <p:attrName>ppt_w</p:attrName>
                                        </p:attrNameLst>
                                      </p:cBhvr>
                                      <p:tavLst>
                                        <p:tav tm="0">
                                          <p:val>
                                            <p:strVal val="0"/>
                                          </p:val>
                                        </p:tav>
                                        <p:tav tm="100000">
                                          <p:val>
                                            <p:strVal val="#ppt_w"/>
                                          </p:val>
                                        </p:tav>
                                      </p:tavLst>
                                    </p:anim>
                                    <p:anim calcmode="lin" valueType="num">
                                      <p:cBhvr additive="base">
                                        <p:cTn id="677" dur="100"/>
                                        <p:tgtEl>
                                          <p:spTgt spid="609">
                                            <p:txEl>
                                              <p:pRg st="8" end="8"/>
                                            </p:txEl>
                                          </p:spTgt>
                                        </p:tgtEl>
                                        <p:attrNameLst>
                                          <p:attrName>ppt_h</p:attrName>
                                        </p:attrNameLst>
                                      </p:cBhvr>
                                      <p:tavLst>
                                        <p:tav tm="0">
                                          <p:val>
                                            <p:strVal val="0"/>
                                          </p:val>
                                        </p:tav>
                                        <p:tav tm="100000">
                                          <p:val>
                                            <p:strVal val="#ppt_h"/>
                                          </p:val>
                                        </p:tav>
                                      </p:tavLst>
                                    </p:anim>
                                  </p:childTnLst>
                                </p:cTn>
                              </p:par>
                            </p:childTnLst>
                          </p:cTn>
                        </p:par>
                        <p:par>
                          <p:cTn id="678" fill="hold">
                            <p:stCondLst>
                              <p:cond delay="12700"/>
                            </p:stCondLst>
                            <p:childTnLst>
                              <p:par>
                                <p:cTn id="679" presetID="23" presetClass="entr" presetSubtype="16" fill="hold" nodeType="afterEffect">
                                  <p:stCondLst>
                                    <p:cond delay="0"/>
                                  </p:stCondLst>
                                  <p:childTnLst>
                                    <p:set>
                                      <p:cBhvr>
                                        <p:cTn id="680" dur="1" fill="hold">
                                          <p:stCondLst>
                                            <p:cond delay="0"/>
                                          </p:stCondLst>
                                        </p:cTn>
                                        <p:tgtEl>
                                          <p:spTgt spid="611">
                                            <p:txEl>
                                              <p:pRg st="0" end="0"/>
                                            </p:txEl>
                                          </p:spTgt>
                                        </p:tgtEl>
                                        <p:attrNameLst>
                                          <p:attrName>style.visibility</p:attrName>
                                        </p:attrNameLst>
                                      </p:cBhvr>
                                      <p:to>
                                        <p:strVal val="visible"/>
                                      </p:to>
                                    </p:set>
                                    <p:anim calcmode="lin" valueType="num">
                                      <p:cBhvr additive="base">
                                        <p:cTn id="681" dur="100"/>
                                        <p:tgtEl>
                                          <p:spTgt spid="611">
                                            <p:txEl>
                                              <p:pRg st="0" end="0"/>
                                            </p:txEl>
                                          </p:spTgt>
                                        </p:tgtEl>
                                        <p:attrNameLst>
                                          <p:attrName>ppt_w</p:attrName>
                                        </p:attrNameLst>
                                      </p:cBhvr>
                                      <p:tavLst>
                                        <p:tav tm="0">
                                          <p:val>
                                            <p:strVal val="0"/>
                                          </p:val>
                                        </p:tav>
                                        <p:tav tm="100000">
                                          <p:val>
                                            <p:strVal val="#ppt_w"/>
                                          </p:val>
                                        </p:tav>
                                      </p:tavLst>
                                    </p:anim>
                                    <p:anim calcmode="lin" valueType="num">
                                      <p:cBhvr additive="base">
                                        <p:cTn id="682" dur="100"/>
                                        <p:tgtEl>
                                          <p:spTgt spid="611">
                                            <p:txEl>
                                              <p:pRg st="0" end="0"/>
                                            </p:txEl>
                                          </p:spTgt>
                                        </p:tgtEl>
                                        <p:attrNameLst>
                                          <p:attrName>ppt_h</p:attrName>
                                        </p:attrNameLst>
                                      </p:cBhvr>
                                      <p:tavLst>
                                        <p:tav tm="0">
                                          <p:val>
                                            <p:strVal val="0"/>
                                          </p:val>
                                        </p:tav>
                                        <p:tav tm="100000">
                                          <p:val>
                                            <p:strVal val="#ppt_h"/>
                                          </p:val>
                                        </p:tav>
                                      </p:tavLst>
                                    </p:anim>
                                  </p:childTnLst>
                                </p:cTn>
                              </p:par>
                            </p:childTnLst>
                          </p:cTn>
                        </p:par>
                        <p:par>
                          <p:cTn id="683" fill="hold">
                            <p:stCondLst>
                              <p:cond delay="12800"/>
                            </p:stCondLst>
                            <p:childTnLst>
                              <p:par>
                                <p:cTn id="684" presetID="23" presetClass="entr" presetSubtype="16" fill="hold" nodeType="afterEffect">
                                  <p:stCondLst>
                                    <p:cond delay="0"/>
                                  </p:stCondLst>
                                  <p:childTnLst>
                                    <p:set>
                                      <p:cBhvr>
                                        <p:cTn id="685" dur="1" fill="hold">
                                          <p:stCondLst>
                                            <p:cond delay="0"/>
                                          </p:stCondLst>
                                        </p:cTn>
                                        <p:tgtEl>
                                          <p:spTgt spid="611">
                                            <p:txEl>
                                              <p:pRg st="1" end="1"/>
                                            </p:txEl>
                                          </p:spTgt>
                                        </p:tgtEl>
                                        <p:attrNameLst>
                                          <p:attrName>style.visibility</p:attrName>
                                        </p:attrNameLst>
                                      </p:cBhvr>
                                      <p:to>
                                        <p:strVal val="visible"/>
                                      </p:to>
                                    </p:set>
                                    <p:anim calcmode="lin" valueType="num">
                                      <p:cBhvr additive="base">
                                        <p:cTn id="686" dur="100"/>
                                        <p:tgtEl>
                                          <p:spTgt spid="611">
                                            <p:txEl>
                                              <p:pRg st="1" end="1"/>
                                            </p:txEl>
                                          </p:spTgt>
                                        </p:tgtEl>
                                        <p:attrNameLst>
                                          <p:attrName>ppt_w</p:attrName>
                                        </p:attrNameLst>
                                      </p:cBhvr>
                                      <p:tavLst>
                                        <p:tav tm="0">
                                          <p:val>
                                            <p:strVal val="0"/>
                                          </p:val>
                                        </p:tav>
                                        <p:tav tm="100000">
                                          <p:val>
                                            <p:strVal val="#ppt_w"/>
                                          </p:val>
                                        </p:tav>
                                      </p:tavLst>
                                    </p:anim>
                                    <p:anim calcmode="lin" valueType="num">
                                      <p:cBhvr additive="base">
                                        <p:cTn id="687" dur="100"/>
                                        <p:tgtEl>
                                          <p:spTgt spid="611">
                                            <p:txEl>
                                              <p:pRg st="1" end="1"/>
                                            </p:txEl>
                                          </p:spTgt>
                                        </p:tgtEl>
                                        <p:attrNameLst>
                                          <p:attrName>ppt_h</p:attrName>
                                        </p:attrNameLst>
                                      </p:cBhvr>
                                      <p:tavLst>
                                        <p:tav tm="0">
                                          <p:val>
                                            <p:strVal val="0"/>
                                          </p:val>
                                        </p:tav>
                                        <p:tav tm="100000">
                                          <p:val>
                                            <p:strVal val="#ppt_h"/>
                                          </p:val>
                                        </p:tav>
                                      </p:tavLst>
                                    </p:anim>
                                  </p:childTnLst>
                                </p:cTn>
                              </p:par>
                            </p:childTnLst>
                          </p:cTn>
                        </p:par>
                        <p:par>
                          <p:cTn id="688" fill="hold">
                            <p:stCondLst>
                              <p:cond delay="12900"/>
                            </p:stCondLst>
                            <p:childTnLst>
                              <p:par>
                                <p:cTn id="689" presetID="23" presetClass="entr" presetSubtype="16" fill="hold" nodeType="afterEffect">
                                  <p:stCondLst>
                                    <p:cond delay="0"/>
                                  </p:stCondLst>
                                  <p:childTnLst>
                                    <p:set>
                                      <p:cBhvr>
                                        <p:cTn id="690" dur="1" fill="hold">
                                          <p:stCondLst>
                                            <p:cond delay="0"/>
                                          </p:stCondLst>
                                        </p:cTn>
                                        <p:tgtEl>
                                          <p:spTgt spid="611">
                                            <p:txEl>
                                              <p:pRg st="2" end="2"/>
                                            </p:txEl>
                                          </p:spTgt>
                                        </p:tgtEl>
                                        <p:attrNameLst>
                                          <p:attrName>style.visibility</p:attrName>
                                        </p:attrNameLst>
                                      </p:cBhvr>
                                      <p:to>
                                        <p:strVal val="visible"/>
                                      </p:to>
                                    </p:set>
                                    <p:anim calcmode="lin" valueType="num">
                                      <p:cBhvr additive="base">
                                        <p:cTn id="691" dur="100"/>
                                        <p:tgtEl>
                                          <p:spTgt spid="611">
                                            <p:txEl>
                                              <p:pRg st="2" end="2"/>
                                            </p:txEl>
                                          </p:spTgt>
                                        </p:tgtEl>
                                        <p:attrNameLst>
                                          <p:attrName>ppt_w</p:attrName>
                                        </p:attrNameLst>
                                      </p:cBhvr>
                                      <p:tavLst>
                                        <p:tav tm="0">
                                          <p:val>
                                            <p:strVal val="0"/>
                                          </p:val>
                                        </p:tav>
                                        <p:tav tm="100000">
                                          <p:val>
                                            <p:strVal val="#ppt_w"/>
                                          </p:val>
                                        </p:tav>
                                      </p:tavLst>
                                    </p:anim>
                                    <p:anim calcmode="lin" valueType="num">
                                      <p:cBhvr additive="base">
                                        <p:cTn id="692" dur="100"/>
                                        <p:tgtEl>
                                          <p:spTgt spid="611">
                                            <p:txEl>
                                              <p:pRg st="2" end="2"/>
                                            </p:txEl>
                                          </p:spTgt>
                                        </p:tgtEl>
                                        <p:attrNameLst>
                                          <p:attrName>ppt_h</p:attrName>
                                        </p:attrNameLst>
                                      </p:cBhvr>
                                      <p:tavLst>
                                        <p:tav tm="0">
                                          <p:val>
                                            <p:strVal val="0"/>
                                          </p:val>
                                        </p:tav>
                                        <p:tav tm="100000">
                                          <p:val>
                                            <p:strVal val="#ppt_h"/>
                                          </p:val>
                                        </p:tav>
                                      </p:tavLst>
                                    </p:anim>
                                  </p:childTnLst>
                                </p:cTn>
                              </p:par>
                            </p:childTnLst>
                          </p:cTn>
                        </p:par>
                        <p:par>
                          <p:cTn id="693" fill="hold">
                            <p:stCondLst>
                              <p:cond delay="13000"/>
                            </p:stCondLst>
                            <p:childTnLst>
                              <p:par>
                                <p:cTn id="694" presetID="23" presetClass="entr" presetSubtype="16" fill="hold" nodeType="afterEffect">
                                  <p:stCondLst>
                                    <p:cond delay="0"/>
                                  </p:stCondLst>
                                  <p:childTnLst>
                                    <p:set>
                                      <p:cBhvr>
                                        <p:cTn id="695" dur="1" fill="hold">
                                          <p:stCondLst>
                                            <p:cond delay="0"/>
                                          </p:stCondLst>
                                        </p:cTn>
                                        <p:tgtEl>
                                          <p:spTgt spid="611">
                                            <p:txEl>
                                              <p:pRg st="3" end="3"/>
                                            </p:txEl>
                                          </p:spTgt>
                                        </p:tgtEl>
                                        <p:attrNameLst>
                                          <p:attrName>style.visibility</p:attrName>
                                        </p:attrNameLst>
                                      </p:cBhvr>
                                      <p:to>
                                        <p:strVal val="visible"/>
                                      </p:to>
                                    </p:set>
                                    <p:anim calcmode="lin" valueType="num">
                                      <p:cBhvr additive="base">
                                        <p:cTn id="696" dur="100"/>
                                        <p:tgtEl>
                                          <p:spTgt spid="611">
                                            <p:txEl>
                                              <p:pRg st="3" end="3"/>
                                            </p:txEl>
                                          </p:spTgt>
                                        </p:tgtEl>
                                        <p:attrNameLst>
                                          <p:attrName>ppt_w</p:attrName>
                                        </p:attrNameLst>
                                      </p:cBhvr>
                                      <p:tavLst>
                                        <p:tav tm="0">
                                          <p:val>
                                            <p:strVal val="0"/>
                                          </p:val>
                                        </p:tav>
                                        <p:tav tm="100000">
                                          <p:val>
                                            <p:strVal val="#ppt_w"/>
                                          </p:val>
                                        </p:tav>
                                      </p:tavLst>
                                    </p:anim>
                                    <p:anim calcmode="lin" valueType="num">
                                      <p:cBhvr additive="base">
                                        <p:cTn id="697" dur="100"/>
                                        <p:tgtEl>
                                          <p:spTgt spid="611">
                                            <p:txEl>
                                              <p:pRg st="3" end="3"/>
                                            </p:txEl>
                                          </p:spTgt>
                                        </p:tgtEl>
                                        <p:attrNameLst>
                                          <p:attrName>ppt_h</p:attrName>
                                        </p:attrNameLst>
                                      </p:cBhvr>
                                      <p:tavLst>
                                        <p:tav tm="0">
                                          <p:val>
                                            <p:strVal val="0"/>
                                          </p:val>
                                        </p:tav>
                                        <p:tav tm="100000">
                                          <p:val>
                                            <p:strVal val="#ppt_h"/>
                                          </p:val>
                                        </p:tav>
                                      </p:tavLst>
                                    </p:anim>
                                  </p:childTnLst>
                                </p:cTn>
                              </p:par>
                            </p:childTnLst>
                          </p:cTn>
                        </p:par>
                        <p:par>
                          <p:cTn id="698" fill="hold">
                            <p:stCondLst>
                              <p:cond delay="13100"/>
                            </p:stCondLst>
                            <p:childTnLst>
                              <p:par>
                                <p:cTn id="699" presetID="23" presetClass="entr" presetSubtype="16" fill="hold" nodeType="afterEffect">
                                  <p:stCondLst>
                                    <p:cond delay="0"/>
                                  </p:stCondLst>
                                  <p:childTnLst>
                                    <p:set>
                                      <p:cBhvr>
                                        <p:cTn id="700" dur="1" fill="hold">
                                          <p:stCondLst>
                                            <p:cond delay="0"/>
                                          </p:stCondLst>
                                        </p:cTn>
                                        <p:tgtEl>
                                          <p:spTgt spid="611">
                                            <p:txEl>
                                              <p:pRg st="4" end="4"/>
                                            </p:txEl>
                                          </p:spTgt>
                                        </p:tgtEl>
                                        <p:attrNameLst>
                                          <p:attrName>style.visibility</p:attrName>
                                        </p:attrNameLst>
                                      </p:cBhvr>
                                      <p:to>
                                        <p:strVal val="visible"/>
                                      </p:to>
                                    </p:set>
                                    <p:anim calcmode="lin" valueType="num">
                                      <p:cBhvr additive="base">
                                        <p:cTn id="701" dur="100"/>
                                        <p:tgtEl>
                                          <p:spTgt spid="611">
                                            <p:txEl>
                                              <p:pRg st="4" end="4"/>
                                            </p:txEl>
                                          </p:spTgt>
                                        </p:tgtEl>
                                        <p:attrNameLst>
                                          <p:attrName>ppt_w</p:attrName>
                                        </p:attrNameLst>
                                      </p:cBhvr>
                                      <p:tavLst>
                                        <p:tav tm="0">
                                          <p:val>
                                            <p:strVal val="0"/>
                                          </p:val>
                                        </p:tav>
                                        <p:tav tm="100000">
                                          <p:val>
                                            <p:strVal val="#ppt_w"/>
                                          </p:val>
                                        </p:tav>
                                      </p:tavLst>
                                    </p:anim>
                                    <p:anim calcmode="lin" valueType="num">
                                      <p:cBhvr additive="base">
                                        <p:cTn id="702" dur="100"/>
                                        <p:tgtEl>
                                          <p:spTgt spid="611">
                                            <p:txEl>
                                              <p:pRg st="4" end="4"/>
                                            </p:txEl>
                                          </p:spTgt>
                                        </p:tgtEl>
                                        <p:attrNameLst>
                                          <p:attrName>ppt_h</p:attrName>
                                        </p:attrNameLst>
                                      </p:cBhvr>
                                      <p:tavLst>
                                        <p:tav tm="0">
                                          <p:val>
                                            <p:strVal val="0"/>
                                          </p:val>
                                        </p:tav>
                                        <p:tav tm="100000">
                                          <p:val>
                                            <p:strVal val="#ppt_h"/>
                                          </p:val>
                                        </p:tav>
                                      </p:tavLst>
                                    </p:anim>
                                  </p:childTnLst>
                                </p:cTn>
                              </p:par>
                            </p:childTnLst>
                          </p:cTn>
                        </p:par>
                        <p:par>
                          <p:cTn id="703" fill="hold">
                            <p:stCondLst>
                              <p:cond delay="13200"/>
                            </p:stCondLst>
                            <p:childTnLst>
                              <p:par>
                                <p:cTn id="704" presetID="23" presetClass="entr" presetSubtype="16" fill="hold" nodeType="afterEffect">
                                  <p:stCondLst>
                                    <p:cond delay="0"/>
                                  </p:stCondLst>
                                  <p:childTnLst>
                                    <p:set>
                                      <p:cBhvr>
                                        <p:cTn id="705" dur="1" fill="hold">
                                          <p:stCondLst>
                                            <p:cond delay="0"/>
                                          </p:stCondLst>
                                        </p:cTn>
                                        <p:tgtEl>
                                          <p:spTgt spid="611">
                                            <p:txEl>
                                              <p:pRg st="5" end="5"/>
                                            </p:txEl>
                                          </p:spTgt>
                                        </p:tgtEl>
                                        <p:attrNameLst>
                                          <p:attrName>style.visibility</p:attrName>
                                        </p:attrNameLst>
                                      </p:cBhvr>
                                      <p:to>
                                        <p:strVal val="visible"/>
                                      </p:to>
                                    </p:set>
                                    <p:anim calcmode="lin" valueType="num">
                                      <p:cBhvr additive="base">
                                        <p:cTn id="706" dur="100"/>
                                        <p:tgtEl>
                                          <p:spTgt spid="611">
                                            <p:txEl>
                                              <p:pRg st="5" end="5"/>
                                            </p:txEl>
                                          </p:spTgt>
                                        </p:tgtEl>
                                        <p:attrNameLst>
                                          <p:attrName>ppt_w</p:attrName>
                                        </p:attrNameLst>
                                      </p:cBhvr>
                                      <p:tavLst>
                                        <p:tav tm="0">
                                          <p:val>
                                            <p:strVal val="0"/>
                                          </p:val>
                                        </p:tav>
                                        <p:tav tm="100000">
                                          <p:val>
                                            <p:strVal val="#ppt_w"/>
                                          </p:val>
                                        </p:tav>
                                      </p:tavLst>
                                    </p:anim>
                                    <p:anim calcmode="lin" valueType="num">
                                      <p:cBhvr additive="base">
                                        <p:cTn id="707" dur="100"/>
                                        <p:tgtEl>
                                          <p:spTgt spid="611">
                                            <p:txEl>
                                              <p:pRg st="5" end="5"/>
                                            </p:txEl>
                                          </p:spTgt>
                                        </p:tgtEl>
                                        <p:attrNameLst>
                                          <p:attrName>ppt_h</p:attrName>
                                        </p:attrNameLst>
                                      </p:cBhvr>
                                      <p:tavLst>
                                        <p:tav tm="0">
                                          <p:val>
                                            <p:strVal val="0"/>
                                          </p:val>
                                        </p:tav>
                                        <p:tav tm="100000">
                                          <p:val>
                                            <p:strVal val="#ppt_h"/>
                                          </p:val>
                                        </p:tav>
                                      </p:tavLst>
                                    </p:anim>
                                  </p:childTnLst>
                                </p:cTn>
                              </p:par>
                            </p:childTnLst>
                          </p:cTn>
                        </p:par>
                        <p:par>
                          <p:cTn id="708" fill="hold">
                            <p:stCondLst>
                              <p:cond delay="13300"/>
                            </p:stCondLst>
                            <p:childTnLst>
                              <p:par>
                                <p:cTn id="709" presetID="23" presetClass="entr" presetSubtype="16" fill="hold" nodeType="afterEffect">
                                  <p:stCondLst>
                                    <p:cond delay="0"/>
                                  </p:stCondLst>
                                  <p:childTnLst>
                                    <p:set>
                                      <p:cBhvr>
                                        <p:cTn id="710" dur="1" fill="hold">
                                          <p:stCondLst>
                                            <p:cond delay="0"/>
                                          </p:stCondLst>
                                        </p:cTn>
                                        <p:tgtEl>
                                          <p:spTgt spid="611">
                                            <p:txEl>
                                              <p:pRg st="6" end="6"/>
                                            </p:txEl>
                                          </p:spTgt>
                                        </p:tgtEl>
                                        <p:attrNameLst>
                                          <p:attrName>style.visibility</p:attrName>
                                        </p:attrNameLst>
                                      </p:cBhvr>
                                      <p:to>
                                        <p:strVal val="visible"/>
                                      </p:to>
                                    </p:set>
                                    <p:anim calcmode="lin" valueType="num">
                                      <p:cBhvr additive="base">
                                        <p:cTn id="711" dur="100"/>
                                        <p:tgtEl>
                                          <p:spTgt spid="611">
                                            <p:txEl>
                                              <p:pRg st="6" end="6"/>
                                            </p:txEl>
                                          </p:spTgt>
                                        </p:tgtEl>
                                        <p:attrNameLst>
                                          <p:attrName>ppt_w</p:attrName>
                                        </p:attrNameLst>
                                      </p:cBhvr>
                                      <p:tavLst>
                                        <p:tav tm="0">
                                          <p:val>
                                            <p:strVal val="0"/>
                                          </p:val>
                                        </p:tav>
                                        <p:tav tm="100000">
                                          <p:val>
                                            <p:strVal val="#ppt_w"/>
                                          </p:val>
                                        </p:tav>
                                      </p:tavLst>
                                    </p:anim>
                                    <p:anim calcmode="lin" valueType="num">
                                      <p:cBhvr additive="base">
                                        <p:cTn id="712" dur="100"/>
                                        <p:tgtEl>
                                          <p:spTgt spid="611">
                                            <p:txEl>
                                              <p:pRg st="6" end="6"/>
                                            </p:txEl>
                                          </p:spTgt>
                                        </p:tgtEl>
                                        <p:attrNameLst>
                                          <p:attrName>ppt_h</p:attrName>
                                        </p:attrNameLst>
                                      </p:cBhvr>
                                      <p:tavLst>
                                        <p:tav tm="0">
                                          <p:val>
                                            <p:strVal val="0"/>
                                          </p:val>
                                        </p:tav>
                                        <p:tav tm="100000">
                                          <p:val>
                                            <p:strVal val="#ppt_h"/>
                                          </p:val>
                                        </p:tav>
                                      </p:tavLst>
                                    </p:anim>
                                  </p:childTnLst>
                                </p:cTn>
                              </p:par>
                            </p:childTnLst>
                          </p:cTn>
                        </p:par>
                        <p:par>
                          <p:cTn id="713" fill="hold">
                            <p:stCondLst>
                              <p:cond delay="13400"/>
                            </p:stCondLst>
                            <p:childTnLst>
                              <p:par>
                                <p:cTn id="714" presetID="23" presetClass="entr" presetSubtype="16" fill="hold" nodeType="afterEffect">
                                  <p:stCondLst>
                                    <p:cond delay="0"/>
                                  </p:stCondLst>
                                  <p:childTnLst>
                                    <p:set>
                                      <p:cBhvr>
                                        <p:cTn id="715" dur="1" fill="hold">
                                          <p:stCondLst>
                                            <p:cond delay="0"/>
                                          </p:stCondLst>
                                        </p:cTn>
                                        <p:tgtEl>
                                          <p:spTgt spid="611">
                                            <p:txEl>
                                              <p:pRg st="7" end="7"/>
                                            </p:txEl>
                                          </p:spTgt>
                                        </p:tgtEl>
                                        <p:attrNameLst>
                                          <p:attrName>style.visibility</p:attrName>
                                        </p:attrNameLst>
                                      </p:cBhvr>
                                      <p:to>
                                        <p:strVal val="visible"/>
                                      </p:to>
                                    </p:set>
                                    <p:anim calcmode="lin" valueType="num">
                                      <p:cBhvr additive="base">
                                        <p:cTn id="716" dur="100"/>
                                        <p:tgtEl>
                                          <p:spTgt spid="611">
                                            <p:txEl>
                                              <p:pRg st="7" end="7"/>
                                            </p:txEl>
                                          </p:spTgt>
                                        </p:tgtEl>
                                        <p:attrNameLst>
                                          <p:attrName>ppt_w</p:attrName>
                                        </p:attrNameLst>
                                      </p:cBhvr>
                                      <p:tavLst>
                                        <p:tav tm="0">
                                          <p:val>
                                            <p:strVal val="0"/>
                                          </p:val>
                                        </p:tav>
                                        <p:tav tm="100000">
                                          <p:val>
                                            <p:strVal val="#ppt_w"/>
                                          </p:val>
                                        </p:tav>
                                      </p:tavLst>
                                    </p:anim>
                                    <p:anim calcmode="lin" valueType="num">
                                      <p:cBhvr additive="base">
                                        <p:cTn id="717" dur="100"/>
                                        <p:tgtEl>
                                          <p:spTgt spid="611">
                                            <p:txEl>
                                              <p:pRg st="7" end="7"/>
                                            </p:txEl>
                                          </p:spTgt>
                                        </p:tgtEl>
                                        <p:attrNameLst>
                                          <p:attrName>ppt_h</p:attrName>
                                        </p:attrNameLst>
                                      </p:cBhvr>
                                      <p:tavLst>
                                        <p:tav tm="0">
                                          <p:val>
                                            <p:strVal val="0"/>
                                          </p:val>
                                        </p:tav>
                                        <p:tav tm="100000">
                                          <p:val>
                                            <p:strVal val="#ppt_h"/>
                                          </p:val>
                                        </p:tav>
                                      </p:tavLst>
                                    </p:anim>
                                  </p:childTnLst>
                                </p:cTn>
                              </p:par>
                            </p:childTnLst>
                          </p:cTn>
                        </p:par>
                        <p:par>
                          <p:cTn id="718" fill="hold">
                            <p:stCondLst>
                              <p:cond delay="13500"/>
                            </p:stCondLst>
                            <p:childTnLst>
                              <p:par>
                                <p:cTn id="719" presetID="23" presetClass="entr" presetSubtype="16" fill="hold" nodeType="afterEffect">
                                  <p:stCondLst>
                                    <p:cond delay="0"/>
                                  </p:stCondLst>
                                  <p:childTnLst>
                                    <p:set>
                                      <p:cBhvr>
                                        <p:cTn id="720" dur="1" fill="hold">
                                          <p:stCondLst>
                                            <p:cond delay="0"/>
                                          </p:stCondLst>
                                        </p:cTn>
                                        <p:tgtEl>
                                          <p:spTgt spid="611">
                                            <p:txEl>
                                              <p:pRg st="8" end="8"/>
                                            </p:txEl>
                                          </p:spTgt>
                                        </p:tgtEl>
                                        <p:attrNameLst>
                                          <p:attrName>style.visibility</p:attrName>
                                        </p:attrNameLst>
                                      </p:cBhvr>
                                      <p:to>
                                        <p:strVal val="visible"/>
                                      </p:to>
                                    </p:set>
                                    <p:anim calcmode="lin" valueType="num">
                                      <p:cBhvr additive="base">
                                        <p:cTn id="721" dur="100"/>
                                        <p:tgtEl>
                                          <p:spTgt spid="611">
                                            <p:txEl>
                                              <p:pRg st="8" end="8"/>
                                            </p:txEl>
                                          </p:spTgt>
                                        </p:tgtEl>
                                        <p:attrNameLst>
                                          <p:attrName>ppt_w</p:attrName>
                                        </p:attrNameLst>
                                      </p:cBhvr>
                                      <p:tavLst>
                                        <p:tav tm="0">
                                          <p:val>
                                            <p:strVal val="0"/>
                                          </p:val>
                                        </p:tav>
                                        <p:tav tm="100000">
                                          <p:val>
                                            <p:strVal val="#ppt_w"/>
                                          </p:val>
                                        </p:tav>
                                      </p:tavLst>
                                    </p:anim>
                                    <p:anim calcmode="lin" valueType="num">
                                      <p:cBhvr additive="base">
                                        <p:cTn id="722" dur="100"/>
                                        <p:tgtEl>
                                          <p:spTgt spid="611">
                                            <p:txEl>
                                              <p:pRg st="8" end="8"/>
                                            </p:txEl>
                                          </p:spTgt>
                                        </p:tgtEl>
                                        <p:attrNameLst>
                                          <p:attrName>ppt_h</p:attrName>
                                        </p:attrNameLst>
                                      </p:cBhvr>
                                      <p:tavLst>
                                        <p:tav tm="0">
                                          <p:val>
                                            <p:strVal val="0"/>
                                          </p:val>
                                        </p:tav>
                                        <p:tav tm="100000">
                                          <p:val>
                                            <p:strVal val="#ppt_h"/>
                                          </p:val>
                                        </p:tav>
                                      </p:tavLst>
                                    </p:anim>
                                  </p:childTnLst>
                                </p:cTn>
                              </p:par>
                            </p:childTnLst>
                          </p:cTn>
                        </p:par>
                        <p:par>
                          <p:cTn id="723" fill="hold">
                            <p:stCondLst>
                              <p:cond delay="13600"/>
                            </p:stCondLst>
                            <p:childTnLst>
                              <p:par>
                                <p:cTn id="724" presetID="23" presetClass="entr" presetSubtype="16" fill="hold" nodeType="afterEffect">
                                  <p:stCondLst>
                                    <p:cond delay="0"/>
                                  </p:stCondLst>
                                  <p:childTnLst>
                                    <p:set>
                                      <p:cBhvr>
                                        <p:cTn id="725" dur="1" fill="hold">
                                          <p:stCondLst>
                                            <p:cond delay="0"/>
                                          </p:stCondLst>
                                        </p:cTn>
                                        <p:tgtEl>
                                          <p:spTgt spid="612">
                                            <p:txEl>
                                              <p:pRg st="0" end="0"/>
                                            </p:txEl>
                                          </p:spTgt>
                                        </p:tgtEl>
                                        <p:attrNameLst>
                                          <p:attrName>style.visibility</p:attrName>
                                        </p:attrNameLst>
                                      </p:cBhvr>
                                      <p:to>
                                        <p:strVal val="visible"/>
                                      </p:to>
                                    </p:set>
                                    <p:anim calcmode="lin" valueType="num">
                                      <p:cBhvr additive="base">
                                        <p:cTn id="726" dur="100"/>
                                        <p:tgtEl>
                                          <p:spTgt spid="612">
                                            <p:txEl>
                                              <p:pRg st="0" end="0"/>
                                            </p:txEl>
                                          </p:spTgt>
                                        </p:tgtEl>
                                        <p:attrNameLst>
                                          <p:attrName>ppt_w</p:attrName>
                                        </p:attrNameLst>
                                      </p:cBhvr>
                                      <p:tavLst>
                                        <p:tav tm="0">
                                          <p:val>
                                            <p:strVal val="0"/>
                                          </p:val>
                                        </p:tav>
                                        <p:tav tm="100000">
                                          <p:val>
                                            <p:strVal val="#ppt_w"/>
                                          </p:val>
                                        </p:tav>
                                      </p:tavLst>
                                    </p:anim>
                                    <p:anim calcmode="lin" valueType="num">
                                      <p:cBhvr additive="base">
                                        <p:cTn id="727" dur="100"/>
                                        <p:tgtEl>
                                          <p:spTgt spid="612">
                                            <p:txEl>
                                              <p:pRg st="0" end="0"/>
                                            </p:txEl>
                                          </p:spTgt>
                                        </p:tgtEl>
                                        <p:attrNameLst>
                                          <p:attrName>ppt_h</p:attrName>
                                        </p:attrNameLst>
                                      </p:cBhvr>
                                      <p:tavLst>
                                        <p:tav tm="0">
                                          <p:val>
                                            <p:strVal val="0"/>
                                          </p:val>
                                        </p:tav>
                                        <p:tav tm="100000">
                                          <p:val>
                                            <p:strVal val="#ppt_h"/>
                                          </p:val>
                                        </p:tav>
                                      </p:tavLst>
                                    </p:anim>
                                  </p:childTnLst>
                                </p:cTn>
                              </p:par>
                            </p:childTnLst>
                          </p:cTn>
                        </p:par>
                        <p:par>
                          <p:cTn id="728" fill="hold">
                            <p:stCondLst>
                              <p:cond delay="13700"/>
                            </p:stCondLst>
                            <p:childTnLst>
                              <p:par>
                                <p:cTn id="729" presetID="23" presetClass="entr" presetSubtype="16" fill="hold" nodeType="afterEffect">
                                  <p:stCondLst>
                                    <p:cond delay="0"/>
                                  </p:stCondLst>
                                  <p:childTnLst>
                                    <p:set>
                                      <p:cBhvr>
                                        <p:cTn id="730" dur="1" fill="hold">
                                          <p:stCondLst>
                                            <p:cond delay="0"/>
                                          </p:stCondLst>
                                        </p:cTn>
                                        <p:tgtEl>
                                          <p:spTgt spid="612">
                                            <p:txEl>
                                              <p:pRg st="1" end="1"/>
                                            </p:txEl>
                                          </p:spTgt>
                                        </p:tgtEl>
                                        <p:attrNameLst>
                                          <p:attrName>style.visibility</p:attrName>
                                        </p:attrNameLst>
                                      </p:cBhvr>
                                      <p:to>
                                        <p:strVal val="visible"/>
                                      </p:to>
                                    </p:set>
                                    <p:anim calcmode="lin" valueType="num">
                                      <p:cBhvr additive="base">
                                        <p:cTn id="731" dur="100"/>
                                        <p:tgtEl>
                                          <p:spTgt spid="612">
                                            <p:txEl>
                                              <p:pRg st="1" end="1"/>
                                            </p:txEl>
                                          </p:spTgt>
                                        </p:tgtEl>
                                        <p:attrNameLst>
                                          <p:attrName>ppt_w</p:attrName>
                                        </p:attrNameLst>
                                      </p:cBhvr>
                                      <p:tavLst>
                                        <p:tav tm="0">
                                          <p:val>
                                            <p:strVal val="0"/>
                                          </p:val>
                                        </p:tav>
                                        <p:tav tm="100000">
                                          <p:val>
                                            <p:strVal val="#ppt_w"/>
                                          </p:val>
                                        </p:tav>
                                      </p:tavLst>
                                    </p:anim>
                                    <p:anim calcmode="lin" valueType="num">
                                      <p:cBhvr additive="base">
                                        <p:cTn id="732" dur="100"/>
                                        <p:tgtEl>
                                          <p:spTgt spid="612">
                                            <p:txEl>
                                              <p:pRg st="1" end="1"/>
                                            </p:txEl>
                                          </p:spTgt>
                                        </p:tgtEl>
                                        <p:attrNameLst>
                                          <p:attrName>ppt_h</p:attrName>
                                        </p:attrNameLst>
                                      </p:cBhvr>
                                      <p:tavLst>
                                        <p:tav tm="0">
                                          <p:val>
                                            <p:strVal val="0"/>
                                          </p:val>
                                        </p:tav>
                                        <p:tav tm="100000">
                                          <p:val>
                                            <p:strVal val="#ppt_h"/>
                                          </p:val>
                                        </p:tav>
                                      </p:tavLst>
                                    </p:anim>
                                  </p:childTnLst>
                                </p:cTn>
                              </p:par>
                            </p:childTnLst>
                          </p:cTn>
                        </p:par>
                        <p:par>
                          <p:cTn id="733" fill="hold">
                            <p:stCondLst>
                              <p:cond delay="13800"/>
                            </p:stCondLst>
                            <p:childTnLst>
                              <p:par>
                                <p:cTn id="734" presetID="23" presetClass="entr" presetSubtype="16" fill="hold" nodeType="afterEffect">
                                  <p:stCondLst>
                                    <p:cond delay="0"/>
                                  </p:stCondLst>
                                  <p:childTnLst>
                                    <p:set>
                                      <p:cBhvr>
                                        <p:cTn id="735" dur="1" fill="hold">
                                          <p:stCondLst>
                                            <p:cond delay="0"/>
                                          </p:stCondLst>
                                        </p:cTn>
                                        <p:tgtEl>
                                          <p:spTgt spid="612">
                                            <p:txEl>
                                              <p:pRg st="2" end="2"/>
                                            </p:txEl>
                                          </p:spTgt>
                                        </p:tgtEl>
                                        <p:attrNameLst>
                                          <p:attrName>style.visibility</p:attrName>
                                        </p:attrNameLst>
                                      </p:cBhvr>
                                      <p:to>
                                        <p:strVal val="visible"/>
                                      </p:to>
                                    </p:set>
                                    <p:anim calcmode="lin" valueType="num">
                                      <p:cBhvr additive="base">
                                        <p:cTn id="736" dur="100"/>
                                        <p:tgtEl>
                                          <p:spTgt spid="612">
                                            <p:txEl>
                                              <p:pRg st="2" end="2"/>
                                            </p:txEl>
                                          </p:spTgt>
                                        </p:tgtEl>
                                        <p:attrNameLst>
                                          <p:attrName>ppt_w</p:attrName>
                                        </p:attrNameLst>
                                      </p:cBhvr>
                                      <p:tavLst>
                                        <p:tav tm="0">
                                          <p:val>
                                            <p:strVal val="0"/>
                                          </p:val>
                                        </p:tav>
                                        <p:tav tm="100000">
                                          <p:val>
                                            <p:strVal val="#ppt_w"/>
                                          </p:val>
                                        </p:tav>
                                      </p:tavLst>
                                    </p:anim>
                                    <p:anim calcmode="lin" valueType="num">
                                      <p:cBhvr additive="base">
                                        <p:cTn id="737" dur="100"/>
                                        <p:tgtEl>
                                          <p:spTgt spid="612">
                                            <p:txEl>
                                              <p:pRg st="2" end="2"/>
                                            </p:txEl>
                                          </p:spTgt>
                                        </p:tgtEl>
                                        <p:attrNameLst>
                                          <p:attrName>ppt_h</p:attrName>
                                        </p:attrNameLst>
                                      </p:cBhvr>
                                      <p:tavLst>
                                        <p:tav tm="0">
                                          <p:val>
                                            <p:strVal val="0"/>
                                          </p:val>
                                        </p:tav>
                                        <p:tav tm="100000">
                                          <p:val>
                                            <p:strVal val="#ppt_h"/>
                                          </p:val>
                                        </p:tav>
                                      </p:tavLst>
                                    </p:anim>
                                  </p:childTnLst>
                                </p:cTn>
                              </p:par>
                            </p:childTnLst>
                          </p:cTn>
                        </p:par>
                        <p:par>
                          <p:cTn id="738" fill="hold">
                            <p:stCondLst>
                              <p:cond delay="13900"/>
                            </p:stCondLst>
                            <p:childTnLst>
                              <p:par>
                                <p:cTn id="739" presetID="23" presetClass="entr" presetSubtype="16" fill="hold" nodeType="afterEffect">
                                  <p:stCondLst>
                                    <p:cond delay="0"/>
                                  </p:stCondLst>
                                  <p:childTnLst>
                                    <p:set>
                                      <p:cBhvr>
                                        <p:cTn id="740" dur="1" fill="hold">
                                          <p:stCondLst>
                                            <p:cond delay="0"/>
                                          </p:stCondLst>
                                        </p:cTn>
                                        <p:tgtEl>
                                          <p:spTgt spid="612">
                                            <p:txEl>
                                              <p:pRg st="3" end="3"/>
                                            </p:txEl>
                                          </p:spTgt>
                                        </p:tgtEl>
                                        <p:attrNameLst>
                                          <p:attrName>style.visibility</p:attrName>
                                        </p:attrNameLst>
                                      </p:cBhvr>
                                      <p:to>
                                        <p:strVal val="visible"/>
                                      </p:to>
                                    </p:set>
                                    <p:anim calcmode="lin" valueType="num">
                                      <p:cBhvr additive="base">
                                        <p:cTn id="741" dur="100"/>
                                        <p:tgtEl>
                                          <p:spTgt spid="612">
                                            <p:txEl>
                                              <p:pRg st="3" end="3"/>
                                            </p:txEl>
                                          </p:spTgt>
                                        </p:tgtEl>
                                        <p:attrNameLst>
                                          <p:attrName>ppt_w</p:attrName>
                                        </p:attrNameLst>
                                      </p:cBhvr>
                                      <p:tavLst>
                                        <p:tav tm="0">
                                          <p:val>
                                            <p:strVal val="0"/>
                                          </p:val>
                                        </p:tav>
                                        <p:tav tm="100000">
                                          <p:val>
                                            <p:strVal val="#ppt_w"/>
                                          </p:val>
                                        </p:tav>
                                      </p:tavLst>
                                    </p:anim>
                                    <p:anim calcmode="lin" valueType="num">
                                      <p:cBhvr additive="base">
                                        <p:cTn id="742" dur="100"/>
                                        <p:tgtEl>
                                          <p:spTgt spid="612">
                                            <p:txEl>
                                              <p:pRg st="3" end="3"/>
                                            </p:txEl>
                                          </p:spTgt>
                                        </p:tgtEl>
                                        <p:attrNameLst>
                                          <p:attrName>ppt_h</p:attrName>
                                        </p:attrNameLst>
                                      </p:cBhvr>
                                      <p:tavLst>
                                        <p:tav tm="0">
                                          <p:val>
                                            <p:strVal val="0"/>
                                          </p:val>
                                        </p:tav>
                                        <p:tav tm="100000">
                                          <p:val>
                                            <p:strVal val="#ppt_h"/>
                                          </p:val>
                                        </p:tav>
                                      </p:tavLst>
                                    </p:anim>
                                  </p:childTnLst>
                                </p:cTn>
                              </p:par>
                            </p:childTnLst>
                          </p:cTn>
                        </p:par>
                        <p:par>
                          <p:cTn id="743" fill="hold">
                            <p:stCondLst>
                              <p:cond delay="14000"/>
                            </p:stCondLst>
                            <p:childTnLst>
                              <p:par>
                                <p:cTn id="744" presetID="23" presetClass="entr" presetSubtype="16" fill="hold" nodeType="afterEffect">
                                  <p:stCondLst>
                                    <p:cond delay="0"/>
                                  </p:stCondLst>
                                  <p:childTnLst>
                                    <p:set>
                                      <p:cBhvr>
                                        <p:cTn id="745" dur="1" fill="hold">
                                          <p:stCondLst>
                                            <p:cond delay="0"/>
                                          </p:stCondLst>
                                        </p:cTn>
                                        <p:tgtEl>
                                          <p:spTgt spid="612">
                                            <p:txEl>
                                              <p:pRg st="4" end="4"/>
                                            </p:txEl>
                                          </p:spTgt>
                                        </p:tgtEl>
                                        <p:attrNameLst>
                                          <p:attrName>style.visibility</p:attrName>
                                        </p:attrNameLst>
                                      </p:cBhvr>
                                      <p:to>
                                        <p:strVal val="visible"/>
                                      </p:to>
                                    </p:set>
                                    <p:anim calcmode="lin" valueType="num">
                                      <p:cBhvr additive="base">
                                        <p:cTn id="746" dur="100"/>
                                        <p:tgtEl>
                                          <p:spTgt spid="612">
                                            <p:txEl>
                                              <p:pRg st="4" end="4"/>
                                            </p:txEl>
                                          </p:spTgt>
                                        </p:tgtEl>
                                        <p:attrNameLst>
                                          <p:attrName>ppt_w</p:attrName>
                                        </p:attrNameLst>
                                      </p:cBhvr>
                                      <p:tavLst>
                                        <p:tav tm="0">
                                          <p:val>
                                            <p:strVal val="0"/>
                                          </p:val>
                                        </p:tav>
                                        <p:tav tm="100000">
                                          <p:val>
                                            <p:strVal val="#ppt_w"/>
                                          </p:val>
                                        </p:tav>
                                      </p:tavLst>
                                    </p:anim>
                                    <p:anim calcmode="lin" valueType="num">
                                      <p:cBhvr additive="base">
                                        <p:cTn id="747" dur="100"/>
                                        <p:tgtEl>
                                          <p:spTgt spid="612">
                                            <p:txEl>
                                              <p:pRg st="4" end="4"/>
                                            </p:txEl>
                                          </p:spTgt>
                                        </p:tgtEl>
                                        <p:attrNameLst>
                                          <p:attrName>ppt_h</p:attrName>
                                        </p:attrNameLst>
                                      </p:cBhvr>
                                      <p:tavLst>
                                        <p:tav tm="0">
                                          <p:val>
                                            <p:strVal val="0"/>
                                          </p:val>
                                        </p:tav>
                                        <p:tav tm="100000">
                                          <p:val>
                                            <p:strVal val="#ppt_h"/>
                                          </p:val>
                                        </p:tav>
                                      </p:tavLst>
                                    </p:anim>
                                  </p:childTnLst>
                                </p:cTn>
                              </p:par>
                            </p:childTnLst>
                          </p:cTn>
                        </p:par>
                        <p:par>
                          <p:cTn id="748" fill="hold">
                            <p:stCondLst>
                              <p:cond delay="14100"/>
                            </p:stCondLst>
                            <p:childTnLst>
                              <p:par>
                                <p:cTn id="749" presetID="23" presetClass="entr" presetSubtype="16" fill="hold" nodeType="afterEffect">
                                  <p:stCondLst>
                                    <p:cond delay="0"/>
                                  </p:stCondLst>
                                  <p:childTnLst>
                                    <p:set>
                                      <p:cBhvr>
                                        <p:cTn id="750" dur="1" fill="hold">
                                          <p:stCondLst>
                                            <p:cond delay="0"/>
                                          </p:stCondLst>
                                        </p:cTn>
                                        <p:tgtEl>
                                          <p:spTgt spid="612">
                                            <p:txEl>
                                              <p:pRg st="5" end="5"/>
                                            </p:txEl>
                                          </p:spTgt>
                                        </p:tgtEl>
                                        <p:attrNameLst>
                                          <p:attrName>style.visibility</p:attrName>
                                        </p:attrNameLst>
                                      </p:cBhvr>
                                      <p:to>
                                        <p:strVal val="visible"/>
                                      </p:to>
                                    </p:set>
                                    <p:anim calcmode="lin" valueType="num">
                                      <p:cBhvr additive="base">
                                        <p:cTn id="751" dur="100"/>
                                        <p:tgtEl>
                                          <p:spTgt spid="612">
                                            <p:txEl>
                                              <p:pRg st="5" end="5"/>
                                            </p:txEl>
                                          </p:spTgt>
                                        </p:tgtEl>
                                        <p:attrNameLst>
                                          <p:attrName>ppt_w</p:attrName>
                                        </p:attrNameLst>
                                      </p:cBhvr>
                                      <p:tavLst>
                                        <p:tav tm="0">
                                          <p:val>
                                            <p:strVal val="0"/>
                                          </p:val>
                                        </p:tav>
                                        <p:tav tm="100000">
                                          <p:val>
                                            <p:strVal val="#ppt_w"/>
                                          </p:val>
                                        </p:tav>
                                      </p:tavLst>
                                    </p:anim>
                                    <p:anim calcmode="lin" valueType="num">
                                      <p:cBhvr additive="base">
                                        <p:cTn id="752" dur="100"/>
                                        <p:tgtEl>
                                          <p:spTgt spid="612">
                                            <p:txEl>
                                              <p:pRg st="5" end="5"/>
                                            </p:txEl>
                                          </p:spTgt>
                                        </p:tgtEl>
                                        <p:attrNameLst>
                                          <p:attrName>ppt_h</p:attrName>
                                        </p:attrNameLst>
                                      </p:cBhvr>
                                      <p:tavLst>
                                        <p:tav tm="0">
                                          <p:val>
                                            <p:strVal val="0"/>
                                          </p:val>
                                        </p:tav>
                                        <p:tav tm="100000">
                                          <p:val>
                                            <p:strVal val="#ppt_h"/>
                                          </p:val>
                                        </p:tav>
                                      </p:tavLst>
                                    </p:anim>
                                  </p:childTnLst>
                                </p:cTn>
                              </p:par>
                            </p:childTnLst>
                          </p:cTn>
                        </p:par>
                        <p:par>
                          <p:cTn id="753" fill="hold">
                            <p:stCondLst>
                              <p:cond delay="14200"/>
                            </p:stCondLst>
                            <p:childTnLst>
                              <p:par>
                                <p:cTn id="754" presetID="23" presetClass="entr" presetSubtype="16" fill="hold" nodeType="afterEffect">
                                  <p:stCondLst>
                                    <p:cond delay="0"/>
                                  </p:stCondLst>
                                  <p:childTnLst>
                                    <p:set>
                                      <p:cBhvr>
                                        <p:cTn id="755" dur="1" fill="hold">
                                          <p:stCondLst>
                                            <p:cond delay="0"/>
                                          </p:stCondLst>
                                        </p:cTn>
                                        <p:tgtEl>
                                          <p:spTgt spid="612">
                                            <p:txEl>
                                              <p:pRg st="6" end="6"/>
                                            </p:txEl>
                                          </p:spTgt>
                                        </p:tgtEl>
                                        <p:attrNameLst>
                                          <p:attrName>style.visibility</p:attrName>
                                        </p:attrNameLst>
                                      </p:cBhvr>
                                      <p:to>
                                        <p:strVal val="visible"/>
                                      </p:to>
                                    </p:set>
                                    <p:anim calcmode="lin" valueType="num">
                                      <p:cBhvr additive="base">
                                        <p:cTn id="756" dur="100"/>
                                        <p:tgtEl>
                                          <p:spTgt spid="612">
                                            <p:txEl>
                                              <p:pRg st="6" end="6"/>
                                            </p:txEl>
                                          </p:spTgt>
                                        </p:tgtEl>
                                        <p:attrNameLst>
                                          <p:attrName>ppt_w</p:attrName>
                                        </p:attrNameLst>
                                      </p:cBhvr>
                                      <p:tavLst>
                                        <p:tav tm="0">
                                          <p:val>
                                            <p:strVal val="0"/>
                                          </p:val>
                                        </p:tav>
                                        <p:tav tm="100000">
                                          <p:val>
                                            <p:strVal val="#ppt_w"/>
                                          </p:val>
                                        </p:tav>
                                      </p:tavLst>
                                    </p:anim>
                                    <p:anim calcmode="lin" valueType="num">
                                      <p:cBhvr additive="base">
                                        <p:cTn id="757" dur="100"/>
                                        <p:tgtEl>
                                          <p:spTgt spid="612">
                                            <p:txEl>
                                              <p:pRg st="6" end="6"/>
                                            </p:txEl>
                                          </p:spTgt>
                                        </p:tgtEl>
                                        <p:attrNameLst>
                                          <p:attrName>ppt_h</p:attrName>
                                        </p:attrNameLst>
                                      </p:cBhvr>
                                      <p:tavLst>
                                        <p:tav tm="0">
                                          <p:val>
                                            <p:strVal val="0"/>
                                          </p:val>
                                        </p:tav>
                                        <p:tav tm="100000">
                                          <p:val>
                                            <p:strVal val="#ppt_h"/>
                                          </p:val>
                                        </p:tav>
                                      </p:tavLst>
                                    </p:anim>
                                  </p:childTnLst>
                                </p:cTn>
                              </p:par>
                            </p:childTnLst>
                          </p:cTn>
                        </p:par>
                        <p:par>
                          <p:cTn id="758" fill="hold">
                            <p:stCondLst>
                              <p:cond delay="14300"/>
                            </p:stCondLst>
                            <p:childTnLst>
                              <p:par>
                                <p:cTn id="759" presetID="23" presetClass="entr" presetSubtype="16" fill="hold" nodeType="afterEffect">
                                  <p:stCondLst>
                                    <p:cond delay="0"/>
                                  </p:stCondLst>
                                  <p:childTnLst>
                                    <p:set>
                                      <p:cBhvr>
                                        <p:cTn id="760" dur="1" fill="hold">
                                          <p:stCondLst>
                                            <p:cond delay="0"/>
                                          </p:stCondLst>
                                        </p:cTn>
                                        <p:tgtEl>
                                          <p:spTgt spid="612">
                                            <p:txEl>
                                              <p:pRg st="7" end="7"/>
                                            </p:txEl>
                                          </p:spTgt>
                                        </p:tgtEl>
                                        <p:attrNameLst>
                                          <p:attrName>style.visibility</p:attrName>
                                        </p:attrNameLst>
                                      </p:cBhvr>
                                      <p:to>
                                        <p:strVal val="visible"/>
                                      </p:to>
                                    </p:set>
                                    <p:anim calcmode="lin" valueType="num">
                                      <p:cBhvr additive="base">
                                        <p:cTn id="761" dur="100"/>
                                        <p:tgtEl>
                                          <p:spTgt spid="612">
                                            <p:txEl>
                                              <p:pRg st="7" end="7"/>
                                            </p:txEl>
                                          </p:spTgt>
                                        </p:tgtEl>
                                        <p:attrNameLst>
                                          <p:attrName>ppt_w</p:attrName>
                                        </p:attrNameLst>
                                      </p:cBhvr>
                                      <p:tavLst>
                                        <p:tav tm="0">
                                          <p:val>
                                            <p:strVal val="0"/>
                                          </p:val>
                                        </p:tav>
                                        <p:tav tm="100000">
                                          <p:val>
                                            <p:strVal val="#ppt_w"/>
                                          </p:val>
                                        </p:tav>
                                      </p:tavLst>
                                    </p:anim>
                                    <p:anim calcmode="lin" valueType="num">
                                      <p:cBhvr additive="base">
                                        <p:cTn id="762" dur="100"/>
                                        <p:tgtEl>
                                          <p:spTgt spid="612">
                                            <p:txEl>
                                              <p:pRg st="7" end="7"/>
                                            </p:txEl>
                                          </p:spTgt>
                                        </p:tgtEl>
                                        <p:attrNameLst>
                                          <p:attrName>ppt_h</p:attrName>
                                        </p:attrNameLst>
                                      </p:cBhvr>
                                      <p:tavLst>
                                        <p:tav tm="0">
                                          <p:val>
                                            <p:strVal val="0"/>
                                          </p:val>
                                        </p:tav>
                                        <p:tav tm="100000">
                                          <p:val>
                                            <p:strVal val="#ppt_h"/>
                                          </p:val>
                                        </p:tav>
                                      </p:tavLst>
                                    </p:anim>
                                  </p:childTnLst>
                                </p:cTn>
                              </p:par>
                            </p:childTnLst>
                          </p:cTn>
                        </p:par>
                        <p:par>
                          <p:cTn id="763" fill="hold">
                            <p:stCondLst>
                              <p:cond delay="14400"/>
                            </p:stCondLst>
                            <p:childTnLst>
                              <p:par>
                                <p:cTn id="764" presetID="23" presetClass="entr" presetSubtype="16" fill="hold" nodeType="afterEffect">
                                  <p:stCondLst>
                                    <p:cond delay="0"/>
                                  </p:stCondLst>
                                  <p:childTnLst>
                                    <p:set>
                                      <p:cBhvr>
                                        <p:cTn id="765" dur="1" fill="hold">
                                          <p:stCondLst>
                                            <p:cond delay="0"/>
                                          </p:stCondLst>
                                        </p:cTn>
                                        <p:tgtEl>
                                          <p:spTgt spid="612">
                                            <p:txEl>
                                              <p:pRg st="8" end="8"/>
                                            </p:txEl>
                                          </p:spTgt>
                                        </p:tgtEl>
                                        <p:attrNameLst>
                                          <p:attrName>style.visibility</p:attrName>
                                        </p:attrNameLst>
                                      </p:cBhvr>
                                      <p:to>
                                        <p:strVal val="visible"/>
                                      </p:to>
                                    </p:set>
                                    <p:anim calcmode="lin" valueType="num">
                                      <p:cBhvr additive="base">
                                        <p:cTn id="766" dur="100"/>
                                        <p:tgtEl>
                                          <p:spTgt spid="612">
                                            <p:txEl>
                                              <p:pRg st="8" end="8"/>
                                            </p:txEl>
                                          </p:spTgt>
                                        </p:tgtEl>
                                        <p:attrNameLst>
                                          <p:attrName>ppt_w</p:attrName>
                                        </p:attrNameLst>
                                      </p:cBhvr>
                                      <p:tavLst>
                                        <p:tav tm="0">
                                          <p:val>
                                            <p:strVal val="0"/>
                                          </p:val>
                                        </p:tav>
                                        <p:tav tm="100000">
                                          <p:val>
                                            <p:strVal val="#ppt_w"/>
                                          </p:val>
                                        </p:tav>
                                      </p:tavLst>
                                    </p:anim>
                                    <p:anim calcmode="lin" valueType="num">
                                      <p:cBhvr additive="base">
                                        <p:cTn id="767" dur="100"/>
                                        <p:tgtEl>
                                          <p:spTgt spid="612">
                                            <p:txEl>
                                              <p:pRg st="8" end="8"/>
                                            </p:txEl>
                                          </p:spTgt>
                                        </p:tgtEl>
                                        <p:attrNameLst>
                                          <p:attrName>ppt_h</p:attrName>
                                        </p:attrNameLst>
                                      </p:cBhvr>
                                      <p:tavLst>
                                        <p:tav tm="0">
                                          <p:val>
                                            <p:strVal val="0"/>
                                          </p:val>
                                        </p:tav>
                                        <p:tav tm="100000">
                                          <p:val>
                                            <p:strVal val="#ppt_h"/>
                                          </p:val>
                                        </p:tav>
                                      </p:tavLst>
                                    </p:anim>
                                  </p:childTnLst>
                                </p:cTn>
                              </p:par>
                            </p:childTnLst>
                          </p:cTn>
                        </p:par>
                        <p:par>
                          <p:cTn id="768" fill="hold">
                            <p:stCondLst>
                              <p:cond delay="14500"/>
                            </p:stCondLst>
                            <p:childTnLst>
                              <p:par>
                                <p:cTn id="769" presetID="23" presetClass="entr" presetSubtype="16" fill="hold" nodeType="afterEffect">
                                  <p:stCondLst>
                                    <p:cond delay="0"/>
                                  </p:stCondLst>
                                  <p:childTnLst>
                                    <p:set>
                                      <p:cBhvr>
                                        <p:cTn id="770" dur="1" fill="hold">
                                          <p:stCondLst>
                                            <p:cond delay="0"/>
                                          </p:stCondLst>
                                        </p:cTn>
                                        <p:tgtEl>
                                          <p:spTgt spid="613"/>
                                        </p:tgtEl>
                                        <p:attrNameLst>
                                          <p:attrName>style.visibility</p:attrName>
                                        </p:attrNameLst>
                                      </p:cBhvr>
                                      <p:to>
                                        <p:strVal val="visible"/>
                                      </p:to>
                                    </p:set>
                                    <p:anim calcmode="lin" valueType="num">
                                      <p:cBhvr additive="base">
                                        <p:cTn id="771" dur="100"/>
                                        <p:tgtEl>
                                          <p:spTgt spid="613"/>
                                        </p:tgtEl>
                                        <p:attrNameLst>
                                          <p:attrName>ppt_w</p:attrName>
                                        </p:attrNameLst>
                                      </p:cBhvr>
                                      <p:tavLst>
                                        <p:tav tm="0">
                                          <p:val>
                                            <p:strVal val="0"/>
                                          </p:val>
                                        </p:tav>
                                        <p:tav tm="100000">
                                          <p:val>
                                            <p:strVal val="#ppt_w"/>
                                          </p:val>
                                        </p:tav>
                                      </p:tavLst>
                                    </p:anim>
                                    <p:anim calcmode="lin" valueType="num">
                                      <p:cBhvr additive="base">
                                        <p:cTn id="772" dur="100"/>
                                        <p:tgtEl>
                                          <p:spTgt spid="613"/>
                                        </p:tgtEl>
                                        <p:attrNameLst>
                                          <p:attrName>ppt_h</p:attrName>
                                        </p:attrNameLst>
                                      </p:cBhvr>
                                      <p:tavLst>
                                        <p:tav tm="0">
                                          <p:val>
                                            <p:strVal val="0"/>
                                          </p:val>
                                        </p:tav>
                                        <p:tav tm="100000">
                                          <p:val>
                                            <p:strVal val="#ppt_h"/>
                                          </p:val>
                                        </p:tav>
                                      </p:tavLst>
                                    </p:anim>
                                  </p:childTnLst>
                                </p:cTn>
                              </p:par>
                            </p:childTnLst>
                          </p:cTn>
                        </p:par>
                        <p:par>
                          <p:cTn id="773" fill="hold">
                            <p:stCondLst>
                              <p:cond delay="14600"/>
                            </p:stCondLst>
                            <p:childTnLst>
                              <p:par>
                                <p:cTn id="774" presetID="23" presetClass="entr" presetSubtype="16" fill="hold" nodeType="afterEffect">
                                  <p:stCondLst>
                                    <p:cond delay="0"/>
                                  </p:stCondLst>
                                  <p:childTnLst>
                                    <p:set>
                                      <p:cBhvr>
                                        <p:cTn id="775" dur="1" fill="hold">
                                          <p:stCondLst>
                                            <p:cond delay="0"/>
                                          </p:stCondLst>
                                        </p:cTn>
                                        <p:tgtEl>
                                          <p:spTgt spid="614"/>
                                        </p:tgtEl>
                                        <p:attrNameLst>
                                          <p:attrName>style.visibility</p:attrName>
                                        </p:attrNameLst>
                                      </p:cBhvr>
                                      <p:to>
                                        <p:strVal val="visible"/>
                                      </p:to>
                                    </p:set>
                                    <p:anim calcmode="lin" valueType="num">
                                      <p:cBhvr additive="base">
                                        <p:cTn id="776" dur="100"/>
                                        <p:tgtEl>
                                          <p:spTgt spid="614"/>
                                        </p:tgtEl>
                                        <p:attrNameLst>
                                          <p:attrName>ppt_w</p:attrName>
                                        </p:attrNameLst>
                                      </p:cBhvr>
                                      <p:tavLst>
                                        <p:tav tm="0">
                                          <p:val>
                                            <p:strVal val="0"/>
                                          </p:val>
                                        </p:tav>
                                        <p:tav tm="100000">
                                          <p:val>
                                            <p:strVal val="#ppt_w"/>
                                          </p:val>
                                        </p:tav>
                                      </p:tavLst>
                                    </p:anim>
                                    <p:anim calcmode="lin" valueType="num">
                                      <p:cBhvr additive="base">
                                        <p:cTn id="777" dur="100"/>
                                        <p:tgtEl>
                                          <p:spTgt spid="614"/>
                                        </p:tgtEl>
                                        <p:attrNameLst>
                                          <p:attrName>ppt_h</p:attrName>
                                        </p:attrNameLst>
                                      </p:cBhvr>
                                      <p:tavLst>
                                        <p:tav tm="0">
                                          <p:val>
                                            <p:strVal val="0"/>
                                          </p:val>
                                        </p:tav>
                                        <p:tav tm="100000">
                                          <p:val>
                                            <p:strVal val="#ppt_h"/>
                                          </p:val>
                                        </p:tav>
                                      </p:tavLst>
                                    </p:anim>
                                  </p:childTnLst>
                                </p:cTn>
                              </p:par>
                            </p:childTnLst>
                          </p:cTn>
                        </p:par>
                        <p:par>
                          <p:cTn id="778" fill="hold">
                            <p:stCondLst>
                              <p:cond delay="14700"/>
                            </p:stCondLst>
                            <p:childTnLst>
                              <p:par>
                                <p:cTn id="779" presetID="23" presetClass="entr" presetSubtype="16" fill="hold" nodeType="afterEffect">
                                  <p:stCondLst>
                                    <p:cond delay="0"/>
                                  </p:stCondLst>
                                  <p:childTnLst>
                                    <p:set>
                                      <p:cBhvr>
                                        <p:cTn id="780" dur="1" fill="hold">
                                          <p:stCondLst>
                                            <p:cond delay="0"/>
                                          </p:stCondLst>
                                        </p:cTn>
                                        <p:tgtEl>
                                          <p:spTgt spid="615"/>
                                        </p:tgtEl>
                                        <p:attrNameLst>
                                          <p:attrName>style.visibility</p:attrName>
                                        </p:attrNameLst>
                                      </p:cBhvr>
                                      <p:to>
                                        <p:strVal val="visible"/>
                                      </p:to>
                                    </p:set>
                                    <p:anim calcmode="lin" valueType="num">
                                      <p:cBhvr additive="base">
                                        <p:cTn id="781" dur="100"/>
                                        <p:tgtEl>
                                          <p:spTgt spid="615"/>
                                        </p:tgtEl>
                                        <p:attrNameLst>
                                          <p:attrName>ppt_w</p:attrName>
                                        </p:attrNameLst>
                                      </p:cBhvr>
                                      <p:tavLst>
                                        <p:tav tm="0">
                                          <p:val>
                                            <p:strVal val="0"/>
                                          </p:val>
                                        </p:tav>
                                        <p:tav tm="100000">
                                          <p:val>
                                            <p:strVal val="#ppt_w"/>
                                          </p:val>
                                        </p:tav>
                                      </p:tavLst>
                                    </p:anim>
                                    <p:anim calcmode="lin" valueType="num">
                                      <p:cBhvr additive="base">
                                        <p:cTn id="782" dur="100"/>
                                        <p:tgtEl>
                                          <p:spTgt spid="615"/>
                                        </p:tgtEl>
                                        <p:attrNameLst>
                                          <p:attrName>ppt_h</p:attrName>
                                        </p:attrNameLst>
                                      </p:cBhvr>
                                      <p:tavLst>
                                        <p:tav tm="0">
                                          <p:val>
                                            <p:strVal val="0"/>
                                          </p:val>
                                        </p:tav>
                                        <p:tav tm="100000">
                                          <p:val>
                                            <p:strVal val="#ppt_h"/>
                                          </p:val>
                                        </p:tav>
                                      </p:tavLst>
                                    </p:anim>
                                  </p:childTnLst>
                                </p:cTn>
                              </p:par>
                            </p:childTnLst>
                          </p:cTn>
                        </p:par>
                        <p:par>
                          <p:cTn id="783" fill="hold">
                            <p:stCondLst>
                              <p:cond delay="14800"/>
                            </p:stCondLst>
                            <p:childTnLst>
                              <p:par>
                                <p:cTn id="784" presetID="23" presetClass="entr" presetSubtype="16" fill="hold" nodeType="afterEffect">
                                  <p:stCondLst>
                                    <p:cond delay="0"/>
                                  </p:stCondLst>
                                  <p:childTnLst>
                                    <p:set>
                                      <p:cBhvr>
                                        <p:cTn id="785" dur="1" fill="hold">
                                          <p:stCondLst>
                                            <p:cond delay="0"/>
                                          </p:stCondLst>
                                        </p:cTn>
                                        <p:tgtEl>
                                          <p:spTgt spid="624">
                                            <p:txEl>
                                              <p:pRg st="0" end="0"/>
                                            </p:txEl>
                                          </p:spTgt>
                                        </p:tgtEl>
                                        <p:attrNameLst>
                                          <p:attrName>style.visibility</p:attrName>
                                        </p:attrNameLst>
                                      </p:cBhvr>
                                      <p:to>
                                        <p:strVal val="visible"/>
                                      </p:to>
                                    </p:set>
                                    <p:anim calcmode="lin" valueType="num">
                                      <p:cBhvr additive="base">
                                        <p:cTn id="786" dur="100"/>
                                        <p:tgtEl>
                                          <p:spTgt spid="624">
                                            <p:txEl>
                                              <p:pRg st="0" end="0"/>
                                            </p:txEl>
                                          </p:spTgt>
                                        </p:tgtEl>
                                        <p:attrNameLst>
                                          <p:attrName>ppt_w</p:attrName>
                                        </p:attrNameLst>
                                      </p:cBhvr>
                                      <p:tavLst>
                                        <p:tav tm="0">
                                          <p:val>
                                            <p:strVal val="0"/>
                                          </p:val>
                                        </p:tav>
                                        <p:tav tm="100000">
                                          <p:val>
                                            <p:strVal val="#ppt_w"/>
                                          </p:val>
                                        </p:tav>
                                      </p:tavLst>
                                    </p:anim>
                                    <p:anim calcmode="lin" valueType="num">
                                      <p:cBhvr additive="base">
                                        <p:cTn id="787" dur="100"/>
                                        <p:tgtEl>
                                          <p:spTgt spid="624">
                                            <p:txEl>
                                              <p:pRg st="0" end="0"/>
                                            </p:txEl>
                                          </p:spTgt>
                                        </p:tgtEl>
                                        <p:attrNameLst>
                                          <p:attrName>ppt_h</p:attrName>
                                        </p:attrNameLst>
                                      </p:cBhvr>
                                      <p:tavLst>
                                        <p:tav tm="0">
                                          <p:val>
                                            <p:strVal val="0"/>
                                          </p:val>
                                        </p:tav>
                                        <p:tav tm="100000">
                                          <p:val>
                                            <p:strVal val="#ppt_h"/>
                                          </p:val>
                                        </p:tav>
                                      </p:tavLst>
                                    </p:anim>
                                  </p:childTnLst>
                                </p:cTn>
                              </p:par>
                            </p:childTnLst>
                          </p:cTn>
                        </p:par>
                        <p:par>
                          <p:cTn id="788" fill="hold">
                            <p:stCondLst>
                              <p:cond delay="14900"/>
                            </p:stCondLst>
                            <p:childTnLst>
                              <p:par>
                                <p:cTn id="789" presetID="23" presetClass="entr" presetSubtype="16" fill="hold" nodeType="afterEffect">
                                  <p:stCondLst>
                                    <p:cond delay="0"/>
                                  </p:stCondLst>
                                  <p:childTnLst>
                                    <p:set>
                                      <p:cBhvr>
                                        <p:cTn id="790" dur="1" fill="hold">
                                          <p:stCondLst>
                                            <p:cond delay="0"/>
                                          </p:stCondLst>
                                        </p:cTn>
                                        <p:tgtEl>
                                          <p:spTgt spid="624">
                                            <p:txEl>
                                              <p:pRg st="1" end="1"/>
                                            </p:txEl>
                                          </p:spTgt>
                                        </p:tgtEl>
                                        <p:attrNameLst>
                                          <p:attrName>style.visibility</p:attrName>
                                        </p:attrNameLst>
                                      </p:cBhvr>
                                      <p:to>
                                        <p:strVal val="visible"/>
                                      </p:to>
                                    </p:set>
                                    <p:anim calcmode="lin" valueType="num">
                                      <p:cBhvr additive="base">
                                        <p:cTn id="791" dur="100"/>
                                        <p:tgtEl>
                                          <p:spTgt spid="624">
                                            <p:txEl>
                                              <p:pRg st="1" end="1"/>
                                            </p:txEl>
                                          </p:spTgt>
                                        </p:tgtEl>
                                        <p:attrNameLst>
                                          <p:attrName>ppt_w</p:attrName>
                                        </p:attrNameLst>
                                      </p:cBhvr>
                                      <p:tavLst>
                                        <p:tav tm="0">
                                          <p:val>
                                            <p:strVal val="0"/>
                                          </p:val>
                                        </p:tav>
                                        <p:tav tm="100000">
                                          <p:val>
                                            <p:strVal val="#ppt_w"/>
                                          </p:val>
                                        </p:tav>
                                      </p:tavLst>
                                    </p:anim>
                                    <p:anim calcmode="lin" valueType="num">
                                      <p:cBhvr additive="base">
                                        <p:cTn id="792" dur="100"/>
                                        <p:tgtEl>
                                          <p:spTgt spid="624">
                                            <p:txEl>
                                              <p:pRg st="1" end="1"/>
                                            </p:txEl>
                                          </p:spTgt>
                                        </p:tgtEl>
                                        <p:attrNameLst>
                                          <p:attrName>ppt_h</p:attrName>
                                        </p:attrNameLst>
                                      </p:cBhvr>
                                      <p:tavLst>
                                        <p:tav tm="0">
                                          <p:val>
                                            <p:strVal val="0"/>
                                          </p:val>
                                        </p:tav>
                                        <p:tav tm="100000">
                                          <p:val>
                                            <p:strVal val="#ppt_h"/>
                                          </p:val>
                                        </p:tav>
                                      </p:tavLst>
                                    </p:anim>
                                  </p:childTnLst>
                                </p:cTn>
                              </p:par>
                            </p:childTnLst>
                          </p:cTn>
                        </p:par>
                        <p:par>
                          <p:cTn id="793" fill="hold">
                            <p:stCondLst>
                              <p:cond delay="15000"/>
                            </p:stCondLst>
                            <p:childTnLst>
                              <p:par>
                                <p:cTn id="794" presetID="23" presetClass="entr" presetSubtype="16" fill="hold" nodeType="afterEffect">
                                  <p:stCondLst>
                                    <p:cond delay="0"/>
                                  </p:stCondLst>
                                  <p:childTnLst>
                                    <p:set>
                                      <p:cBhvr>
                                        <p:cTn id="795" dur="1" fill="hold">
                                          <p:stCondLst>
                                            <p:cond delay="0"/>
                                          </p:stCondLst>
                                        </p:cTn>
                                        <p:tgtEl>
                                          <p:spTgt spid="624">
                                            <p:txEl>
                                              <p:pRg st="2" end="2"/>
                                            </p:txEl>
                                          </p:spTgt>
                                        </p:tgtEl>
                                        <p:attrNameLst>
                                          <p:attrName>style.visibility</p:attrName>
                                        </p:attrNameLst>
                                      </p:cBhvr>
                                      <p:to>
                                        <p:strVal val="visible"/>
                                      </p:to>
                                    </p:set>
                                    <p:anim calcmode="lin" valueType="num">
                                      <p:cBhvr additive="base">
                                        <p:cTn id="796" dur="100"/>
                                        <p:tgtEl>
                                          <p:spTgt spid="624">
                                            <p:txEl>
                                              <p:pRg st="2" end="2"/>
                                            </p:txEl>
                                          </p:spTgt>
                                        </p:tgtEl>
                                        <p:attrNameLst>
                                          <p:attrName>ppt_w</p:attrName>
                                        </p:attrNameLst>
                                      </p:cBhvr>
                                      <p:tavLst>
                                        <p:tav tm="0">
                                          <p:val>
                                            <p:strVal val="0"/>
                                          </p:val>
                                        </p:tav>
                                        <p:tav tm="100000">
                                          <p:val>
                                            <p:strVal val="#ppt_w"/>
                                          </p:val>
                                        </p:tav>
                                      </p:tavLst>
                                    </p:anim>
                                    <p:anim calcmode="lin" valueType="num">
                                      <p:cBhvr additive="base">
                                        <p:cTn id="797" dur="100"/>
                                        <p:tgtEl>
                                          <p:spTgt spid="624">
                                            <p:txEl>
                                              <p:pRg st="2" end="2"/>
                                            </p:txEl>
                                          </p:spTgt>
                                        </p:tgtEl>
                                        <p:attrNameLst>
                                          <p:attrName>ppt_h</p:attrName>
                                        </p:attrNameLst>
                                      </p:cBhvr>
                                      <p:tavLst>
                                        <p:tav tm="0">
                                          <p:val>
                                            <p:strVal val="0"/>
                                          </p:val>
                                        </p:tav>
                                        <p:tav tm="100000">
                                          <p:val>
                                            <p:strVal val="#ppt_h"/>
                                          </p:val>
                                        </p:tav>
                                      </p:tavLst>
                                    </p:anim>
                                  </p:childTnLst>
                                </p:cTn>
                              </p:par>
                            </p:childTnLst>
                          </p:cTn>
                        </p:par>
                        <p:par>
                          <p:cTn id="798" fill="hold">
                            <p:stCondLst>
                              <p:cond delay="15100"/>
                            </p:stCondLst>
                            <p:childTnLst>
                              <p:par>
                                <p:cTn id="799" presetID="23" presetClass="entr" presetSubtype="16" fill="hold" nodeType="afterEffect">
                                  <p:stCondLst>
                                    <p:cond delay="0"/>
                                  </p:stCondLst>
                                  <p:childTnLst>
                                    <p:set>
                                      <p:cBhvr>
                                        <p:cTn id="800" dur="1" fill="hold">
                                          <p:stCondLst>
                                            <p:cond delay="0"/>
                                          </p:stCondLst>
                                        </p:cTn>
                                        <p:tgtEl>
                                          <p:spTgt spid="624">
                                            <p:txEl>
                                              <p:pRg st="3" end="3"/>
                                            </p:txEl>
                                          </p:spTgt>
                                        </p:tgtEl>
                                        <p:attrNameLst>
                                          <p:attrName>style.visibility</p:attrName>
                                        </p:attrNameLst>
                                      </p:cBhvr>
                                      <p:to>
                                        <p:strVal val="visible"/>
                                      </p:to>
                                    </p:set>
                                    <p:anim calcmode="lin" valueType="num">
                                      <p:cBhvr additive="base">
                                        <p:cTn id="801" dur="100"/>
                                        <p:tgtEl>
                                          <p:spTgt spid="624">
                                            <p:txEl>
                                              <p:pRg st="3" end="3"/>
                                            </p:txEl>
                                          </p:spTgt>
                                        </p:tgtEl>
                                        <p:attrNameLst>
                                          <p:attrName>ppt_w</p:attrName>
                                        </p:attrNameLst>
                                      </p:cBhvr>
                                      <p:tavLst>
                                        <p:tav tm="0">
                                          <p:val>
                                            <p:strVal val="0"/>
                                          </p:val>
                                        </p:tav>
                                        <p:tav tm="100000">
                                          <p:val>
                                            <p:strVal val="#ppt_w"/>
                                          </p:val>
                                        </p:tav>
                                      </p:tavLst>
                                    </p:anim>
                                    <p:anim calcmode="lin" valueType="num">
                                      <p:cBhvr additive="base">
                                        <p:cTn id="802" dur="100"/>
                                        <p:tgtEl>
                                          <p:spTgt spid="624">
                                            <p:txEl>
                                              <p:pRg st="3" end="3"/>
                                            </p:txEl>
                                          </p:spTgt>
                                        </p:tgtEl>
                                        <p:attrNameLst>
                                          <p:attrName>ppt_h</p:attrName>
                                        </p:attrNameLst>
                                      </p:cBhvr>
                                      <p:tavLst>
                                        <p:tav tm="0">
                                          <p:val>
                                            <p:strVal val="0"/>
                                          </p:val>
                                        </p:tav>
                                        <p:tav tm="100000">
                                          <p:val>
                                            <p:strVal val="#ppt_h"/>
                                          </p:val>
                                        </p:tav>
                                      </p:tavLst>
                                    </p:anim>
                                  </p:childTnLst>
                                </p:cTn>
                              </p:par>
                            </p:childTnLst>
                          </p:cTn>
                        </p:par>
                        <p:par>
                          <p:cTn id="803" fill="hold">
                            <p:stCondLst>
                              <p:cond delay="15200"/>
                            </p:stCondLst>
                            <p:childTnLst>
                              <p:par>
                                <p:cTn id="804" presetID="23" presetClass="entr" presetSubtype="16" fill="hold" nodeType="afterEffect">
                                  <p:stCondLst>
                                    <p:cond delay="0"/>
                                  </p:stCondLst>
                                  <p:childTnLst>
                                    <p:set>
                                      <p:cBhvr>
                                        <p:cTn id="805" dur="1" fill="hold">
                                          <p:stCondLst>
                                            <p:cond delay="0"/>
                                          </p:stCondLst>
                                        </p:cTn>
                                        <p:tgtEl>
                                          <p:spTgt spid="624">
                                            <p:txEl>
                                              <p:pRg st="4" end="4"/>
                                            </p:txEl>
                                          </p:spTgt>
                                        </p:tgtEl>
                                        <p:attrNameLst>
                                          <p:attrName>style.visibility</p:attrName>
                                        </p:attrNameLst>
                                      </p:cBhvr>
                                      <p:to>
                                        <p:strVal val="visible"/>
                                      </p:to>
                                    </p:set>
                                    <p:anim calcmode="lin" valueType="num">
                                      <p:cBhvr additive="base">
                                        <p:cTn id="806" dur="100"/>
                                        <p:tgtEl>
                                          <p:spTgt spid="624">
                                            <p:txEl>
                                              <p:pRg st="4" end="4"/>
                                            </p:txEl>
                                          </p:spTgt>
                                        </p:tgtEl>
                                        <p:attrNameLst>
                                          <p:attrName>ppt_w</p:attrName>
                                        </p:attrNameLst>
                                      </p:cBhvr>
                                      <p:tavLst>
                                        <p:tav tm="0">
                                          <p:val>
                                            <p:strVal val="0"/>
                                          </p:val>
                                        </p:tav>
                                        <p:tav tm="100000">
                                          <p:val>
                                            <p:strVal val="#ppt_w"/>
                                          </p:val>
                                        </p:tav>
                                      </p:tavLst>
                                    </p:anim>
                                    <p:anim calcmode="lin" valueType="num">
                                      <p:cBhvr additive="base">
                                        <p:cTn id="807" dur="100"/>
                                        <p:tgtEl>
                                          <p:spTgt spid="624">
                                            <p:txEl>
                                              <p:pRg st="4" end="4"/>
                                            </p:txEl>
                                          </p:spTgt>
                                        </p:tgtEl>
                                        <p:attrNameLst>
                                          <p:attrName>ppt_h</p:attrName>
                                        </p:attrNameLst>
                                      </p:cBhvr>
                                      <p:tavLst>
                                        <p:tav tm="0">
                                          <p:val>
                                            <p:strVal val="0"/>
                                          </p:val>
                                        </p:tav>
                                        <p:tav tm="100000">
                                          <p:val>
                                            <p:strVal val="#ppt_h"/>
                                          </p:val>
                                        </p:tav>
                                      </p:tavLst>
                                    </p:anim>
                                  </p:childTnLst>
                                </p:cTn>
                              </p:par>
                            </p:childTnLst>
                          </p:cTn>
                        </p:par>
                        <p:par>
                          <p:cTn id="808" fill="hold">
                            <p:stCondLst>
                              <p:cond delay="15300"/>
                            </p:stCondLst>
                            <p:childTnLst>
                              <p:par>
                                <p:cTn id="809" presetID="23" presetClass="entr" presetSubtype="16" fill="hold" nodeType="afterEffect">
                                  <p:stCondLst>
                                    <p:cond delay="0"/>
                                  </p:stCondLst>
                                  <p:childTnLst>
                                    <p:set>
                                      <p:cBhvr>
                                        <p:cTn id="810" dur="1" fill="hold">
                                          <p:stCondLst>
                                            <p:cond delay="0"/>
                                          </p:stCondLst>
                                        </p:cTn>
                                        <p:tgtEl>
                                          <p:spTgt spid="624">
                                            <p:txEl>
                                              <p:pRg st="5" end="5"/>
                                            </p:txEl>
                                          </p:spTgt>
                                        </p:tgtEl>
                                        <p:attrNameLst>
                                          <p:attrName>style.visibility</p:attrName>
                                        </p:attrNameLst>
                                      </p:cBhvr>
                                      <p:to>
                                        <p:strVal val="visible"/>
                                      </p:to>
                                    </p:set>
                                    <p:anim calcmode="lin" valueType="num">
                                      <p:cBhvr additive="base">
                                        <p:cTn id="811" dur="100"/>
                                        <p:tgtEl>
                                          <p:spTgt spid="624">
                                            <p:txEl>
                                              <p:pRg st="5" end="5"/>
                                            </p:txEl>
                                          </p:spTgt>
                                        </p:tgtEl>
                                        <p:attrNameLst>
                                          <p:attrName>ppt_w</p:attrName>
                                        </p:attrNameLst>
                                      </p:cBhvr>
                                      <p:tavLst>
                                        <p:tav tm="0">
                                          <p:val>
                                            <p:strVal val="0"/>
                                          </p:val>
                                        </p:tav>
                                        <p:tav tm="100000">
                                          <p:val>
                                            <p:strVal val="#ppt_w"/>
                                          </p:val>
                                        </p:tav>
                                      </p:tavLst>
                                    </p:anim>
                                    <p:anim calcmode="lin" valueType="num">
                                      <p:cBhvr additive="base">
                                        <p:cTn id="812" dur="100"/>
                                        <p:tgtEl>
                                          <p:spTgt spid="624">
                                            <p:txEl>
                                              <p:pRg st="5" end="5"/>
                                            </p:txEl>
                                          </p:spTgt>
                                        </p:tgtEl>
                                        <p:attrNameLst>
                                          <p:attrName>ppt_h</p:attrName>
                                        </p:attrNameLst>
                                      </p:cBhvr>
                                      <p:tavLst>
                                        <p:tav tm="0">
                                          <p:val>
                                            <p:strVal val="0"/>
                                          </p:val>
                                        </p:tav>
                                        <p:tav tm="100000">
                                          <p:val>
                                            <p:strVal val="#ppt_h"/>
                                          </p:val>
                                        </p:tav>
                                      </p:tavLst>
                                    </p:anim>
                                  </p:childTnLst>
                                </p:cTn>
                              </p:par>
                            </p:childTnLst>
                          </p:cTn>
                        </p:par>
                        <p:par>
                          <p:cTn id="813" fill="hold">
                            <p:stCondLst>
                              <p:cond delay="15400"/>
                            </p:stCondLst>
                            <p:childTnLst>
                              <p:par>
                                <p:cTn id="814" presetID="23" presetClass="entr" presetSubtype="16" fill="hold" nodeType="afterEffect">
                                  <p:stCondLst>
                                    <p:cond delay="0"/>
                                  </p:stCondLst>
                                  <p:childTnLst>
                                    <p:set>
                                      <p:cBhvr>
                                        <p:cTn id="815" dur="1" fill="hold">
                                          <p:stCondLst>
                                            <p:cond delay="0"/>
                                          </p:stCondLst>
                                        </p:cTn>
                                        <p:tgtEl>
                                          <p:spTgt spid="624">
                                            <p:txEl>
                                              <p:pRg st="6" end="6"/>
                                            </p:txEl>
                                          </p:spTgt>
                                        </p:tgtEl>
                                        <p:attrNameLst>
                                          <p:attrName>style.visibility</p:attrName>
                                        </p:attrNameLst>
                                      </p:cBhvr>
                                      <p:to>
                                        <p:strVal val="visible"/>
                                      </p:to>
                                    </p:set>
                                    <p:anim calcmode="lin" valueType="num">
                                      <p:cBhvr additive="base">
                                        <p:cTn id="816" dur="100"/>
                                        <p:tgtEl>
                                          <p:spTgt spid="624">
                                            <p:txEl>
                                              <p:pRg st="6" end="6"/>
                                            </p:txEl>
                                          </p:spTgt>
                                        </p:tgtEl>
                                        <p:attrNameLst>
                                          <p:attrName>ppt_w</p:attrName>
                                        </p:attrNameLst>
                                      </p:cBhvr>
                                      <p:tavLst>
                                        <p:tav tm="0">
                                          <p:val>
                                            <p:strVal val="0"/>
                                          </p:val>
                                        </p:tav>
                                        <p:tav tm="100000">
                                          <p:val>
                                            <p:strVal val="#ppt_w"/>
                                          </p:val>
                                        </p:tav>
                                      </p:tavLst>
                                    </p:anim>
                                    <p:anim calcmode="lin" valueType="num">
                                      <p:cBhvr additive="base">
                                        <p:cTn id="817" dur="100"/>
                                        <p:tgtEl>
                                          <p:spTgt spid="624">
                                            <p:txEl>
                                              <p:pRg st="6" end="6"/>
                                            </p:txEl>
                                          </p:spTgt>
                                        </p:tgtEl>
                                        <p:attrNameLst>
                                          <p:attrName>ppt_h</p:attrName>
                                        </p:attrNameLst>
                                      </p:cBhvr>
                                      <p:tavLst>
                                        <p:tav tm="0">
                                          <p:val>
                                            <p:strVal val="0"/>
                                          </p:val>
                                        </p:tav>
                                        <p:tav tm="100000">
                                          <p:val>
                                            <p:strVal val="#ppt_h"/>
                                          </p:val>
                                        </p:tav>
                                      </p:tavLst>
                                    </p:anim>
                                  </p:childTnLst>
                                </p:cTn>
                              </p:par>
                            </p:childTnLst>
                          </p:cTn>
                        </p:par>
                        <p:par>
                          <p:cTn id="818" fill="hold">
                            <p:stCondLst>
                              <p:cond delay="15500"/>
                            </p:stCondLst>
                            <p:childTnLst>
                              <p:par>
                                <p:cTn id="819" presetID="23" presetClass="entr" presetSubtype="16" fill="hold" nodeType="afterEffect">
                                  <p:stCondLst>
                                    <p:cond delay="0"/>
                                  </p:stCondLst>
                                  <p:childTnLst>
                                    <p:set>
                                      <p:cBhvr>
                                        <p:cTn id="820" dur="1" fill="hold">
                                          <p:stCondLst>
                                            <p:cond delay="0"/>
                                          </p:stCondLst>
                                        </p:cTn>
                                        <p:tgtEl>
                                          <p:spTgt spid="624">
                                            <p:txEl>
                                              <p:pRg st="7" end="7"/>
                                            </p:txEl>
                                          </p:spTgt>
                                        </p:tgtEl>
                                        <p:attrNameLst>
                                          <p:attrName>style.visibility</p:attrName>
                                        </p:attrNameLst>
                                      </p:cBhvr>
                                      <p:to>
                                        <p:strVal val="visible"/>
                                      </p:to>
                                    </p:set>
                                    <p:anim calcmode="lin" valueType="num">
                                      <p:cBhvr additive="base">
                                        <p:cTn id="821" dur="100"/>
                                        <p:tgtEl>
                                          <p:spTgt spid="624">
                                            <p:txEl>
                                              <p:pRg st="7" end="7"/>
                                            </p:txEl>
                                          </p:spTgt>
                                        </p:tgtEl>
                                        <p:attrNameLst>
                                          <p:attrName>ppt_w</p:attrName>
                                        </p:attrNameLst>
                                      </p:cBhvr>
                                      <p:tavLst>
                                        <p:tav tm="0">
                                          <p:val>
                                            <p:strVal val="0"/>
                                          </p:val>
                                        </p:tav>
                                        <p:tav tm="100000">
                                          <p:val>
                                            <p:strVal val="#ppt_w"/>
                                          </p:val>
                                        </p:tav>
                                      </p:tavLst>
                                    </p:anim>
                                    <p:anim calcmode="lin" valueType="num">
                                      <p:cBhvr additive="base">
                                        <p:cTn id="822" dur="100"/>
                                        <p:tgtEl>
                                          <p:spTgt spid="624">
                                            <p:txEl>
                                              <p:pRg st="7" end="7"/>
                                            </p:txEl>
                                          </p:spTgt>
                                        </p:tgtEl>
                                        <p:attrNameLst>
                                          <p:attrName>ppt_h</p:attrName>
                                        </p:attrNameLst>
                                      </p:cBhvr>
                                      <p:tavLst>
                                        <p:tav tm="0">
                                          <p:val>
                                            <p:strVal val="0"/>
                                          </p:val>
                                        </p:tav>
                                        <p:tav tm="100000">
                                          <p:val>
                                            <p:strVal val="#ppt_h"/>
                                          </p:val>
                                        </p:tav>
                                      </p:tavLst>
                                    </p:anim>
                                  </p:childTnLst>
                                </p:cTn>
                              </p:par>
                            </p:childTnLst>
                          </p:cTn>
                        </p:par>
                        <p:par>
                          <p:cTn id="823" fill="hold">
                            <p:stCondLst>
                              <p:cond delay="15600"/>
                            </p:stCondLst>
                            <p:childTnLst>
                              <p:par>
                                <p:cTn id="824" presetID="23" presetClass="entr" presetSubtype="16" fill="hold" nodeType="afterEffect">
                                  <p:stCondLst>
                                    <p:cond delay="0"/>
                                  </p:stCondLst>
                                  <p:childTnLst>
                                    <p:set>
                                      <p:cBhvr>
                                        <p:cTn id="825" dur="1" fill="hold">
                                          <p:stCondLst>
                                            <p:cond delay="0"/>
                                          </p:stCondLst>
                                        </p:cTn>
                                        <p:tgtEl>
                                          <p:spTgt spid="624">
                                            <p:txEl>
                                              <p:pRg st="8" end="8"/>
                                            </p:txEl>
                                          </p:spTgt>
                                        </p:tgtEl>
                                        <p:attrNameLst>
                                          <p:attrName>style.visibility</p:attrName>
                                        </p:attrNameLst>
                                      </p:cBhvr>
                                      <p:to>
                                        <p:strVal val="visible"/>
                                      </p:to>
                                    </p:set>
                                    <p:anim calcmode="lin" valueType="num">
                                      <p:cBhvr additive="base">
                                        <p:cTn id="826" dur="100"/>
                                        <p:tgtEl>
                                          <p:spTgt spid="624">
                                            <p:txEl>
                                              <p:pRg st="8" end="8"/>
                                            </p:txEl>
                                          </p:spTgt>
                                        </p:tgtEl>
                                        <p:attrNameLst>
                                          <p:attrName>ppt_w</p:attrName>
                                        </p:attrNameLst>
                                      </p:cBhvr>
                                      <p:tavLst>
                                        <p:tav tm="0">
                                          <p:val>
                                            <p:strVal val="0"/>
                                          </p:val>
                                        </p:tav>
                                        <p:tav tm="100000">
                                          <p:val>
                                            <p:strVal val="#ppt_w"/>
                                          </p:val>
                                        </p:tav>
                                      </p:tavLst>
                                    </p:anim>
                                    <p:anim calcmode="lin" valueType="num">
                                      <p:cBhvr additive="base">
                                        <p:cTn id="827" dur="100"/>
                                        <p:tgtEl>
                                          <p:spTgt spid="624">
                                            <p:txEl>
                                              <p:pRg st="8" end="8"/>
                                            </p:txEl>
                                          </p:spTgt>
                                        </p:tgtEl>
                                        <p:attrNameLst>
                                          <p:attrName>ppt_h</p:attrName>
                                        </p:attrNameLst>
                                      </p:cBhvr>
                                      <p:tavLst>
                                        <p:tav tm="0">
                                          <p:val>
                                            <p:strVal val="0"/>
                                          </p:val>
                                        </p:tav>
                                        <p:tav tm="100000">
                                          <p:val>
                                            <p:strVal val="#ppt_h"/>
                                          </p:val>
                                        </p:tav>
                                      </p:tavLst>
                                    </p:anim>
                                  </p:childTnLst>
                                </p:cTn>
                              </p:par>
                            </p:childTnLst>
                          </p:cTn>
                        </p:par>
                        <p:par>
                          <p:cTn id="828" fill="hold">
                            <p:stCondLst>
                              <p:cond delay="15700"/>
                            </p:stCondLst>
                            <p:childTnLst>
                              <p:par>
                                <p:cTn id="829" presetID="23" presetClass="entr" presetSubtype="16" fill="hold" nodeType="afterEffect">
                                  <p:stCondLst>
                                    <p:cond delay="0"/>
                                  </p:stCondLst>
                                  <p:childTnLst>
                                    <p:set>
                                      <p:cBhvr>
                                        <p:cTn id="830" dur="1" fill="hold">
                                          <p:stCondLst>
                                            <p:cond delay="0"/>
                                          </p:stCondLst>
                                        </p:cTn>
                                        <p:tgtEl>
                                          <p:spTgt spid="616"/>
                                        </p:tgtEl>
                                        <p:attrNameLst>
                                          <p:attrName>style.visibility</p:attrName>
                                        </p:attrNameLst>
                                      </p:cBhvr>
                                      <p:to>
                                        <p:strVal val="visible"/>
                                      </p:to>
                                    </p:set>
                                    <p:anim calcmode="lin" valueType="num">
                                      <p:cBhvr additive="base">
                                        <p:cTn id="831" dur="100"/>
                                        <p:tgtEl>
                                          <p:spTgt spid="616"/>
                                        </p:tgtEl>
                                        <p:attrNameLst>
                                          <p:attrName>ppt_w</p:attrName>
                                        </p:attrNameLst>
                                      </p:cBhvr>
                                      <p:tavLst>
                                        <p:tav tm="0">
                                          <p:val>
                                            <p:strVal val="0"/>
                                          </p:val>
                                        </p:tav>
                                        <p:tav tm="100000">
                                          <p:val>
                                            <p:strVal val="#ppt_w"/>
                                          </p:val>
                                        </p:tav>
                                      </p:tavLst>
                                    </p:anim>
                                    <p:anim calcmode="lin" valueType="num">
                                      <p:cBhvr additive="base">
                                        <p:cTn id="832" dur="100"/>
                                        <p:tgtEl>
                                          <p:spTgt spid="616"/>
                                        </p:tgtEl>
                                        <p:attrNameLst>
                                          <p:attrName>ppt_h</p:attrName>
                                        </p:attrNameLst>
                                      </p:cBhvr>
                                      <p:tavLst>
                                        <p:tav tm="0">
                                          <p:val>
                                            <p:strVal val="0"/>
                                          </p:val>
                                        </p:tav>
                                        <p:tav tm="100000">
                                          <p:val>
                                            <p:strVal val="#ppt_h"/>
                                          </p:val>
                                        </p:tav>
                                      </p:tavLst>
                                    </p:anim>
                                  </p:childTnLst>
                                </p:cTn>
                              </p:par>
                            </p:childTnLst>
                          </p:cTn>
                        </p:par>
                        <p:par>
                          <p:cTn id="833" fill="hold">
                            <p:stCondLst>
                              <p:cond delay="15800"/>
                            </p:stCondLst>
                            <p:childTnLst>
                              <p:par>
                                <p:cTn id="834" presetID="23" presetClass="entr" presetSubtype="16" fill="hold" nodeType="afterEffect">
                                  <p:stCondLst>
                                    <p:cond delay="0"/>
                                  </p:stCondLst>
                                  <p:childTnLst>
                                    <p:set>
                                      <p:cBhvr>
                                        <p:cTn id="835" dur="1" fill="hold">
                                          <p:stCondLst>
                                            <p:cond delay="0"/>
                                          </p:stCondLst>
                                        </p:cTn>
                                        <p:tgtEl>
                                          <p:spTgt spid="617"/>
                                        </p:tgtEl>
                                        <p:attrNameLst>
                                          <p:attrName>style.visibility</p:attrName>
                                        </p:attrNameLst>
                                      </p:cBhvr>
                                      <p:to>
                                        <p:strVal val="visible"/>
                                      </p:to>
                                    </p:set>
                                    <p:anim calcmode="lin" valueType="num">
                                      <p:cBhvr additive="base">
                                        <p:cTn id="836" dur="100"/>
                                        <p:tgtEl>
                                          <p:spTgt spid="617"/>
                                        </p:tgtEl>
                                        <p:attrNameLst>
                                          <p:attrName>ppt_w</p:attrName>
                                        </p:attrNameLst>
                                      </p:cBhvr>
                                      <p:tavLst>
                                        <p:tav tm="0">
                                          <p:val>
                                            <p:strVal val="0"/>
                                          </p:val>
                                        </p:tav>
                                        <p:tav tm="100000">
                                          <p:val>
                                            <p:strVal val="#ppt_w"/>
                                          </p:val>
                                        </p:tav>
                                      </p:tavLst>
                                    </p:anim>
                                    <p:anim calcmode="lin" valueType="num">
                                      <p:cBhvr additive="base">
                                        <p:cTn id="837" dur="100"/>
                                        <p:tgtEl>
                                          <p:spTgt spid="617"/>
                                        </p:tgtEl>
                                        <p:attrNameLst>
                                          <p:attrName>ppt_h</p:attrName>
                                        </p:attrNameLst>
                                      </p:cBhvr>
                                      <p:tavLst>
                                        <p:tav tm="0">
                                          <p:val>
                                            <p:strVal val="0"/>
                                          </p:val>
                                        </p:tav>
                                        <p:tav tm="100000">
                                          <p:val>
                                            <p:strVal val="#ppt_h"/>
                                          </p:val>
                                        </p:tav>
                                      </p:tavLst>
                                    </p:anim>
                                  </p:childTnLst>
                                </p:cTn>
                              </p:par>
                            </p:childTnLst>
                          </p:cTn>
                        </p:par>
                        <p:par>
                          <p:cTn id="838" fill="hold">
                            <p:stCondLst>
                              <p:cond delay="15900"/>
                            </p:stCondLst>
                            <p:childTnLst>
                              <p:par>
                                <p:cTn id="839" presetID="23" presetClass="entr" presetSubtype="16" fill="hold" nodeType="afterEffect">
                                  <p:stCondLst>
                                    <p:cond delay="0"/>
                                  </p:stCondLst>
                                  <p:childTnLst>
                                    <p:set>
                                      <p:cBhvr>
                                        <p:cTn id="840" dur="1" fill="hold">
                                          <p:stCondLst>
                                            <p:cond delay="0"/>
                                          </p:stCondLst>
                                        </p:cTn>
                                        <p:tgtEl>
                                          <p:spTgt spid="618"/>
                                        </p:tgtEl>
                                        <p:attrNameLst>
                                          <p:attrName>style.visibility</p:attrName>
                                        </p:attrNameLst>
                                      </p:cBhvr>
                                      <p:to>
                                        <p:strVal val="visible"/>
                                      </p:to>
                                    </p:set>
                                    <p:anim calcmode="lin" valueType="num">
                                      <p:cBhvr additive="base">
                                        <p:cTn id="841" dur="100"/>
                                        <p:tgtEl>
                                          <p:spTgt spid="618"/>
                                        </p:tgtEl>
                                        <p:attrNameLst>
                                          <p:attrName>ppt_w</p:attrName>
                                        </p:attrNameLst>
                                      </p:cBhvr>
                                      <p:tavLst>
                                        <p:tav tm="0">
                                          <p:val>
                                            <p:strVal val="0"/>
                                          </p:val>
                                        </p:tav>
                                        <p:tav tm="100000">
                                          <p:val>
                                            <p:strVal val="#ppt_w"/>
                                          </p:val>
                                        </p:tav>
                                      </p:tavLst>
                                    </p:anim>
                                    <p:anim calcmode="lin" valueType="num">
                                      <p:cBhvr additive="base">
                                        <p:cTn id="842" dur="100"/>
                                        <p:tgtEl>
                                          <p:spTgt spid="618"/>
                                        </p:tgtEl>
                                        <p:attrNameLst>
                                          <p:attrName>ppt_h</p:attrName>
                                        </p:attrNameLst>
                                      </p:cBhvr>
                                      <p:tavLst>
                                        <p:tav tm="0">
                                          <p:val>
                                            <p:strVal val="0"/>
                                          </p:val>
                                        </p:tav>
                                        <p:tav tm="100000">
                                          <p:val>
                                            <p:strVal val="#ppt_h"/>
                                          </p:val>
                                        </p:tav>
                                      </p:tavLst>
                                    </p:anim>
                                  </p:childTnLst>
                                </p:cTn>
                              </p:par>
                            </p:childTnLst>
                          </p:cTn>
                        </p:par>
                        <p:par>
                          <p:cTn id="843" fill="hold">
                            <p:stCondLst>
                              <p:cond delay="16000"/>
                            </p:stCondLst>
                            <p:childTnLst>
                              <p:par>
                                <p:cTn id="844" presetID="23" presetClass="entr" presetSubtype="16" fill="hold" nodeType="afterEffect">
                                  <p:stCondLst>
                                    <p:cond delay="0"/>
                                  </p:stCondLst>
                                  <p:childTnLst>
                                    <p:set>
                                      <p:cBhvr>
                                        <p:cTn id="845" dur="1" fill="hold">
                                          <p:stCondLst>
                                            <p:cond delay="0"/>
                                          </p:stCondLst>
                                        </p:cTn>
                                        <p:tgtEl>
                                          <p:spTgt spid="619"/>
                                        </p:tgtEl>
                                        <p:attrNameLst>
                                          <p:attrName>style.visibility</p:attrName>
                                        </p:attrNameLst>
                                      </p:cBhvr>
                                      <p:to>
                                        <p:strVal val="visible"/>
                                      </p:to>
                                    </p:set>
                                    <p:anim calcmode="lin" valueType="num">
                                      <p:cBhvr additive="base">
                                        <p:cTn id="846" dur="100"/>
                                        <p:tgtEl>
                                          <p:spTgt spid="619"/>
                                        </p:tgtEl>
                                        <p:attrNameLst>
                                          <p:attrName>ppt_w</p:attrName>
                                        </p:attrNameLst>
                                      </p:cBhvr>
                                      <p:tavLst>
                                        <p:tav tm="0">
                                          <p:val>
                                            <p:strVal val="0"/>
                                          </p:val>
                                        </p:tav>
                                        <p:tav tm="100000">
                                          <p:val>
                                            <p:strVal val="#ppt_w"/>
                                          </p:val>
                                        </p:tav>
                                      </p:tavLst>
                                    </p:anim>
                                    <p:anim calcmode="lin" valueType="num">
                                      <p:cBhvr additive="base">
                                        <p:cTn id="847" dur="100"/>
                                        <p:tgtEl>
                                          <p:spTgt spid="619"/>
                                        </p:tgtEl>
                                        <p:attrNameLst>
                                          <p:attrName>ppt_h</p:attrName>
                                        </p:attrNameLst>
                                      </p:cBhvr>
                                      <p:tavLst>
                                        <p:tav tm="0">
                                          <p:val>
                                            <p:strVal val="0"/>
                                          </p:val>
                                        </p:tav>
                                        <p:tav tm="100000">
                                          <p:val>
                                            <p:strVal val="#ppt_h"/>
                                          </p:val>
                                        </p:tav>
                                      </p:tavLst>
                                    </p:anim>
                                  </p:childTnLst>
                                </p:cTn>
                              </p:par>
                            </p:childTnLst>
                          </p:cTn>
                        </p:par>
                        <p:par>
                          <p:cTn id="848" fill="hold">
                            <p:stCondLst>
                              <p:cond delay="16100"/>
                            </p:stCondLst>
                            <p:childTnLst>
                              <p:par>
                                <p:cTn id="849" presetID="23" presetClass="entr" presetSubtype="16" fill="hold" nodeType="afterEffect">
                                  <p:stCondLst>
                                    <p:cond delay="0"/>
                                  </p:stCondLst>
                                  <p:childTnLst>
                                    <p:set>
                                      <p:cBhvr>
                                        <p:cTn id="850" dur="1" fill="hold">
                                          <p:stCondLst>
                                            <p:cond delay="0"/>
                                          </p:stCondLst>
                                        </p:cTn>
                                        <p:tgtEl>
                                          <p:spTgt spid="620">
                                            <p:txEl>
                                              <p:pRg st="0" end="0"/>
                                            </p:txEl>
                                          </p:spTgt>
                                        </p:tgtEl>
                                        <p:attrNameLst>
                                          <p:attrName>style.visibility</p:attrName>
                                        </p:attrNameLst>
                                      </p:cBhvr>
                                      <p:to>
                                        <p:strVal val="visible"/>
                                      </p:to>
                                    </p:set>
                                    <p:anim calcmode="lin" valueType="num">
                                      <p:cBhvr additive="base">
                                        <p:cTn id="851" dur="100"/>
                                        <p:tgtEl>
                                          <p:spTgt spid="620">
                                            <p:txEl>
                                              <p:pRg st="0" end="0"/>
                                            </p:txEl>
                                          </p:spTgt>
                                        </p:tgtEl>
                                        <p:attrNameLst>
                                          <p:attrName>ppt_w</p:attrName>
                                        </p:attrNameLst>
                                      </p:cBhvr>
                                      <p:tavLst>
                                        <p:tav tm="0">
                                          <p:val>
                                            <p:strVal val="0"/>
                                          </p:val>
                                        </p:tav>
                                        <p:tav tm="100000">
                                          <p:val>
                                            <p:strVal val="#ppt_w"/>
                                          </p:val>
                                        </p:tav>
                                      </p:tavLst>
                                    </p:anim>
                                    <p:anim calcmode="lin" valueType="num">
                                      <p:cBhvr additive="base">
                                        <p:cTn id="852" dur="100"/>
                                        <p:tgtEl>
                                          <p:spTgt spid="620">
                                            <p:txEl>
                                              <p:pRg st="0" end="0"/>
                                            </p:txEl>
                                          </p:spTgt>
                                        </p:tgtEl>
                                        <p:attrNameLst>
                                          <p:attrName>ppt_h</p:attrName>
                                        </p:attrNameLst>
                                      </p:cBhvr>
                                      <p:tavLst>
                                        <p:tav tm="0">
                                          <p:val>
                                            <p:strVal val="0"/>
                                          </p:val>
                                        </p:tav>
                                        <p:tav tm="100000">
                                          <p:val>
                                            <p:strVal val="#ppt_h"/>
                                          </p:val>
                                        </p:tav>
                                      </p:tavLst>
                                    </p:anim>
                                  </p:childTnLst>
                                </p:cTn>
                              </p:par>
                            </p:childTnLst>
                          </p:cTn>
                        </p:par>
                        <p:par>
                          <p:cTn id="853" fill="hold">
                            <p:stCondLst>
                              <p:cond delay="16200"/>
                            </p:stCondLst>
                            <p:childTnLst>
                              <p:par>
                                <p:cTn id="854" presetID="23" presetClass="entr" presetSubtype="16" fill="hold" nodeType="afterEffect">
                                  <p:stCondLst>
                                    <p:cond delay="0"/>
                                  </p:stCondLst>
                                  <p:childTnLst>
                                    <p:set>
                                      <p:cBhvr>
                                        <p:cTn id="855" dur="1" fill="hold">
                                          <p:stCondLst>
                                            <p:cond delay="0"/>
                                          </p:stCondLst>
                                        </p:cTn>
                                        <p:tgtEl>
                                          <p:spTgt spid="620">
                                            <p:txEl>
                                              <p:pRg st="1" end="1"/>
                                            </p:txEl>
                                          </p:spTgt>
                                        </p:tgtEl>
                                        <p:attrNameLst>
                                          <p:attrName>style.visibility</p:attrName>
                                        </p:attrNameLst>
                                      </p:cBhvr>
                                      <p:to>
                                        <p:strVal val="visible"/>
                                      </p:to>
                                    </p:set>
                                    <p:anim calcmode="lin" valueType="num">
                                      <p:cBhvr additive="base">
                                        <p:cTn id="856" dur="100"/>
                                        <p:tgtEl>
                                          <p:spTgt spid="620">
                                            <p:txEl>
                                              <p:pRg st="1" end="1"/>
                                            </p:txEl>
                                          </p:spTgt>
                                        </p:tgtEl>
                                        <p:attrNameLst>
                                          <p:attrName>ppt_w</p:attrName>
                                        </p:attrNameLst>
                                      </p:cBhvr>
                                      <p:tavLst>
                                        <p:tav tm="0">
                                          <p:val>
                                            <p:strVal val="0"/>
                                          </p:val>
                                        </p:tav>
                                        <p:tav tm="100000">
                                          <p:val>
                                            <p:strVal val="#ppt_w"/>
                                          </p:val>
                                        </p:tav>
                                      </p:tavLst>
                                    </p:anim>
                                    <p:anim calcmode="lin" valueType="num">
                                      <p:cBhvr additive="base">
                                        <p:cTn id="857" dur="100"/>
                                        <p:tgtEl>
                                          <p:spTgt spid="620">
                                            <p:txEl>
                                              <p:pRg st="1" end="1"/>
                                            </p:txEl>
                                          </p:spTgt>
                                        </p:tgtEl>
                                        <p:attrNameLst>
                                          <p:attrName>ppt_h</p:attrName>
                                        </p:attrNameLst>
                                      </p:cBhvr>
                                      <p:tavLst>
                                        <p:tav tm="0">
                                          <p:val>
                                            <p:strVal val="0"/>
                                          </p:val>
                                        </p:tav>
                                        <p:tav tm="100000">
                                          <p:val>
                                            <p:strVal val="#ppt_h"/>
                                          </p:val>
                                        </p:tav>
                                      </p:tavLst>
                                    </p:anim>
                                  </p:childTnLst>
                                </p:cTn>
                              </p:par>
                            </p:childTnLst>
                          </p:cTn>
                        </p:par>
                        <p:par>
                          <p:cTn id="858" fill="hold">
                            <p:stCondLst>
                              <p:cond delay="16300"/>
                            </p:stCondLst>
                            <p:childTnLst>
                              <p:par>
                                <p:cTn id="859" presetID="23" presetClass="entr" presetSubtype="16" fill="hold" nodeType="afterEffect">
                                  <p:stCondLst>
                                    <p:cond delay="0"/>
                                  </p:stCondLst>
                                  <p:childTnLst>
                                    <p:set>
                                      <p:cBhvr>
                                        <p:cTn id="860" dur="1" fill="hold">
                                          <p:stCondLst>
                                            <p:cond delay="0"/>
                                          </p:stCondLst>
                                        </p:cTn>
                                        <p:tgtEl>
                                          <p:spTgt spid="620">
                                            <p:txEl>
                                              <p:pRg st="2" end="2"/>
                                            </p:txEl>
                                          </p:spTgt>
                                        </p:tgtEl>
                                        <p:attrNameLst>
                                          <p:attrName>style.visibility</p:attrName>
                                        </p:attrNameLst>
                                      </p:cBhvr>
                                      <p:to>
                                        <p:strVal val="visible"/>
                                      </p:to>
                                    </p:set>
                                    <p:anim calcmode="lin" valueType="num">
                                      <p:cBhvr additive="base">
                                        <p:cTn id="861" dur="100"/>
                                        <p:tgtEl>
                                          <p:spTgt spid="620">
                                            <p:txEl>
                                              <p:pRg st="2" end="2"/>
                                            </p:txEl>
                                          </p:spTgt>
                                        </p:tgtEl>
                                        <p:attrNameLst>
                                          <p:attrName>ppt_w</p:attrName>
                                        </p:attrNameLst>
                                      </p:cBhvr>
                                      <p:tavLst>
                                        <p:tav tm="0">
                                          <p:val>
                                            <p:strVal val="0"/>
                                          </p:val>
                                        </p:tav>
                                        <p:tav tm="100000">
                                          <p:val>
                                            <p:strVal val="#ppt_w"/>
                                          </p:val>
                                        </p:tav>
                                      </p:tavLst>
                                    </p:anim>
                                    <p:anim calcmode="lin" valueType="num">
                                      <p:cBhvr additive="base">
                                        <p:cTn id="862" dur="100"/>
                                        <p:tgtEl>
                                          <p:spTgt spid="620">
                                            <p:txEl>
                                              <p:pRg st="2" end="2"/>
                                            </p:txEl>
                                          </p:spTgt>
                                        </p:tgtEl>
                                        <p:attrNameLst>
                                          <p:attrName>ppt_h</p:attrName>
                                        </p:attrNameLst>
                                      </p:cBhvr>
                                      <p:tavLst>
                                        <p:tav tm="0">
                                          <p:val>
                                            <p:strVal val="0"/>
                                          </p:val>
                                        </p:tav>
                                        <p:tav tm="100000">
                                          <p:val>
                                            <p:strVal val="#ppt_h"/>
                                          </p:val>
                                        </p:tav>
                                      </p:tavLst>
                                    </p:anim>
                                  </p:childTnLst>
                                </p:cTn>
                              </p:par>
                            </p:childTnLst>
                          </p:cTn>
                        </p:par>
                        <p:par>
                          <p:cTn id="863" fill="hold">
                            <p:stCondLst>
                              <p:cond delay="16400"/>
                            </p:stCondLst>
                            <p:childTnLst>
                              <p:par>
                                <p:cTn id="864" presetID="23" presetClass="entr" presetSubtype="16" fill="hold" nodeType="afterEffect">
                                  <p:stCondLst>
                                    <p:cond delay="0"/>
                                  </p:stCondLst>
                                  <p:childTnLst>
                                    <p:set>
                                      <p:cBhvr>
                                        <p:cTn id="865" dur="1" fill="hold">
                                          <p:stCondLst>
                                            <p:cond delay="0"/>
                                          </p:stCondLst>
                                        </p:cTn>
                                        <p:tgtEl>
                                          <p:spTgt spid="620">
                                            <p:txEl>
                                              <p:pRg st="3" end="3"/>
                                            </p:txEl>
                                          </p:spTgt>
                                        </p:tgtEl>
                                        <p:attrNameLst>
                                          <p:attrName>style.visibility</p:attrName>
                                        </p:attrNameLst>
                                      </p:cBhvr>
                                      <p:to>
                                        <p:strVal val="visible"/>
                                      </p:to>
                                    </p:set>
                                    <p:anim calcmode="lin" valueType="num">
                                      <p:cBhvr additive="base">
                                        <p:cTn id="866" dur="100"/>
                                        <p:tgtEl>
                                          <p:spTgt spid="620">
                                            <p:txEl>
                                              <p:pRg st="3" end="3"/>
                                            </p:txEl>
                                          </p:spTgt>
                                        </p:tgtEl>
                                        <p:attrNameLst>
                                          <p:attrName>ppt_w</p:attrName>
                                        </p:attrNameLst>
                                      </p:cBhvr>
                                      <p:tavLst>
                                        <p:tav tm="0">
                                          <p:val>
                                            <p:strVal val="0"/>
                                          </p:val>
                                        </p:tav>
                                        <p:tav tm="100000">
                                          <p:val>
                                            <p:strVal val="#ppt_w"/>
                                          </p:val>
                                        </p:tav>
                                      </p:tavLst>
                                    </p:anim>
                                    <p:anim calcmode="lin" valueType="num">
                                      <p:cBhvr additive="base">
                                        <p:cTn id="867" dur="100"/>
                                        <p:tgtEl>
                                          <p:spTgt spid="620">
                                            <p:txEl>
                                              <p:pRg st="3" end="3"/>
                                            </p:txEl>
                                          </p:spTgt>
                                        </p:tgtEl>
                                        <p:attrNameLst>
                                          <p:attrName>ppt_h</p:attrName>
                                        </p:attrNameLst>
                                      </p:cBhvr>
                                      <p:tavLst>
                                        <p:tav tm="0">
                                          <p:val>
                                            <p:strVal val="0"/>
                                          </p:val>
                                        </p:tav>
                                        <p:tav tm="100000">
                                          <p:val>
                                            <p:strVal val="#ppt_h"/>
                                          </p:val>
                                        </p:tav>
                                      </p:tavLst>
                                    </p:anim>
                                  </p:childTnLst>
                                </p:cTn>
                              </p:par>
                            </p:childTnLst>
                          </p:cTn>
                        </p:par>
                        <p:par>
                          <p:cTn id="868" fill="hold">
                            <p:stCondLst>
                              <p:cond delay="16500"/>
                            </p:stCondLst>
                            <p:childTnLst>
                              <p:par>
                                <p:cTn id="869" presetID="23" presetClass="entr" presetSubtype="16" fill="hold" nodeType="afterEffect">
                                  <p:stCondLst>
                                    <p:cond delay="0"/>
                                  </p:stCondLst>
                                  <p:childTnLst>
                                    <p:set>
                                      <p:cBhvr>
                                        <p:cTn id="870" dur="1" fill="hold">
                                          <p:stCondLst>
                                            <p:cond delay="0"/>
                                          </p:stCondLst>
                                        </p:cTn>
                                        <p:tgtEl>
                                          <p:spTgt spid="620">
                                            <p:txEl>
                                              <p:pRg st="4" end="4"/>
                                            </p:txEl>
                                          </p:spTgt>
                                        </p:tgtEl>
                                        <p:attrNameLst>
                                          <p:attrName>style.visibility</p:attrName>
                                        </p:attrNameLst>
                                      </p:cBhvr>
                                      <p:to>
                                        <p:strVal val="visible"/>
                                      </p:to>
                                    </p:set>
                                    <p:anim calcmode="lin" valueType="num">
                                      <p:cBhvr additive="base">
                                        <p:cTn id="871" dur="100"/>
                                        <p:tgtEl>
                                          <p:spTgt spid="620">
                                            <p:txEl>
                                              <p:pRg st="4" end="4"/>
                                            </p:txEl>
                                          </p:spTgt>
                                        </p:tgtEl>
                                        <p:attrNameLst>
                                          <p:attrName>ppt_w</p:attrName>
                                        </p:attrNameLst>
                                      </p:cBhvr>
                                      <p:tavLst>
                                        <p:tav tm="0">
                                          <p:val>
                                            <p:strVal val="0"/>
                                          </p:val>
                                        </p:tav>
                                        <p:tav tm="100000">
                                          <p:val>
                                            <p:strVal val="#ppt_w"/>
                                          </p:val>
                                        </p:tav>
                                      </p:tavLst>
                                    </p:anim>
                                    <p:anim calcmode="lin" valueType="num">
                                      <p:cBhvr additive="base">
                                        <p:cTn id="872" dur="100"/>
                                        <p:tgtEl>
                                          <p:spTgt spid="620">
                                            <p:txEl>
                                              <p:pRg st="4" end="4"/>
                                            </p:txEl>
                                          </p:spTgt>
                                        </p:tgtEl>
                                        <p:attrNameLst>
                                          <p:attrName>ppt_h</p:attrName>
                                        </p:attrNameLst>
                                      </p:cBhvr>
                                      <p:tavLst>
                                        <p:tav tm="0">
                                          <p:val>
                                            <p:strVal val="0"/>
                                          </p:val>
                                        </p:tav>
                                        <p:tav tm="100000">
                                          <p:val>
                                            <p:strVal val="#ppt_h"/>
                                          </p:val>
                                        </p:tav>
                                      </p:tavLst>
                                    </p:anim>
                                  </p:childTnLst>
                                </p:cTn>
                              </p:par>
                            </p:childTnLst>
                          </p:cTn>
                        </p:par>
                        <p:par>
                          <p:cTn id="873" fill="hold">
                            <p:stCondLst>
                              <p:cond delay="16600"/>
                            </p:stCondLst>
                            <p:childTnLst>
                              <p:par>
                                <p:cTn id="874" presetID="23" presetClass="entr" presetSubtype="16" fill="hold" nodeType="afterEffect">
                                  <p:stCondLst>
                                    <p:cond delay="0"/>
                                  </p:stCondLst>
                                  <p:childTnLst>
                                    <p:set>
                                      <p:cBhvr>
                                        <p:cTn id="875" dur="1" fill="hold">
                                          <p:stCondLst>
                                            <p:cond delay="0"/>
                                          </p:stCondLst>
                                        </p:cTn>
                                        <p:tgtEl>
                                          <p:spTgt spid="620">
                                            <p:txEl>
                                              <p:pRg st="5" end="5"/>
                                            </p:txEl>
                                          </p:spTgt>
                                        </p:tgtEl>
                                        <p:attrNameLst>
                                          <p:attrName>style.visibility</p:attrName>
                                        </p:attrNameLst>
                                      </p:cBhvr>
                                      <p:to>
                                        <p:strVal val="visible"/>
                                      </p:to>
                                    </p:set>
                                    <p:anim calcmode="lin" valueType="num">
                                      <p:cBhvr additive="base">
                                        <p:cTn id="876" dur="100"/>
                                        <p:tgtEl>
                                          <p:spTgt spid="620">
                                            <p:txEl>
                                              <p:pRg st="5" end="5"/>
                                            </p:txEl>
                                          </p:spTgt>
                                        </p:tgtEl>
                                        <p:attrNameLst>
                                          <p:attrName>ppt_w</p:attrName>
                                        </p:attrNameLst>
                                      </p:cBhvr>
                                      <p:tavLst>
                                        <p:tav tm="0">
                                          <p:val>
                                            <p:strVal val="0"/>
                                          </p:val>
                                        </p:tav>
                                        <p:tav tm="100000">
                                          <p:val>
                                            <p:strVal val="#ppt_w"/>
                                          </p:val>
                                        </p:tav>
                                      </p:tavLst>
                                    </p:anim>
                                    <p:anim calcmode="lin" valueType="num">
                                      <p:cBhvr additive="base">
                                        <p:cTn id="877" dur="100"/>
                                        <p:tgtEl>
                                          <p:spTgt spid="620">
                                            <p:txEl>
                                              <p:pRg st="5" end="5"/>
                                            </p:txEl>
                                          </p:spTgt>
                                        </p:tgtEl>
                                        <p:attrNameLst>
                                          <p:attrName>ppt_h</p:attrName>
                                        </p:attrNameLst>
                                      </p:cBhvr>
                                      <p:tavLst>
                                        <p:tav tm="0">
                                          <p:val>
                                            <p:strVal val="0"/>
                                          </p:val>
                                        </p:tav>
                                        <p:tav tm="100000">
                                          <p:val>
                                            <p:strVal val="#ppt_h"/>
                                          </p:val>
                                        </p:tav>
                                      </p:tavLst>
                                    </p:anim>
                                  </p:childTnLst>
                                </p:cTn>
                              </p:par>
                            </p:childTnLst>
                          </p:cTn>
                        </p:par>
                        <p:par>
                          <p:cTn id="878" fill="hold">
                            <p:stCondLst>
                              <p:cond delay="16700"/>
                            </p:stCondLst>
                            <p:childTnLst>
                              <p:par>
                                <p:cTn id="879" presetID="23" presetClass="entr" presetSubtype="16" fill="hold" nodeType="afterEffect">
                                  <p:stCondLst>
                                    <p:cond delay="0"/>
                                  </p:stCondLst>
                                  <p:childTnLst>
                                    <p:set>
                                      <p:cBhvr>
                                        <p:cTn id="880" dur="1" fill="hold">
                                          <p:stCondLst>
                                            <p:cond delay="0"/>
                                          </p:stCondLst>
                                        </p:cTn>
                                        <p:tgtEl>
                                          <p:spTgt spid="620">
                                            <p:txEl>
                                              <p:pRg st="6" end="6"/>
                                            </p:txEl>
                                          </p:spTgt>
                                        </p:tgtEl>
                                        <p:attrNameLst>
                                          <p:attrName>style.visibility</p:attrName>
                                        </p:attrNameLst>
                                      </p:cBhvr>
                                      <p:to>
                                        <p:strVal val="visible"/>
                                      </p:to>
                                    </p:set>
                                    <p:anim calcmode="lin" valueType="num">
                                      <p:cBhvr additive="base">
                                        <p:cTn id="881" dur="100"/>
                                        <p:tgtEl>
                                          <p:spTgt spid="620">
                                            <p:txEl>
                                              <p:pRg st="6" end="6"/>
                                            </p:txEl>
                                          </p:spTgt>
                                        </p:tgtEl>
                                        <p:attrNameLst>
                                          <p:attrName>ppt_w</p:attrName>
                                        </p:attrNameLst>
                                      </p:cBhvr>
                                      <p:tavLst>
                                        <p:tav tm="0">
                                          <p:val>
                                            <p:strVal val="0"/>
                                          </p:val>
                                        </p:tav>
                                        <p:tav tm="100000">
                                          <p:val>
                                            <p:strVal val="#ppt_w"/>
                                          </p:val>
                                        </p:tav>
                                      </p:tavLst>
                                    </p:anim>
                                    <p:anim calcmode="lin" valueType="num">
                                      <p:cBhvr additive="base">
                                        <p:cTn id="882" dur="100"/>
                                        <p:tgtEl>
                                          <p:spTgt spid="620">
                                            <p:txEl>
                                              <p:pRg st="6" end="6"/>
                                            </p:txEl>
                                          </p:spTgt>
                                        </p:tgtEl>
                                        <p:attrNameLst>
                                          <p:attrName>ppt_h</p:attrName>
                                        </p:attrNameLst>
                                      </p:cBhvr>
                                      <p:tavLst>
                                        <p:tav tm="0">
                                          <p:val>
                                            <p:strVal val="0"/>
                                          </p:val>
                                        </p:tav>
                                        <p:tav tm="100000">
                                          <p:val>
                                            <p:strVal val="#ppt_h"/>
                                          </p:val>
                                        </p:tav>
                                      </p:tavLst>
                                    </p:anim>
                                  </p:childTnLst>
                                </p:cTn>
                              </p:par>
                            </p:childTnLst>
                          </p:cTn>
                        </p:par>
                        <p:par>
                          <p:cTn id="883" fill="hold">
                            <p:stCondLst>
                              <p:cond delay="16800"/>
                            </p:stCondLst>
                            <p:childTnLst>
                              <p:par>
                                <p:cTn id="884" presetID="23" presetClass="entr" presetSubtype="16" fill="hold" nodeType="afterEffect">
                                  <p:stCondLst>
                                    <p:cond delay="0"/>
                                  </p:stCondLst>
                                  <p:childTnLst>
                                    <p:set>
                                      <p:cBhvr>
                                        <p:cTn id="885" dur="1" fill="hold">
                                          <p:stCondLst>
                                            <p:cond delay="0"/>
                                          </p:stCondLst>
                                        </p:cTn>
                                        <p:tgtEl>
                                          <p:spTgt spid="620">
                                            <p:txEl>
                                              <p:pRg st="7" end="7"/>
                                            </p:txEl>
                                          </p:spTgt>
                                        </p:tgtEl>
                                        <p:attrNameLst>
                                          <p:attrName>style.visibility</p:attrName>
                                        </p:attrNameLst>
                                      </p:cBhvr>
                                      <p:to>
                                        <p:strVal val="visible"/>
                                      </p:to>
                                    </p:set>
                                    <p:anim calcmode="lin" valueType="num">
                                      <p:cBhvr additive="base">
                                        <p:cTn id="886" dur="100"/>
                                        <p:tgtEl>
                                          <p:spTgt spid="620">
                                            <p:txEl>
                                              <p:pRg st="7" end="7"/>
                                            </p:txEl>
                                          </p:spTgt>
                                        </p:tgtEl>
                                        <p:attrNameLst>
                                          <p:attrName>ppt_w</p:attrName>
                                        </p:attrNameLst>
                                      </p:cBhvr>
                                      <p:tavLst>
                                        <p:tav tm="0">
                                          <p:val>
                                            <p:strVal val="0"/>
                                          </p:val>
                                        </p:tav>
                                        <p:tav tm="100000">
                                          <p:val>
                                            <p:strVal val="#ppt_w"/>
                                          </p:val>
                                        </p:tav>
                                      </p:tavLst>
                                    </p:anim>
                                    <p:anim calcmode="lin" valueType="num">
                                      <p:cBhvr additive="base">
                                        <p:cTn id="887" dur="100"/>
                                        <p:tgtEl>
                                          <p:spTgt spid="620">
                                            <p:txEl>
                                              <p:pRg st="7" end="7"/>
                                            </p:txEl>
                                          </p:spTgt>
                                        </p:tgtEl>
                                        <p:attrNameLst>
                                          <p:attrName>ppt_h</p:attrName>
                                        </p:attrNameLst>
                                      </p:cBhvr>
                                      <p:tavLst>
                                        <p:tav tm="0">
                                          <p:val>
                                            <p:strVal val="0"/>
                                          </p:val>
                                        </p:tav>
                                        <p:tav tm="100000">
                                          <p:val>
                                            <p:strVal val="#ppt_h"/>
                                          </p:val>
                                        </p:tav>
                                      </p:tavLst>
                                    </p:anim>
                                  </p:childTnLst>
                                </p:cTn>
                              </p:par>
                            </p:childTnLst>
                          </p:cTn>
                        </p:par>
                        <p:par>
                          <p:cTn id="888" fill="hold">
                            <p:stCondLst>
                              <p:cond delay="16900"/>
                            </p:stCondLst>
                            <p:childTnLst>
                              <p:par>
                                <p:cTn id="889" presetID="23" presetClass="entr" presetSubtype="16" fill="hold" nodeType="afterEffect">
                                  <p:stCondLst>
                                    <p:cond delay="0"/>
                                  </p:stCondLst>
                                  <p:childTnLst>
                                    <p:set>
                                      <p:cBhvr>
                                        <p:cTn id="890" dur="1" fill="hold">
                                          <p:stCondLst>
                                            <p:cond delay="0"/>
                                          </p:stCondLst>
                                        </p:cTn>
                                        <p:tgtEl>
                                          <p:spTgt spid="620">
                                            <p:txEl>
                                              <p:pRg st="8" end="8"/>
                                            </p:txEl>
                                          </p:spTgt>
                                        </p:tgtEl>
                                        <p:attrNameLst>
                                          <p:attrName>style.visibility</p:attrName>
                                        </p:attrNameLst>
                                      </p:cBhvr>
                                      <p:to>
                                        <p:strVal val="visible"/>
                                      </p:to>
                                    </p:set>
                                    <p:anim calcmode="lin" valueType="num">
                                      <p:cBhvr additive="base">
                                        <p:cTn id="891" dur="100"/>
                                        <p:tgtEl>
                                          <p:spTgt spid="620">
                                            <p:txEl>
                                              <p:pRg st="8" end="8"/>
                                            </p:txEl>
                                          </p:spTgt>
                                        </p:tgtEl>
                                        <p:attrNameLst>
                                          <p:attrName>ppt_w</p:attrName>
                                        </p:attrNameLst>
                                      </p:cBhvr>
                                      <p:tavLst>
                                        <p:tav tm="0">
                                          <p:val>
                                            <p:strVal val="0"/>
                                          </p:val>
                                        </p:tav>
                                        <p:tav tm="100000">
                                          <p:val>
                                            <p:strVal val="#ppt_w"/>
                                          </p:val>
                                        </p:tav>
                                      </p:tavLst>
                                    </p:anim>
                                    <p:anim calcmode="lin" valueType="num">
                                      <p:cBhvr additive="base">
                                        <p:cTn id="892" dur="100"/>
                                        <p:tgtEl>
                                          <p:spTgt spid="620">
                                            <p:txEl>
                                              <p:pRg st="8" end="8"/>
                                            </p:txEl>
                                          </p:spTgt>
                                        </p:tgtEl>
                                        <p:attrNameLst>
                                          <p:attrName>ppt_h</p:attrName>
                                        </p:attrNameLst>
                                      </p:cBhvr>
                                      <p:tavLst>
                                        <p:tav tm="0">
                                          <p:val>
                                            <p:strVal val="0"/>
                                          </p:val>
                                        </p:tav>
                                        <p:tav tm="100000">
                                          <p:val>
                                            <p:strVal val="#ppt_h"/>
                                          </p:val>
                                        </p:tav>
                                      </p:tavLst>
                                    </p:anim>
                                  </p:childTnLst>
                                </p:cTn>
                              </p:par>
                            </p:childTnLst>
                          </p:cTn>
                        </p:par>
                        <p:par>
                          <p:cTn id="893" fill="hold">
                            <p:stCondLst>
                              <p:cond delay="17000"/>
                            </p:stCondLst>
                            <p:childTnLst>
                              <p:par>
                                <p:cTn id="894" presetID="23" presetClass="entr" presetSubtype="16" fill="hold" nodeType="afterEffect">
                                  <p:stCondLst>
                                    <p:cond delay="0"/>
                                  </p:stCondLst>
                                  <p:childTnLst>
                                    <p:set>
                                      <p:cBhvr>
                                        <p:cTn id="895" dur="1" fill="hold">
                                          <p:stCondLst>
                                            <p:cond delay="0"/>
                                          </p:stCondLst>
                                        </p:cTn>
                                        <p:tgtEl>
                                          <p:spTgt spid="621">
                                            <p:txEl>
                                              <p:pRg st="0" end="0"/>
                                            </p:txEl>
                                          </p:spTgt>
                                        </p:tgtEl>
                                        <p:attrNameLst>
                                          <p:attrName>style.visibility</p:attrName>
                                        </p:attrNameLst>
                                      </p:cBhvr>
                                      <p:to>
                                        <p:strVal val="visible"/>
                                      </p:to>
                                    </p:set>
                                    <p:anim calcmode="lin" valueType="num">
                                      <p:cBhvr additive="base">
                                        <p:cTn id="896" dur="100"/>
                                        <p:tgtEl>
                                          <p:spTgt spid="621">
                                            <p:txEl>
                                              <p:pRg st="0" end="0"/>
                                            </p:txEl>
                                          </p:spTgt>
                                        </p:tgtEl>
                                        <p:attrNameLst>
                                          <p:attrName>ppt_w</p:attrName>
                                        </p:attrNameLst>
                                      </p:cBhvr>
                                      <p:tavLst>
                                        <p:tav tm="0">
                                          <p:val>
                                            <p:strVal val="0"/>
                                          </p:val>
                                        </p:tav>
                                        <p:tav tm="100000">
                                          <p:val>
                                            <p:strVal val="#ppt_w"/>
                                          </p:val>
                                        </p:tav>
                                      </p:tavLst>
                                    </p:anim>
                                    <p:anim calcmode="lin" valueType="num">
                                      <p:cBhvr additive="base">
                                        <p:cTn id="897" dur="100"/>
                                        <p:tgtEl>
                                          <p:spTgt spid="621">
                                            <p:txEl>
                                              <p:pRg st="0" end="0"/>
                                            </p:txEl>
                                          </p:spTgt>
                                        </p:tgtEl>
                                        <p:attrNameLst>
                                          <p:attrName>ppt_h</p:attrName>
                                        </p:attrNameLst>
                                      </p:cBhvr>
                                      <p:tavLst>
                                        <p:tav tm="0">
                                          <p:val>
                                            <p:strVal val="0"/>
                                          </p:val>
                                        </p:tav>
                                        <p:tav tm="100000">
                                          <p:val>
                                            <p:strVal val="#ppt_h"/>
                                          </p:val>
                                        </p:tav>
                                      </p:tavLst>
                                    </p:anim>
                                  </p:childTnLst>
                                </p:cTn>
                              </p:par>
                            </p:childTnLst>
                          </p:cTn>
                        </p:par>
                        <p:par>
                          <p:cTn id="898" fill="hold">
                            <p:stCondLst>
                              <p:cond delay="17100"/>
                            </p:stCondLst>
                            <p:childTnLst>
                              <p:par>
                                <p:cTn id="899" presetID="23" presetClass="entr" presetSubtype="16" fill="hold" nodeType="afterEffect">
                                  <p:stCondLst>
                                    <p:cond delay="0"/>
                                  </p:stCondLst>
                                  <p:childTnLst>
                                    <p:set>
                                      <p:cBhvr>
                                        <p:cTn id="900" dur="1" fill="hold">
                                          <p:stCondLst>
                                            <p:cond delay="0"/>
                                          </p:stCondLst>
                                        </p:cTn>
                                        <p:tgtEl>
                                          <p:spTgt spid="621">
                                            <p:txEl>
                                              <p:pRg st="1" end="1"/>
                                            </p:txEl>
                                          </p:spTgt>
                                        </p:tgtEl>
                                        <p:attrNameLst>
                                          <p:attrName>style.visibility</p:attrName>
                                        </p:attrNameLst>
                                      </p:cBhvr>
                                      <p:to>
                                        <p:strVal val="visible"/>
                                      </p:to>
                                    </p:set>
                                    <p:anim calcmode="lin" valueType="num">
                                      <p:cBhvr additive="base">
                                        <p:cTn id="901" dur="100"/>
                                        <p:tgtEl>
                                          <p:spTgt spid="621">
                                            <p:txEl>
                                              <p:pRg st="1" end="1"/>
                                            </p:txEl>
                                          </p:spTgt>
                                        </p:tgtEl>
                                        <p:attrNameLst>
                                          <p:attrName>ppt_w</p:attrName>
                                        </p:attrNameLst>
                                      </p:cBhvr>
                                      <p:tavLst>
                                        <p:tav tm="0">
                                          <p:val>
                                            <p:strVal val="0"/>
                                          </p:val>
                                        </p:tav>
                                        <p:tav tm="100000">
                                          <p:val>
                                            <p:strVal val="#ppt_w"/>
                                          </p:val>
                                        </p:tav>
                                      </p:tavLst>
                                    </p:anim>
                                    <p:anim calcmode="lin" valueType="num">
                                      <p:cBhvr additive="base">
                                        <p:cTn id="902" dur="100"/>
                                        <p:tgtEl>
                                          <p:spTgt spid="621">
                                            <p:txEl>
                                              <p:pRg st="1" end="1"/>
                                            </p:txEl>
                                          </p:spTgt>
                                        </p:tgtEl>
                                        <p:attrNameLst>
                                          <p:attrName>ppt_h</p:attrName>
                                        </p:attrNameLst>
                                      </p:cBhvr>
                                      <p:tavLst>
                                        <p:tav tm="0">
                                          <p:val>
                                            <p:strVal val="0"/>
                                          </p:val>
                                        </p:tav>
                                        <p:tav tm="100000">
                                          <p:val>
                                            <p:strVal val="#ppt_h"/>
                                          </p:val>
                                        </p:tav>
                                      </p:tavLst>
                                    </p:anim>
                                  </p:childTnLst>
                                </p:cTn>
                              </p:par>
                            </p:childTnLst>
                          </p:cTn>
                        </p:par>
                        <p:par>
                          <p:cTn id="903" fill="hold">
                            <p:stCondLst>
                              <p:cond delay="17200"/>
                            </p:stCondLst>
                            <p:childTnLst>
                              <p:par>
                                <p:cTn id="904" presetID="23" presetClass="entr" presetSubtype="16" fill="hold" nodeType="afterEffect">
                                  <p:stCondLst>
                                    <p:cond delay="0"/>
                                  </p:stCondLst>
                                  <p:childTnLst>
                                    <p:set>
                                      <p:cBhvr>
                                        <p:cTn id="905" dur="1" fill="hold">
                                          <p:stCondLst>
                                            <p:cond delay="0"/>
                                          </p:stCondLst>
                                        </p:cTn>
                                        <p:tgtEl>
                                          <p:spTgt spid="621">
                                            <p:txEl>
                                              <p:pRg st="2" end="2"/>
                                            </p:txEl>
                                          </p:spTgt>
                                        </p:tgtEl>
                                        <p:attrNameLst>
                                          <p:attrName>style.visibility</p:attrName>
                                        </p:attrNameLst>
                                      </p:cBhvr>
                                      <p:to>
                                        <p:strVal val="visible"/>
                                      </p:to>
                                    </p:set>
                                    <p:anim calcmode="lin" valueType="num">
                                      <p:cBhvr additive="base">
                                        <p:cTn id="906" dur="100"/>
                                        <p:tgtEl>
                                          <p:spTgt spid="621">
                                            <p:txEl>
                                              <p:pRg st="2" end="2"/>
                                            </p:txEl>
                                          </p:spTgt>
                                        </p:tgtEl>
                                        <p:attrNameLst>
                                          <p:attrName>ppt_w</p:attrName>
                                        </p:attrNameLst>
                                      </p:cBhvr>
                                      <p:tavLst>
                                        <p:tav tm="0">
                                          <p:val>
                                            <p:strVal val="0"/>
                                          </p:val>
                                        </p:tav>
                                        <p:tav tm="100000">
                                          <p:val>
                                            <p:strVal val="#ppt_w"/>
                                          </p:val>
                                        </p:tav>
                                      </p:tavLst>
                                    </p:anim>
                                    <p:anim calcmode="lin" valueType="num">
                                      <p:cBhvr additive="base">
                                        <p:cTn id="907" dur="100"/>
                                        <p:tgtEl>
                                          <p:spTgt spid="621">
                                            <p:txEl>
                                              <p:pRg st="2" end="2"/>
                                            </p:txEl>
                                          </p:spTgt>
                                        </p:tgtEl>
                                        <p:attrNameLst>
                                          <p:attrName>ppt_h</p:attrName>
                                        </p:attrNameLst>
                                      </p:cBhvr>
                                      <p:tavLst>
                                        <p:tav tm="0">
                                          <p:val>
                                            <p:strVal val="0"/>
                                          </p:val>
                                        </p:tav>
                                        <p:tav tm="100000">
                                          <p:val>
                                            <p:strVal val="#ppt_h"/>
                                          </p:val>
                                        </p:tav>
                                      </p:tavLst>
                                    </p:anim>
                                  </p:childTnLst>
                                </p:cTn>
                              </p:par>
                            </p:childTnLst>
                          </p:cTn>
                        </p:par>
                        <p:par>
                          <p:cTn id="908" fill="hold">
                            <p:stCondLst>
                              <p:cond delay="17300"/>
                            </p:stCondLst>
                            <p:childTnLst>
                              <p:par>
                                <p:cTn id="909" presetID="23" presetClass="entr" presetSubtype="16" fill="hold" nodeType="afterEffect">
                                  <p:stCondLst>
                                    <p:cond delay="0"/>
                                  </p:stCondLst>
                                  <p:childTnLst>
                                    <p:set>
                                      <p:cBhvr>
                                        <p:cTn id="910" dur="1" fill="hold">
                                          <p:stCondLst>
                                            <p:cond delay="0"/>
                                          </p:stCondLst>
                                        </p:cTn>
                                        <p:tgtEl>
                                          <p:spTgt spid="621">
                                            <p:txEl>
                                              <p:pRg st="3" end="3"/>
                                            </p:txEl>
                                          </p:spTgt>
                                        </p:tgtEl>
                                        <p:attrNameLst>
                                          <p:attrName>style.visibility</p:attrName>
                                        </p:attrNameLst>
                                      </p:cBhvr>
                                      <p:to>
                                        <p:strVal val="visible"/>
                                      </p:to>
                                    </p:set>
                                    <p:anim calcmode="lin" valueType="num">
                                      <p:cBhvr additive="base">
                                        <p:cTn id="911" dur="100"/>
                                        <p:tgtEl>
                                          <p:spTgt spid="621">
                                            <p:txEl>
                                              <p:pRg st="3" end="3"/>
                                            </p:txEl>
                                          </p:spTgt>
                                        </p:tgtEl>
                                        <p:attrNameLst>
                                          <p:attrName>ppt_w</p:attrName>
                                        </p:attrNameLst>
                                      </p:cBhvr>
                                      <p:tavLst>
                                        <p:tav tm="0">
                                          <p:val>
                                            <p:strVal val="0"/>
                                          </p:val>
                                        </p:tav>
                                        <p:tav tm="100000">
                                          <p:val>
                                            <p:strVal val="#ppt_w"/>
                                          </p:val>
                                        </p:tav>
                                      </p:tavLst>
                                    </p:anim>
                                    <p:anim calcmode="lin" valueType="num">
                                      <p:cBhvr additive="base">
                                        <p:cTn id="912" dur="100"/>
                                        <p:tgtEl>
                                          <p:spTgt spid="621">
                                            <p:txEl>
                                              <p:pRg st="3" end="3"/>
                                            </p:txEl>
                                          </p:spTgt>
                                        </p:tgtEl>
                                        <p:attrNameLst>
                                          <p:attrName>ppt_h</p:attrName>
                                        </p:attrNameLst>
                                      </p:cBhvr>
                                      <p:tavLst>
                                        <p:tav tm="0">
                                          <p:val>
                                            <p:strVal val="0"/>
                                          </p:val>
                                        </p:tav>
                                        <p:tav tm="100000">
                                          <p:val>
                                            <p:strVal val="#ppt_h"/>
                                          </p:val>
                                        </p:tav>
                                      </p:tavLst>
                                    </p:anim>
                                  </p:childTnLst>
                                </p:cTn>
                              </p:par>
                            </p:childTnLst>
                          </p:cTn>
                        </p:par>
                        <p:par>
                          <p:cTn id="913" fill="hold">
                            <p:stCondLst>
                              <p:cond delay="17400"/>
                            </p:stCondLst>
                            <p:childTnLst>
                              <p:par>
                                <p:cTn id="914" presetID="23" presetClass="entr" presetSubtype="16" fill="hold" nodeType="afterEffect">
                                  <p:stCondLst>
                                    <p:cond delay="0"/>
                                  </p:stCondLst>
                                  <p:childTnLst>
                                    <p:set>
                                      <p:cBhvr>
                                        <p:cTn id="915" dur="1" fill="hold">
                                          <p:stCondLst>
                                            <p:cond delay="0"/>
                                          </p:stCondLst>
                                        </p:cTn>
                                        <p:tgtEl>
                                          <p:spTgt spid="621">
                                            <p:txEl>
                                              <p:pRg st="4" end="4"/>
                                            </p:txEl>
                                          </p:spTgt>
                                        </p:tgtEl>
                                        <p:attrNameLst>
                                          <p:attrName>style.visibility</p:attrName>
                                        </p:attrNameLst>
                                      </p:cBhvr>
                                      <p:to>
                                        <p:strVal val="visible"/>
                                      </p:to>
                                    </p:set>
                                    <p:anim calcmode="lin" valueType="num">
                                      <p:cBhvr additive="base">
                                        <p:cTn id="916" dur="100"/>
                                        <p:tgtEl>
                                          <p:spTgt spid="621">
                                            <p:txEl>
                                              <p:pRg st="4" end="4"/>
                                            </p:txEl>
                                          </p:spTgt>
                                        </p:tgtEl>
                                        <p:attrNameLst>
                                          <p:attrName>ppt_w</p:attrName>
                                        </p:attrNameLst>
                                      </p:cBhvr>
                                      <p:tavLst>
                                        <p:tav tm="0">
                                          <p:val>
                                            <p:strVal val="0"/>
                                          </p:val>
                                        </p:tav>
                                        <p:tav tm="100000">
                                          <p:val>
                                            <p:strVal val="#ppt_w"/>
                                          </p:val>
                                        </p:tav>
                                      </p:tavLst>
                                    </p:anim>
                                    <p:anim calcmode="lin" valueType="num">
                                      <p:cBhvr additive="base">
                                        <p:cTn id="917" dur="100"/>
                                        <p:tgtEl>
                                          <p:spTgt spid="621">
                                            <p:txEl>
                                              <p:pRg st="4" end="4"/>
                                            </p:txEl>
                                          </p:spTgt>
                                        </p:tgtEl>
                                        <p:attrNameLst>
                                          <p:attrName>ppt_h</p:attrName>
                                        </p:attrNameLst>
                                      </p:cBhvr>
                                      <p:tavLst>
                                        <p:tav tm="0">
                                          <p:val>
                                            <p:strVal val="0"/>
                                          </p:val>
                                        </p:tav>
                                        <p:tav tm="100000">
                                          <p:val>
                                            <p:strVal val="#ppt_h"/>
                                          </p:val>
                                        </p:tav>
                                      </p:tavLst>
                                    </p:anim>
                                  </p:childTnLst>
                                </p:cTn>
                              </p:par>
                            </p:childTnLst>
                          </p:cTn>
                        </p:par>
                        <p:par>
                          <p:cTn id="918" fill="hold">
                            <p:stCondLst>
                              <p:cond delay="17500"/>
                            </p:stCondLst>
                            <p:childTnLst>
                              <p:par>
                                <p:cTn id="919" presetID="23" presetClass="entr" presetSubtype="16" fill="hold" nodeType="afterEffect">
                                  <p:stCondLst>
                                    <p:cond delay="0"/>
                                  </p:stCondLst>
                                  <p:childTnLst>
                                    <p:set>
                                      <p:cBhvr>
                                        <p:cTn id="920" dur="1" fill="hold">
                                          <p:stCondLst>
                                            <p:cond delay="0"/>
                                          </p:stCondLst>
                                        </p:cTn>
                                        <p:tgtEl>
                                          <p:spTgt spid="621">
                                            <p:txEl>
                                              <p:pRg st="5" end="5"/>
                                            </p:txEl>
                                          </p:spTgt>
                                        </p:tgtEl>
                                        <p:attrNameLst>
                                          <p:attrName>style.visibility</p:attrName>
                                        </p:attrNameLst>
                                      </p:cBhvr>
                                      <p:to>
                                        <p:strVal val="visible"/>
                                      </p:to>
                                    </p:set>
                                    <p:anim calcmode="lin" valueType="num">
                                      <p:cBhvr additive="base">
                                        <p:cTn id="921" dur="100"/>
                                        <p:tgtEl>
                                          <p:spTgt spid="621">
                                            <p:txEl>
                                              <p:pRg st="5" end="5"/>
                                            </p:txEl>
                                          </p:spTgt>
                                        </p:tgtEl>
                                        <p:attrNameLst>
                                          <p:attrName>ppt_w</p:attrName>
                                        </p:attrNameLst>
                                      </p:cBhvr>
                                      <p:tavLst>
                                        <p:tav tm="0">
                                          <p:val>
                                            <p:strVal val="0"/>
                                          </p:val>
                                        </p:tav>
                                        <p:tav tm="100000">
                                          <p:val>
                                            <p:strVal val="#ppt_w"/>
                                          </p:val>
                                        </p:tav>
                                      </p:tavLst>
                                    </p:anim>
                                    <p:anim calcmode="lin" valueType="num">
                                      <p:cBhvr additive="base">
                                        <p:cTn id="922" dur="100"/>
                                        <p:tgtEl>
                                          <p:spTgt spid="621">
                                            <p:txEl>
                                              <p:pRg st="5" end="5"/>
                                            </p:txEl>
                                          </p:spTgt>
                                        </p:tgtEl>
                                        <p:attrNameLst>
                                          <p:attrName>ppt_h</p:attrName>
                                        </p:attrNameLst>
                                      </p:cBhvr>
                                      <p:tavLst>
                                        <p:tav tm="0">
                                          <p:val>
                                            <p:strVal val="0"/>
                                          </p:val>
                                        </p:tav>
                                        <p:tav tm="100000">
                                          <p:val>
                                            <p:strVal val="#ppt_h"/>
                                          </p:val>
                                        </p:tav>
                                      </p:tavLst>
                                    </p:anim>
                                  </p:childTnLst>
                                </p:cTn>
                              </p:par>
                            </p:childTnLst>
                          </p:cTn>
                        </p:par>
                        <p:par>
                          <p:cTn id="923" fill="hold">
                            <p:stCondLst>
                              <p:cond delay="17600"/>
                            </p:stCondLst>
                            <p:childTnLst>
                              <p:par>
                                <p:cTn id="924" presetID="23" presetClass="entr" presetSubtype="16" fill="hold" nodeType="afterEffect">
                                  <p:stCondLst>
                                    <p:cond delay="0"/>
                                  </p:stCondLst>
                                  <p:childTnLst>
                                    <p:set>
                                      <p:cBhvr>
                                        <p:cTn id="925" dur="1" fill="hold">
                                          <p:stCondLst>
                                            <p:cond delay="0"/>
                                          </p:stCondLst>
                                        </p:cTn>
                                        <p:tgtEl>
                                          <p:spTgt spid="621">
                                            <p:txEl>
                                              <p:pRg st="6" end="6"/>
                                            </p:txEl>
                                          </p:spTgt>
                                        </p:tgtEl>
                                        <p:attrNameLst>
                                          <p:attrName>style.visibility</p:attrName>
                                        </p:attrNameLst>
                                      </p:cBhvr>
                                      <p:to>
                                        <p:strVal val="visible"/>
                                      </p:to>
                                    </p:set>
                                    <p:anim calcmode="lin" valueType="num">
                                      <p:cBhvr additive="base">
                                        <p:cTn id="926" dur="100"/>
                                        <p:tgtEl>
                                          <p:spTgt spid="621">
                                            <p:txEl>
                                              <p:pRg st="6" end="6"/>
                                            </p:txEl>
                                          </p:spTgt>
                                        </p:tgtEl>
                                        <p:attrNameLst>
                                          <p:attrName>ppt_w</p:attrName>
                                        </p:attrNameLst>
                                      </p:cBhvr>
                                      <p:tavLst>
                                        <p:tav tm="0">
                                          <p:val>
                                            <p:strVal val="0"/>
                                          </p:val>
                                        </p:tav>
                                        <p:tav tm="100000">
                                          <p:val>
                                            <p:strVal val="#ppt_w"/>
                                          </p:val>
                                        </p:tav>
                                      </p:tavLst>
                                    </p:anim>
                                    <p:anim calcmode="lin" valueType="num">
                                      <p:cBhvr additive="base">
                                        <p:cTn id="927" dur="100"/>
                                        <p:tgtEl>
                                          <p:spTgt spid="621">
                                            <p:txEl>
                                              <p:pRg st="6" end="6"/>
                                            </p:txEl>
                                          </p:spTgt>
                                        </p:tgtEl>
                                        <p:attrNameLst>
                                          <p:attrName>ppt_h</p:attrName>
                                        </p:attrNameLst>
                                      </p:cBhvr>
                                      <p:tavLst>
                                        <p:tav tm="0">
                                          <p:val>
                                            <p:strVal val="0"/>
                                          </p:val>
                                        </p:tav>
                                        <p:tav tm="100000">
                                          <p:val>
                                            <p:strVal val="#ppt_h"/>
                                          </p:val>
                                        </p:tav>
                                      </p:tavLst>
                                    </p:anim>
                                  </p:childTnLst>
                                </p:cTn>
                              </p:par>
                            </p:childTnLst>
                          </p:cTn>
                        </p:par>
                        <p:par>
                          <p:cTn id="928" fill="hold">
                            <p:stCondLst>
                              <p:cond delay="17700"/>
                            </p:stCondLst>
                            <p:childTnLst>
                              <p:par>
                                <p:cTn id="929" presetID="23" presetClass="entr" presetSubtype="16" fill="hold" nodeType="afterEffect">
                                  <p:stCondLst>
                                    <p:cond delay="0"/>
                                  </p:stCondLst>
                                  <p:childTnLst>
                                    <p:set>
                                      <p:cBhvr>
                                        <p:cTn id="930" dur="1" fill="hold">
                                          <p:stCondLst>
                                            <p:cond delay="0"/>
                                          </p:stCondLst>
                                        </p:cTn>
                                        <p:tgtEl>
                                          <p:spTgt spid="621">
                                            <p:txEl>
                                              <p:pRg st="7" end="7"/>
                                            </p:txEl>
                                          </p:spTgt>
                                        </p:tgtEl>
                                        <p:attrNameLst>
                                          <p:attrName>style.visibility</p:attrName>
                                        </p:attrNameLst>
                                      </p:cBhvr>
                                      <p:to>
                                        <p:strVal val="visible"/>
                                      </p:to>
                                    </p:set>
                                    <p:anim calcmode="lin" valueType="num">
                                      <p:cBhvr additive="base">
                                        <p:cTn id="931" dur="100"/>
                                        <p:tgtEl>
                                          <p:spTgt spid="621">
                                            <p:txEl>
                                              <p:pRg st="7" end="7"/>
                                            </p:txEl>
                                          </p:spTgt>
                                        </p:tgtEl>
                                        <p:attrNameLst>
                                          <p:attrName>ppt_w</p:attrName>
                                        </p:attrNameLst>
                                      </p:cBhvr>
                                      <p:tavLst>
                                        <p:tav tm="0">
                                          <p:val>
                                            <p:strVal val="0"/>
                                          </p:val>
                                        </p:tav>
                                        <p:tav tm="100000">
                                          <p:val>
                                            <p:strVal val="#ppt_w"/>
                                          </p:val>
                                        </p:tav>
                                      </p:tavLst>
                                    </p:anim>
                                    <p:anim calcmode="lin" valueType="num">
                                      <p:cBhvr additive="base">
                                        <p:cTn id="932" dur="100"/>
                                        <p:tgtEl>
                                          <p:spTgt spid="621">
                                            <p:txEl>
                                              <p:pRg st="7" end="7"/>
                                            </p:txEl>
                                          </p:spTgt>
                                        </p:tgtEl>
                                        <p:attrNameLst>
                                          <p:attrName>ppt_h</p:attrName>
                                        </p:attrNameLst>
                                      </p:cBhvr>
                                      <p:tavLst>
                                        <p:tav tm="0">
                                          <p:val>
                                            <p:strVal val="0"/>
                                          </p:val>
                                        </p:tav>
                                        <p:tav tm="100000">
                                          <p:val>
                                            <p:strVal val="#ppt_h"/>
                                          </p:val>
                                        </p:tav>
                                      </p:tavLst>
                                    </p:anim>
                                  </p:childTnLst>
                                </p:cTn>
                              </p:par>
                            </p:childTnLst>
                          </p:cTn>
                        </p:par>
                        <p:par>
                          <p:cTn id="933" fill="hold">
                            <p:stCondLst>
                              <p:cond delay="17800"/>
                            </p:stCondLst>
                            <p:childTnLst>
                              <p:par>
                                <p:cTn id="934" presetID="23" presetClass="entr" presetSubtype="16" fill="hold" nodeType="afterEffect">
                                  <p:stCondLst>
                                    <p:cond delay="0"/>
                                  </p:stCondLst>
                                  <p:childTnLst>
                                    <p:set>
                                      <p:cBhvr>
                                        <p:cTn id="935" dur="1" fill="hold">
                                          <p:stCondLst>
                                            <p:cond delay="0"/>
                                          </p:stCondLst>
                                        </p:cTn>
                                        <p:tgtEl>
                                          <p:spTgt spid="621">
                                            <p:txEl>
                                              <p:pRg st="8" end="8"/>
                                            </p:txEl>
                                          </p:spTgt>
                                        </p:tgtEl>
                                        <p:attrNameLst>
                                          <p:attrName>style.visibility</p:attrName>
                                        </p:attrNameLst>
                                      </p:cBhvr>
                                      <p:to>
                                        <p:strVal val="visible"/>
                                      </p:to>
                                    </p:set>
                                    <p:anim calcmode="lin" valueType="num">
                                      <p:cBhvr additive="base">
                                        <p:cTn id="936" dur="100"/>
                                        <p:tgtEl>
                                          <p:spTgt spid="621">
                                            <p:txEl>
                                              <p:pRg st="8" end="8"/>
                                            </p:txEl>
                                          </p:spTgt>
                                        </p:tgtEl>
                                        <p:attrNameLst>
                                          <p:attrName>ppt_w</p:attrName>
                                        </p:attrNameLst>
                                      </p:cBhvr>
                                      <p:tavLst>
                                        <p:tav tm="0">
                                          <p:val>
                                            <p:strVal val="0"/>
                                          </p:val>
                                        </p:tav>
                                        <p:tav tm="100000">
                                          <p:val>
                                            <p:strVal val="#ppt_w"/>
                                          </p:val>
                                        </p:tav>
                                      </p:tavLst>
                                    </p:anim>
                                    <p:anim calcmode="lin" valueType="num">
                                      <p:cBhvr additive="base">
                                        <p:cTn id="937" dur="100"/>
                                        <p:tgtEl>
                                          <p:spTgt spid="621">
                                            <p:txEl>
                                              <p:pRg st="8" end="8"/>
                                            </p:txEl>
                                          </p:spTgt>
                                        </p:tgtEl>
                                        <p:attrNameLst>
                                          <p:attrName>ppt_h</p:attrName>
                                        </p:attrNameLst>
                                      </p:cBhvr>
                                      <p:tavLst>
                                        <p:tav tm="0">
                                          <p:val>
                                            <p:strVal val="0"/>
                                          </p:val>
                                        </p:tav>
                                        <p:tav tm="100000">
                                          <p:val>
                                            <p:strVal val="#ppt_h"/>
                                          </p:val>
                                        </p:tav>
                                      </p:tavLst>
                                    </p:anim>
                                  </p:childTnLst>
                                </p:cTn>
                              </p:par>
                            </p:childTnLst>
                          </p:cTn>
                        </p:par>
                        <p:par>
                          <p:cTn id="938" fill="hold">
                            <p:stCondLst>
                              <p:cond delay="17900"/>
                            </p:stCondLst>
                            <p:childTnLst>
                              <p:par>
                                <p:cTn id="939" presetID="23" presetClass="entr" presetSubtype="16" fill="hold" nodeType="afterEffect">
                                  <p:stCondLst>
                                    <p:cond delay="0"/>
                                  </p:stCondLst>
                                  <p:childTnLst>
                                    <p:set>
                                      <p:cBhvr>
                                        <p:cTn id="940" dur="1" fill="hold">
                                          <p:stCondLst>
                                            <p:cond delay="0"/>
                                          </p:stCondLst>
                                        </p:cTn>
                                        <p:tgtEl>
                                          <p:spTgt spid="622">
                                            <p:txEl>
                                              <p:pRg st="0" end="0"/>
                                            </p:txEl>
                                          </p:spTgt>
                                        </p:tgtEl>
                                        <p:attrNameLst>
                                          <p:attrName>style.visibility</p:attrName>
                                        </p:attrNameLst>
                                      </p:cBhvr>
                                      <p:to>
                                        <p:strVal val="visible"/>
                                      </p:to>
                                    </p:set>
                                    <p:anim calcmode="lin" valueType="num">
                                      <p:cBhvr additive="base">
                                        <p:cTn id="941" dur="100"/>
                                        <p:tgtEl>
                                          <p:spTgt spid="622">
                                            <p:txEl>
                                              <p:pRg st="0" end="0"/>
                                            </p:txEl>
                                          </p:spTgt>
                                        </p:tgtEl>
                                        <p:attrNameLst>
                                          <p:attrName>ppt_w</p:attrName>
                                        </p:attrNameLst>
                                      </p:cBhvr>
                                      <p:tavLst>
                                        <p:tav tm="0">
                                          <p:val>
                                            <p:strVal val="0"/>
                                          </p:val>
                                        </p:tav>
                                        <p:tav tm="100000">
                                          <p:val>
                                            <p:strVal val="#ppt_w"/>
                                          </p:val>
                                        </p:tav>
                                      </p:tavLst>
                                    </p:anim>
                                    <p:anim calcmode="lin" valueType="num">
                                      <p:cBhvr additive="base">
                                        <p:cTn id="942" dur="100"/>
                                        <p:tgtEl>
                                          <p:spTgt spid="622">
                                            <p:txEl>
                                              <p:pRg st="0" end="0"/>
                                            </p:txEl>
                                          </p:spTgt>
                                        </p:tgtEl>
                                        <p:attrNameLst>
                                          <p:attrName>ppt_h</p:attrName>
                                        </p:attrNameLst>
                                      </p:cBhvr>
                                      <p:tavLst>
                                        <p:tav tm="0">
                                          <p:val>
                                            <p:strVal val="0"/>
                                          </p:val>
                                        </p:tav>
                                        <p:tav tm="100000">
                                          <p:val>
                                            <p:strVal val="#ppt_h"/>
                                          </p:val>
                                        </p:tav>
                                      </p:tavLst>
                                    </p:anim>
                                  </p:childTnLst>
                                </p:cTn>
                              </p:par>
                            </p:childTnLst>
                          </p:cTn>
                        </p:par>
                        <p:par>
                          <p:cTn id="943" fill="hold">
                            <p:stCondLst>
                              <p:cond delay="18000"/>
                            </p:stCondLst>
                            <p:childTnLst>
                              <p:par>
                                <p:cTn id="944" presetID="23" presetClass="entr" presetSubtype="16" fill="hold" nodeType="afterEffect">
                                  <p:stCondLst>
                                    <p:cond delay="0"/>
                                  </p:stCondLst>
                                  <p:childTnLst>
                                    <p:set>
                                      <p:cBhvr>
                                        <p:cTn id="945" dur="1" fill="hold">
                                          <p:stCondLst>
                                            <p:cond delay="0"/>
                                          </p:stCondLst>
                                        </p:cTn>
                                        <p:tgtEl>
                                          <p:spTgt spid="622">
                                            <p:txEl>
                                              <p:pRg st="1" end="1"/>
                                            </p:txEl>
                                          </p:spTgt>
                                        </p:tgtEl>
                                        <p:attrNameLst>
                                          <p:attrName>style.visibility</p:attrName>
                                        </p:attrNameLst>
                                      </p:cBhvr>
                                      <p:to>
                                        <p:strVal val="visible"/>
                                      </p:to>
                                    </p:set>
                                    <p:anim calcmode="lin" valueType="num">
                                      <p:cBhvr additive="base">
                                        <p:cTn id="946" dur="100"/>
                                        <p:tgtEl>
                                          <p:spTgt spid="622">
                                            <p:txEl>
                                              <p:pRg st="1" end="1"/>
                                            </p:txEl>
                                          </p:spTgt>
                                        </p:tgtEl>
                                        <p:attrNameLst>
                                          <p:attrName>ppt_w</p:attrName>
                                        </p:attrNameLst>
                                      </p:cBhvr>
                                      <p:tavLst>
                                        <p:tav tm="0">
                                          <p:val>
                                            <p:strVal val="0"/>
                                          </p:val>
                                        </p:tav>
                                        <p:tav tm="100000">
                                          <p:val>
                                            <p:strVal val="#ppt_w"/>
                                          </p:val>
                                        </p:tav>
                                      </p:tavLst>
                                    </p:anim>
                                    <p:anim calcmode="lin" valueType="num">
                                      <p:cBhvr additive="base">
                                        <p:cTn id="947" dur="100"/>
                                        <p:tgtEl>
                                          <p:spTgt spid="622">
                                            <p:txEl>
                                              <p:pRg st="1" end="1"/>
                                            </p:txEl>
                                          </p:spTgt>
                                        </p:tgtEl>
                                        <p:attrNameLst>
                                          <p:attrName>ppt_h</p:attrName>
                                        </p:attrNameLst>
                                      </p:cBhvr>
                                      <p:tavLst>
                                        <p:tav tm="0">
                                          <p:val>
                                            <p:strVal val="0"/>
                                          </p:val>
                                        </p:tav>
                                        <p:tav tm="100000">
                                          <p:val>
                                            <p:strVal val="#ppt_h"/>
                                          </p:val>
                                        </p:tav>
                                      </p:tavLst>
                                    </p:anim>
                                  </p:childTnLst>
                                </p:cTn>
                              </p:par>
                            </p:childTnLst>
                          </p:cTn>
                        </p:par>
                        <p:par>
                          <p:cTn id="948" fill="hold">
                            <p:stCondLst>
                              <p:cond delay="18100"/>
                            </p:stCondLst>
                            <p:childTnLst>
                              <p:par>
                                <p:cTn id="949" presetID="23" presetClass="entr" presetSubtype="16" fill="hold" nodeType="afterEffect">
                                  <p:stCondLst>
                                    <p:cond delay="0"/>
                                  </p:stCondLst>
                                  <p:childTnLst>
                                    <p:set>
                                      <p:cBhvr>
                                        <p:cTn id="950" dur="1" fill="hold">
                                          <p:stCondLst>
                                            <p:cond delay="0"/>
                                          </p:stCondLst>
                                        </p:cTn>
                                        <p:tgtEl>
                                          <p:spTgt spid="622">
                                            <p:txEl>
                                              <p:pRg st="2" end="2"/>
                                            </p:txEl>
                                          </p:spTgt>
                                        </p:tgtEl>
                                        <p:attrNameLst>
                                          <p:attrName>style.visibility</p:attrName>
                                        </p:attrNameLst>
                                      </p:cBhvr>
                                      <p:to>
                                        <p:strVal val="visible"/>
                                      </p:to>
                                    </p:set>
                                    <p:anim calcmode="lin" valueType="num">
                                      <p:cBhvr additive="base">
                                        <p:cTn id="951" dur="100"/>
                                        <p:tgtEl>
                                          <p:spTgt spid="622">
                                            <p:txEl>
                                              <p:pRg st="2" end="2"/>
                                            </p:txEl>
                                          </p:spTgt>
                                        </p:tgtEl>
                                        <p:attrNameLst>
                                          <p:attrName>ppt_w</p:attrName>
                                        </p:attrNameLst>
                                      </p:cBhvr>
                                      <p:tavLst>
                                        <p:tav tm="0">
                                          <p:val>
                                            <p:strVal val="0"/>
                                          </p:val>
                                        </p:tav>
                                        <p:tav tm="100000">
                                          <p:val>
                                            <p:strVal val="#ppt_w"/>
                                          </p:val>
                                        </p:tav>
                                      </p:tavLst>
                                    </p:anim>
                                    <p:anim calcmode="lin" valueType="num">
                                      <p:cBhvr additive="base">
                                        <p:cTn id="952" dur="100"/>
                                        <p:tgtEl>
                                          <p:spTgt spid="622">
                                            <p:txEl>
                                              <p:pRg st="2" end="2"/>
                                            </p:txEl>
                                          </p:spTgt>
                                        </p:tgtEl>
                                        <p:attrNameLst>
                                          <p:attrName>ppt_h</p:attrName>
                                        </p:attrNameLst>
                                      </p:cBhvr>
                                      <p:tavLst>
                                        <p:tav tm="0">
                                          <p:val>
                                            <p:strVal val="0"/>
                                          </p:val>
                                        </p:tav>
                                        <p:tav tm="100000">
                                          <p:val>
                                            <p:strVal val="#ppt_h"/>
                                          </p:val>
                                        </p:tav>
                                      </p:tavLst>
                                    </p:anim>
                                  </p:childTnLst>
                                </p:cTn>
                              </p:par>
                            </p:childTnLst>
                          </p:cTn>
                        </p:par>
                        <p:par>
                          <p:cTn id="953" fill="hold">
                            <p:stCondLst>
                              <p:cond delay="18200"/>
                            </p:stCondLst>
                            <p:childTnLst>
                              <p:par>
                                <p:cTn id="954" presetID="23" presetClass="entr" presetSubtype="16" fill="hold" nodeType="afterEffect">
                                  <p:stCondLst>
                                    <p:cond delay="0"/>
                                  </p:stCondLst>
                                  <p:childTnLst>
                                    <p:set>
                                      <p:cBhvr>
                                        <p:cTn id="955" dur="1" fill="hold">
                                          <p:stCondLst>
                                            <p:cond delay="0"/>
                                          </p:stCondLst>
                                        </p:cTn>
                                        <p:tgtEl>
                                          <p:spTgt spid="622">
                                            <p:txEl>
                                              <p:pRg st="3" end="3"/>
                                            </p:txEl>
                                          </p:spTgt>
                                        </p:tgtEl>
                                        <p:attrNameLst>
                                          <p:attrName>style.visibility</p:attrName>
                                        </p:attrNameLst>
                                      </p:cBhvr>
                                      <p:to>
                                        <p:strVal val="visible"/>
                                      </p:to>
                                    </p:set>
                                    <p:anim calcmode="lin" valueType="num">
                                      <p:cBhvr additive="base">
                                        <p:cTn id="956" dur="100"/>
                                        <p:tgtEl>
                                          <p:spTgt spid="622">
                                            <p:txEl>
                                              <p:pRg st="3" end="3"/>
                                            </p:txEl>
                                          </p:spTgt>
                                        </p:tgtEl>
                                        <p:attrNameLst>
                                          <p:attrName>ppt_w</p:attrName>
                                        </p:attrNameLst>
                                      </p:cBhvr>
                                      <p:tavLst>
                                        <p:tav tm="0">
                                          <p:val>
                                            <p:strVal val="0"/>
                                          </p:val>
                                        </p:tav>
                                        <p:tav tm="100000">
                                          <p:val>
                                            <p:strVal val="#ppt_w"/>
                                          </p:val>
                                        </p:tav>
                                      </p:tavLst>
                                    </p:anim>
                                    <p:anim calcmode="lin" valueType="num">
                                      <p:cBhvr additive="base">
                                        <p:cTn id="957" dur="100"/>
                                        <p:tgtEl>
                                          <p:spTgt spid="622">
                                            <p:txEl>
                                              <p:pRg st="3" end="3"/>
                                            </p:txEl>
                                          </p:spTgt>
                                        </p:tgtEl>
                                        <p:attrNameLst>
                                          <p:attrName>ppt_h</p:attrName>
                                        </p:attrNameLst>
                                      </p:cBhvr>
                                      <p:tavLst>
                                        <p:tav tm="0">
                                          <p:val>
                                            <p:strVal val="0"/>
                                          </p:val>
                                        </p:tav>
                                        <p:tav tm="100000">
                                          <p:val>
                                            <p:strVal val="#ppt_h"/>
                                          </p:val>
                                        </p:tav>
                                      </p:tavLst>
                                    </p:anim>
                                  </p:childTnLst>
                                </p:cTn>
                              </p:par>
                            </p:childTnLst>
                          </p:cTn>
                        </p:par>
                        <p:par>
                          <p:cTn id="958" fill="hold">
                            <p:stCondLst>
                              <p:cond delay="18300"/>
                            </p:stCondLst>
                            <p:childTnLst>
                              <p:par>
                                <p:cTn id="959" presetID="23" presetClass="entr" presetSubtype="16" fill="hold" nodeType="afterEffect">
                                  <p:stCondLst>
                                    <p:cond delay="0"/>
                                  </p:stCondLst>
                                  <p:childTnLst>
                                    <p:set>
                                      <p:cBhvr>
                                        <p:cTn id="960" dur="1" fill="hold">
                                          <p:stCondLst>
                                            <p:cond delay="0"/>
                                          </p:stCondLst>
                                        </p:cTn>
                                        <p:tgtEl>
                                          <p:spTgt spid="622">
                                            <p:txEl>
                                              <p:pRg st="4" end="4"/>
                                            </p:txEl>
                                          </p:spTgt>
                                        </p:tgtEl>
                                        <p:attrNameLst>
                                          <p:attrName>style.visibility</p:attrName>
                                        </p:attrNameLst>
                                      </p:cBhvr>
                                      <p:to>
                                        <p:strVal val="visible"/>
                                      </p:to>
                                    </p:set>
                                    <p:anim calcmode="lin" valueType="num">
                                      <p:cBhvr additive="base">
                                        <p:cTn id="961" dur="100"/>
                                        <p:tgtEl>
                                          <p:spTgt spid="622">
                                            <p:txEl>
                                              <p:pRg st="4" end="4"/>
                                            </p:txEl>
                                          </p:spTgt>
                                        </p:tgtEl>
                                        <p:attrNameLst>
                                          <p:attrName>ppt_w</p:attrName>
                                        </p:attrNameLst>
                                      </p:cBhvr>
                                      <p:tavLst>
                                        <p:tav tm="0">
                                          <p:val>
                                            <p:strVal val="0"/>
                                          </p:val>
                                        </p:tav>
                                        <p:tav tm="100000">
                                          <p:val>
                                            <p:strVal val="#ppt_w"/>
                                          </p:val>
                                        </p:tav>
                                      </p:tavLst>
                                    </p:anim>
                                    <p:anim calcmode="lin" valueType="num">
                                      <p:cBhvr additive="base">
                                        <p:cTn id="962" dur="100"/>
                                        <p:tgtEl>
                                          <p:spTgt spid="622">
                                            <p:txEl>
                                              <p:pRg st="4" end="4"/>
                                            </p:txEl>
                                          </p:spTgt>
                                        </p:tgtEl>
                                        <p:attrNameLst>
                                          <p:attrName>ppt_h</p:attrName>
                                        </p:attrNameLst>
                                      </p:cBhvr>
                                      <p:tavLst>
                                        <p:tav tm="0">
                                          <p:val>
                                            <p:strVal val="0"/>
                                          </p:val>
                                        </p:tav>
                                        <p:tav tm="100000">
                                          <p:val>
                                            <p:strVal val="#ppt_h"/>
                                          </p:val>
                                        </p:tav>
                                      </p:tavLst>
                                    </p:anim>
                                  </p:childTnLst>
                                </p:cTn>
                              </p:par>
                            </p:childTnLst>
                          </p:cTn>
                        </p:par>
                        <p:par>
                          <p:cTn id="963" fill="hold">
                            <p:stCondLst>
                              <p:cond delay="18400"/>
                            </p:stCondLst>
                            <p:childTnLst>
                              <p:par>
                                <p:cTn id="964" presetID="23" presetClass="entr" presetSubtype="16" fill="hold" nodeType="afterEffect">
                                  <p:stCondLst>
                                    <p:cond delay="0"/>
                                  </p:stCondLst>
                                  <p:childTnLst>
                                    <p:set>
                                      <p:cBhvr>
                                        <p:cTn id="965" dur="1" fill="hold">
                                          <p:stCondLst>
                                            <p:cond delay="0"/>
                                          </p:stCondLst>
                                        </p:cTn>
                                        <p:tgtEl>
                                          <p:spTgt spid="622">
                                            <p:txEl>
                                              <p:pRg st="5" end="5"/>
                                            </p:txEl>
                                          </p:spTgt>
                                        </p:tgtEl>
                                        <p:attrNameLst>
                                          <p:attrName>style.visibility</p:attrName>
                                        </p:attrNameLst>
                                      </p:cBhvr>
                                      <p:to>
                                        <p:strVal val="visible"/>
                                      </p:to>
                                    </p:set>
                                    <p:anim calcmode="lin" valueType="num">
                                      <p:cBhvr additive="base">
                                        <p:cTn id="966" dur="100"/>
                                        <p:tgtEl>
                                          <p:spTgt spid="622">
                                            <p:txEl>
                                              <p:pRg st="5" end="5"/>
                                            </p:txEl>
                                          </p:spTgt>
                                        </p:tgtEl>
                                        <p:attrNameLst>
                                          <p:attrName>ppt_w</p:attrName>
                                        </p:attrNameLst>
                                      </p:cBhvr>
                                      <p:tavLst>
                                        <p:tav tm="0">
                                          <p:val>
                                            <p:strVal val="0"/>
                                          </p:val>
                                        </p:tav>
                                        <p:tav tm="100000">
                                          <p:val>
                                            <p:strVal val="#ppt_w"/>
                                          </p:val>
                                        </p:tav>
                                      </p:tavLst>
                                    </p:anim>
                                    <p:anim calcmode="lin" valueType="num">
                                      <p:cBhvr additive="base">
                                        <p:cTn id="967" dur="100"/>
                                        <p:tgtEl>
                                          <p:spTgt spid="622">
                                            <p:txEl>
                                              <p:pRg st="5" end="5"/>
                                            </p:txEl>
                                          </p:spTgt>
                                        </p:tgtEl>
                                        <p:attrNameLst>
                                          <p:attrName>ppt_h</p:attrName>
                                        </p:attrNameLst>
                                      </p:cBhvr>
                                      <p:tavLst>
                                        <p:tav tm="0">
                                          <p:val>
                                            <p:strVal val="0"/>
                                          </p:val>
                                        </p:tav>
                                        <p:tav tm="100000">
                                          <p:val>
                                            <p:strVal val="#ppt_h"/>
                                          </p:val>
                                        </p:tav>
                                      </p:tavLst>
                                    </p:anim>
                                  </p:childTnLst>
                                </p:cTn>
                              </p:par>
                            </p:childTnLst>
                          </p:cTn>
                        </p:par>
                        <p:par>
                          <p:cTn id="968" fill="hold">
                            <p:stCondLst>
                              <p:cond delay="18500"/>
                            </p:stCondLst>
                            <p:childTnLst>
                              <p:par>
                                <p:cTn id="969" presetID="23" presetClass="entr" presetSubtype="16" fill="hold" nodeType="afterEffect">
                                  <p:stCondLst>
                                    <p:cond delay="0"/>
                                  </p:stCondLst>
                                  <p:childTnLst>
                                    <p:set>
                                      <p:cBhvr>
                                        <p:cTn id="970" dur="1" fill="hold">
                                          <p:stCondLst>
                                            <p:cond delay="0"/>
                                          </p:stCondLst>
                                        </p:cTn>
                                        <p:tgtEl>
                                          <p:spTgt spid="622">
                                            <p:txEl>
                                              <p:pRg st="6" end="6"/>
                                            </p:txEl>
                                          </p:spTgt>
                                        </p:tgtEl>
                                        <p:attrNameLst>
                                          <p:attrName>style.visibility</p:attrName>
                                        </p:attrNameLst>
                                      </p:cBhvr>
                                      <p:to>
                                        <p:strVal val="visible"/>
                                      </p:to>
                                    </p:set>
                                    <p:anim calcmode="lin" valueType="num">
                                      <p:cBhvr additive="base">
                                        <p:cTn id="971" dur="100"/>
                                        <p:tgtEl>
                                          <p:spTgt spid="622">
                                            <p:txEl>
                                              <p:pRg st="6" end="6"/>
                                            </p:txEl>
                                          </p:spTgt>
                                        </p:tgtEl>
                                        <p:attrNameLst>
                                          <p:attrName>ppt_w</p:attrName>
                                        </p:attrNameLst>
                                      </p:cBhvr>
                                      <p:tavLst>
                                        <p:tav tm="0">
                                          <p:val>
                                            <p:strVal val="0"/>
                                          </p:val>
                                        </p:tav>
                                        <p:tav tm="100000">
                                          <p:val>
                                            <p:strVal val="#ppt_w"/>
                                          </p:val>
                                        </p:tav>
                                      </p:tavLst>
                                    </p:anim>
                                    <p:anim calcmode="lin" valueType="num">
                                      <p:cBhvr additive="base">
                                        <p:cTn id="972" dur="100"/>
                                        <p:tgtEl>
                                          <p:spTgt spid="622">
                                            <p:txEl>
                                              <p:pRg st="6" end="6"/>
                                            </p:txEl>
                                          </p:spTgt>
                                        </p:tgtEl>
                                        <p:attrNameLst>
                                          <p:attrName>ppt_h</p:attrName>
                                        </p:attrNameLst>
                                      </p:cBhvr>
                                      <p:tavLst>
                                        <p:tav tm="0">
                                          <p:val>
                                            <p:strVal val="0"/>
                                          </p:val>
                                        </p:tav>
                                        <p:tav tm="100000">
                                          <p:val>
                                            <p:strVal val="#ppt_h"/>
                                          </p:val>
                                        </p:tav>
                                      </p:tavLst>
                                    </p:anim>
                                  </p:childTnLst>
                                </p:cTn>
                              </p:par>
                            </p:childTnLst>
                          </p:cTn>
                        </p:par>
                        <p:par>
                          <p:cTn id="973" fill="hold">
                            <p:stCondLst>
                              <p:cond delay="18600"/>
                            </p:stCondLst>
                            <p:childTnLst>
                              <p:par>
                                <p:cTn id="974" presetID="23" presetClass="entr" presetSubtype="16" fill="hold" nodeType="afterEffect">
                                  <p:stCondLst>
                                    <p:cond delay="0"/>
                                  </p:stCondLst>
                                  <p:childTnLst>
                                    <p:set>
                                      <p:cBhvr>
                                        <p:cTn id="975" dur="1" fill="hold">
                                          <p:stCondLst>
                                            <p:cond delay="0"/>
                                          </p:stCondLst>
                                        </p:cTn>
                                        <p:tgtEl>
                                          <p:spTgt spid="622">
                                            <p:txEl>
                                              <p:pRg st="7" end="7"/>
                                            </p:txEl>
                                          </p:spTgt>
                                        </p:tgtEl>
                                        <p:attrNameLst>
                                          <p:attrName>style.visibility</p:attrName>
                                        </p:attrNameLst>
                                      </p:cBhvr>
                                      <p:to>
                                        <p:strVal val="visible"/>
                                      </p:to>
                                    </p:set>
                                    <p:anim calcmode="lin" valueType="num">
                                      <p:cBhvr additive="base">
                                        <p:cTn id="976" dur="100"/>
                                        <p:tgtEl>
                                          <p:spTgt spid="622">
                                            <p:txEl>
                                              <p:pRg st="7" end="7"/>
                                            </p:txEl>
                                          </p:spTgt>
                                        </p:tgtEl>
                                        <p:attrNameLst>
                                          <p:attrName>ppt_w</p:attrName>
                                        </p:attrNameLst>
                                      </p:cBhvr>
                                      <p:tavLst>
                                        <p:tav tm="0">
                                          <p:val>
                                            <p:strVal val="0"/>
                                          </p:val>
                                        </p:tav>
                                        <p:tav tm="100000">
                                          <p:val>
                                            <p:strVal val="#ppt_w"/>
                                          </p:val>
                                        </p:tav>
                                      </p:tavLst>
                                    </p:anim>
                                    <p:anim calcmode="lin" valueType="num">
                                      <p:cBhvr additive="base">
                                        <p:cTn id="977" dur="100"/>
                                        <p:tgtEl>
                                          <p:spTgt spid="622">
                                            <p:txEl>
                                              <p:pRg st="7" end="7"/>
                                            </p:txEl>
                                          </p:spTgt>
                                        </p:tgtEl>
                                        <p:attrNameLst>
                                          <p:attrName>ppt_h</p:attrName>
                                        </p:attrNameLst>
                                      </p:cBhvr>
                                      <p:tavLst>
                                        <p:tav tm="0">
                                          <p:val>
                                            <p:strVal val="0"/>
                                          </p:val>
                                        </p:tav>
                                        <p:tav tm="100000">
                                          <p:val>
                                            <p:strVal val="#ppt_h"/>
                                          </p:val>
                                        </p:tav>
                                      </p:tavLst>
                                    </p:anim>
                                  </p:childTnLst>
                                </p:cTn>
                              </p:par>
                            </p:childTnLst>
                          </p:cTn>
                        </p:par>
                        <p:par>
                          <p:cTn id="978" fill="hold">
                            <p:stCondLst>
                              <p:cond delay="18700"/>
                            </p:stCondLst>
                            <p:childTnLst>
                              <p:par>
                                <p:cTn id="979" presetID="23" presetClass="entr" presetSubtype="16" fill="hold" nodeType="afterEffect">
                                  <p:stCondLst>
                                    <p:cond delay="0"/>
                                  </p:stCondLst>
                                  <p:childTnLst>
                                    <p:set>
                                      <p:cBhvr>
                                        <p:cTn id="980" dur="1" fill="hold">
                                          <p:stCondLst>
                                            <p:cond delay="0"/>
                                          </p:stCondLst>
                                        </p:cTn>
                                        <p:tgtEl>
                                          <p:spTgt spid="622">
                                            <p:txEl>
                                              <p:pRg st="8" end="8"/>
                                            </p:txEl>
                                          </p:spTgt>
                                        </p:tgtEl>
                                        <p:attrNameLst>
                                          <p:attrName>style.visibility</p:attrName>
                                        </p:attrNameLst>
                                      </p:cBhvr>
                                      <p:to>
                                        <p:strVal val="visible"/>
                                      </p:to>
                                    </p:set>
                                    <p:anim calcmode="lin" valueType="num">
                                      <p:cBhvr additive="base">
                                        <p:cTn id="981" dur="100"/>
                                        <p:tgtEl>
                                          <p:spTgt spid="622">
                                            <p:txEl>
                                              <p:pRg st="8" end="8"/>
                                            </p:txEl>
                                          </p:spTgt>
                                        </p:tgtEl>
                                        <p:attrNameLst>
                                          <p:attrName>ppt_w</p:attrName>
                                        </p:attrNameLst>
                                      </p:cBhvr>
                                      <p:tavLst>
                                        <p:tav tm="0">
                                          <p:val>
                                            <p:strVal val="0"/>
                                          </p:val>
                                        </p:tav>
                                        <p:tav tm="100000">
                                          <p:val>
                                            <p:strVal val="#ppt_w"/>
                                          </p:val>
                                        </p:tav>
                                      </p:tavLst>
                                    </p:anim>
                                    <p:anim calcmode="lin" valueType="num">
                                      <p:cBhvr additive="base">
                                        <p:cTn id="982" dur="100"/>
                                        <p:tgtEl>
                                          <p:spTgt spid="622">
                                            <p:txEl>
                                              <p:pRg st="8" end="8"/>
                                            </p:txEl>
                                          </p:spTgt>
                                        </p:tgtEl>
                                        <p:attrNameLst>
                                          <p:attrName>ppt_h</p:attrName>
                                        </p:attrNameLst>
                                      </p:cBhvr>
                                      <p:tavLst>
                                        <p:tav tm="0">
                                          <p:val>
                                            <p:strVal val="0"/>
                                          </p:val>
                                        </p:tav>
                                        <p:tav tm="100000">
                                          <p:val>
                                            <p:strVal val="#ppt_h"/>
                                          </p:val>
                                        </p:tav>
                                      </p:tavLst>
                                    </p:anim>
                                  </p:childTnLst>
                                </p:cTn>
                              </p:par>
                            </p:childTnLst>
                          </p:cTn>
                        </p:par>
                        <p:par>
                          <p:cTn id="983" fill="hold">
                            <p:stCondLst>
                              <p:cond delay="18800"/>
                            </p:stCondLst>
                            <p:childTnLst>
                              <p:par>
                                <p:cTn id="984" presetID="23" presetClass="entr" presetSubtype="16" fill="hold" nodeType="afterEffect">
                                  <p:stCondLst>
                                    <p:cond delay="0"/>
                                  </p:stCondLst>
                                  <p:childTnLst>
                                    <p:set>
                                      <p:cBhvr>
                                        <p:cTn id="985" dur="1" fill="hold">
                                          <p:stCondLst>
                                            <p:cond delay="0"/>
                                          </p:stCondLst>
                                        </p:cTn>
                                        <p:tgtEl>
                                          <p:spTgt spid="623">
                                            <p:txEl>
                                              <p:pRg st="0" end="0"/>
                                            </p:txEl>
                                          </p:spTgt>
                                        </p:tgtEl>
                                        <p:attrNameLst>
                                          <p:attrName>style.visibility</p:attrName>
                                        </p:attrNameLst>
                                      </p:cBhvr>
                                      <p:to>
                                        <p:strVal val="visible"/>
                                      </p:to>
                                    </p:set>
                                    <p:anim calcmode="lin" valueType="num">
                                      <p:cBhvr additive="base">
                                        <p:cTn id="986" dur="100"/>
                                        <p:tgtEl>
                                          <p:spTgt spid="623">
                                            <p:txEl>
                                              <p:pRg st="0" end="0"/>
                                            </p:txEl>
                                          </p:spTgt>
                                        </p:tgtEl>
                                        <p:attrNameLst>
                                          <p:attrName>ppt_w</p:attrName>
                                        </p:attrNameLst>
                                      </p:cBhvr>
                                      <p:tavLst>
                                        <p:tav tm="0">
                                          <p:val>
                                            <p:strVal val="0"/>
                                          </p:val>
                                        </p:tav>
                                        <p:tav tm="100000">
                                          <p:val>
                                            <p:strVal val="#ppt_w"/>
                                          </p:val>
                                        </p:tav>
                                      </p:tavLst>
                                    </p:anim>
                                    <p:anim calcmode="lin" valueType="num">
                                      <p:cBhvr additive="base">
                                        <p:cTn id="987" dur="100"/>
                                        <p:tgtEl>
                                          <p:spTgt spid="623">
                                            <p:txEl>
                                              <p:pRg st="0" end="0"/>
                                            </p:txEl>
                                          </p:spTgt>
                                        </p:tgtEl>
                                        <p:attrNameLst>
                                          <p:attrName>ppt_h</p:attrName>
                                        </p:attrNameLst>
                                      </p:cBhvr>
                                      <p:tavLst>
                                        <p:tav tm="0">
                                          <p:val>
                                            <p:strVal val="0"/>
                                          </p:val>
                                        </p:tav>
                                        <p:tav tm="100000">
                                          <p:val>
                                            <p:strVal val="#ppt_h"/>
                                          </p:val>
                                        </p:tav>
                                      </p:tavLst>
                                    </p:anim>
                                  </p:childTnLst>
                                </p:cTn>
                              </p:par>
                            </p:childTnLst>
                          </p:cTn>
                        </p:par>
                        <p:par>
                          <p:cTn id="988" fill="hold">
                            <p:stCondLst>
                              <p:cond delay="18900"/>
                            </p:stCondLst>
                            <p:childTnLst>
                              <p:par>
                                <p:cTn id="989" presetID="23" presetClass="entr" presetSubtype="16" fill="hold" nodeType="afterEffect">
                                  <p:stCondLst>
                                    <p:cond delay="0"/>
                                  </p:stCondLst>
                                  <p:childTnLst>
                                    <p:set>
                                      <p:cBhvr>
                                        <p:cTn id="990" dur="1" fill="hold">
                                          <p:stCondLst>
                                            <p:cond delay="0"/>
                                          </p:stCondLst>
                                        </p:cTn>
                                        <p:tgtEl>
                                          <p:spTgt spid="623">
                                            <p:txEl>
                                              <p:pRg st="1" end="1"/>
                                            </p:txEl>
                                          </p:spTgt>
                                        </p:tgtEl>
                                        <p:attrNameLst>
                                          <p:attrName>style.visibility</p:attrName>
                                        </p:attrNameLst>
                                      </p:cBhvr>
                                      <p:to>
                                        <p:strVal val="visible"/>
                                      </p:to>
                                    </p:set>
                                    <p:anim calcmode="lin" valueType="num">
                                      <p:cBhvr additive="base">
                                        <p:cTn id="991" dur="100"/>
                                        <p:tgtEl>
                                          <p:spTgt spid="623">
                                            <p:txEl>
                                              <p:pRg st="1" end="1"/>
                                            </p:txEl>
                                          </p:spTgt>
                                        </p:tgtEl>
                                        <p:attrNameLst>
                                          <p:attrName>ppt_w</p:attrName>
                                        </p:attrNameLst>
                                      </p:cBhvr>
                                      <p:tavLst>
                                        <p:tav tm="0">
                                          <p:val>
                                            <p:strVal val="0"/>
                                          </p:val>
                                        </p:tav>
                                        <p:tav tm="100000">
                                          <p:val>
                                            <p:strVal val="#ppt_w"/>
                                          </p:val>
                                        </p:tav>
                                      </p:tavLst>
                                    </p:anim>
                                    <p:anim calcmode="lin" valueType="num">
                                      <p:cBhvr additive="base">
                                        <p:cTn id="992" dur="100"/>
                                        <p:tgtEl>
                                          <p:spTgt spid="623">
                                            <p:txEl>
                                              <p:pRg st="1" end="1"/>
                                            </p:txEl>
                                          </p:spTgt>
                                        </p:tgtEl>
                                        <p:attrNameLst>
                                          <p:attrName>ppt_h</p:attrName>
                                        </p:attrNameLst>
                                      </p:cBhvr>
                                      <p:tavLst>
                                        <p:tav tm="0">
                                          <p:val>
                                            <p:strVal val="0"/>
                                          </p:val>
                                        </p:tav>
                                        <p:tav tm="100000">
                                          <p:val>
                                            <p:strVal val="#ppt_h"/>
                                          </p:val>
                                        </p:tav>
                                      </p:tavLst>
                                    </p:anim>
                                  </p:childTnLst>
                                </p:cTn>
                              </p:par>
                            </p:childTnLst>
                          </p:cTn>
                        </p:par>
                        <p:par>
                          <p:cTn id="993" fill="hold">
                            <p:stCondLst>
                              <p:cond delay="19000"/>
                            </p:stCondLst>
                            <p:childTnLst>
                              <p:par>
                                <p:cTn id="994" presetID="23" presetClass="entr" presetSubtype="16" fill="hold" nodeType="afterEffect">
                                  <p:stCondLst>
                                    <p:cond delay="0"/>
                                  </p:stCondLst>
                                  <p:childTnLst>
                                    <p:set>
                                      <p:cBhvr>
                                        <p:cTn id="995" dur="1" fill="hold">
                                          <p:stCondLst>
                                            <p:cond delay="0"/>
                                          </p:stCondLst>
                                        </p:cTn>
                                        <p:tgtEl>
                                          <p:spTgt spid="623">
                                            <p:txEl>
                                              <p:pRg st="2" end="2"/>
                                            </p:txEl>
                                          </p:spTgt>
                                        </p:tgtEl>
                                        <p:attrNameLst>
                                          <p:attrName>style.visibility</p:attrName>
                                        </p:attrNameLst>
                                      </p:cBhvr>
                                      <p:to>
                                        <p:strVal val="visible"/>
                                      </p:to>
                                    </p:set>
                                    <p:anim calcmode="lin" valueType="num">
                                      <p:cBhvr additive="base">
                                        <p:cTn id="996" dur="100"/>
                                        <p:tgtEl>
                                          <p:spTgt spid="623">
                                            <p:txEl>
                                              <p:pRg st="2" end="2"/>
                                            </p:txEl>
                                          </p:spTgt>
                                        </p:tgtEl>
                                        <p:attrNameLst>
                                          <p:attrName>ppt_w</p:attrName>
                                        </p:attrNameLst>
                                      </p:cBhvr>
                                      <p:tavLst>
                                        <p:tav tm="0">
                                          <p:val>
                                            <p:strVal val="0"/>
                                          </p:val>
                                        </p:tav>
                                        <p:tav tm="100000">
                                          <p:val>
                                            <p:strVal val="#ppt_w"/>
                                          </p:val>
                                        </p:tav>
                                      </p:tavLst>
                                    </p:anim>
                                    <p:anim calcmode="lin" valueType="num">
                                      <p:cBhvr additive="base">
                                        <p:cTn id="997" dur="100"/>
                                        <p:tgtEl>
                                          <p:spTgt spid="623">
                                            <p:txEl>
                                              <p:pRg st="2" end="2"/>
                                            </p:txEl>
                                          </p:spTgt>
                                        </p:tgtEl>
                                        <p:attrNameLst>
                                          <p:attrName>ppt_h</p:attrName>
                                        </p:attrNameLst>
                                      </p:cBhvr>
                                      <p:tavLst>
                                        <p:tav tm="0">
                                          <p:val>
                                            <p:strVal val="0"/>
                                          </p:val>
                                        </p:tav>
                                        <p:tav tm="100000">
                                          <p:val>
                                            <p:strVal val="#ppt_h"/>
                                          </p:val>
                                        </p:tav>
                                      </p:tavLst>
                                    </p:anim>
                                  </p:childTnLst>
                                </p:cTn>
                              </p:par>
                            </p:childTnLst>
                          </p:cTn>
                        </p:par>
                        <p:par>
                          <p:cTn id="998" fill="hold">
                            <p:stCondLst>
                              <p:cond delay="19100"/>
                            </p:stCondLst>
                            <p:childTnLst>
                              <p:par>
                                <p:cTn id="999" presetID="23" presetClass="entr" presetSubtype="16" fill="hold" nodeType="afterEffect">
                                  <p:stCondLst>
                                    <p:cond delay="0"/>
                                  </p:stCondLst>
                                  <p:childTnLst>
                                    <p:set>
                                      <p:cBhvr>
                                        <p:cTn id="1000" dur="1" fill="hold">
                                          <p:stCondLst>
                                            <p:cond delay="0"/>
                                          </p:stCondLst>
                                        </p:cTn>
                                        <p:tgtEl>
                                          <p:spTgt spid="623">
                                            <p:txEl>
                                              <p:pRg st="3" end="3"/>
                                            </p:txEl>
                                          </p:spTgt>
                                        </p:tgtEl>
                                        <p:attrNameLst>
                                          <p:attrName>style.visibility</p:attrName>
                                        </p:attrNameLst>
                                      </p:cBhvr>
                                      <p:to>
                                        <p:strVal val="visible"/>
                                      </p:to>
                                    </p:set>
                                    <p:anim calcmode="lin" valueType="num">
                                      <p:cBhvr additive="base">
                                        <p:cTn id="1001" dur="100"/>
                                        <p:tgtEl>
                                          <p:spTgt spid="623">
                                            <p:txEl>
                                              <p:pRg st="3" end="3"/>
                                            </p:txEl>
                                          </p:spTgt>
                                        </p:tgtEl>
                                        <p:attrNameLst>
                                          <p:attrName>ppt_w</p:attrName>
                                        </p:attrNameLst>
                                      </p:cBhvr>
                                      <p:tavLst>
                                        <p:tav tm="0">
                                          <p:val>
                                            <p:strVal val="0"/>
                                          </p:val>
                                        </p:tav>
                                        <p:tav tm="100000">
                                          <p:val>
                                            <p:strVal val="#ppt_w"/>
                                          </p:val>
                                        </p:tav>
                                      </p:tavLst>
                                    </p:anim>
                                    <p:anim calcmode="lin" valueType="num">
                                      <p:cBhvr additive="base">
                                        <p:cTn id="1002" dur="100"/>
                                        <p:tgtEl>
                                          <p:spTgt spid="623">
                                            <p:txEl>
                                              <p:pRg st="3" end="3"/>
                                            </p:txEl>
                                          </p:spTgt>
                                        </p:tgtEl>
                                        <p:attrNameLst>
                                          <p:attrName>ppt_h</p:attrName>
                                        </p:attrNameLst>
                                      </p:cBhvr>
                                      <p:tavLst>
                                        <p:tav tm="0">
                                          <p:val>
                                            <p:strVal val="0"/>
                                          </p:val>
                                        </p:tav>
                                        <p:tav tm="100000">
                                          <p:val>
                                            <p:strVal val="#ppt_h"/>
                                          </p:val>
                                        </p:tav>
                                      </p:tavLst>
                                    </p:anim>
                                  </p:childTnLst>
                                </p:cTn>
                              </p:par>
                            </p:childTnLst>
                          </p:cTn>
                        </p:par>
                        <p:par>
                          <p:cTn id="1003" fill="hold">
                            <p:stCondLst>
                              <p:cond delay="19200"/>
                            </p:stCondLst>
                            <p:childTnLst>
                              <p:par>
                                <p:cTn id="1004" presetID="23" presetClass="entr" presetSubtype="16" fill="hold" nodeType="afterEffect">
                                  <p:stCondLst>
                                    <p:cond delay="0"/>
                                  </p:stCondLst>
                                  <p:childTnLst>
                                    <p:set>
                                      <p:cBhvr>
                                        <p:cTn id="1005" dur="1" fill="hold">
                                          <p:stCondLst>
                                            <p:cond delay="0"/>
                                          </p:stCondLst>
                                        </p:cTn>
                                        <p:tgtEl>
                                          <p:spTgt spid="623">
                                            <p:txEl>
                                              <p:pRg st="4" end="4"/>
                                            </p:txEl>
                                          </p:spTgt>
                                        </p:tgtEl>
                                        <p:attrNameLst>
                                          <p:attrName>style.visibility</p:attrName>
                                        </p:attrNameLst>
                                      </p:cBhvr>
                                      <p:to>
                                        <p:strVal val="visible"/>
                                      </p:to>
                                    </p:set>
                                    <p:anim calcmode="lin" valueType="num">
                                      <p:cBhvr additive="base">
                                        <p:cTn id="1006" dur="100"/>
                                        <p:tgtEl>
                                          <p:spTgt spid="623">
                                            <p:txEl>
                                              <p:pRg st="4" end="4"/>
                                            </p:txEl>
                                          </p:spTgt>
                                        </p:tgtEl>
                                        <p:attrNameLst>
                                          <p:attrName>ppt_w</p:attrName>
                                        </p:attrNameLst>
                                      </p:cBhvr>
                                      <p:tavLst>
                                        <p:tav tm="0">
                                          <p:val>
                                            <p:strVal val="0"/>
                                          </p:val>
                                        </p:tav>
                                        <p:tav tm="100000">
                                          <p:val>
                                            <p:strVal val="#ppt_w"/>
                                          </p:val>
                                        </p:tav>
                                      </p:tavLst>
                                    </p:anim>
                                    <p:anim calcmode="lin" valueType="num">
                                      <p:cBhvr additive="base">
                                        <p:cTn id="1007" dur="100"/>
                                        <p:tgtEl>
                                          <p:spTgt spid="623">
                                            <p:txEl>
                                              <p:pRg st="4" end="4"/>
                                            </p:txEl>
                                          </p:spTgt>
                                        </p:tgtEl>
                                        <p:attrNameLst>
                                          <p:attrName>ppt_h</p:attrName>
                                        </p:attrNameLst>
                                      </p:cBhvr>
                                      <p:tavLst>
                                        <p:tav tm="0">
                                          <p:val>
                                            <p:strVal val="0"/>
                                          </p:val>
                                        </p:tav>
                                        <p:tav tm="100000">
                                          <p:val>
                                            <p:strVal val="#ppt_h"/>
                                          </p:val>
                                        </p:tav>
                                      </p:tavLst>
                                    </p:anim>
                                  </p:childTnLst>
                                </p:cTn>
                              </p:par>
                            </p:childTnLst>
                          </p:cTn>
                        </p:par>
                        <p:par>
                          <p:cTn id="1008" fill="hold">
                            <p:stCondLst>
                              <p:cond delay="19300"/>
                            </p:stCondLst>
                            <p:childTnLst>
                              <p:par>
                                <p:cTn id="1009" presetID="23" presetClass="entr" presetSubtype="16" fill="hold" nodeType="afterEffect">
                                  <p:stCondLst>
                                    <p:cond delay="0"/>
                                  </p:stCondLst>
                                  <p:childTnLst>
                                    <p:set>
                                      <p:cBhvr>
                                        <p:cTn id="1010" dur="1" fill="hold">
                                          <p:stCondLst>
                                            <p:cond delay="0"/>
                                          </p:stCondLst>
                                        </p:cTn>
                                        <p:tgtEl>
                                          <p:spTgt spid="623">
                                            <p:txEl>
                                              <p:pRg st="5" end="5"/>
                                            </p:txEl>
                                          </p:spTgt>
                                        </p:tgtEl>
                                        <p:attrNameLst>
                                          <p:attrName>style.visibility</p:attrName>
                                        </p:attrNameLst>
                                      </p:cBhvr>
                                      <p:to>
                                        <p:strVal val="visible"/>
                                      </p:to>
                                    </p:set>
                                    <p:anim calcmode="lin" valueType="num">
                                      <p:cBhvr additive="base">
                                        <p:cTn id="1011" dur="100"/>
                                        <p:tgtEl>
                                          <p:spTgt spid="623">
                                            <p:txEl>
                                              <p:pRg st="5" end="5"/>
                                            </p:txEl>
                                          </p:spTgt>
                                        </p:tgtEl>
                                        <p:attrNameLst>
                                          <p:attrName>ppt_w</p:attrName>
                                        </p:attrNameLst>
                                      </p:cBhvr>
                                      <p:tavLst>
                                        <p:tav tm="0">
                                          <p:val>
                                            <p:strVal val="0"/>
                                          </p:val>
                                        </p:tav>
                                        <p:tav tm="100000">
                                          <p:val>
                                            <p:strVal val="#ppt_w"/>
                                          </p:val>
                                        </p:tav>
                                      </p:tavLst>
                                    </p:anim>
                                    <p:anim calcmode="lin" valueType="num">
                                      <p:cBhvr additive="base">
                                        <p:cTn id="1012" dur="100"/>
                                        <p:tgtEl>
                                          <p:spTgt spid="623">
                                            <p:txEl>
                                              <p:pRg st="5" end="5"/>
                                            </p:txEl>
                                          </p:spTgt>
                                        </p:tgtEl>
                                        <p:attrNameLst>
                                          <p:attrName>ppt_h</p:attrName>
                                        </p:attrNameLst>
                                      </p:cBhvr>
                                      <p:tavLst>
                                        <p:tav tm="0">
                                          <p:val>
                                            <p:strVal val="0"/>
                                          </p:val>
                                        </p:tav>
                                        <p:tav tm="100000">
                                          <p:val>
                                            <p:strVal val="#ppt_h"/>
                                          </p:val>
                                        </p:tav>
                                      </p:tavLst>
                                    </p:anim>
                                  </p:childTnLst>
                                </p:cTn>
                              </p:par>
                            </p:childTnLst>
                          </p:cTn>
                        </p:par>
                        <p:par>
                          <p:cTn id="1013" fill="hold">
                            <p:stCondLst>
                              <p:cond delay="19400"/>
                            </p:stCondLst>
                            <p:childTnLst>
                              <p:par>
                                <p:cTn id="1014" presetID="23" presetClass="entr" presetSubtype="16" fill="hold" nodeType="afterEffect">
                                  <p:stCondLst>
                                    <p:cond delay="0"/>
                                  </p:stCondLst>
                                  <p:childTnLst>
                                    <p:set>
                                      <p:cBhvr>
                                        <p:cTn id="1015" dur="1" fill="hold">
                                          <p:stCondLst>
                                            <p:cond delay="0"/>
                                          </p:stCondLst>
                                        </p:cTn>
                                        <p:tgtEl>
                                          <p:spTgt spid="623">
                                            <p:txEl>
                                              <p:pRg st="6" end="6"/>
                                            </p:txEl>
                                          </p:spTgt>
                                        </p:tgtEl>
                                        <p:attrNameLst>
                                          <p:attrName>style.visibility</p:attrName>
                                        </p:attrNameLst>
                                      </p:cBhvr>
                                      <p:to>
                                        <p:strVal val="visible"/>
                                      </p:to>
                                    </p:set>
                                    <p:anim calcmode="lin" valueType="num">
                                      <p:cBhvr additive="base">
                                        <p:cTn id="1016" dur="100"/>
                                        <p:tgtEl>
                                          <p:spTgt spid="623">
                                            <p:txEl>
                                              <p:pRg st="6" end="6"/>
                                            </p:txEl>
                                          </p:spTgt>
                                        </p:tgtEl>
                                        <p:attrNameLst>
                                          <p:attrName>ppt_w</p:attrName>
                                        </p:attrNameLst>
                                      </p:cBhvr>
                                      <p:tavLst>
                                        <p:tav tm="0">
                                          <p:val>
                                            <p:strVal val="0"/>
                                          </p:val>
                                        </p:tav>
                                        <p:tav tm="100000">
                                          <p:val>
                                            <p:strVal val="#ppt_w"/>
                                          </p:val>
                                        </p:tav>
                                      </p:tavLst>
                                    </p:anim>
                                    <p:anim calcmode="lin" valueType="num">
                                      <p:cBhvr additive="base">
                                        <p:cTn id="1017" dur="100"/>
                                        <p:tgtEl>
                                          <p:spTgt spid="623">
                                            <p:txEl>
                                              <p:pRg st="6" end="6"/>
                                            </p:txEl>
                                          </p:spTgt>
                                        </p:tgtEl>
                                        <p:attrNameLst>
                                          <p:attrName>ppt_h</p:attrName>
                                        </p:attrNameLst>
                                      </p:cBhvr>
                                      <p:tavLst>
                                        <p:tav tm="0">
                                          <p:val>
                                            <p:strVal val="0"/>
                                          </p:val>
                                        </p:tav>
                                        <p:tav tm="100000">
                                          <p:val>
                                            <p:strVal val="#ppt_h"/>
                                          </p:val>
                                        </p:tav>
                                      </p:tavLst>
                                    </p:anim>
                                  </p:childTnLst>
                                </p:cTn>
                              </p:par>
                            </p:childTnLst>
                          </p:cTn>
                        </p:par>
                        <p:par>
                          <p:cTn id="1018" fill="hold">
                            <p:stCondLst>
                              <p:cond delay="19500"/>
                            </p:stCondLst>
                            <p:childTnLst>
                              <p:par>
                                <p:cTn id="1019" presetID="23" presetClass="entr" presetSubtype="16" fill="hold" nodeType="afterEffect">
                                  <p:stCondLst>
                                    <p:cond delay="0"/>
                                  </p:stCondLst>
                                  <p:childTnLst>
                                    <p:set>
                                      <p:cBhvr>
                                        <p:cTn id="1020" dur="1" fill="hold">
                                          <p:stCondLst>
                                            <p:cond delay="0"/>
                                          </p:stCondLst>
                                        </p:cTn>
                                        <p:tgtEl>
                                          <p:spTgt spid="623">
                                            <p:txEl>
                                              <p:pRg st="7" end="7"/>
                                            </p:txEl>
                                          </p:spTgt>
                                        </p:tgtEl>
                                        <p:attrNameLst>
                                          <p:attrName>style.visibility</p:attrName>
                                        </p:attrNameLst>
                                      </p:cBhvr>
                                      <p:to>
                                        <p:strVal val="visible"/>
                                      </p:to>
                                    </p:set>
                                    <p:anim calcmode="lin" valueType="num">
                                      <p:cBhvr additive="base">
                                        <p:cTn id="1021" dur="100"/>
                                        <p:tgtEl>
                                          <p:spTgt spid="623">
                                            <p:txEl>
                                              <p:pRg st="7" end="7"/>
                                            </p:txEl>
                                          </p:spTgt>
                                        </p:tgtEl>
                                        <p:attrNameLst>
                                          <p:attrName>ppt_w</p:attrName>
                                        </p:attrNameLst>
                                      </p:cBhvr>
                                      <p:tavLst>
                                        <p:tav tm="0">
                                          <p:val>
                                            <p:strVal val="0"/>
                                          </p:val>
                                        </p:tav>
                                        <p:tav tm="100000">
                                          <p:val>
                                            <p:strVal val="#ppt_w"/>
                                          </p:val>
                                        </p:tav>
                                      </p:tavLst>
                                    </p:anim>
                                    <p:anim calcmode="lin" valueType="num">
                                      <p:cBhvr additive="base">
                                        <p:cTn id="1022" dur="100"/>
                                        <p:tgtEl>
                                          <p:spTgt spid="623">
                                            <p:txEl>
                                              <p:pRg st="7" end="7"/>
                                            </p:txEl>
                                          </p:spTgt>
                                        </p:tgtEl>
                                        <p:attrNameLst>
                                          <p:attrName>ppt_h</p:attrName>
                                        </p:attrNameLst>
                                      </p:cBhvr>
                                      <p:tavLst>
                                        <p:tav tm="0">
                                          <p:val>
                                            <p:strVal val="0"/>
                                          </p:val>
                                        </p:tav>
                                        <p:tav tm="100000">
                                          <p:val>
                                            <p:strVal val="#ppt_h"/>
                                          </p:val>
                                        </p:tav>
                                      </p:tavLst>
                                    </p:anim>
                                  </p:childTnLst>
                                </p:cTn>
                              </p:par>
                            </p:childTnLst>
                          </p:cTn>
                        </p:par>
                        <p:par>
                          <p:cTn id="1023" fill="hold">
                            <p:stCondLst>
                              <p:cond delay="19600"/>
                            </p:stCondLst>
                            <p:childTnLst>
                              <p:par>
                                <p:cTn id="1024" presetID="23" presetClass="entr" presetSubtype="16" fill="hold" nodeType="afterEffect">
                                  <p:stCondLst>
                                    <p:cond delay="0"/>
                                  </p:stCondLst>
                                  <p:childTnLst>
                                    <p:set>
                                      <p:cBhvr>
                                        <p:cTn id="1025" dur="1" fill="hold">
                                          <p:stCondLst>
                                            <p:cond delay="0"/>
                                          </p:stCondLst>
                                        </p:cTn>
                                        <p:tgtEl>
                                          <p:spTgt spid="623">
                                            <p:txEl>
                                              <p:pRg st="8" end="8"/>
                                            </p:txEl>
                                          </p:spTgt>
                                        </p:tgtEl>
                                        <p:attrNameLst>
                                          <p:attrName>style.visibility</p:attrName>
                                        </p:attrNameLst>
                                      </p:cBhvr>
                                      <p:to>
                                        <p:strVal val="visible"/>
                                      </p:to>
                                    </p:set>
                                    <p:anim calcmode="lin" valueType="num">
                                      <p:cBhvr additive="base">
                                        <p:cTn id="1026" dur="100"/>
                                        <p:tgtEl>
                                          <p:spTgt spid="623">
                                            <p:txEl>
                                              <p:pRg st="8" end="8"/>
                                            </p:txEl>
                                          </p:spTgt>
                                        </p:tgtEl>
                                        <p:attrNameLst>
                                          <p:attrName>ppt_w</p:attrName>
                                        </p:attrNameLst>
                                      </p:cBhvr>
                                      <p:tavLst>
                                        <p:tav tm="0">
                                          <p:val>
                                            <p:strVal val="0"/>
                                          </p:val>
                                        </p:tav>
                                        <p:tav tm="100000">
                                          <p:val>
                                            <p:strVal val="#ppt_w"/>
                                          </p:val>
                                        </p:tav>
                                      </p:tavLst>
                                    </p:anim>
                                    <p:anim calcmode="lin" valueType="num">
                                      <p:cBhvr additive="base">
                                        <p:cTn id="1027" dur="100"/>
                                        <p:tgtEl>
                                          <p:spTgt spid="623">
                                            <p:txEl>
                                              <p:pRg st="8" end="8"/>
                                            </p:txEl>
                                          </p:spTgt>
                                        </p:tgtEl>
                                        <p:attrNameLst>
                                          <p:attrName>ppt_h</p:attrName>
                                        </p:attrNameLst>
                                      </p:cBhvr>
                                      <p:tavLst>
                                        <p:tav tm="0">
                                          <p:val>
                                            <p:strVal val="0"/>
                                          </p:val>
                                        </p:tav>
                                        <p:tav tm="100000">
                                          <p:val>
                                            <p:strVal val="#ppt_h"/>
                                          </p:val>
                                        </p:tav>
                                      </p:tavLst>
                                    </p:anim>
                                  </p:childTnLst>
                                </p:cTn>
                              </p:par>
                            </p:childTnLst>
                          </p:cTn>
                        </p:par>
                      </p:childTnLst>
                    </p:cTn>
                  </p:par>
                  <p:par>
                    <p:cTn id="1028" fill="hold">
                      <p:stCondLst>
                        <p:cond delay="indefinite"/>
                      </p:stCondLst>
                      <p:childTnLst>
                        <p:par>
                          <p:cTn id="1029" fill="hold">
                            <p:stCondLst>
                              <p:cond delay="0"/>
                            </p:stCondLst>
                            <p:childTnLst>
                              <p:par>
                                <p:cTn id="1030" presetID="23" presetClass="entr" presetSubtype="16" fill="hold" nodeType="clickEffect">
                                  <p:stCondLst>
                                    <p:cond delay="0"/>
                                  </p:stCondLst>
                                  <p:childTnLst>
                                    <p:set>
                                      <p:cBhvr>
                                        <p:cTn id="1031" dur="1" fill="hold">
                                          <p:stCondLst>
                                            <p:cond delay="0"/>
                                          </p:stCondLst>
                                        </p:cTn>
                                        <p:tgtEl>
                                          <p:spTgt spid="625">
                                            <p:txEl>
                                              <p:pRg st="0" end="0"/>
                                            </p:txEl>
                                          </p:spTgt>
                                        </p:tgtEl>
                                        <p:attrNameLst>
                                          <p:attrName>style.visibility</p:attrName>
                                        </p:attrNameLst>
                                      </p:cBhvr>
                                      <p:to>
                                        <p:strVal val="visible"/>
                                      </p:to>
                                    </p:set>
                                    <p:anim calcmode="lin" valueType="num">
                                      <p:cBhvr additive="base">
                                        <p:cTn id="1032" dur="100"/>
                                        <p:tgtEl>
                                          <p:spTgt spid="625">
                                            <p:txEl>
                                              <p:pRg st="0" end="0"/>
                                            </p:txEl>
                                          </p:spTgt>
                                        </p:tgtEl>
                                        <p:attrNameLst>
                                          <p:attrName>ppt_w</p:attrName>
                                        </p:attrNameLst>
                                      </p:cBhvr>
                                      <p:tavLst>
                                        <p:tav tm="0">
                                          <p:val>
                                            <p:strVal val="0"/>
                                          </p:val>
                                        </p:tav>
                                        <p:tav tm="100000">
                                          <p:val>
                                            <p:strVal val="#ppt_w"/>
                                          </p:val>
                                        </p:tav>
                                      </p:tavLst>
                                    </p:anim>
                                    <p:anim calcmode="lin" valueType="num">
                                      <p:cBhvr additive="base">
                                        <p:cTn id="1033" dur="100"/>
                                        <p:tgtEl>
                                          <p:spTgt spid="625">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034" fill="hold">
                      <p:stCondLst>
                        <p:cond delay="indefinite"/>
                      </p:stCondLst>
                      <p:childTnLst>
                        <p:par>
                          <p:cTn id="1035" fill="hold">
                            <p:stCondLst>
                              <p:cond delay="0"/>
                            </p:stCondLst>
                            <p:childTnLst>
                              <p:par>
                                <p:cTn id="1036" presetID="23" presetClass="entr" presetSubtype="16" fill="hold" nodeType="clickEffect">
                                  <p:stCondLst>
                                    <p:cond delay="0"/>
                                  </p:stCondLst>
                                  <p:childTnLst>
                                    <p:set>
                                      <p:cBhvr>
                                        <p:cTn id="1037" dur="1" fill="hold">
                                          <p:stCondLst>
                                            <p:cond delay="0"/>
                                          </p:stCondLst>
                                        </p:cTn>
                                        <p:tgtEl>
                                          <p:spTgt spid="625">
                                            <p:txEl>
                                              <p:pRg st="1" end="1"/>
                                            </p:txEl>
                                          </p:spTgt>
                                        </p:tgtEl>
                                        <p:attrNameLst>
                                          <p:attrName>style.visibility</p:attrName>
                                        </p:attrNameLst>
                                      </p:cBhvr>
                                      <p:to>
                                        <p:strVal val="visible"/>
                                      </p:to>
                                    </p:set>
                                    <p:anim calcmode="lin" valueType="num">
                                      <p:cBhvr additive="base">
                                        <p:cTn id="1038" dur="100"/>
                                        <p:tgtEl>
                                          <p:spTgt spid="625">
                                            <p:txEl>
                                              <p:pRg st="1" end="1"/>
                                            </p:txEl>
                                          </p:spTgt>
                                        </p:tgtEl>
                                        <p:attrNameLst>
                                          <p:attrName>ppt_w</p:attrName>
                                        </p:attrNameLst>
                                      </p:cBhvr>
                                      <p:tavLst>
                                        <p:tav tm="0">
                                          <p:val>
                                            <p:strVal val="0"/>
                                          </p:val>
                                        </p:tav>
                                        <p:tav tm="100000">
                                          <p:val>
                                            <p:strVal val="#ppt_w"/>
                                          </p:val>
                                        </p:tav>
                                      </p:tavLst>
                                    </p:anim>
                                    <p:anim calcmode="lin" valueType="num">
                                      <p:cBhvr additive="base">
                                        <p:cTn id="1039" dur="100"/>
                                        <p:tgtEl>
                                          <p:spTgt spid="625">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040" fill="hold">
                      <p:stCondLst>
                        <p:cond delay="indefinite"/>
                      </p:stCondLst>
                      <p:childTnLst>
                        <p:par>
                          <p:cTn id="1041" fill="hold">
                            <p:stCondLst>
                              <p:cond delay="0"/>
                            </p:stCondLst>
                            <p:childTnLst>
                              <p:par>
                                <p:cTn id="1042" presetID="23" presetClass="entr" presetSubtype="16" fill="hold" nodeType="clickEffect">
                                  <p:stCondLst>
                                    <p:cond delay="0"/>
                                  </p:stCondLst>
                                  <p:childTnLst>
                                    <p:set>
                                      <p:cBhvr>
                                        <p:cTn id="1043" dur="1" fill="hold">
                                          <p:stCondLst>
                                            <p:cond delay="0"/>
                                          </p:stCondLst>
                                        </p:cTn>
                                        <p:tgtEl>
                                          <p:spTgt spid="625">
                                            <p:txEl>
                                              <p:pRg st="2" end="2"/>
                                            </p:txEl>
                                          </p:spTgt>
                                        </p:tgtEl>
                                        <p:attrNameLst>
                                          <p:attrName>style.visibility</p:attrName>
                                        </p:attrNameLst>
                                      </p:cBhvr>
                                      <p:to>
                                        <p:strVal val="visible"/>
                                      </p:to>
                                    </p:set>
                                    <p:anim calcmode="lin" valueType="num">
                                      <p:cBhvr additive="base">
                                        <p:cTn id="1044" dur="100"/>
                                        <p:tgtEl>
                                          <p:spTgt spid="625">
                                            <p:txEl>
                                              <p:pRg st="2" end="2"/>
                                            </p:txEl>
                                          </p:spTgt>
                                        </p:tgtEl>
                                        <p:attrNameLst>
                                          <p:attrName>ppt_w</p:attrName>
                                        </p:attrNameLst>
                                      </p:cBhvr>
                                      <p:tavLst>
                                        <p:tav tm="0">
                                          <p:val>
                                            <p:strVal val="0"/>
                                          </p:val>
                                        </p:tav>
                                        <p:tav tm="100000">
                                          <p:val>
                                            <p:strVal val="#ppt_w"/>
                                          </p:val>
                                        </p:tav>
                                      </p:tavLst>
                                    </p:anim>
                                    <p:anim calcmode="lin" valueType="num">
                                      <p:cBhvr additive="base">
                                        <p:cTn id="1045" dur="100"/>
                                        <p:tgtEl>
                                          <p:spTgt spid="625">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1046" fill="hold">
                      <p:stCondLst>
                        <p:cond delay="indefinite"/>
                      </p:stCondLst>
                      <p:childTnLst>
                        <p:par>
                          <p:cTn id="1047" fill="hold">
                            <p:stCondLst>
                              <p:cond delay="0"/>
                            </p:stCondLst>
                            <p:childTnLst>
                              <p:par>
                                <p:cTn id="1048" presetID="23" presetClass="entr" presetSubtype="16" fill="hold" nodeType="clickEffect">
                                  <p:stCondLst>
                                    <p:cond delay="0"/>
                                  </p:stCondLst>
                                  <p:childTnLst>
                                    <p:set>
                                      <p:cBhvr>
                                        <p:cTn id="1049" dur="1" fill="hold">
                                          <p:stCondLst>
                                            <p:cond delay="0"/>
                                          </p:stCondLst>
                                        </p:cTn>
                                        <p:tgtEl>
                                          <p:spTgt spid="625">
                                            <p:txEl>
                                              <p:pRg st="3" end="3"/>
                                            </p:txEl>
                                          </p:spTgt>
                                        </p:tgtEl>
                                        <p:attrNameLst>
                                          <p:attrName>style.visibility</p:attrName>
                                        </p:attrNameLst>
                                      </p:cBhvr>
                                      <p:to>
                                        <p:strVal val="visible"/>
                                      </p:to>
                                    </p:set>
                                    <p:anim calcmode="lin" valueType="num">
                                      <p:cBhvr additive="base">
                                        <p:cTn id="1050" dur="100"/>
                                        <p:tgtEl>
                                          <p:spTgt spid="625">
                                            <p:txEl>
                                              <p:pRg st="3" end="3"/>
                                            </p:txEl>
                                          </p:spTgt>
                                        </p:tgtEl>
                                        <p:attrNameLst>
                                          <p:attrName>ppt_w</p:attrName>
                                        </p:attrNameLst>
                                      </p:cBhvr>
                                      <p:tavLst>
                                        <p:tav tm="0">
                                          <p:val>
                                            <p:strVal val="0"/>
                                          </p:val>
                                        </p:tav>
                                        <p:tav tm="100000">
                                          <p:val>
                                            <p:strVal val="#ppt_w"/>
                                          </p:val>
                                        </p:tav>
                                      </p:tavLst>
                                    </p:anim>
                                    <p:anim calcmode="lin" valueType="num">
                                      <p:cBhvr additive="base">
                                        <p:cTn id="1051" dur="100"/>
                                        <p:tgtEl>
                                          <p:spTgt spid="625">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1052" fill="hold">
                      <p:stCondLst>
                        <p:cond delay="indefinite"/>
                      </p:stCondLst>
                      <p:childTnLst>
                        <p:par>
                          <p:cTn id="1053" fill="hold">
                            <p:stCondLst>
                              <p:cond delay="0"/>
                            </p:stCondLst>
                            <p:childTnLst>
                              <p:par>
                                <p:cTn id="1054" presetID="23" presetClass="entr" presetSubtype="16" fill="hold" nodeType="clickEffect">
                                  <p:stCondLst>
                                    <p:cond delay="0"/>
                                  </p:stCondLst>
                                  <p:childTnLst>
                                    <p:set>
                                      <p:cBhvr>
                                        <p:cTn id="1055" dur="1" fill="hold">
                                          <p:stCondLst>
                                            <p:cond delay="0"/>
                                          </p:stCondLst>
                                        </p:cTn>
                                        <p:tgtEl>
                                          <p:spTgt spid="625">
                                            <p:txEl>
                                              <p:pRg st="4" end="4"/>
                                            </p:txEl>
                                          </p:spTgt>
                                        </p:tgtEl>
                                        <p:attrNameLst>
                                          <p:attrName>style.visibility</p:attrName>
                                        </p:attrNameLst>
                                      </p:cBhvr>
                                      <p:to>
                                        <p:strVal val="visible"/>
                                      </p:to>
                                    </p:set>
                                    <p:anim calcmode="lin" valueType="num">
                                      <p:cBhvr additive="base">
                                        <p:cTn id="1056" dur="100"/>
                                        <p:tgtEl>
                                          <p:spTgt spid="625">
                                            <p:txEl>
                                              <p:pRg st="4" end="4"/>
                                            </p:txEl>
                                          </p:spTgt>
                                        </p:tgtEl>
                                        <p:attrNameLst>
                                          <p:attrName>ppt_w</p:attrName>
                                        </p:attrNameLst>
                                      </p:cBhvr>
                                      <p:tavLst>
                                        <p:tav tm="0">
                                          <p:val>
                                            <p:strVal val="0"/>
                                          </p:val>
                                        </p:tav>
                                        <p:tav tm="100000">
                                          <p:val>
                                            <p:strVal val="#ppt_w"/>
                                          </p:val>
                                        </p:tav>
                                      </p:tavLst>
                                    </p:anim>
                                    <p:anim calcmode="lin" valueType="num">
                                      <p:cBhvr additive="base">
                                        <p:cTn id="1057" dur="100"/>
                                        <p:tgtEl>
                                          <p:spTgt spid="625">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1058" fill="hold">
                      <p:stCondLst>
                        <p:cond delay="indefinite"/>
                      </p:stCondLst>
                      <p:childTnLst>
                        <p:par>
                          <p:cTn id="1059" fill="hold">
                            <p:stCondLst>
                              <p:cond delay="0"/>
                            </p:stCondLst>
                            <p:childTnLst>
                              <p:par>
                                <p:cTn id="1060" presetID="23" presetClass="entr" presetSubtype="16" fill="hold" nodeType="clickEffect">
                                  <p:stCondLst>
                                    <p:cond delay="0"/>
                                  </p:stCondLst>
                                  <p:childTnLst>
                                    <p:set>
                                      <p:cBhvr>
                                        <p:cTn id="1061" dur="1" fill="hold">
                                          <p:stCondLst>
                                            <p:cond delay="0"/>
                                          </p:stCondLst>
                                        </p:cTn>
                                        <p:tgtEl>
                                          <p:spTgt spid="625">
                                            <p:txEl>
                                              <p:pRg st="5" end="5"/>
                                            </p:txEl>
                                          </p:spTgt>
                                        </p:tgtEl>
                                        <p:attrNameLst>
                                          <p:attrName>style.visibility</p:attrName>
                                        </p:attrNameLst>
                                      </p:cBhvr>
                                      <p:to>
                                        <p:strVal val="visible"/>
                                      </p:to>
                                    </p:set>
                                    <p:anim calcmode="lin" valueType="num">
                                      <p:cBhvr additive="base">
                                        <p:cTn id="1062" dur="100"/>
                                        <p:tgtEl>
                                          <p:spTgt spid="625">
                                            <p:txEl>
                                              <p:pRg st="5" end="5"/>
                                            </p:txEl>
                                          </p:spTgt>
                                        </p:tgtEl>
                                        <p:attrNameLst>
                                          <p:attrName>ppt_w</p:attrName>
                                        </p:attrNameLst>
                                      </p:cBhvr>
                                      <p:tavLst>
                                        <p:tav tm="0">
                                          <p:val>
                                            <p:strVal val="0"/>
                                          </p:val>
                                        </p:tav>
                                        <p:tav tm="100000">
                                          <p:val>
                                            <p:strVal val="#ppt_w"/>
                                          </p:val>
                                        </p:tav>
                                      </p:tavLst>
                                    </p:anim>
                                    <p:anim calcmode="lin" valueType="num">
                                      <p:cBhvr additive="base">
                                        <p:cTn id="1063" dur="100"/>
                                        <p:tgtEl>
                                          <p:spTgt spid="625">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1064" fill="hold">
                      <p:stCondLst>
                        <p:cond delay="indefinite"/>
                      </p:stCondLst>
                      <p:childTnLst>
                        <p:par>
                          <p:cTn id="1065" fill="hold">
                            <p:stCondLst>
                              <p:cond delay="0"/>
                            </p:stCondLst>
                            <p:childTnLst>
                              <p:par>
                                <p:cTn id="1066" presetID="23" presetClass="entr" presetSubtype="16" fill="hold" nodeType="clickEffect">
                                  <p:stCondLst>
                                    <p:cond delay="0"/>
                                  </p:stCondLst>
                                  <p:childTnLst>
                                    <p:set>
                                      <p:cBhvr>
                                        <p:cTn id="1067" dur="1" fill="hold">
                                          <p:stCondLst>
                                            <p:cond delay="0"/>
                                          </p:stCondLst>
                                        </p:cTn>
                                        <p:tgtEl>
                                          <p:spTgt spid="625">
                                            <p:txEl>
                                              <p:pRg st="6" end="6"/>
                                            </p:txEl>
                                          </p:spTgt>
                                        </p:tgtEl>
                                        <p:attrNameLst>
                                          <p:attrName>style.visibility</p:attrName>
                                        </p:attrNameLst>
                                      </p:cBhvr>
                                      <p:to>
                                        <p:strVal val="visible"/>
                                      </p:to>
                                    </p:set>
                                    <p:anim calcmode="lin" valueType="num">
                                      <p:cBhvr additive="base">
                                        <p:cTn id="1068" dur="100"/>
                                        <p:tgtEl>
                                          <p:spTgt spid="625">
                                            <p:txEl>
                                              <p:pRg st="6" end="6"/>
                                            </p:txEl>
                                          </p:spTgt>
                                        </p:tgtEl>
                                        <p:attrNameLst>
                                          <p:attrName>ppt_w</p:attrName>
                                        </p:attrNameLst>
                                      </p:cBhvr>
                                      <p:tavLst>
                                        <p:tav tm="0">
                                          <p:val>
                                            <p:strVal val="0"/>
                                          </p:val>
                                        </p:tav>
                                        <p:tav tm="100000">
                                          <p:val>
                                            <p:strVal val="#ppt_w"/>
                                          </p:val>
                                        </p:tav>
                                      </p:tavLst>
                                    </p:anim>
                                    <p:anim calcmode="lin" valueType="num">
                                      <p:cBhvr additive="base">
                                        <p:cTn id="1069" dur="100"/>
                                        <p:tgtEl>
                                          <p:spTgt spid="625">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1070" fill="hold">
                      <p:stCondLst>
                        <p:cond delay="indefinite"/>
                      </p:stCondLst>
                      <p:childTnLst>
                        <p:par>
                          <p:cTn id="1071" fill="hold">
                            <p:stCondLst>
                              <p:cond delay="0"/>
                            </p:stCondLst>
                            <p:childTnLst>
                              <p:par>
                                <p:cTn id="1072" presetID="23" presetClass="entr" presetSubtype="16" fill="hold" nodeType="clickEffect">
                                  <p:stCondLst>
                                    <p:cond delay="0"/>
                                  </p:stCondLst>
                                  <p:childTnLst>
                                    <p:set>
                                      <p:cBhvr>
                                        <p:cTn id="1073" dur="1" fill="hold">
                                          <p:stCondLst>
                                            <p:cond delay="0"/>
                                          </p:stCondLst>
                                        </p:cTn>
                                        <p:tgtEl>
                                          <p:spTgt spid="625">
                                            <p:txEl>
                                              <p:pRg st="7" end="7"/>
                                            </p:txEl>
                                          </p:spTgt>
                                        </p:tgtEl>
                                        <p:attrNameLst>
                                          <p:attrName>style.visibility</p:attrName>
                                        </p:attrNameLst>
                                      </p:cBhvr>
                                      <p:to>
                                        <p:strVal val="visible"/>
                                      </p:to>
                                    </p:set>
                                    <p:anim calcmode="lin" valueType="num">
                                      <p:cBhvr additive="base">
                                        <p:cTn id="1074" dur="100"/>
                                        <p:tgtEl>
                                          <p:spTgt spid="625">
                                            <p:txEl>
                                              <p:pRg st="7" end="7"/>
                                            </p:txEl>
                                          </p:spTgt>
                                        </p:tgtEl>
                                        <p:attrNameLst>
                                          <p:attrName>ppt_w</p:attrName>
                                        </p:attrNameLst>
                                      </p:cBhvr>
                                      <p:tavLst>
                                        <p:tav tm="0">
                                          <p:val>
                                            <p:strVal val="0"/>
                                          </p:val>
                                        </p:tav>
                                        <p:tav tm="100000">
                                          <p:val>
                                            <p:strVal val="#ppt_w"/>
                                          </p:val>
                                        </p:tav>
                                      </p:tavLst>
                                    </p:anim>
                                    <p:anim calcmode="lin" valueType="num">
                                      <p:cBhvr additive="base">
                                        <p:cTn id="1075" dur="100"/>
                                        <p:tgtEl>
                                          <p:spTgt spid="625">
                                            <p:txEl>
                                              <p:pRg st="7" end="7"/>
                                            </p:txEl>
                                          </p:spTgt>
                                        </p:tgtEl>
                                        <p:attrNameLst>
                                          <p:attrName>ppt_h</p:attrName>
                                        </p:attrNameLst>
                                      </p:cBhvr>
                                      <p:tavLst>
                                        <p:tav tm="0">
                                          <p:val>
                                            <p:strVal val="0"/>
                                          </p:val>
                                        </p:tav>
                                        <p:tav tm="100000">
                                          <p:val>
                                            <p:strVal val="#ppt_h"/>
                                          </p:val>
                                        </p:tav>
                                      </p:tavLst>
                                    </p:anim>
                                  </p:childTnLst>
                                </p:cTn>
                              </p:par>
                            </p:childTnLst>
                          </p:cTn>
                        </p:par>
                      </p:childTnLst>
                    </p:cTn>
                  </p:par>
                  <p:par>
                    <p:cTn id="1076" fill="hold">
                      <p:stCondLst>
                        <p:cond delay="indefinite"/>
                      </p:stCondLst>
                      <p:childTnLst>
                        <p:par>
                          <p:cTn id="1077" fill="hold">
                            <p:stCondLst>
                              <p:cond delay="0"/>
                            </p:stCondLst>
                            <p:childTnLst>
                              <p:par>
                                <p:cTn id="1078" presetID="23" presetClass="entr" presetSubtype="16" fill="hold" nodeType="clickEffect">
                                  <p:stCondLst>
                                    <p:cond delay="0"/>
                                  </p:stCondLst>
                                  <p:childTnLst>
                                    <p:set>
                                      <p:cBhvr>
                                        <p:cTn id="1079" dur="1" fill="hold">
                                          <p:stCondLst>
                                            <p:cond delay="0"/>
                                          </p:stCondLst>
                                        </p:cTn>
                                        <p:tgtEl>
                                          <p:spTgt spid="625">
                                            <p:txEl>
                                              <p:pRg st="8" end="8"/>
                                            </p:txEl>
                                          </p:spTgt>
                                        </p:tgtEl>
                                        <p:attrNameLst>
                                          <p:attrName>style.visibility</p:attrName>
                                        </p:attrNameLst>
                                      </p:cBhvr>
                                      <p:to>
                                        <p:strVal val="visible"/>
                                      </p:to>
                                    </p:set>
                                    <p:anim calcmode="lin" valueType="num">
                                      <p:cBhvr additive="base">
                                        <p:cTn id="1080" dur="100"/>
                                        <p:tgtEl>
                                          <p:spTgt spid="625">
                                            <p:txEl>
                                              <p:pRg st="8" end="8"/>
                                            </p:txEl>
                                          </p:spTgt>
                                        </p:tgtEl>
                                        <p:attrNameLst>
                                          <p:attrName>ppt_w</p:attrName>
                                        </p:attrNameLst>
                                      </p:cBhvr>
                                      <p:tavLst>
                                        <p:tav tm="0">
                                          <p:val>
                                            <p:strVal val="0"/>
                                          </p:val>
                                        </p:tav>
                                        <p:tav tm="100000">
                                          <p:val>
                                            <p:strVal val="#ppt_w"/>
                                          </p:val>
                                        </p:tav>
                                      </p:tavLst>
                                    </p:anim>
                                    <p:anim calcmode="lin" valueType="num">
                                      <p:cBhvr additive="base">
                                        <p:cTn id="1081" dur="100"/>
                                        <p:tgtEl>
                                          <p:spTgt spid="625">
                                            <p:txEl>
                                              <p:pRg st="8" end="8"/>
                                            </p:txEl>
                                          </p:spTgt>
                                        </p:tgtEl>
                                        <p:attrNameLst>
                                          <p:attrName>ppt_h</p:attrName>
                                        </p:attrNameLst>
                                      </p:cBhvr>
                                      <p:tavLst>
                                        <p:tav tm="0">
                                          <p:val>
                                            <p:strVal val="0"/>
                                          </p:val>
                                        </p:tav>
                                        <p:tav tm="100000">
                                          <p:val>
                                            <p:strVal val="#ppt_h"/>
                                          </p:val>
                                        </p:tav>
                                      </p:tavLst>
                                    </p:anim>
                                  </p:childTnLst>
                                </p:cTn>
                              </p:par>
                            </p:childTnLst>
                          </p:cTn>
                        </p:par>
                        <p:par>
                          <p:cTn id="1082" fill="hold">
                            <p:stCondLst>
                              <p:cond delay="100"/>
                            </p:stCondLst>
                            <p:childTnLst>
                              <p:par>
                                <p:cTn id="1083" presetID="23" presetClass="entr" presetSubtype="16" fill="hold" nodeType="afterEffect">
                                  <p:stCondLst>
                                    <p:cond delay="0"/>
                                  </p:stCondLst>
                                  <p:childTnLst>
                                    <p:set>
                                      <p:cBhvr>
                                        <p:cTn id="1084" dur="1" fill="hold">
                                          <p:stCondLst>
                                            <p:cond delay="0"/>
                                          </p:stCondLst>
                                        </p:cTn>
                                        <p:tgtEl>
                                          <p:spTgt spid="626">
                                            <p:txEl>
                                              <p:pRg st="0" end="0"/>
                                            </p:txEl>
                                          </p:spTgt>
                                        </p:tgtEl>
                                        <p:attrNameLst>
                                          <p:attrName>style.visibility</p:attrName>
                                        </p:attrNameLst>
                                      </p:cBhvr>
                                      <p:to>
                                        <p:strVal val="visible"/>
                                      </p:to>
                                    </p:set>
                                    <p:anim calcmode="lin" valueType="num">
                                      <p:cBhvr additive="base">
                                        <p:cTn id="1085" dur="100"/>
                                        <p:tgtEl>
                                          <p:spTgt spid="626">
                                            <p:txEl>
                                              <p:pRg st="0" end="0"/>
                                            </p:txEl>
                                          </p:spTgt>
                                        </p:tgtEl>
                                        <p:attrNameLst>
                                          <p:attrName>ppt_w</p:attrName>
                                        </p:attrNameLst>
                                      </p:cBhvr>
                                      <p:tavLst>
                                        <p:tav tm="0">
                                          <p:val>
                                            <p:strVal val="0"/>
                                          </p:val>
                                        </p:tav>
                                        <p:tav tm="100000">
                                          <p:val>
                                            <p:strVal val="#ppt_w"/>
                                          </p:val>
                                        </p:tav>
                                      </p:tavLst>
                                    </p:anim>
                                    <p:anim calcmode="lin" valueType="num">
                                      <p:cBhvr additive="base">
                                        <p:cTn id="1086" dur="100"/>
                                        <p:tgtEl>
                                          <p:spTgt spid="626">
                                            <p:txEl>
                                              <p:pRg st="0" end="0"/>
                                            </p:txEl>
                                          </p:spTgt>
                                        </p:tgtEl>
                                        <p:attrNameLst>
                                          <p:attrName>ppt_h</p:attrName>
                                        </p:attrNameLst>
                                      </p:cBhvr>
                                      <p:tavLst>
                                        <p:tav tm="0">
                                          <p:val>
                                            <p:strVal val="0"/>
                                          </p:val>
                                        </p:tav>
                                        <p:tav tm="100000">
                                          <p:val>
                                            <p:strVal val="#ppt_h"/>
                                          </p:val>
                                        </p:tav>
                                      </p:tavLst>
                                    </p:anim>
                                  </p:childTnLst>
                                </p:cTn>
                              </p:par>
                            </p:childTnLst>
                          </p:cTn>
                        </p:par>
                        <p:par>
                          <p:cTn id="1087" fill="hold">
                            <p:stCondLst>
                              <p:cond delay="200"/>
                            </p:stCondLst>
                            <p:childTnLst>
                              <p:par>
                                <p:cTn id="1088" presetID="23" presetClass="entr" presetSubtype="16" fill="hold" nodeType="afterEffect">
                                  <p:stCondLst>
                                    <p:cond delay="0"/>
                                  </p:stCondLst>
                                  <p:childTnLst>
                                    <p:set>
                                      <p:cBhvr>
                                        <p:cTn id="1089" dur="1" fill="hold">
                                          <p:stCondLst>
                                            <p:cond delay="0"/>
                                          </p:stCondLst>
                                        </p:cTn>
                                        <p:tgtEl>
                                          <p:spTgt spid="626">
                                            <p:txEl>
                                              <p:pRg st="1" end="1"/>
                                            </p:txEl>
                                          </p:spTgt>
                                        </p:tgtEl>
                                        <p:attrNameLst>
                                          <p:attrName>style.visibility</p:attrName>
                                        </p:attrNameLst>
                                      </p:cBhvr>
                                      <p:to>
                                        <p:strVal val="visible"/>
                                      </p:to>
                                    </p:set>
                                    <p:anim calcmode="lin" valueType="num">
                                      <p:cBhvr additive="base">
                                        <p:cTn id="1090" dur="100"/>
                                        <p:tgtEl>
                                          <p:spTgt spid="626">
                                            <p:txEl>
                                              <p:pRg st="1" end="1"/>
                                            </p:txEl>
                                          </p:spTgt>
                                        </p:tgtEl>
                                        <p:attrNameLst>
                                          <p:attrName>ppt_w</p:attrName>
                                        </p:attrNameLst>
                                      </p:cBhvr>
                                      <p:tavLst>
                                        <p:tav tm="0">
                                          <p:val>
                                            <p:strVal val="0"/>
                                          </p:val>
                                        </p:tav>
                                        <p:tav tm="100000">
                                          <p:val>
                                            <p:strVal val="#ppt_w"/>
                                          </p:val>
                                        </p:tav>
                                      </p:tavLst>
                                    </p:anim>
                                    <p:anim calcmode="lin" valueType="num">
                                      <p:cBhvr additive="base">
                                        <p:cTn id="1091" dur="100"/>
                                        <p:tgtEl>
                                          <p:spTgt spid="626">
                                            <p:txEl>
                                              <p:pRg st="1" end="1"/>
                                            </p:txEl>
                                          </p:spTgt>
                                        </p:tgtEl>
                                        <p:attrNameLst>
                                          <p:attrName>ppt_h</p:attrName>
                                        </p:attrNameLst>
                                      </p:cBhvr>
                                      <p:tavLst>
                                        <p:tav tm="0">
                                          <p:val>
                                            <p:strVal val="0"/>
                                          </p:val>
                                        </p:tav>
                                        <p:tav tm="100000">
                                          <p:val>
                                            <p:strVal val="#ppt_h"/>
                                          </p:val>
                                        </p:tav>
                                      </p:tavLst>
                                    </p:anim>
                                  </p:childTnLst>
                                </p:cTn>
                              </p:par>
                            </p:childTnLst>
                          </p:cTn>
                        </p:par>
                        <p:par>
                          <p:cTn id="1092" fill="hold">
                            <p:stCondLst>
                              <p:cond delay="300"/>
                            </p:stCondLst>
                            <p:childTnLst>
                              <p:par>
                                <p:cTn id="1093" presetID="23" presetClass="entr" presetSubtype="16" fill="hold" nodeType="afterEffect">
                                  <p:stCondLst>
                                    <p:cond delay="0"/>
                                  </p:stCondLst>
                                  <p:childTnLst>
                                    <p:set>
                                      <p:cBhvr>
                                        <p:cTn id="1094" dur="1" fill="hold">
                                          <p:stCondLst>
                                            <p:cond delay="0"/>
                                          </p:stCondLst>
                                        </p:cTn>
                                        <p:tgtEl>
                                          <p:spTgt spid="626">
                                            <p:txEl>
                                              <p:pRg st="2" end="2"/>
                                            </p:txEl>
                                          </p:spTgt>
                                        </p:tgtEl>
                                        <p:attrNameLst>
                                          <p:attrName>style.visibility</p:attrName>
                                        </p:attrNameLst>
                                      </p:cBhvr>
                                      <p:to>
                                        <p:strVal val="visible"/>
                                      </p:to>
                                    </p:set>
                                    <p:anim calcmode="lin" valueType="num">
                                      <p:cBhvr additive="base">
                                        <p:cTn id="1095" dur="100"/>
                                        <p:tgtEl>
                                          <p:spTgt spid="626">
                                            <p:txEl>
                                              <p:pRg st="2" end="2"/>
                                            </p:txEl>
                                          </p:spTgt>
                                        </p:tgtEl>
                                        <p:attrNameLst>
                                          <p:attrName>ppt_w</p:attrName>
                                        </p:attrNameLst>
                                      </p:cBhvr>
                                      <p:tavLst>
                                        <p:tav tm="0">
                                          <p:val>
                                            <p:strVal val="0"/>
                                          </p:val>
                                        </p:tav>
                                        <p:tav tm="100000">
                                          <p:val>
                                            <p:strVal val="#ppt_w"/>
                                          </p:val>
                                        </p:tav>
                                      </p:tavLst>
                                    </p:anim>
                                    <p:anim calcmode="lin" valueType="num">
                                      <p:cBhvr additive="base">
                                        <p:cTn id="1096" dur="100"/>
                                        <p:tgtEl>
                                          <p:spTgt spid="626">
                                            <p:txEl>
                                              <p:pRg st="2" end="2"/>
                                            </p:txEl>
                                          </p:spTgt>
                                        </p:tgtEl>
                                        <p:attrNameLst>
                                          <p:attrName>ppt_h</p:attrName>
                                        </p:attrNameLst>
                                      </p:cBhvr>
                                      <p:tavLst>
                                        <p:tav tm="0">
                                          <p:val>
                                            <p:strVal val="0"/>
                                          </p:val>
                                        </p:tav>
                                        <p:tav tm="100000">
                                          <p:val>
                                            <p:strVal val="#ppt_h"/>
                                          </p:val>
                                        </p:tav>
                                      </p:tavLst>
                                    </p:anim>
                                  </p:childTnLst>
                                </p:cTn>
                              </p:par>
                            </p:childTnLst>
                          </p:cTn>
                        </p:par>
                        <p:par>
                          <p:cTn id="1097" fill="hold">
                            <p:stCondLst>
                              <p:cond delay="400"/>
                            </p:stCondLst>
                            <p:childTnLst>
                              <p:par>
                                <p:cTn id="1098" presetID="23" presetClass="entr" presetSubtype="16" fill="hold" nodeType="afterEffect">
                                  <p:stCondLst>
                                    <p:cond delay="0"/>
                                  </p:stCondLst>
                                  <p:childTnLst>
                                    <p:set>
                                      <p:cBhvr>
                                        <p:cTn id="1099" dur="1" fill="hold">
                                          <p:stCondLst>
                                            <p:cond delay="0"/>
                                          </p:stCondLst>
                                        </p:cTn>
                                        <p:tgtEl>
                                          <p:spTgt spid="626">
                                            <p:txEl>
                                              <p:pRg st="3" end="3"/>
                                            </p:txEl>
                                          </p:spTgt>
                                        </p:tgtEl>
                                        <p:attrNameLst>
                                          <p:attrName>style.visibility</p:attrName>
                                        </p:attrNameLst>
                                      </p:cBhvr>
                                      <p:to>
                                        <p:strVal val="visible"/>
                                      </p:to>
                                    </p:set>
                                    <p:anim calcmode="lin" valueType="num">
                                      <p:cBhvr additive="base">
                                        <p:cTn id="1100" dur="100"/>
                                        <p:tgtEl>
                                          <p:spTgt spid="626">
                                            <p:txEl>
                                              <p:pRg st="3" end="3"/>
                                            </p:txEl>
                                          </p:spTgt>
                                        </p:tgtEl>
                                        <p:attrNameLst>
                                          <p:attrName>ppt_w</p:attrName>
                                        </p:attrNameLst>
                                      </p:cBhvr>
                                      <p:tavLst>
                                        <p:tav tm="0">
                                          <p:val>
                                            <p:strVal val="0"/>
                                          </p:val>
                                        </p:tav>
                                        <p:tav tm="100000">
                                          <p:val>
                                            <p:strVal val="#ppt_w"/>
                                          </p:val>
                                        </p:tav>
                                      </p:tavLst>
                                    </p:anim>
                                    <p:anim calcmode="lin" valueType="num">
                                      <p:cBhvr additive="base">
                                        <p:cTn id="1101" dur="100"/>
                                        <p:tgtEl>
                                          <p:spTgt spid="626">
                                            <p:txEl>
                                              <p:pRg st="3" end="3"/>
                                            </p:txEl>
                                          </p:spTgt>
                                        </p:tgtEl>
                                        <p:attrNameLst>
                                          <p:attrName>ppt_h</p:attrName>
                                        </p:attrNameLst>
                                      </p:cBhvr>
                                      <p:tavLst>
                                        <p:tav tm="0">
                                          <p:val>
                                            <p:strVal val="0"/>
                                          </p:val>
                                        </p:tav>
                                        <p:tav tm="100000">
                                          <p:val>
                                            <p:strVal val="#ppt_h"/>
                                          </p:val>
                                        </p:tav>
                                      </p:tavLst>
                                    </p:anim>
                                  </p:childTnLst>
                                </p:cTn>
                              </p:par>
                            </p:childTnLst>
                          </p:cTn>
                        </p:par>
                        <p:par>
                          <p:cTn id="1102" fill="hold">
                            <p:stCondLst>
                              <p:cond delay="500"/>
                            </p:stCondLst>
                            <p:childTnLst>
                              <p:par>
                                <p:cTn id="1103" presetID="23" presetClass="entr" presetSubtype="16" fill="hold" nodeType="afterEffect">
                                  <p:stCondLst>
                                    <p:cond delay="0"/>
                                  </p:stCondLst>
                                  <p:childTnLst>
                                    <p:set>
                                      <p:cBhvr>
                                        <p:cTn id="1104" dur="1" fill="hold">
                                          <p:stCondLst>
                                            <p:cond delay="0"/>
                                          </p:stCondLst>
                                        </p:cTn>
                                        <p:tgtEl>
                                          <p:spTgt spid="626">
                                            <p:txEl>
                                              <p:pRg st="4" end="4"/>
                                            </p:txEl>
                                          </p:spTgt>
                                        </p:tgtEl>
                                        <p:attrNameLst>
                                          <p:attrName>style.visibility</p:attrName>
                                        </p:attrNameLst>
                                      </p:cBhvr>
                                      <p:to>
                                        <p:strVal val="visible"/>
                                      </p:to>
                                    </p:set>
                                    <p:anim calcmode="lin" valueType="num">
                                      <p:cBhvr additive="base">
                                        <p:cTn id="1105" dur="100"/>
                                        <p:tgtEl>
                                          <p:spTgt spid="626">
                                            <p:txEl>
                                              <p:pRg st="4" end="4"/>
                                            </p:txEl>
                                          </p:spTgt>
                                        </p:tgtEl>
                                        <p:attrNameLst>
                                          <p:attrName>ppt_w</p:attrName>
                                        </p:attrNameLst>
                                      </p:cBhvr>
                                      <p:tavLst>
                                        <p:tav tm="0">
                                          <p:val>
                                            <p:strVal val="0"/>
                                          </p:val>
                                        </p:tav>
                                        <p:tav tm="100000">
                                          <p:val>
                                            <p:strVal val="#ppt_w"/>
                                          </p:val>
                                        </p:tav>
                                      </p:tavLst>
                                    </p:anim>
                                    <p:anim calcmode="lin" valueType="num">
                                      <p:cBhvr additive="base">
                                        <p:cTn id="1106" dur="100"/>
                                        <p:tgtEl>
                                          <p:spTgt spid="626">
                                            <p:txEl>
                                              <p:pRg st="4" end="4"/>
                                            </p:txEl>
                                          </p:spTgt>
                                        </p:tgtEl>
                                        <p:attrNameLst>
                                          <p:attrName>ppt_h</p:attrName>
                                        </p:attrNameLst>
                                      </p:cBhvr>
                                      <p:tavLst>
                                        <p:tav tm="0">
                                          <p:val>
                                            <p:strVal val="0"/>
                                          </p:val>
                                        </p:tav>
                                        <p:tav tm="100000">
                                          <p:val>
                                            <p:strVal val="#ppt_h"/>
                                          </p:val>
                                        </p:tav>
                                      </p:tavLst>
                                    </p:anim>
                                  </p:childTnLst>
                                </p:cTn>
                              </p:par>
                            </p:childTnLst>
                          </p:cTn>
                        </p:par>
                        <p:par>
                          <p:cTn id="1107" fill="hold">
                            <p:stCondLst>
                              <p:cond delay="600"/>
                            </p:stCondLst>
                            <p:childTnLst>
                              <p:par>
                                <p:cTn id="1108" presetID="23" presetClass="entr" presetSubtype="16" fill="hold" nodeType="afterEffect">
                                  <p:stCondLst>
                                    <p:cond delay="0"/>
                                  </p:stCondLst>
                                  <p:childTnLst>
                                    <p:set>
                                      <p:cBhvr>
                                        <p:cTn id="1109" dur="1" fill="hold">
                                          <p:stCondLst>
                                            <p:cond delay="0"/>
                                          </p:stCondLst>
                                        </p:cTn>
                                        <p:tgtEl>
                                          <p:spTgt spid="626">
                                            <p:txEl>
                                              <p:pRg st="5" end="5"/>
                                            </p:txEl>
                                          </p:spTgt>
                                        </p:tgtEl>
                                        <p:attrNameLst>
                                          <p:attrName>style.visibility</p:attrName>
                                        </p:attrNameLst>
                                      </p:cBhvr>
                                      <p:to>
                                        <p:strVal val="visible"/>
                                      </p:to>
                                    </p:set>
                                    <p:anim calcmode="lin" valueType="num">
                                      <p:cBhvr additive="base">
                                        <p:cTn id="1110" dur="100"/>
                                        <p:tgtEl>
                                          <p:spTgt spid="626">
                                            <p:txEl>
                                              <p:pRg st="5" end="5"/>
                                            </p:txEl>
                                          </p:spTgt>
                                        </p:tgtEl>
                                        <p:attrNameLst>
                                          <p:attrName>ppt_w</p:attrName>
                                        </p:attrNameLst>
                                      </p:cBhvr>
                                      <p:tavLst>
                                        <p:tav tm="0">
                                          <p:val>
                                            <p:strVal val="0"/>
                                          </p:val>
                                        </p:tav>
                                        <p:tav tm="100000">
                                          <p:val>
                                            <p:strVal val="#ppt_w"/>
                                          </p:val>
                                        </p:tav>
                                      </p:tavLst>
                                    </p:anim>
                                    <p:anim calcmode="lin" valueType="num">
                                      <p:cBhvr additive="base">
                                        <p:cTn id="1111" dur="100"/>
                                        <p:tgtEl>
                                          <p:spTgt spid="626">
                                            <p:txEl>
                                              <p:pRg st="5" end="5"/>
                                            </p:txEl>
                                          </p:spTgt>
                                        </p:tgtEl>
                                        <p:attrNameLst>
                                          <p:attrName>ppt_h</p:attrName>
                                        </p:attrNameLst>
                                      </p:cBhvr>
                                      <p:tavLst>
                                        <p:tav tm="0">
                                          <p:val>
                                            <p:strVal val="0"/>
                                          </p:val>
                                        </p:tav>
                                        <p:tav tm="100000">
                                          <p:val>
                                            <p:strVal val="#ppt_h"/>
                                          </p:val>
                                        </p:tav>
                                      </p:tavLst>
                                    </p:anim>
                                  </p:childTnLst>
                                </p:cTn>
                              </p:par>
                            </p:childTnLst>
                          </p:cTn>
                        </p:par>
                        <p:par>
                          <p:cTn id="1112" fill="hold">
                            <p:stCondLst>
                              <p:cond delay="700"/>
                            </p:stCondLst>
                            <p:childTnLst>
                              <p:par>
                                <p:cTn id="1113" presetID="23" presetClass="entr" presetSubtype="16" fill="hold" nodeType="afterEffect">
                                  <p:stCondLst>
                                    <p:cond delay="0"/>
                                  </p:stCondLst>
                                  <p:childTnLst>
                                    <p:set>
                                      <p:cBhvr>
                                        <p:cTn id="1114" dur="1" fill="hold">
                                          <p:stCondLst>
                                            <p:cond delay="0"/>
                                          </p:stCondLst>
                                        </p:cTn>
                                        <p:tgtEl>
                                          <p:spTgt spid="626">
                                            <p:txEl>
                                              <p:pRg st="6" end="6"/>
                                            </p:txEl>
                                          </p:spTgt>
                                        </p:tgtEl>
                                        <p:attrNameLst>
                                          <p:attrName>style.visibility</p:attrName>
                                        </p:attrNameLst>
                                      </p:cBhvr>
                                      <p:to>
                                        <p:strVal val="visible"/>
                                      </p:to>
                                    </p:set>
                                    <p:anim calcmode="lin" valueType="num">
                                      <p:cBhvr additive="base">
                                        <p:cTn id="1115" dur="100"/>
                                        <p:tgtEl>
                                          <p:spTgt spid="626">
                                            <p:txEl>
                                              <p:pRg st="6" end="6"/>
                                            </p:txEl>
                                          </p:spTgt>
                                        </p:tgtEl>
                                        <p:attrNameLst>
                                          <p:attrName>ppt_w</p:attrName>
                                        </p:attrNameLst>
                                      </p:cBhvr>
                                      <p:tavLst>
                                        <p:tav tm="0">
                                          <p:val>
                                            <p:strVal val="0"/>
                                          </p:val>
                                        </p:tav>
                                        <p:tav tm="100000">
                                          <p:val>
                                            <p:strVal val="#ppt_w"/>
                                          </p:val>
                                        </p:tav>
                                      </p:tavLst>
                                    </p:anim>
                                    <p:anim calcmode="lin" valueType="num">
                                      <p:cBhvr additive="base">
                                        <p:cTn id="1116" dur="100"/>
                                        <p:tgtEl>
                                          <p:spTgt spid="626">
                                            <p:txEl>
                                              <p:pRg st="6" end="6"/>
                                            </p:txEl>
                                          </p:spTgt>
                                        </p:tgtEl>
                                        <p:attrNameLst>
                                          <p:attrName>ppt_h</p:attrName>
                                        </p:attrNameLst>
                                      </p:cBhvr>
                                      <p:tavLst>
                                        <p:tav tm="0">
                                          <p:val>
                                            <p:strVal val="0"/>
                                          </p:val>
                                        </p:tav>
                                        <p:tav tm="100000">
                                          <p:val>
                                            <p:strVal val="#ppt_h"/>
                                          </p:val>
                                        </p:tav>
                                      </p:tavLst>
                                    </p:anim>
                                  </p:childTnLst>
                                </p:cTn>
                              </p:par>
                            </p:childTnLst>
                          </p:cTn>
                        </p:par>
                        <p:par>
                          <p:cTn id="1117" fill="hold">
                            <p:stCondLst>
                              <p:cond delay="800"/>
                            </p:stCondLst>
                            <p:childTnLst>
                              <p:par>
                                <p:cTn id="1118" presetID="23" presetClass="entr" presetSubtype="16" fill="hold" nodeType="afterEffect">
                                  <p:stCondLst>
                                    <p:cond delay="0"/>
                                  </p:stCondLst>
                                  <p:childTnLst>
                                    <p:set>
                                      <p:cBhvr>
                                        <p:cTn id="1119" dur="1" fill="hold">
                                          <p:stCondLst>
                                            <p:cond delay="0"/>
                                          </p:stCondLst>
                                        </p:cTn>
                                        <p:tgtEl>
                                          <p:spTgt spid="626">
                                            <p:txEl>
                                              <p:pRg st="7" end="7"/>
                                            </p:txEl>
                                          </p:spTgt>
                                        </p:tgtEl>
                                        <p:attrNameLst>
                                          <p:attrName>style.visibility</p:attrName>
                                        </p:attrNameLst>
                                      </p:cBhvr>
                                      <p:to>
                                        <p:strVal val="visible"/>
                                      </p:to>
                                    </p:set>
                                    <p:anim calcmode="lin" valueType="num">
                                      <p:cBhvr additive="base">
                                        <p:cTn id="1120" dur="100"/>
                                        <p:tgtEl>
                                          <p:spTgt spid="626">
                                            <p:txEl>
                                              <p:pRg st="7" end="7"/>
                                            </p:txEl>
                                          </p:spTgt>
                                        </p:tgtEl>
                                        <p:attrNameLst>
                                          <p:attrName>ppt_w</p:attrName>
                                        </p:attrNameLst>
                                      </p:cBhvr>
                                      <p:tavLst>
                                        <p:tav tm="0">
                                          <p:val>
                                            <p:strVal val="0"/>
                                          </p:val>
                                        </p:tav>
                                        <p:tav tm="100000">
                                          <p:val>
                                            <p:strVal val="#ppt_w"/>
                                          </p:val>
                                        </p:tav>
                                      </p:tavLst>
                                    </p:anim>
                                    <p:anim calcmode="lin" valueType="num">
                                      <p:cBhvr additive="base">
                                        <p:cTn id="1121" dur="100"/>
                                        <p:tgtEl>
                                          <p:spTgt spid="626">
                                            <p:txEl>
                                              <p:pRg st="7" end="7"/>
                                            </p:txEl>
                                          </p:spTgt>
                                        </p:tgtEl>
                                        <p:attrNameLst>
                                          <p:attrName>ppt_h</p:attrName>
                                        </p:attrNameLst>
                                      </p:cBhvr>
                                      <p:tavLst>
                                        <p:tav tm="0">
                                          <p:val>
                                            <p:strVal val="0"/>
                                          </p:val>
                                        </p:tav>
                                        <p:tav tm="100000">
                                          <p:val>
                                            <p:strVal val="#ppt_h"/>
                                          </p:val>
                                        </p:tav>
                                      </p:tavLst>
                                    </p:anim>
                                  </p:childTnLst>
                                </p:cTn>
                              </p:par>
                            </p:childTnLst>
                          </p:cTn>
                        </p:par>
                        <p:par>
                          <p:cTn id="1122" fill="hold">
                            <p:stCondLst>
                              <p:cond delay="900"/>
                            </p:stCondLst>
                            <p:childTnLst>
                              <p:par>
                                <p:cTn id="1123" presetID="23" presetClass="entr" presetSubtype="16" fill="hold" nodeType="afterEffect">
                                  <p:stCondLst>
                                    <p:cond delay="0"/>
                                  </p:stCondLst>
                                  <p:childTnLst>
                                    <p:set>
                                      <p:cBhvr>
                                        <p:cTn id="1124" dur="1" fill="hold">
                                          <p:stCondLst>
                                            <p:cond delay="0"/>
                                          </p:stCondLst>
                                        </p:cTn>
                                        <p:tgtEl>
                                          <p:spTgt spid="626">
                                            <p:txEl>
                                              <p:pRg st="8" end="8"/>
                                            </p:txEl>
                                          </p:spTgt>
                                        </p:tgtEl>
                                        <p:attrNameLst>
                                          <p:attrName>style.visibility</p:attrName>
                                        </p:attrNameLst>
                                      </p:cBhvr>
                                      <p:to>
                                        <p:strVal val="visible"/>
                                      </p:to>
                                    </p:set>
                                    <p:anim calcmode="lin" valueType="num">
                                      <p:cBhvr additive="base">
                                        <p:cTn id="1125" dur="100"/>
                                        <p:tgtEl>
                                          <p:spTgt spid="626">
                                            <p:txEl>
                                              <p:pRg st="8" end="8"/>
                                            </p:txEl>
                                          </p:spTgt>
                                        </p:tgtEl>
                                        <p:attrNameLst>
                                          <p:attrName>ppt_w</p:attrName>
                                        </p:attrNameLst>
                                      </p:cBhvr>
                                      <p:tavLst>
                                        <p:tav tm="0">
                                          <p:val>
                                            <p:strVal val="0"/>
                                          </p:val>
                                        </p:tav>
                                        <p:tav tm="100000">
                                          <p:val>
                                            <p:strVal val="#ppt_w"/>
                                          </p:val>
                                        </p:tav>
                                      </p:tavLst>
                                    </p:anim>
                                    <p:anim calcmode="lin" valueType="num">
                                      <p:cBhvr additive="base">
                                        <p:cTn id="1126" dur="100"/>
                                        <p:tgtEl>
                                          <p:spTgt spid="626">
                                            <p:txEl>
                                              <p:pRg st="8" end="8"/>
                                            </p:txEl>
                                          </p:spTgt>
                                        </p:tgtEl>
                                        <p:attrNameLst>
                                          <p:attrName>ppt_h</p:attrName>
                                        </p:attrNameLst>
                                      </p:cBhvr>
                                      <p:tavLst>
                                        <p:tav tm="0">
                                          <p:val>
                                            <p:strVal val="0"/>
                                          </p:val>
                                        </p:tav>
                                        <p:tav tm="100000">
                                          <p:val>
                                            <p:strVal val="#ppt_h"/>
                                          </p:val>
                                        </p:tav>
                                      </p:tavLst>
                                    </p:anim>
                                  </p:childTnLst>
                                </p:cTn>
                              </p:par>
                            </p:childTnLst>
                          </p:cTn>
                        </p:par>
                        <p:par>
                          <p:cTn id="1127" fill="hold">
                            <p:stCondLst>
                              <p:cond delay="1000"/>
                            </p:stCondLst>
                            <p:childTnLst>
                              <p:par>
                                <p:cTn id="1128" presetID="23" presetClass="entr" presetSubtype="16" fill="hold" nodeType="afterEffect">
                                  <p:stCondLst>
                                    <p:cond delay="0"/>
                                  </p:stCondLst>
                                  <p:childTnLst>
                                    <p:set>
                                      <p:cBhvr>
                                        <p:cTn id="1129" dur="1" fill="hold">
                                          <p:stCondLst>
                                            <p:cond delay="0"/>
                                          </p:stCondLst>
                                        </p:cTn>
                                        <p:tgtEl>
                                          <p:spTgt spid="627"/>
                                        </p:tgtEl>
                                        <p:attrNameLst>
                                          <p:attrName>style.visibility</p:attrName>
                                        </p:attrNameLst>
                                      </p:cBhvr>
                                      <p:to>
                                        <p:strVal val="visible"/>
                                      </p:to>
                                    </p:set>
                                    <p:anim calcmode="lin" valueType="num">
                                      <p:cBhvr additive="base">
                                        <p:cTn id="1130" dur="100"/>
                                        <p:tgtEl>
                                          <p:spTgt spid="627"/>
                                        </p:tgtEl>
                                        <p:attrNameLst>
                                          <p:attrName>ppt_w</p:attrName>
                                        </p:attrNameLst>
                                      </p:cBhvr>
                                      <p:tavLst>
                                        <p:tav tm="0">
                                          <p:val>
                                            <p:strVal val="0"/>
                                          </p:val>
                                        </p:tav>
                                        <p:tav tm="100000">
                                          <p:val>
                                            <p:strVal val="#ppt_w"/>
                                          </p:val>
                                        </p:tav>
                                      </p:tavLst>
                                    </p:anim>
                                    <p:anim calcmode="lin" valueType="num">
                                      <p:cBhvr additive="base">
                                        <p:cTn id="1131" dur="100"/>
                                        <p:tgtEl>
                                          <p:spTgt spid="627"/>
                                        </p:tgtEl>
                                        <p:attrNameLst>
                                          <p:attrName>ppt_h</p:attrName>
                                        </p:attrNameLst>
                                      </p:cBhvr>
                                      <p:tavLst>
                                        <p:tav tm="0">
                                          <p:val>
                                            <p:strVal val="0"/>
                                          </p:val>
                                        </p:tav>
                                        <p:tav tm="100000">
                                          <p:val>
                                            <p:strVal val="#ppt_h"/>
                                          </p:val>
                                        </p:tav>
                                      </p:tavLst>
                                    </p:anim>
                                  </p:childTnLst>
                                </p:cTn>
                              </p:par>
                            </p:childTnLst>
                          </p:cTn>
                        </p:par>
                        <p:par>
                          <p:cTn id="1132" fill="hold">
                            <p:stCondLst>
                              <p:cond delay="1100"/>
                            </p:stCondLst>
                            <p:childTnLst>
                              <p:par>
                                <p:cTn id="1133" presetID="23" presetClass="entr" presetSubtype="16" fill="hold" nodeType="afterEffect">
                                  <p:stCondLst>
                                    <p:cond delay="0"/>
                                  </p:stCondLst>
                                  <p:childTnLst>
                                    <p:set>
                                      <p:cBhvr>
                                        <p:cTn id="1134" dur="1" fill="hold">
                                          <p:stCondLst>
                                            <p:cond delay="0"/>
                                          </p:stCondLst>
                                        </p:cTn>
                                        <p:tgtEl>
                                          <p:spTgt spid="628"/>
                                        </p:tgtEl>
                                        <p:attrNameLst>
                                          <p:attrName>style.visibility</p:attrName>
                                        </p:attrNameLst>
                                      </p:cBhvr>
                                      <p:to>
                                        <p:strVal val="visible"/>
                                      </p:to>
                                    </p:set>
                                    <p:anim calcmode="lin" valueType="num">
                                      <p:cBhvr additive="base">
                                        <p:cTn id="1135" dur="100"/>
                                        <p:tgtEl>
                                          <p:spTgt spid="628"/>
                                        </p:tgtEl>
                                        <p:attrNameLst>
                                          <p:attrName>ppt_w</p:attrName>
                                        </p:attrNameLst>
                                      </p:cBhvr>
                                      <p:tavLst>
                                        <p:tav tm="0">
                                          <p:val>
                                            <p:strVal val="0"/>
                                          </p:val>
                                        </p:tav>
                                        <p:tav tm="100000">
                                          <p:val>
                                            <p:strVal val="#ppt_w"/>
                                          </p:val>
                                        </p:tav>
                                      </p:tavLst>
                                    </p:anim>
                                    <p:anim calcmode="lin" valueType="num">
                                      <p:cBhvr additive="base">
                                        <p:cTn id="1136" dur="100"/>
                                        <p:tgtEl>
                                          <p:spTgt spid="628"/>
                                        </p:tgtEl>
                                        <p:attrNameLst>
                                          <p:attrName>ppt_h</p:attrName>
                                        </p:attrNameLst>
                                      </p:cBhvr>
                                      <p:tavLst>
                                        <p:tav tm="0">
                                          <p:val>
                                            <p:strVal val="0"/>
                                          </p:val>
                                        </p:tav>
                                        <p:tav tm="100000">
                                          <p:val>
                                            <p:strVal val="#ppt_h"/>
                                          </p:val>
                                        </p:tav>
                                      </p:tavLst>
                                    </p:anim>
                                  </p:childTnLst>
                                </p:cTn>
                              </p:par>
                            </p:childTnLst>
                          </p:cTn>
                        </p:par>
                        <p:par>
                          <p:cTn id="1137" fill="hold">
                            <p:stCondLst>
                              <p:cond delay="1200"/>
                            </p:stCondLst>
                            <p:childTnLst>
                              <p:par>
                                <p:cTn id="1138" presetID="23" presetClass="entr" presetSubtype="16" fill="hold" nodeType="afterEffect">
                                  <p:stCondLst>
                                    <p:cond delay="0"/>
                                  </p:stCondLst>
                                  <p:childTnLst>
                                    <p:set>
                                      <p:cBhvr>
                                        <p:cTn id="1139" dur="1" fill="hold">
                                          <p:stCondLst>
                                            <p:cond delay="0"/>
                                          </p:stCondLst>
                                        </p:cTn>
                                        <p:tgtEl>
                                          <p:spTgt spid="629"/>
                                        </p:tgtEl>
                                        <p:attrNameLst>
                                          <p:attrName>style.visibility</p:attrName>
                                        </p:attrNameLst>
                                      </p:cBhvr>
                                      <p:to>
                                        <p:strVal val="visible"/>
                                      </p:to>
                                    </p:set>
                                    <p:anim calcmode="lin" valueType="num">
                                      <p:cBhvr additive="base">
                                        <p:cTn id="1140" dur="100"/>
                                        <p:tgtEl>
                                          <p:spTgt spid="629"/>
                                        </p:tgtEl>
                                        <p:attrNameLst>
                                          <p:attrName>ppt_w</p:attrName>
                                        </p:attrNameLst>
                                      </p:cBhvr>
                                      <p:tavLst>
                                        <p:tav tm="0">
                                          <p:val>
                                            <p:strVal val="0"/>
                                          </p:val>
                                        </p:tav>
                                        <p:tav tm="100000">
                                          <p:val>
                                            <p:strVal val="#ppt_w"/>
                                          </p:val>
                                        </p:tav>
                                      </p:tavLst>
                                    </p:anim>
                                    <p:anim calcmode="lin" valueType="num">
                                      <p:cBhvr additive="base">
                                        <p:cTn id="1141" dur="100"/>
                                        <p:tgtEl>
                                          <p:spTgt spid="629"/>
                                        </p:tgtEl>
                                        <p:attrNameLst>
                                          <p:attrName>ppt_h</p:attrName>
                                        </p:attrNameLst>
                                      </p:cBhvr>
                                      <p:tavLst>
                                        <p:tav tm="0">
                                          <p:val>
                                            <p:strVal val="0"/>
                                          </p:val>
                                        </p:tav>
                                        <p:tav tm="100000">
                                          <p:val>
                                            <p:strVal val="#ppt_h"/>
                                          </p:val>
                                        </p:tav>
                                      </p:tavLst>
                                    </p:anim>
                                  </p:childTnLst>
                                </p:cTn>
                              </p:par>
                            </p:childTnLst>
                          </p:cTn>
                        </p:par>
                        <p:par>
                          <p:cTn id="1142" fill="hold">
                            <p:stCondLst>
                              <p:cond delay="1300"/>
                            </p:stCondLst>
                            <p:childTnLst>
                              <p:par>
                                <p:cTn id="1143" presetID="23" presetClass="entr" presetSubtype="16" fill="hold" nodeType="afterEffect">
                                  <p:stCondLst>
                                    <p:cond delay="0"/>
                                  </p:stCondLst>
                                  <p:childTnLst>
                                    <p:set>
                                      <p:cBhvr>
                                        <p:cTn id="1144" dur="1" fill="hold">
                                          <p:stCondLst>
                                            <p:cond delay="0"/>
                                          </p:stCondLst>
                                        </p:cTn>
                                        <p:tgtEl>
                                          <p:spTgt spid="638">
                                            <p:txEl>
                                              <p:pRg st="0" end="0"/>
                                            </p:txEl>
                                          </p:spTgt>
                                        </p:tgtEl>
                                        <p:attrNameLst>
                                          <p:attrName>style.visibility</p:attrName>
                                        </p:attrNameLst>
                                      </p:cBhvr>
                                      <p:to>
                                        <p:strVal val="visible"/>
                                      </p:to>
                                    </p:set>
                                    <p:anim calcmode="lin" valueType="num">
                                      <p:cBhvr additive="base">
                                        <p:cTn id="1145" dur="100"/>
                                        <p:tgtEl>
                                          <p:spTgt spid="638">
                                            <p:txEl>
                                              <p:pRg st="0" end="0"/>
                                            </p:txEl>
                                          </p:spTgt>
                                        </p:tgtEl>
                                        <p:attrNameLst>
                                          <p:attrName>ppt_w</p:attrName>
                                        </p:attrNameLst>
                                      </p:cBhvr>
                                      <p:tavLst>
                                        <p:tav tm="0">
                                          <p:val>
                                            <p:strVal val="0"/>
                                          </p:val>
                                        </p:tav>
                                        <p:tav tm="100000">
                                          <p:val>
                                            <p:strVal val="#ppt_w"/>
                                          </p:val>
                                        </p:tav>
                                      </p:tavLst>
                                    </p:anim>
                                    <p:anim calcmode="lin" valueType="num">
                                      <p:cBhvr additive="base">
                                        <p:cTn id="1146" dur="100"/>
                                        <p:tgtEl>
                                          <p:spTgt spid="638">
                                            <p:txEl>
                                              <p:pRg st="0" end="0"/>
                                            </p:txEl>
                                          </p:spTgt>
                                        </p:tgtEl>
                                        <p:attrNameLst>
                                          <p:attrName>ppt_h</p:attrName>
                                        </p:attrNameLst>
                                      </p:cBhvr>
                                      <p:tavLst>
                                        <p:tav tm="0">
                                          <p:val>
                                            <p:strVal val="0"/>
                                          </p:val>
                                        </p:tav>
                                        <p:tav tm="100000">
                                          <p:val>
                                            <p:strVal val="#ppt_h"/>
                                          </p:val>
                                        </p:tav>
                                      </p:tavLst>
                                    </p:anim>
                                  </p:childTnLst>
                                </p:cTn>
                              </p:par>
                            </p:childTnLst>
                          </p:cTn>
                        </p:par>
                        <p:par>
                          <p:cTn id="1147" fill="hold">
                            <p:stCondLst>
                              <p:cond delay="1400"/>
                            </p:stCondLst>
                            <p:childTnLst>
                              <p:par>
                                <p:cTn id="1148" presetID="23" presetClass="entr" presetSubtype="16" fill="hold" nodeType="afterEffect">
                                  <p:stCondLst>
                                    <p:cond delay="0"/>
                                  </p:stCondLst>
                                  <p:childTnLst>
                                    <p:set>
                                      <p:cBhvr>
                                        <p:cTn id="1149" dur="1" fill="hold">
                                          <p:stCondLst>
                                            <p:cond delay="0"/>
                                          </p:stCondLst>
                                        </p:cTn>
                                        <p:tgtEl>
                                          <p:spTgt spid="638">
                                            <p:txEl>
                                              <p:pRg st="1" end="1"/>
                                            </p:txEl>
                                          </p:spTgt>
                                        </p:tgtEl>
                                        <p:attrNameLst>
                                          <p:attrName>style.visibility</p:attrName>
                                        </p:attrNameLst>
                                      </p:cBhvr>
                                      <p:to>
                                        <p:strVal val="visible"/>
                                      </p:to>
                                    </p:set>
                                    <p:anim calcmode="lin" valueType="num">
                                      <p:cBhvr additive="base">
                                        <p:cTn id="1150" dur="100"/>
                                        <p:tgtEl>
                                          <p:spTgt spid="638">
                                            <p:txEl>
                                              <p:pRg st="1" end="1"/>
                                            </p:txEl>
                                          </p:spTgt>
                                        </p:tgtEl>
                                        <p:attrNameLst>
                                          <p:attrName>ppt_w</p:attrName>
                                        </p:attrNameLst>
                                      </p:cBhvr>
                                      <p:tavLst>
                                        <p:tav tm="0">
                                          <p:val>
                                            <p:strVal val="0"/>
                                          </p:val>
                                        </p:tav>
                                        <p:tav tm="100000">
                                          <p:val>
                                            <p:strVal val="#ppt_w"/>
                                          </p:val>
                                        </p:tav>
                                      </p:tavLst>
                                    </p:anim>
                                    <p:anim calcmode="lin" valueType="num">
                                      <p:cBhvr additive="base">
                                        <p:cTn id="1151" dur="100"/>
                                        <p:tgtEl>
                                          <p:spTgt spid="638">
                                            <p:txEl>
                                              <p:pRg st="1" end="1"/>
                                            </p:txEl>
                                          </p:spTgt>
                                        </p:tgtEl>
                                        <p:attrNameLst>
                                          <p:attrName>ppt_h</p:attrName>
                                        </p:attrNameLst>
                                      </p:cBhvr>
                                      <p:tavLst>
                                        <p:tav tm="0">
                                          <p:val>
                                            <p:strVal val="0"/>
                                          </p:val>
                                        </p:tav>
                                        <p:tav tm="100000">
                                          <p:val>
                                            <p:strVal val="#ppt_h"/>
                                          </p:val>
                                        </p:tav>
                                      </p:tavLst>
                                    </p:anim>
                                  </p:childTnLst>
                                </p:cTn>
                              </p:par>
                            </p:childTnLst>
                          </p:cTn>
                        </p:par>
                        <p:par>
                          <p:cTn id="1152" fill="hold">
                            <p:stCondLst>
                              <p:cond delay="1500"/>
                            </p:stCondLst>
                            <p:childTnLst>
                              <p:par>
                                <p:cTn id="1153" presetID="23" presetClass="entr" presetSubtype="16" fill="hold" nodeType="afterEffect">
                                  <p:stCondLst>
                                    <p:cond delay="0"/>
                                  </p:stCondLst>
                                  <p:childTnLst>
                                    <p:set>
                                      <p:cBhvr>
                                        <p:cTn id="1154" dur="1" fill="hold">
                                          <p:stCondLst>
                                            <p:cond delay="0"/>
                                          </p:stCondLst>
                                        </p:cTn>
                                        <p:tgtEl>
                                          <p:spTgt spid="638">
                                            <p:txEl>
                                              <p:pRg st="2" end="2"/>
                                            </p:txEl>
                                          </p:spTgt>
                                        </p:tgtEl>
                                        <p:attrNameLst>
                                          <p:attrName>style.visibility</p:attrName>
                                        </p:attrNameLst>
                                      </p:cBhvr>
                                      <p:to>
                                        <p:strVal val="visible"/>
                                      </p:to>
                                    </p:set>
                                    <p:anim calcmode="lin" valueType="num">
                                      <p:cBhvr additive="base">
                                        <p:cTn id="1155" dur="100"/>
                                        <p:tgtEl>
                                          <p:spTgt spid="638">
                                            <p:txEl>
                                              <p:pRg st="2" end="2"/>
                                            </p:txEl>
                                          </p:spTgt>
                                        </p:tgtEl>
                                        <p:attrNameLst>
                                          <p:attrName>ppt_w</p:attrName>
                                        </p:attrNameLst>
                                      </p:cBhvr>
                                      <p:tavLst>
                                        <p:tav tm="0">
                                          <p:val>
                                            <p:strVal val="0"/>
                                          </p:val>
                                        </p:tav>
                                        <p:tav tm="100000">
                                          <p:val>
                                            <p:strVal val="#ppt_w"/>
                                          </p:val>
                                        </p:tav>
                                      </p:tavLst>
                                    </p:anim>
                                    <p:anim calcmode="lin" valueType="num">
                                      <p:cBhvr additive="base">
                                        <p:cTn id="1156" dur="100"/>
                                        <p:tgtEl>
                                          <p:spTgt spid="638">
                                            <p:txEl>
                                              <p:pRg st="2" end="2"/>
                                            </p:txEl>
                                          </p:spTgt>
                                        </p:tgtEl>
                                        <p:attrNameLst>
                                          <p:attrName>ppt_h</p:attrName>
                                        </p:attrNameLst>
                                      </p:cBhvr>
                                      <p:tavLst>
                                        <p:tav tm="0">
                                          <p:val>
                                            <p:strVal val="0"/>
                                          </p:val>
                                        </p:tav>
                                        <p:tav tm="100000">
                                          <p:val>
                                            <p:strVal val="#ppt_h"/>
                                          </p:val>
                                        </p:tav>
                                      </p:tavLst>
                                    </p:anim>
                                  </p:childTnLst>
                                </p:cTn>
                              </p:par>
                            </p:childTnLst>
                          </p:cTn>
                        </p:par>
                        <p:par>
                          <p:cTn id="1157" fill="hold">
                            <p:stCondLst>
                              <p:cond delay="1600"/>
                            </p:stCondLst>
                            <p:childTnLst>
                              <p:par>
                                <p:cTn id="1158" presetID="23" presetClass="entr" presetSubtype="16" fill="hold" nodeType="afterEffect">
                                  <p:stCondLst>
                                    <p:cond delay="0"/>
                                  </p:stCondLst>
                                  <p:childTnLst>
                                    <p:set>
                                      <p:cBhvr>
                                        <p:cTn id="1159" dur="1" fill="hold">
                                          <p:stCondLst>
                                            <p:cond delay="0"/>
                                          </p:stCondLst>
                                        </p:cTn>
                                        <p:tgtEl>
                                          <p:spTgt spid="638">
                                            <p:txEl>
                                              <p:pRg st="3" end="3"/>
                                            </p:txEl>
                                          </p:spTgt>
                                        </p:tgtEl>
                                        <p:attrNameLst>
                                          <p:attrName>style.visibility</p:attrName>
                                        </p:attrNameLst>
                                      </p:cBhvr>
                                      <p:to>
                                        <p:strVal val="visible"/>
                                      </p:to>
                                    </p:set>
                                    <p:anim calcmode="lin" valueType="num">
                                      <p:cBhvr additive="base">
                                        <p:cTn id="1160" dur="100"/>
                                        <p:tgtEl>
                                          <p:spTgt spid="638">
                                            <p:txEl>
                                              <p:pRg st="3" end="3"/>
                                            </p:txEl>
                                          </p:spTgt>
                                        </p:tgtEl>
                                        <p:attrNameLst>
                                          <p:attrName>ppt_w</p:attrName>
                                        </p:attrNameLst>
                                      </p:cBhvr>
                                      <p:tavLst>
                                        <p:tav tm="0">
                                          <p:val>
                                            <p:strVal val="0"/>
                                          </p:val>
                                        </p:tav>
                                        <p:tav tm="100000">
                                          <p:val>
                                            <p:strVal val="#ppt_w"/>
                                          </p:val>
                                        </p:tav>
                                      </p:tavLst>
                                    </p:anim>
                                    <p:anim calcmode="lin" valueType="num">
                                      <p:cBhvr additive="base">
                                        <p:cTn id="1161" dur="100"/>
                                        <p:tgtEl>
                                          <p:spTgt spid="638">
                                            <p:txEl>
                                              <p:pRg st="3" end="3"/>
                                            </p:txEl>
                                          </p:spTgt>
                                        </p:tgtEl>
                                        <p:attrNameLst>
                                          <p:attrName>ppt_h</p:attrName>
                                        </p:attrNameLst>
                                      </p:cBhvr>
                                      <p:tavLst>
                                        <p:tav tm="0">
                                          <p:val>
                                            <p:strVal val="0"/>
                                          </p:val>
                                        </p:tav>
                                        <p:tav tm="100000">
                                          <p:val>
                                            <p:strVal val="#ppt_h"/>
                                          </p:val>
                                        </p:tav>
                                      </p:tavLst>
                                    </p:anim>
                                  </p:childTnLst>
                                </p:cTn>
                              </p:par>
                            </p:childTnLst>
                          </p:cTn>
                        </p:par>
                        <p:par>
                          <p:cTn id="1162" fill="hold">
                            <p:stCondLst>
                              <p:cond delay="1700"/>
                            </p:stCondLst>
                            <p:childTnLst>
                              <p:par>
                                <p:cTn id="1163" presetID="23" presetClass="entr" presetSubtype="16" fill="hold" nodeType="afterEffect">
                                  <p:stCondLst>
                                    <p:cond delay="0"/>
                                  </p:stCondLst>
                                  <p:childTnLst>
                                    <p:set>
                                      <p:cBhvr>
                                        <p:cTn id="1164" dur="1" fill="hold">
                                          <p:stCondLst>
                                            <p:cond delay="0"/>
                                          </p:stCondLst>
                                        </p:cTn>
                                        <p:tgtEl>
                                          <p:spTgt spid="638">
                                            <p:txEl>
                                              <p:pRg st="4" end="4"/>
                                            </p:txEl>
                                          </p:spTgt>
                                        </p:tgtEl>
                                        <p:attrNameLst>
                                          <p:attrName>style.visibility</p:attrName>
                                        </p:attrNameLst>
                                      </p:cBhvr>
                                      <p:to>
                                        <p:strVal val="visible"/>
                                      </p:to>
                                    </p:set>
                                    <p:anim calcmode="lin" valueType="num">
                                      <p:cBhvr additive="base">
                                        <p:cTn id="1165" dur="100"/>
                                        <p:tgtEl>
                                          <p:spTgt spid="638">
                                            <p:txEl>
                                              <p:pRg st="4" end="4"/>
                                            </p:txEl>
                                          </p:spTgt>
                                        </p:tgtEl>
                                        <p:attrNameLst>
                                          <p:attrName>ppt_w</p:attrName>
                                        </p:attrNameLst>
                                      </p:cBhvr>
                                      <p:tavLst>
                                        <p:tav tm="0">
                                          <p:val>
                                            <p:strVal val="0"/>
                                          </p:val>
                                        </p:tav>
                                        <p:tav tm="100000">
                                          <p:val>
                                            <p:strVal val="#ppt_w"/>
                                          </p:val>
                                        </p:tav>
                                      </p:tavLst>
                                    </p:anim>
                                    <p:anim calcmode="lin" valueType="num">
                                      <p:cBhvr additive="base">
                                        <p:cTn id="1166" dur="100"/>
                                        <p:tgtEl>
                                          <p:spTgt spid="638">
                                            <p:txEl>
                                              <p:pRg st="4" end="4"/>
                                            </p:txEl>
                                          </p:spTgt>
                                        </p:tgtEl>
                                        <p:attrNameLst>
                                          <p:attrName>ppt_h</p:attrName>
                                        </p:attrNameLst>
                                      </p:cBhvr>
                                      <p:tavLst>
                                        <p:tav tm="0">
                                          <p:val>
                                            <p:strVal val="0"/>
                                          </p:val>
                                        </p:tav>
                                        <p:tav tm="100000">
                                          <p:val>
                                            <p:strVal val="#ppt_h"/>
                                          </p:val>
                                        </p:tav>
                                      </p:tavLst>
                                    </p:anim>
                                  </p:childTnLst>
                                </p:cTn>
                              </p:par>
                            </p:childTnLst>
                          </p:cTn>
                        </p:par>
                        <p:par>
                          <p:cTn id="1167" fill="hold">
                            <p:stCondLst>
                              <p:cond delay="1800"/>
                            </p:stCondLst>
                            <p:childTnLst>
                              <p:par>
                                <p:cTn id="1168" presetID="23" presetClass="entr" presetSubtype="16" fill="hold" nodeType="afterEffect">
                                  <p:stCondLst>
                                    <p:cond delay="0"/>
                                  </p:stCondLst>
                                  <p:childTnLst>
                                    <p:set>
                                      <p:cBhvr>
                                        <p:cTn id="1169" dur="1" fill="hold">
                                          <p:stCondLst>
                                            <p:cond delay="0"/>
                                          </p:stCondLst>
                                        </p:cTn>
                                        <p:tgtEl>
                                          <p:spTgt spid="638">
                                            <p:txEl>
                                              <p:pRg st="5" end="5"/>
                                            </p:txEl>
                                          </p:spTgt>
                                        </p:tgtEl>
                                        <p:attrNameLst>
                                          <p:attrName>style.visibility</p:attrName>
                                        </p:attrNameLst>
                                      </p:cBhvr>
                                      <p:to>
                                        <p:strVal val="visible"/>
                                      </p:to>
                                    </p:set>
                                    <p:anim calcmode="lin" valueType="num">
                                      <p:cBhvr additive="base">
                                        <p:cTn id="1170" dur="100"/>
                                        <p:tgtEl>
                                          <p:spTgt spid="638">
                                            <p:txEl>
                                              <p:pRg st="5" end="5"/>
                                            </p:txEl>
                                          </p:spTgt>
                                        </p:tgtEl>
                                        <p:attrNameLst>
                                          <p:attrName>ppt_w</p:attrName>
                                        </p:attrNameLst>
                                      </p:cBhvr>
                                      <p:tavLst>
                                        <p:tav tm="0">
                                          <p:val>
                                            <p:strVal val="0"/>
                                          </p:val>
                                        </p:tav>
                                        <p:tav tm="100000">
                                          <p:val>
                                            <p:strVal val="#ppt_w"/>
                                          </p:val>
                                        </p:tav>
                                      </p:tavLst>
                                    </p:anim>
                                    <p:anim calcmode="lin" valueType="num">
                                      <p:cBhvr additive="base">
                                        <p:cTn id="1171" dur="100"/>
                                        <p:tgtEl>
                                          <p:spTgt spid="638">
                                            <p:txEl>
                                              <p:pRg st="5" end="5"/>
                                            </p:txEl>
                                          </p:spTgt>
                                        </p:tgtEl>
                                        <p:attrNameLst>
                                          <p:attrName>ppt_h</p:attrName>
                                        </p:attrNameLst>
                                      </p:cBhvr>
                                      <p:tavLst>
                                        <p:tav tm="0">
                                          <p:val>
                                            <p:strVal val="0"/>
                                          </p:val>
                                        </p:tav>
                                        <p:tav tm="100000">
                                          <p:val>
                                            <p:strVal val="#ppt_h"/>
                                          </p:val>
                                        </p:tav>
                                      </p:tavLst>
                                    </p:anim>
                                  </p:childTnLst>
                                </p:cTn>
                              </p:par>
                            </p:childTnLst>
                          </p:cTn>
                        </p:par>
                        <p:par>
                          <p:cTn id="1172" fill="hold">
                            <p:stCondLst>
                              <p:cond delay="1900"/>
                            </p:stCondLst>
                            <p:childTnLst>
                              <p:par>
                                <p:cTn id="1173" presetID="23" presetClass="entr" presetSubtype="16" fill="hold" nodeType="afterEffect">
                                  <p:stCondLst>
                                    <p:cond delay="0"/>
                                  </p:stCondLst>
                                  <p:childTnLst>
                                    <p:set>
                                      <p:cBhvr>
                                        <p:cTn id="1174" dur="1" fill="hold">
                                          <p:stCondLst>
                                            <p:cond delay="0"/>
                                          </p:stCondLst>
                                        </p:cTn>
                                        <p:tgtEl>
                                          <p:spTgt spid="638">
                                            <p:txEl>
                                              <p:pRg st="6" end="6"/>
                                            </p:txEl>
                                          </p:spTgt>
                                        </p:tgtEl>
                                        <p:attrNameLst>
                                          <p:attrName>style.visibility</p:attrName>
                                        </p:attrNameLst>
                                      </p:cBhvr>
                                      <p:to>
                                        <p:strVal val="visible"/>
                                      </p:to>
                                    </p:set>
                                    <p:anim calcmode="lin" valueType="num">
                                      <p:cBhvr additive="base">
                                        <p:cTn id="1175" dur="100"/>
                                        <p:tgtEl>
                                          <p:spTgt spid="638">
                                            <p:txEl>
                                              <p:pRg st="6" end="6"/>
                                            </p:txEl>
                                          </p:spTgt>
                                        </p:tgtEl>
                                        <p:attrNameLst>
                                          <p:attrName>ppt_w</p:attrName>
                                        </p:attrNameLst>
                                      </p:cBhvr>
                                      <p:tavLst>
                                        <p:tav tm="0">
                                          <p:val>
                                            <p:strVal val="0"/>
                                          </p:val>
                                        </p:tav>
                                        <p:tav tm="100000">
                                          <p:val>
                                            <p:strVal val="#ppt_w"/>
                                          </p:val>
                                        </p:tav>
                                      </p:tavLst>
                                    </p:anim>
                                    <p:anim calcmode="lin" valueType="num">
                                      <p:cBhvr additive="base">
                                        <p:cTn id="1176" dur="100"/>
                                        <p:tgtEl>
                                          <p:spTgt spid="638">
                                            <p:txEl>
                                              <p:pRg st="6" end="6"/>
                                            </p:txEl>
                                          </p:spTgt>
                                        </p:tgtEl>
                                        <p:attrNameLst>
                                          <p:attrName>ppt_h</p:attrName>
                                        </p:attrNameLst>
                                      </p:cBhvr>
                                      <p:tavLst>
                                        <p:tav tm="0">
                                          <p:val>
                                            <p:strVal val="0"/>
                                          </p:val>
                                        </p:tav>
                                        <p:tav tm="100000">
                                          <p:val>
                                            <p:strVal val="#ppt_h"/>
                                          </p:val>
                                        </p:tav>
                                      </p:tavLst>
                                    </p:anim>
                                  </p:childTnLst>
                                </p:cTn>
                              </p:par>
                            </p:childTnLst>
                          </p:cTn>
                        </p:par>
                        <p:par>
                          <p:cTn id="1177" fill="hold">
                            <p:stCondLst>
                              <p:cond delay="2000"/>
                            </p:stCondLst>
                            <p:childTnLst>
                              <p:par>
                                <p:cTn id="1178" presetID="23" presetClass="entr" presetSubtype="16" fill="hold" nodeType="afterEffect">
                                  <p:stCondLst>
                                    <p:cond delay="0"/>
                                  </p:stCondLst>
                                  <p:childTnLst>
                                    <p:set>
                                      <p:cBhvr>
                                        <p:cTn id="1179" dur="1" fill="hold">
                                          <p:stCondLst>
                                            <p:cond delay="0"/>
                                          </p:stCondLst>
                                        </p:cTn>
                                        <p:tgtEl>
                                          <p:spTgt spid="638">
                                            <p:txEl>
                                              <p:pRg st="7" end="7"/>
                                            </p:txEl>
                                          </p:spTgt>
                                        </p:tgtEl>
                                        <p:attrNameLst>
                                          <p:attrName>style.visibility</p:attrName>
                                        </p:attrNameLst>
                                      </p:cBhvr>
                                      <p:to>
                                        <p:strVal val="visible"/>
                                      </p:to>
                                    </p:set>
                                    <p:anim calcmode="lin" valueType="num">
                                      <p:cBhvr additive="base">
                                        <p:cTn id="1180" dur="100"/>
                                        <p:tgtEl>
                                          <p:spTgt spid="638">
                                            <p:txEl>
                                              <p:pRg st="7" end="7"/>
                                            </p:txEl>
                                          </p:spTgt>
                                        </p:tgtEl>
                                        <p:attrNameLst>
                                          <p:attrName>ppt_w</p:attrName>
                                        </p:attrNameLst>
                                      </p:cBhvr>
                                      <p:tavLst>
                                        <p:tav tm="0">
                                          <p:val>
                                            <p:strVal val="0"/>
                                          </p:val>
                                        </p:tav>
                                        <p:tav tm="100000">
                                          <p:val>
                                            <p:strVal val="#ppt_w"/>
                                          </p:val>
                                        </p:tav>
                                      </p:tavLst>
                                    </p:anim>
                                    <p:anim calcmode="lin" valueType="num">
                                      <p:cBhvr additive="base">
                                        <p:cTn id="1181" dur="100"/>
                                        <p:tgtEl>
                                          <p:spTgt spid="638">
                                            <p:txEl>
                                              <p:pRg st="7" end="7"/>
                                            </p:txEl>
                                          </p:spTgt>
                                        </p:tgtEl>
                                        <p:attrNameLst>
                                          <p:attrName>ppt_h</p:attrName>
                                        </p:attrNameLst>
                                      </p:cBhvr>
                                      <p:tavLst>
                                        <p:tav tm="0">
                                          <p:val>
                                            <p:strVal val="0"/>
                                          </p:val>
                                        </p:tav>
                                        <p:tav tm="100000">
                                          <p:val>
                                            <p:strVal val="#ppt_h"/>
                                          </p:val>
                                        </p:tav>
                                      </p:tavLst>
                                    </p:anim>
                                  </p:childTnLst>
                                </p:cTn>
                              </p:par>
                            </p:childTnLst>
                          </p:cTn>
                        </p:par>
                        <p:par>
                          <p:cTn id="1182" fill="hold">
                            <p:stCondLst>
                              <p:cond delay="2100"/>
                            </p:stCondLst>
                            <p:childTnLst>
                              <p:par>
                                <p:cTn id="1183" presetID="23" presetClass="entr" presetSubtype="16" fill="hold" nodeType="afterEffect">
                                  <p:stCondLst>
                                    <p:cond delay="0"/>
                                  </p:stCondLst>
                                  <p:childTnLst>
                                    <p:set>
                                      <p:cBhvr>
                                        <p:cTn id="1184" dur="1" fill="hold">
                                          <p:stCondLst>
                                            <p:cond delay="0"/>
                                          </p:stCondLst>
                                        </p:cTn>
                                        <p:tgtEl>
                                          <p:spTgt spid="638">
                                            <p:txEl>
                                              <p:pRg st="8" end="8"/>
                                            </p:txEl>
                                          </p:spTgt>
                                        </p:tgtEl>
                                        <p:attrNameLst>
                                          <p:attrName>style.visibility</p:attrName>
                                        </p:attrNameLst>
                                      </p:cBhvr>
                                      <p:to>
                                        <p:strVal val="visible"/>
                                      </p:to>
                                    </p:set>
                                    <p:anim calcmode="lin" valueType="num">
                                      <p:cBhvr additive="base">
                                        <p:cTn id="1185" dur="100"/>
                                        <p:tgtEl>
                                          <p:spTgt spid="638">
                                            <p:txEl>
                                              <p:pRg st="8" end="8"/>
                                            </p:txEl>
                                          </p:spTgt>
                                        </p:tgtEl>
                                        <p:attrNameLst>
                                          <p:attrName>ppt_w</p:attrName>
                                        </p:attrNameLst>
                                      </p:cBhvr>
                                      <p:tavLst>
                                        <p:tav tm="0">
                                          <p:val>
                                            <p:strVal val="0"/>
                                          </p:val>
                                        </p:tav>
                                        <p:tav tm="100000">
                                          <p:val>
                                            <p:strVal val="#ppt_w"/>
                                          </p:val>
                                        </p:tav>
                                      </p:tavLst>
                                    </p:anim>
                                    <p:anim calcmode="lin" valueType="num">
                                      <p:cBhvr additive="base">
                                        <p:cTn id="1186" dur="100"/>
                                        <p:tgtEl>
                                          <p:spTgt spid="638">
                                            <p:txEl>
                                              <p:pRg st="8" end="8"/>
                                            </p:txEl>
                                          </p:spTgt>
                                        </p:tgtEl>
                                        <p:attrNameLst>
                                          <p:attrName>ppt_h</p:attrName>
                                        </p:attrNameLst>
                                      </p:cBhvr>
                                      <p:tavLst>
                                        <p:tav tm="0">
                                          <p:val>
                                            <p:strVal val="0"/>
                                          </p:val>
                                        </p:tav>
                                        <p:tav tm="100000">
                                          <p:val>
                                            <p:strVal val="#ppt_h"/>
                                          </p:val>
                                        </p:tav>
                                      </p:tavLst>
                                    </p:anim>
                                  </p:childTnLst>
                                </p:cTn>
                              </p:par>
                            </p:childTnLst>
                          </p:cTn>
                        </p:par>
                        <p:par>
                          <p:cTn id="1187" fill="hold">
                            <p:stCondLst>
                              <p:cond delay="2200"/>
                            </p:stCondLst>
                            <p:childTnLst>
                              <p:par>
                                <p:cTn id="1188" presetID="23" presetClass="entr" presetSubtype="16" fill="hold" nodeType="afterEffect">
                                  <p:stCondLst>
                                    <p:cond delay="0"/>
                                  </p:stCondLst>
                                  <p:childTnLst>
                                    <p:set>
                                      <p:cBhvr>
                                        <p:cTn id="1189" dur="1" fill="hold">
                                          <p:stCondLst>
                                            <p:cond delay="0"/>
                                          </p:stCondLst>
                                        </p:cTn>
                                        <p:tgtEl>
                                          <p:spTgt spid="630"/>
                                        </p:tgtEl>
                                        <p:attrNameLst>
                                          <p:attrName>style.visibility</p:attrName>
                                        </p:attrNameLst>
                                      </p:cBhvr>
                                      <p:to>
                                        <p:strVal val="visible"/>
                                      </p:to>
                                    </p:set>
                                    <p:anim calcmode="lin" valueType="num">
                                      <p:cBhvr additive="base">
                                        <p:cTn id="1190" dur="100"/>
                                        <p:tgtEl>
                                          <p:spTgt spid="630"/>
                                        </p:tgtEl>
                                        <p:attrNameLst>
                                          <p:attrName>ppt_w</p:attrName>
                                        </p:attrNameLst>
                                      </p:cBhvr>
                                      <p:tavLst>
                                        <p:tav tm="0">
                                          <p:val>
                                            <p:strVal val="0"/>
                                          </p:val>
                                        </p:tav>
                                        <p:tav tm="100000">
                                          <p:val>
                                            <p:strVal val="#ppt_w"/>
                                          </p:val>
                                        </p:tav>
                                      </p:tavLst>
                                    </p:anim>
                                    <p:anim calcmode="lin" valueType="num">
                                      <p:cBhvr additive="base">
                                        <p:cTn id="1191" dur="100"/>
                                        <p:tgtEl>
                                          <p:spTgt spid="630"/>
                                        </p:tgtEl>
                                        <p:attrNameLst>
                                          <p:attrName>ppt_h</p:attrName>
                                        </p:attrNameLst>
                                      </p:cBhvr>
                                      <p:tavLst>
                                        <p:tav tm="0">
                                          <p:val>
                                            <p:strVal val="0"/>
                                          </p:val>
                                        </p:tav>
                                        <p:tav tm="100000">
                                          <p:val>
                                            <p:strVal val="#ppt_h"/>
                                          </p:val>
                                        </p:tav>
                                      </p:tavLst>
                                    </p:anim>
                                  </p:childTnLst>
                                </p:cTn>
                              </p:par>
                            </p:childTnLst>
                          </p:cTn>
                        </p:par>
                        <p:par>
                          <p:cTn id="1192" fill="hold">
                            <p:stCondLst>
                              <p:cond delay="2300"/>
                            </p:stCondLst>
                            <p:childTnLst>
                              <p:par>
                                <p:cTn id="1193" presetID="23" presetClass="entr" presetSubtype="16" fill="hold" nodeType="afterEffect">
                                  <p:stCondLst>
                                    <p:cond delay="0"/>
                                  </p:stCondLst>
                                  <p:childTnLst>
                                    <p:set>
                                      <p:cBhvr>
                                        <p:cTn id="1194" dur="1" fill="hold">
                                          <p:stCondLst>
                                            <p:cond delay="0"/>
                                          </p:stCondLst>
                                        </p:cTn>
                                        <p:tgtEl>
                                          <p:spTgt spid="631"/>
                                        </p:tgtEl>
                                        <p:attrNameLst>
                                          <p:attrName>style.visibility</p:attrName>
                                        </p:attrNameLst>
                                      </p:cBhvr>
                                      <p:to>
                                        <p:strVal val="visible"/>
                                      </p:to>
                                    </p:set>
                                    <p:anim calcmode="lin" valueType="num">
                                      <p:cBhvr additive="base">
                                        <p:cTn id="1195" dur="100"/>
                                        <p:tgtEl>
                                          <p:spTgt spid="631"/>
                                        </p:tgtEl>
                                        <p:attrNameLst>
                                          <p:attrName>ppt_w</p:attrName>
                                        </p:attrNameLst>
                                      </p:cBhvr>
                                      <p:tavLst>
                                        <p:tav tm="0">
                                          <p:val>
                                            <p:strVal val="0"/>
                                          </p:val>
                                        </p:tav>
                                        <p:tav tm="100000">
                                          <p:val>
                                            <p:strVal val="#ppt_w"/>
                                          </p:val>
                                        </p:tav>
                                      </p:tavLst>
                                    </p:anim>
                                    <p:anim calcmode="lin" valueType="num">
                                      <p:cBhvr additive="base">
                                        <p:cTn id="1196" dur="100"/>
                                        <p:tgtEl>
                                          <p:spTgt spid="631"/>
                                        </p:tgtEl>
                                        <p:attrNameLst>
                                          <p:attrName>ppt_h</p:attrName>
                                        </p:attrNameLst>
                                      </p:cBhvr>
                                      <p:tavLst>
                                        <p:tav tm="0">
                                          <p:val>
                                            <p:strVal val="0"/>
                                          </p:val>
                                        </p:tav>
                                        <p:tav tm="100000">
                                          <p:val>
                                            <p:strVal val="#ppt_h"/>
                                          </p:val>
                                        </p:tav>
                                      </p:tavLst>
                                    </p:anim>
                                  </p:childTnLst>
                                </p:cTn>
                              </p:par>
                            </p:childTnLst>
                          </p:cTn>
                        </p:par>
                        <p:par>
                          <p:cTn id="1197" fill="hold">
                            <p:stCondLst>
                              <p:cond delay="2400"/>
                            </p:stCondLst>
                            <p:childTnLst>
                              <p:par>
                                <p:cTn id="1198" presetID="23" presetClass="entr" presetSubtype="16" fill="hold" nodeType="afterEffect">
                                  <p:stCondLst>
                                    <p:cond delay="0"/>
                                  </p:stCondLst>
                                  <p:childTnLst>
                                    <p:set>
                                      <p:cBhvr>
                                        <p:cTn id="1199" dur="1" fill="hold">
                                          <p:stCondLst>
                                            <p:cond delay="0"/>
                                          </p:stCondLst>
                                        </p:cTn>
                                        <p:tgtEl>
                                          <p:spTgt spid="632"/>
                                        </p:tgtEl>
                                        <p:attrNameLst>
                                          <p:attrName>style.visibility</p:attrName>
                                        </p:attrNameLst>
                                      </p:cBhvr>
                                      <p:to>
                                        <p:strVal val="visible"/>
                                      </p:to>
                                    </p:set>
                                    <p:anim calcmode="lin" valueType="num">
                                      <p:cBhvr additive="base">
                                        <p:cTn id="1200" dur="100"/>
                                        <p:tgtEl>
                                          <p:spTgt spid="632"/>
                                        </p:tgtEl>
                                        <p:attrNameLst>
                                          <p:attrName>ppt_w</p:attrName>
                                        </p:attrNameLst>
                                      </p:cBhvr>
                                      <p:tavLst>
                                        <p:tav tm="0">
                                          <p:val>
                                            <p:strVal val="0"/>
                                          </p:val>
                                        </p:tav>
                                        <p:tav tm="100000">
                                          <p:val>
                                            <p:strVal val="#ppt_w"/>
                                          </p:val>
                                        </p:tav>
                                      </p:tavLst>
                                    </p:anim>
                                    <p:anim calcmode="lin" valueType="num">
                                      <p:cBhvr additive="base">
                                        <p:cTn id="1201" dur="100"/>
                                        <p:tgtEl>
                                          <p:spTgt spid="632"/>
                                        </p:tgtEl>
                                        <p:attrNameLst>
                                          <p:attrName>ppt_h</p:attrName>
                                        </p:attrNameLst>
                                      </p:cBhvr>
                                      <p:tavLst>
                                        <p:tav tm="0">
                                          <p:val>
                                            <p:strVal val="0"/>
                                          </p:val>
                                        </p:tav>
                                        <p:tav tm="100000">
                                          <p:val>
                                            <p:strVal val="#ppt_h"/>
                                          </p:val>
                                        </p:tav>
                                      </p:tavLst>
                                    </p:anim>
                                  </p:childTnLst>
                                </p:cTn>
                              </p:par>
                            </p:childTnLst>
                          </p:cTn>
                        </p:par>
                        <p:par>
                          <p:cTn id="1202" fill="hold">
                            <p:stCondLst>
                              <p:cond delay="2500"/>
                            </p:stCondLst>
                            <p:childTnLst>
                              <p:par>
                                <p:cTn id="1203" presetID="23" presetClass="entr" presetSubtype="16" fill="hold" nodeType="afterEffect">
                                  <p:stCondLst>
                                    <p:cond delay="0"/>
                                  </p:stCondLst>
                                  <p:childTnLst>
                                    <p:set>
                                      <p:cBhvr>
                                        <p:cTn id="1204" dur="1" fill="hold">
                                          <p:stCondLst>
                                            <p:cond delay="0"/>
                                          </p:stCondLst>
                                        </p:cTn>
                                        <p:tgtEl>
                                          <p:spTgt spid="633"/>
                                        </p:tgtEl>
                                        <p:attrNameLst>
                                          <p:attrName>style.visibility</p:attrName>
                                        </p:attrNameLst>
                                      </p:cBhvr>
                                      <p:to>
                                        <p:strVal val="visible"/>
                                      </p:to>
                                    </p:set>
                                    <p:anim calcmode="lin" valueType="num">
                                      <p:cBhvr additive="base">
                                        <p:cTn id="1205" dur="100"/>
                                        <p:tgtEl>
                                          <p:spTgt spid="633"/>
                                        </p:tgtEl>
                                        <p:attrNameLst>
                                          <p:attrName>ppt_w</p:attrName>
                                        </p:attrNameLst>
                                      </p:cBhvr>
                                      <p:tavLst>
                                        <p:tav tm="0">
                                          <p:val>
                                            <p:strVal val="0"/>
                                          </p:val>
                                        </p:tav>
                                        <p:tav tm="100000">
                                          <p:val>
                                            <p:strVal val="#ppt_w"/>
                                          </p:val>
                                        </p:tav>
                                      </p:tavLst>
                                    </p:anim>
                                    <p:anim calcmode="lin" valueType="num">
                                      <p:cBhvr additive="base">
                                        <p:cTn id="1206" dur="100"/>
                                        <p:tgtEl>
                                          <p:spTgt spid="633"/>
                                        </p:tgtEl>
                                        <p:attrNameLst>
                                          <p:attrName>ppt_h</p:attrName>
                                        </p:attrNameLst>
                                      </p:cBhvr>
                                      <p:tavLst>
                                        <p:tav tm="0">
                                          <p:val>
                                            <p:strVal val="0"/>
                                          </p:val>
                                        </p:tav>
                                        <p:tav tm="100000">
                                          <p:val>
                                            <p:strVal val="#ppt_h"/>
                                          </p:val>
                                        </p:tav>
                                      </p:tavLst>
                                    </p:anim>
                                  </p:childTnLst>
                                </p:cTn>
                              </p:par>
                            </p:childTnLst>
                          </p:cTn>
                        </p:par>
                        <p:par>
                          <p:cTn id="1207" fill="hold">
                            <p:stCondLst>
                              <p:cond delay="2600"/>
                            </p:stCondLst>
                            <p:childTnLst>
                              <p:par>
                                <p:cTn id="1208" presetID="23" presetClass="entr" presetSubtype="16" fill="hold" nodeType="afterEffect">
                                  <p:stCondLst>
                                    <p:cond delay="0"/>
                                  </p:stCondLst>
                                  <p:childTnLst>
                                    <p:set>
                                      <p:cBhvr>
                                        <p:cTn id="1209" dur="1" fill="hold">
                                          <p:stCondLst>
                                            <p:cond delay="0"/>
                                          </p:stCondLst>
                                        </p:cTn>
                                        <p:tgtEl>
                                          <p:spTgt spid="634">
                                            <p:txEl>
                                              <p:pRg st="0" end="0"/>
                                            </p:txEl>
                                          </p:spTgt>
                                        </p:tgtEl>
                                        <p:attrNameLst>
                                          <p:attrName>style.visibility</p:attrName>
                                        </p:attrNameLst>
                                      </p:cBhvr>
                                      <p:to>
                                        <p:strVal val="visible"/>
                                      </p:to>
                                    </p:set>
                                    <p:anim calcmode="lin" valueType="num">
                                      <p:cBhvr additive="base">
                                        <p:cTn id="1210" dur="100"/>
                                        <p:tgtEl>
                                          <p:spTgt spid="634">
                                            <p:txEl>
                                              <p:pRg st="0" end="0"/>
                                            </p:txEl>
                                          </p:spTgt>
                                        </p:tgtEl>
                                        <p:attrNameLst>
                                          <p:attrName>ppt_w</p:attrName>
                                        </p:attrNameLst>
                                      </p:cBhvr>
                                      <p:tavLst>
                                        <p:tav tm="0">
                                          <p:val>
                                            <p:strVal val="0"/>
                                          </p:val>
                                        </p:tav>
                                        <p:tav tm="100000">
                                          <p:val>
                                            <p:strVal val="#ppt_w"/>
                                          </p:val>
                                        </p:tav>
                                      </p:tavLst>
                                    </p:anim>
                                    <p:anim calcmode="lin" valueType="num">
                                      <p:cBhvr additive="base">
                                        <p:cTn id="1211" dur="100"/>
                                        <p:tgtEl>
                                          <p:spTgt spid="634">
                                            <p:txEl>
                                              <p:pRg st="0" end="0"/>
                                            </p:txEl>
                                          </p:spTgt>
                                        </p:tgtEl>
                                        <p:attrNameLst>
                                          <p:attrName>ppt_h</p:attrName>
                                        </p:attrNameLst>
                                      </p:cBhvr>
                                      <p:tavLst>
                                        <p:tav tm="0">
                                          <p:val>
                                            <p:strVal val="0"/>
                                          </p:val>
                                        </p:tav>
                                        <p:tav tm="100000">
                                          <p:val>
                                            <p:strVal val="#ppt_h"/>
                                          </p:val>
                                        </p:tav>
                                      </p:tavLst>
                                    </p:anim>
                                  </p:childTnLst>
                                </p:cTn>
                              </p:par>
                            </p:childTnLst>
                          </p:cTn>
                        </p:par>
                        <p:par>
                          <p:cTn id="1212" fill="hold">
                            <p:stCondLst>
                              <p:cond delay="2700"/>
                            </p:stCondLst>
                            <p:childTnLst>
                              <p:par>
                                <p:cTn id="1213" presetID="23" presetClass="entr" presetSubtype="16" fill="hold" nodeType="afterEffect">
                                  <p:stCondLst>
                                    <p:cond delay="0"/>
                                  </p:stCondLst>
                                  <p:childTnLst>
                                    <p:set>
                                      <p:cBhvr>
                                        <p:cTn id="1214" dur="1" fill="hold">
                                          <p:stCondLst>
                                            <p:cond delay="0"/>
                                          </p:stCondLst>
                                        </p:cTn>
                                        <p:tgtEl>
                                          <p:spTgt spid="634">
                                            <p:txEl>
                                              <p:pRg st="1" end="1"/>
                                            </p:txEl>
                                          </p:spTgt>
                                        </p:tgtEl>
                                        <p:attrNameLst>
                                          <p:attrName>style.visibility</p:attrName>
                                        </p:attrNameLst>
                                      </p:cBhvr>
                                      <p:to>
                                        <p:strVal val="visible"/>
                                      </p:to>
                                    </p:set>
                                    <p:anim calcmode="lin" valueType="num">
                                      <p:cBhvr additive="base">
                                        <p:cTn id="1215" dur="100"/>
                                        <p:tgtEl>
                                          <p:spTgt spid="634">
                                            <p:txEl>
                                              <p:pRg st="1" end="1"/>
                                            </p:txEl>
                                          </p:spTgt>
                                        </p:tgtEl>
                                        <p:attrNameLst>
                                          <p:attrName>ppt_w</p:attrName>
                                        </p:attrNameLst>
                                      </p:cBhvr>
                                      <p:tavLst>
                                        <p:tav tm="0">
                                          <p:val>
                                            <p:strVal val="0"/>
                                          </p:val>
                                        </p:tav>
                                        <p:tav tm="100000">
                                          <p:val>
                                            <p:strVal val="#ppt_w"/>
                                          </p:val>
                                        </p:tav>
                                      </p:tavLst>
                                    </p:anim>
                                    <p:anim calcmode="lin" valueType="num">
                                      <p:cBhvr additive="base">
                                        <p:cTn id="1216" dur="100"/>
                                        <p:tgtEl>
                                          <p:spTgt spid="634">
                                            <p:txEl>
                                              <p:pRg st="1" end="1"/>
                                            </p:txEl>
                                          </p:spTgt>
                                        </p:tgtEl>
                                        <p:attrNameLst>
                                          <p:attrName>ppt_h</p:attrName>
                                        </p:attrNameLst>
                                      </p:cBhvr>
                                      <p:tavLst>
                                        <p:tav tm="0">
                                          <p:val>
                                            <p:strVal val="0"/>
                                          </p:val>
                                        </p:tav>
                                        <p:tav tm="100000">
                                          <p:val>
                                            <p:strVal val="#ppt_h"/>
                                          </p:val>
                                        </p:tav>
                                      </p:tavLst>
                                    </p:anim>
                                  </p:childTnLst>
                                </p:cTn>
                              </p:par>
                            </p:childTnLst>
                          </p:cTn>
                        </p:par>
                        <p:par>
                          <p:cTn id="1217" fill="hold">
                            <p:stCondLst>
                              <p:cond delay="2800"/>
                            </p:stCondLst>
                            <p:childTnLst>
                              <p:par>
                                <p:cTn id="1218" presetID="23" presetClass="entr" presetSubtype="16" fill="hold" nodeType="afterEffect">
                                  <p:stCondLst>
                                    <p:cond delay="0"/>
                                  </p:stCondLst>
                                  <p:childTnLst>
                                    <p:set>
                                      <p:cBhvr>
                                        <p:cTn id="1219" dur="1" fill="hold">
                                          <p:stCondLst>
                                            <p:cond delay="0"/>
                                          </p:stCondLst>
                                        </p:cTn>
                                        <p:tgtEl>
                                          <p:spTgt spid="634">
                                            <p:txEl>
                                              <p:pRg st="2" end="2"/>
                                            </p:txEl>
                                          </p:spTgt>
                                        </p:tgtEl>
                                        <p:attrNameLst>
                                          <p:attrName>style.visibility</p:attrName>
                                        </p:attrNameLst>
                                      </p:cBhvr>
                                      <p:to>
                                        <p:strVal val="visible"/>
                                      </p:to>
                                    </p:set>
                                    <p:anim calcmode="lin" valueType="num">
                                      <p:cBhvr additive="base">
                                        <p:cTn id="1220" dur="100"/>
                                        <p:tgtEl>
                                          <p:spTgt spid="634">
                                            <p:txEl>
                                              <p:pRg st="2" end="2"/>
                                            </p:txEl>
                                          </p:spTgt>
                                        </p:tgtEl>
                                        <p:attrNameLst>
                                          <p:attrName>ppt_w</p:attrName>
                                        </p:attrNameLst>
                                      </p:cBhvr>
                                      <p:tavLst>
                                        <p:tav tm="0">
                                          <p:val>
                                            <p:strVal val="0"/>
                                          </p:val>
                                        </p:tav>
                                        <p:tav tm="100000">
                                          <p:val>
                                            <p:strVal val="#ppt_w"/>
                                          </p:val>
                                        </p:tav>
                                      </p:tavLst>
                                    </p:anim>
                                    <p:anim calcmode="lin" valueType="num">
                                      <p:cBhvr additive="base">
                                        <p:cTn id="1221" dur="100"/>
                                        <p:tgtEl>
                                          <p:spTgt spid="634">
                                            <p:txEl>
                                              <p:pRg st="2" end="2"/>
                                            </p:txEl>
                                          </p:spTgt>
                                        </p:tgtEl>
                                        <p:attrNameLst>
                                          <p:attrName>ppt_h</p:attrName>
                                        </p:attrNameLst>
                                      </p:cBhvr>
                                      <p:tavLst>
                                        <p:tav tm="0">
                                          <p:val>
                                            <p:strVal val="0"/>
                                          </p:val>
                                        </p:tav>
                                        <p:tav tm="100000">
                                          <p:val>
                                            <p:strVal val="#ppt_h"/>
                                          </p:val>
                                        </p:tav>
                                      </p:tavLst>
                                    </p:anim>
                                  </p:childTnLst>
                                </p:cTn>
                              </p:par>
                            </p:childTnLst>
                          </p:cTn>
                        </p:par>
                        <p:par>
                          <p:cTn id="1222" fill="hold">
                            <p:stCondLst>
                              <p:cond delay="2900"/>
                            </p:stCondLst>
                            <p:childTnLst>
                              <p:par>
                                <p:cTn id="1223" presetID="23" presetClass="entr" presetSubtype="16" fill="hold" nodeType="afterEffect">
                                  <p:stCondLst>
                                    <p:cond delay="0"/>
                                  </p:stCondLst>
                                  <p:childTnLst>
                                    <p:set>
                                      <p:cBhvr>
                                        <p:cTn id="1224" dur="1" fill="hold">
                                          <p:stCondLst>
                                            <p:cond delay="0"/>
                                          </p:stCondLst>
                                        </p:cTn>
                                        <p:tgtEl>
                                          <p:spTgt spid="634">
                                            <p:txEl>
                                              <p:pRg st="3" end="3"/>
                                            </p:txEl>
                                          </p:spTgt>
                                        </p:tgtEl>
                                        <p:attrNameLst>
                                          <p:attrName>style.visibility</p:attrName>
                                        </p:attrNameLst>
                                      </p:cBhvr>
                                      <p:to>
                                        <p:strVal val="visible"/>
                                      </p:to>
                                    </p:set>
                                    <p:anim calcmode="lin" valueType="num">
                                      <p:cBhvr additive="base">
                                        <p:cTn id="1225" dur="100"/>
                                        <p:tgtEl>
                                          <p:spTgt spid="634">
                                            <p:txEl>
                                              <p:pRg st="3" end="3"/>
                                            </p:txEl>
                                          </p:spTgt>
                                        </p:tgtEl>
                                        <p:attrNameLst>
                                          <p:attrName>ppt_w</p:attrName>
                                        </p:attrNameLst>
                                      </p:cBhvr>
                                      <p:tavLst>
                                        <p:tav tm="0">
                                          <p:val>
                                            <p:strVal val="0"/>
                                          </p:val>
                                        </p:tav>
                                        <p:tav tm="100000">
                                          <p:val>
                                            <p:strVal val="#ppt_w"/>
                                          </p:val>
                                        </p:tav>
                                      </p:tavLst>
                                    </p:anim>
                                    <p:anim calcmode="lin" valueType="num">
                                      <p:cBhvr additive="base">
                                        <p:cTn id="1226" dur="100"/>
                                        <p:tgtEl>
                                          <p:spTgt spid="634">
                                            <p:txEl>
                                              <p:pRg st="3" end="3"/>
                                            </p:txEl>
                                          </p:spTgt>
                                        </p:tgtEl>
                                        <p:attrNameLst>
                                          <p:attrName>ppt_h</p:attrName>
                                        </p:attrNameLst>
                                      </p:cBhvr>
                                      <p:tavLst>
                                        <p:tav tm="0">
                                          <p:val>
                                            <p:strVal val="0"/>
                                          </p:val>
                                        </p:tav>
                                        <p:tav tm="100000">
                                          <p:val>
                                            <p:strVal val="#ppt_h"/>
                                          </p:val>
                                        </p:tav>
                                      </p:tavLst>
                                    </p:anim>
                                  </p:childTnLst>
                                </p:cTn>
                              </p:par>
                            </p:childTnLst>
                          </p:cTn>
                        </p:par>
                        <p:par>
                          <p:cTn id="1227" fill="hold">
                            <p:stCondLst>
                              <p:cond delay="3000"/>
                            </p:stCondLst>
                            <p:childTnLst>
                              <p:par>
                                <p:cTn id="1228" presetID="23" presetClass="entr" presetSubtype="16" fill="hold" nodeType="afterEffect">
                                  <p:stCondLst>
                                    <p:cond delay="0"/>
                                  </p:stCondLst>
                                  <p:childTnLst>
                                    <p:set>
                                      <p:cBhvr>
                                        <p:cTn id="1229" dur="1" fill="hold">
                                          <p:stCondLst>
                                            <p:cond delay="0"/>
                                          </p:stCondLst>
                                        </p:cTn>
                                        <p:tgtEl>
                                          <p:spTgt spid="634">
                                            <p:txEl>
                                              <p:pRg st="4" end="4"/>
                                            </p:txEl>
                                          </p:spTgt>
                                        </p:tgtEl>
                                        <p:attrNameLst>
                                          <p:attrName>style.visibility</p:attrName>
                                        </p:attrNameLst>
                                      </p:cBhvr>
                                      <p:to>
                                        <p:strVal val="visible"/>
                                      </p:to>
                                    </p:set>
                                    <p:anim calcmode="lin" valueType="num">
                                      <p:cBhvr additive="base">
                                        <p:cTn id="1230" dur="100"/>
                                        <p:tgtEl>
                                          <p:spTgt spid="634">
                                            <p:txEl>
                                              <p:pRg st="4" end="4"/>
                                            </p:txEl>
                                          </p:spTgt>
                                        </p:tgtEl>
                                        <p:attrNameLst>
                                          <p:attrName>ppt_w</p:attrName>
                                        </p:attrNameLst>
                                      </p:cBhvr>
                                      <p:tavLst>
                                        <p:tav tm="0">
                                          <p:val>
                                            <p:strVal val="0"/>
                                          </p:val>
                                        </p:tav>
                                        <p:tav tm="100000">
                                          <p:val>
                                            <p:strVal val="#ppt_w"/>
                                          </p:val>
                                        </p:tav>
                                      </p:tavLst>
                                    </p:anim>
                                    <p:anim calcmode="lin" valueType="num">
                                      <p:cBhvr additive="base">
                                        <p:cTn id="1231" dur="100"/>
                                        <p:tgtEl>
                                          <p:spTgt spid="634">
                                            <p:txEl>
                                              <p:pRg st="4" end="4"/>
                                            </p:txEl>
                                          </p:spTgt>
                                        </p:tgtEl>
                                        <p:attrNameLst>
                                          <p:attrName>ppt_h</p:attrName>
                                        </p:attrNameLst>
                                      </p:cBhvr>
                                      <p:tavLst>
                                        <p:tav tm="0">
                                          <p:val>
                                            <p:strVal val="0"/>
                                          </p:val>
                                        </p:tav>
                                        <p:tav tm="100000">
                                          <p:val>
                                            <p:strVal val="#ppt_h"/>
                                          </p:val>
                                        </p:tav>
                                      </p:tavLst>
                                    </p:anim>
                                  </p:childTnLst>
                                </p:cTn>
                              </p:par>
                            </p:childTnLst>
                          </p:cTn>
                        </p:par>
                        <p:par>
                          <p:cTn id="1232" fill="hold">
                            <p:stCondLst>
                              <p:cond delay="3100"/>
                            </p:stCondLst>
                            <p:childTnLst>
                              <p:par>
                                <p:cTn id="1233" presetID="23" presetClass="entr" presetSubtype="16" fill="hold" nodeType="afterEffect">
                                  <p:stCondLst>
                                    <p:cond delay="0"/>
                                  </p:stCondLst>
                                  <p:childTnLst>
                                    <p:set>
                                      <p:cBhvr>
                                        <p:cTn id="1234" dur="1" fill="hold">
                                          <p:stCondLst>
                                            <p:cond delay="0"/>
                                          </p:stCondLst>
                                        </p:cTn>
                                        <p:tgtEl>
                                          <p:spTgt spid="634">
                                            <p:txEl>
                                              <p:pRg st="5" end="5"/>
                                            </p:txEl>
                                          </p:spTgt>
                                        </p:tgtEl>
                                        <p:attrNameLst>
                                          <p:attrName>style.visibility</p:attrName>
                                        </p:attrNameLst>
                                      </p:cBhvr>
                                      <p:to>
                                        <p:strVal val="visible"/>
                                      </p:to>
                                    </p:set>
                                    <p:anim calcmode="lin" valueType="num">
                                      <p:cBhvr additive="base">
                                        <p:cTn id="1235" dur="100"/>
                                        <p:tgtEl>
                                          <p:spTgt spid="634">
                                            <p:txEl>
                                              <p:pRg st="5" end="5"/>
                                            </p:txEl>
                                          </p:spTgt>
                                        </p:tgtEl>
                                        <p:attrNameLst>
                                          <p:attrName>ppt_w</p:attrName>
                                        </p:attrNameLst>
                                      </p:cBhvr>
                                      <p:tavLst>
                                        <p:tav tm="0">
                                          <p:val>
                                            <p:strVal val="0"/>
                                          </p:val>
                                        </p:tav>
                                        <p:tav tm="100000">
                                          <p:val>
                                            <p:strVal val="#ppt_w"/>
                                          </p:val>
                                        </p:tav>
                                      </p:tavLst>
                                    </p:anim>
                                    <p:anim calcmode="lin" valueType="num">
                                      <p:cBhvr additive="base">
                                        <p:cTn id="1236" dur="100"/>
                                        <p:tgtEl>
                                          <p:spTgt spid="634">
                                            <p:txEl>
                                              <p:pRg st="5" end="5"/>
                                            </p:txEl>
                                          </p:spTgt>
                                        </p:tgtEl>
                                        <p:attrNameLst>
                                          <p:attrName>ppt_h</p:attrName>
                                        </p:attrNameLst>
                                      </p:cBhvr>
                                      <p:tavLst>
                                        <p:tav tm="0">
                                          <p:val>
                                            <p:strVal val="0"/>
                                          </p:val>
                                        </p:tav>
                                        <p:tav tm="100000">
                                          <p:val>
                                            <p:strVal val="#ppt_h"/>
                                          </p:val>
                                        </p:tav>
                                      </p:tavLst>
                                    </p:anim>
                                  </p:childTnLst>
                                </p:cTn>
                              </p:par>
                            </p:childTnLst>
                          </p:cTn>
                        </p:par>
                        <p:par>
                          <p:cTn id="1237" fill="hold">
                            <p:stCondLst>
                              <p:cond delay="3200"/>
                            </p:stCondLst>
                            <p:childTnLst>
                              <p:par>
                                <p:cTn id="1238" presetID="23" presetClass="entr" presetSubtype="16" fill="hold" nodeType="afterEffect">
                                  <p:stCondLst>
                                    <p:cond delay="0"/>
                                  </p:stCondLst>
                                  <p:childTnLst>
                                    <p:set>
                                      <p:cBhvr>
                                        <p:cTn id="1239" dur="1" fill="hold">
                                          <p:stCondLst>
                                            <p:cond delay="0"/>
                                          </p:stCondLst>
                                        </p:cTn>
                                        <p:tgtEl>
                                          <p:spTgt spid="634">
                                            <p:txEl>
                                              <p:pRg st="6" end="6"/>
                                            </p:txEl>
                                          </p:spTgt>
                                        </p:tgtEl>
                                        <p:attrNameLst>
                                          <p:attrName>style.visibility</p:attrName>
                                        </p:attrNameLst>
                                      </p:cBhvr>
                                      <p:to>
                                        <p:strVal val="visible"/>
                                      </p:to>
                                    </p:set>
                                    <p:anim calcmode="lin" valueType="num">
                                      <p:cBhvr additive="base">
                                        <p:cTn id="1240" dur="100"/>
                                        <p:tgtEl>
                                          <p:spTgt spid="634">
                                            <p:txEl>
                                              <p:pRg st="6" end="6"/>
                                            </p:txEl>
                                          </p:spTgt>
                                        </p:tgtEl>
                                        <p:attrNameLst>
                                          <p:attrName>ppt_w</p:attrName>
                                        </p:attrNameLst>
                                      </p:cBhvr>
                                      <p:tavLst>
                                        <p:tav tm="0">
                                          <p:val>
                                            <p:strVal val="0"/>
                                          </p:val>
                                        </p:tav>
                                        <p:tav tm="100000">
                                          <p:val>
                                            <p:strVal val="#ppt_w"/>
                                          </p:val>
                                        </p:tav>
                                      </p:tavLst>
                                    </p:anim>
                                    <p:anim calcmode="lin" valueType="num">
                                      <p:cBhvr additive="base">
                                        <p:cTn id="1241" dur="100"/>
                                        <p:tgtEl>
                                          <p:spTgt spid="634">
                                            <p:txEl>
                                              <p:pRg st="6" end="6"/>
                                            </p:txEl>
                                          </p:spTgt>
                                        </p:tgtEl>
                                        <p:attrNameLst>
                                          <p:attrName>ppt_h</p:attrName>
                                        </p:attrNameLst>
                                      </p:cBhvr>
                                      <p:tavLst>
                                        <p:tav tm="0">
                                          <p:val>
                                            <p:strVal val="0"/>
                                          </p:val>
                                        </p:tav>
                                        <p:tav tm="100000">
                                          <p:val>
                                            <p:strVal val="#ppt_h"/>
                                          </p:val>
                                        </p:tav>
                                      </p:tavLst>
                                    </p:anim>
                                  </p:childTnLst>
                                </p:cTn>
                              </p:par>
                            </p:childTnLst>
                          </p:cTn>
                        </p:par>
                        <p:par>
                          <p:cTn id="1242" fill="hold">
                            <p:stCondLst>
                              <p:cond delay="3300"/>
                            </p:stCondLst>
                            <p:childTnLst>
                              <p:par>
                                <p:cTn id="1243" presetID="23" presetClass="entr" presetSubtype="16" fill="hold" nodeType="afterEffect">
                                  <p:stCondLst>
                                    <p:cond delay="0"/>
                                  </p:stCondLst>
                                  <p:childTnLst>
                                    <p:set>
                                      <p:cBhvr>
                                        <p:cTn id="1244" dur="1" fill="hold">
                                          <p:stCondLst>
                                            <p:cond delay="0"/>
                                          </p:stCondLst>
                                        </p:cTn>
                                        <p:tgtEl>
                                          <p:spTgt spid="634">
                                            <p:txEl>
                                              <p:pRg st="7" end="7"/>
                                            </p:txEl>
                                          </p:spTgt>
                                        </p:tgtEl>
                                        <p:attrNameLst>
                                          <p:attrName>style.visibility</p:attrName>
                                        </p:attrNameLst>
                                      </p:cBhvr>
                                      <p:to>
                                        <p:strVal val="visible"/>
                                      </p:to>
                                    </p:set>
                                    <p:anim calcmode="lin" valueType="num">
                                      <p:cBhvr additive="base">
                                        <p:cTn id="1245" dur="100"/>
                                        <p:tgtEl>
                                          <p:spTgt spid="634">
                                            <p:txEl>
                                              <p:pRg st="7" end="7"/>
                                            </p:txEl>
                                          </p:spTgt>
                                        </p:tgtEl>
                                        <p:attrNameLst>
                                          <p:attrName>ppt_w</p:attrName>
                                        </p:attrNameLst>
                                      </p:cBhvr>
                                      <p:tavLst>
                                        <p:tav tm="0">
                                          <p:val>
                                            <p:strVal val="0"/>
                                          </p:val>
                                        </p:tav>
                                        <p:tav tm="100000">
                                          <p:val>
                                            <p:strVal val="#ppt_w"/>
                                          </p:val>
                                        </p:tav>
                                      </p:tavLst>
                                    </p:anim>
                                    <p:anim calcmode="lin" valueType="num">
                                      <p:cBhvr additive="base">
                                        <p:cTn id="1246" dur="100"/>
                                        <p:tgtEl>
                                          <p:spTgt spid="634">
                                            <p:txEl>
                                              <p:pRg st="7" end="7"/>
                                            </p:txEl>
                                          </p:spTgt>
                                        </p:tgtEl>
                                        <p:attrNameLst>
                                          <p:attrName>ppt_h</p:attrName>
                                        </p:attrNameLst>
                                      </p:cBhvr>
                                      <p:tavLst>
                                        <p:tav tm="0">
                                          <p:val>
                                            <p:strVal val="0"/>
                                          </p:val>
                                        </p:tav>
                                        <p:tav tm="100000">
                                          <p:val>
                                            <p:strVal val="#ppt_h"/>
                                          </p:val>
                                        </p:tav>
                                      </p:tavLst>
                                    </p:anim>
                                  </p:childTnLst>
                                </p:cTn>
                              </p:par>
                            </p:childTnLst>
                          </p:cTn>
                        </p:par>
                        <p:par>
                          <p:cTn id="1247" fill="hold">
                            <p:stCondLst>
                              <p:cond delay="3400"/>
                            </p:stCondLst>
                            <p:childTnLst>
                              <p:par>
                                <p:cTn id="1248" presetID="23" presetClass="entr" presetSubtype="16" fill="hold" nodeType="afterEffect">
                                  <p:stCondLst>
                                    <p:cond delay="0"/>
                                  </p:stCondLst>
                                  <p:childTnLst>
                                    <p:set>
                                      <p:cBhvr>
                                        <p:cTn id="1249" dur="1" fill="hold">
                                          <p:stCondLst>
                                            <p:cond delay="0"/>
                                          </p:stCondLst>
                                        </p:cTn>
                                        <p:tgtEl>
                                          <p:spTgt spid="634">
                                            <p:txEl>
                                              <p:pRg st="8" end="8"/>
                                            </p:txEl>
                                          </p:spTgt>
                                        </p:tgtEl>
                                        <p:attrNameLst>
                                          <p:attrName>style.visibility</p:attrName>
                                        </p:attrNameLst>
                                      </p:cBhvr>
                                      <p:to>
                                        <p:strVal val="visible"/>
                                      </p:to>
                                    </p:set>
                                    <p:anim calcmode="lin" valueType="num">
                                      <p:cBhvr additive="base">
                                        <p:cTn id="1250" dur="100"/>
                                        <p:tgtEl>
                                          <p:spTgt spid="634">
                                            <p:txEl>
                                              <p:pRg st="8" end="8"/>
                                            </p:txEl>
                                          </p:spTgt>
                                        </p:tgtEl>
                                        <p:attrNameLst>
                                          <p:attrName>ppt_w</p:attrName>
                                        </p:attrNameLst>
                                      </p:cBhvr>
                                      <p:tavLst>
                                        <p:tav tm="0">
                                          <p:val>
                                            <p:strVal val="0"/>
                                          </p:val>
                                        </p:tav>
                                        <p:tav tm="100000">
                                          <p:val>
                                            <p:strVal val="#ppt_w"/>
                                          </p:val>
                                        </p:tav>
                                      </p:tavLst>
                                    </p:anim>
                                    <p:anim calcmode="lin" valueType="num">
                                      <p:cBhvr additive="base">
                                        <p:cTn id="1251" dur="100"/>
                                        <p:tgtEl>
                                          <p:spTgt spid="634">
                                            <p:txEl>
                                              <p:pRg st="8" end="8"/>
                                            </p:txEl>
                                          </p:spTgt>
                                        </p:tgtEl>
                                        <p:attrNameLst>
                                          <p:attrName>ppt_h</p:attrName>
                                        </p:attrNameLst>
                                      </p:cBhvr>
                                      <p:tavLst>
                                        <p:tav tm="0">
                                          <p:val>
                                            <p:strVal val="0"/>
                                          </p:val>
                                        </p:tav>
                                        <p:tav tm="100000">
                                          <p:val>
                                            <p:strVal val="#ppt_h"/>
                                          </p:val>
                                        </p:tav>
                                      </p:tavLst>
                                    </p:anim>
                                  </p:childTnLst>
                                </p:cTn>
                              </p:par>
                            </p:childTnLst>
                          </p:cTn>
                        </p:par>
                        <p:par>
                          <p:cTn id="1252" fill="hold">
                            <p:stCondLst>
                              <p:cond delay="3500"/>
                            </p:stCondLst>
                            <p:childTnLst>
                              <p:par>
                                <p:cTn id="1253" presetID="23" presetClass="entr" presetSubtype="16" fill="hold" nodeType="afterEffect">
                                  <p:stCondLst>
                                    <p:cond delay="0"/>
                                  </p:stCondLst>
                                  <p:childTnLst>
                                    <p:set>
                                      <p:cBhvr>
                                        <p:cTn id="1254" dur="1" fill="hold">
                                          <p:stCondLst>
                                            <p:cond delay="0"/>
                                          </p:stCondLst>
                                        </p:cTn>
                                        <p:tgtEl>
                                          <p:spTgt spid="635">
                                            <p:txEl>
                                              <p:pRg st="0" end="0"/>
                                            </p:txEl>
                                          </p:spTgt>
                                        </p:tgtEl>
                                        <p:attrNameLst>
                                          <p:attrName>style.visibility</p:attrName>
                                        </p:attrNameLst>
                                      </p:cBhvr>
                                      <p:to>
                                        <p:strVal val="visible"/>
                                      </p:to>
                                    </p:set>
                                    <p:anim calcmode="lin" valueType="num">
                                      <p:cBhvr additive="base">
                                        <p:cTn id="1255" dur="100"/>
                                        <p:tgtEl>
                                          <p:spTgt spid="635">
                                            <p:txEl>
                                              <p:pRg st="0" end="0"/>
                                            </p:txEl>
                                          </p:spTgt>
                                        </p:tgtEl>
                                        <p:attrNameLst>
                                          <p:attrName>ppt_w</p:attrName>
                                        </p:attrNameLst>
                                      </p:cBhvr>
                                      <p:tavLst>
                                        <p:tav tm="0">
                                          <p:val>
                                            <p:strVal val="0"/>
                                          </p:val>
                                        </p:tav>
                                        <p:tav tm="100000">
                                          <p:val>
                                            <p:strVal val="#ppt_w"/>
                                          </p:val>
                                        </p:tav>
                                      </p:tavLst>
                                    </p:anim>
                                    <p:anim calcmode="lin" valueType="num">
                                      <p:cBhvr additive="base">
                                        <p:cTn id="1256" dur="100"/>
                                        <p:tgtEl>
                                          <p:spTgt spid="635">
                                            <p:txEl>
                                              <p:pRg st="0" end="0"/>
                                            </p:txEl>
                                          </p:spTgt>
                                        </p:tgtEl>
                                        <p:attrNameLst>
                                          <p:attrName>ppt_h</p:attrName>
                                        </p:attrNameLst>
                                      </p:cBhvr>
                                      <p:tavLst>
                                        <p:tav tm="0">
                                          <p:val>
                                            <p:strVal val="0"/>
                                          </p:val>
                                        </p:tav>
                                        <p:tav tm="100000">
                                          <p:val>
                                            <p:strVal val="#ppt_h"/>
                                          </p:val>
                                        </p:tav>
                                      </p:tavLst>
                                    </p:anim>
                                  </p:childTnLst>
                                </p:cTn>
                              </p:par>
                            </p:childTnLst>
                          </p:cTn>
                        </p:par>
                        <p:par>
                          <p:cTn id="1257" fill="hold">
                            <p:stCondLst>
                              <p:cond delay="3600"/>
                            </p:stCondLst>
                            <p:childTnLst>
                              <p:par>
                                <p:cTn id="1258" presetID="23" presetClass="entr" presetSubtype="16" fill="hold" nodeType="afterEffect">
                                  <p:stCondLst>
                                    <p:cond delay="0"/>
                                  </p:stCondLst>
                                  <p:childTnLst>
                                    <p:set>
                                      <p:cBhvr>
                                        <p:cTn id="1259" dur="1" fill="hold">
                                          <p:stCondLst>
                                            <p:cond delay="0"/>
                                          </p:stCondLst>
                                        </p:cTn>
                                        <p:tgtEl>
                                          <p:spTgt spid="635">
                                            <p:txEl>
                                              <p:pRg st="1" end="1"/>
                                            </p:txEl>
                                          </p:spTgt>
                                        </p:tgtEl>
                                        <p:attrNameLst>
                                          <p:attrName>style.visibility</p:attrName>
                                        </p:attrNameLst>
                                      </p:cBhvr>
                                      <p:to>
                                        <p:strVal val="visible"/>
                                      </p:to>
                                    </p:set>
                                    <p:anim calcmode="lin" valueType="num">
                                      <p:cBhvr additive="base">
                                        <p:cTn id="1260" dur="100"/>
                                        <p:tgtEl>
                                          <p:spTgt spid="635">
                                            <p:txEl>
                                              <p:pRg st="1" end="1"/>
                                            </p:txEl>
                                          </p:spTgt>
                                        </p:tgtEl>
                                        <p:attrNameLst>
                                          <p:attrName>ppt_w</p:attrName>
                                        </p:attrNameLst>
                                      </p:cBhvr>
                                      <p:tavLst>
                                        <p:tav tm="0">
                                          <p:val>
                                            <p:strVal val="0"/>
                                          </p:val>
                                        </p:tav>
                                        <p:tav tm="100000">
                                          <p:val>
                                            <p:strVal val="#ppt_w"/>
                                          </p:val>
                                        </p:tav>
                                      </p:tavLst>
                                    </p:anim>
                                    <p:anim calcmode="lin" valueType="num">
                                      <p:cBhvr additive="base">
                                        <p:cTn id="1261" dur="100"/>
                                        <p:tgtEl>
                                          <p:spTgt spid="635">
                                            <p:txEl>
                                              <p:pRg st="1" end="1"/>
                                            </p:txEl>
                                          </p:spTgt>
                                        </p:tgtEl>
                                        <p:attrNameLst>
                                          <p:attrName>ppt_h</p:attrName>
                                        </p:attrNameLst>
                                      </p:cBhvr>
                                      <p:tavLst>
                                        <p:tav tm="0">
                                          <p:val>
                                            <p:strVal val="0"/>
                                          </p:val>
                                        </p:tav>
                                        <p:tav tm="100000">
                                          <p:val>
                                            <p:strVal val="#ppt_h"/>
                                          </p:val>
                                        </p:tav>
                                      </p:tavLst>
                                    </p:anim>
                                  </p:childTnLst>
                                </p:cTn>
                              </p:par>
                            </p:childTnLst>
                          </p:cTn>
                        </p:par>
                        <p:par>
                          <p:cTn id="1262" fill="hold">
                            <p:stCondLst>
                              <p:cond delay="3700"/>
                            </p:stCondLst>
                            <p:childTnLst>
                              <p:par>
                                <p:cTn id="1263" presetID="23" presetClass="entr" presetSubtype="16" fill="hold" nodeType="afterEffect">
                                  <p:stCondLst>
                                    <p:cond delay="0"/>
                                  </p:stCondLst>
                                  <p:childTnLst>
                                    <p:set>
                                      <p:cBhvr>
                                        <p:cTn id="1264" dur="1" fill="hold">
                                          <p:stCondLst>
                                            <p:cond delay="0"/>
                                          </p:stCondLst>
                                        </p:cTn>
                                        <p:tgtEl>
                                          <p:spTgt spid="635">
                                            <p:txEl>
                                              <p:pRg st="2" end="2"/>
                                            </p:txEl>
                                          </p:spTgt>
                                        </p:tgtEl>
                                        <p:attrNameLst>
                                          <p:attrName>style.visibility</p:attrName>
                                        </p:attrNameLst>
                                      </p:cBhvr>
                                      <p:to>
                                        <p:strVal val="visible"/>
                                      </p:to>
                                    </p:set>
                                    <p:anim calcmode="lin" valueType="num">
                                      <p:cBhvr additive="base">
                                        <p:cTn id="1265" dur="100"/>
                                        <p:tgtEl>
                                          <p:spTgt spid="635">
                                            <p:txEl>
                                              <p:pRg st="2" end="2"/>
                                            </p:txEl>
                                          </p:spTgt>
                                        </p:tgtEl>
                                        <p:attrNameLst>
                                          <p:attrName>ppt_w</p:attrName>
                                        </p:attrNameLst>
                                      </p:cBhvr>
                                      <p:tavLst>
                                        <p:tav tm="0">
                                          <p:val>
                                            <p:strVal val="0"/>
                                          </p:val>
                                        </p:tav>
                                        <p:tav tm="100000">
                                          <p:val>
                                            <p:strVal val="#ppt_w"/>
                                          </p:val>
                                        </p:tav>
                                      </p:tavLst>
                                    </p:anim>
                                    <p:anim calcmode="lin" valueType="num">
                                      <p:cBhvr additive="base">
                                        <p:cTn id="1266" dur="100"/>
                                        <p:tgtEl>
                                          <p:spTgt spid="635">
                                            <p:txEl>
                                              <p:pRg st="2" end="2"/>
                                            </p:txEl>
                                          </p:spTgt>
                                        </p:tgtEl>
                                        <p:attrNameLst>
                                          <p:attrName>ppt_h</p:attrName>
                                        </p:attrNameLst>
                                      </p:cBhvr>
                                      <p:tavLst>
                                        <p:tav tm="0">
                                          <p:val>
                                            <p:strVal val="0"/>
                                          </p:val>
                                        </p:tav>
                                        <p:tav tm="100000">
                                          <p:val>
                                            <p:strVal val="#ppt_h"/>
                                          </p:val>
                                        </p:tav>
                                      </p:tavLst>
                                    </p:anim>
                                  </p:childTnLst>
                                </p:cTn>
                              </p:par>
                            </p:childTnLst>
                          </p:cTn>
                        </p:par>
                        <p:par>
                          <p:cTn id="1267" fill="hold">
                            <p:stCondLst>
                              <p:cond delay="3800"/>
                            </p:stCondLst>
                            <p:childTnLst>
                              <p:par>
                                <p:cTn id="1268" presetID="23" presetClass="entr" presetSubtype="16" fill="hold" nodeType="afterEffect">
                                  <p:stCondLst>
                                    <p:cond delay="0"/>
                                  </p:stCondLst>
                                  <p:childTnLst>
                                    <p:set>
                                      <p:cBhvr>
                                        <p:cTn id="1269" dur="1" fill="hold">
                                          <p:stCondLst>
                                            <p:cond delay="0"/>
                                          </p:stCondLst>
                                        </p:cTn>
                                        <p:tgtEl>
                                          <p:spTgt spid="635">
                                            <p:txEl>
                                              <p:pRg st="3" end="3"/>
                                            </p:txEl>
                                          </p:spTgt>
                                        </p:tgtEl>
                                        <p:attrNameLst>
                                          <p:attrName>style.visibility</p:attrName>
                                        </p:attrNameLst>
                                      </p:cBhvr>
                                      <p:to>
                                        <p:strVal val="visible"/>
                                      </p:to>
                                    </p:set>
                                    <p:anim calcmode="lin" valueType="num">
                                      <p:cBhvr additive="base">
                                        <p:cTn id="1270" dur="100"/>
                                        <p:tgtEl>
                                          <p:spTgt spid="635">
                                            <p:txEl>
                                              <p:pRg st="3" end="3"/>
                                            </p:txEl>
                                          </p:spTgt>
                                        </p:tgtEl>
                                        <p:attrNameLst>
                                          <p:attrName>ppt_w</p:attrName>
                                        </p:attrNameLst>
                                      </p:cBhvr>
                                      <p:tavLst>
                                        <p:tav tm="0">
                                          <p:val>
                                            <p:strVal val="0"/>
                                          </p:val>
                                        </p:tav>
                                        <p:tav tm="100000">
                                          <p:val>
                                            <p:strVal val="#ppt_w"/>
                                          </p:val>
                                        </p:tav>
                                      </p:tavLst>
                                    </p:anim>
                                    <p:anim calcmode="lin" valueType="num">
                                      <p:cBhvr additive="base">
                                        <p:cTn id="1271" dur="100"/>
                                        <p:tgtEl>
                                          <p:spTgt spid="635">
                                            <p:txEl>
                                              <p:pRg st="3" end="3"/>
                                            </p:txEl>
                                          </p:spTgt>
                                        </p:tgtEl>
                                        <p:attrNameLst>
                                          <p:attrName>ppt_h</p:attrName>
                                        </p:attrNameLst>
                                      </p:cBhvr>
                                      <p:tavLst>
                                        <p:tav tm="0">
                                          <p:val>
                                            <p:strVal val="0"/>
                                          </p:val>
                                        </p:tav>
                                        <p:tav tm="100000">
                                          <p:val>
                                            <p:strVal val="#ppt_h"/>
                                          </p:val>
                                        </p:tav>
                                      </p:tavLst>
                                    </p:anim>
                                  </p:childTnLst>
                                </p:cTn>
                              </p:par>
                            </p:childTnLst>
                          </p:cTn>
                        </p:par>
                        <p:par>
                          <p:cTn id="1272" fill="hold">
                            <p:stCondLst>
                              <p:cond delay="3900"/>
                            </p:stCondLst>
                            <p:childTnLst>
                              <p:par>
                                <p:cTn id="1273" presetID="23" presetClass="entr" presetSubtype="16" fill="hold" nodeType="afterEffect">
                                  <p:stCondLst>
                                    <p:cond delay="0"/>
                                  </p:stCondLst>
                                  <p:childTnLst>
                                    <p:set>
                                      <p:cBhvr>
                                        <p:cTn id="1274" dur="1" fill="hold">
                                          <p:stCondLst>
                                            <p:cond delay="0"/>
                                          </p:stCondLst>
                                        </p:cTn>
                                        <p:tgtEl>
                                          <p:spTgt spid="635">
                                            <p:txEl>
                                              <p:pRg st="4" end="4"/>
                                            </p:txEl>
                                          </p:spTgt>
                                        </p:tgtEl>
                                        <p:attrNameLst>
                                          <p:attrName>style.visibility</p:attrName>
                                        </p:attrNameLst>
                                      </p:cBhvr>
                                      <p:to>
                                        <p:strVal val="visible"/>
                                      </p:to>
                                    </p:set>
                                    <p:anim calcmode="lin" valueType="num">
                                      <p:cBhvr additive="base">
                                        <p:cTn id="1275" dur="100"/>
                                        <p:tgtEl>
                                          <p:spTgt spid="635">
                                            <p:txEl>
                                              <p:pRg st="4" end="4"/>
                                            </p:txEl>
                                          </p:spTgt>
                                        </p:tgtEl>
                                        <p:attrNameLst>
                                          <p:attrName>ppt_w</p:attrName>
                                        </p:attrNameLst>
                                      </p:cBhvr>
                                      <p:tavLst>
                                        <p:tav tm="0">
                                          <p:val>
                                            <p:strVal val="0"/>
                                          </p:val>
                                        </p:tav>
                                        <p:tav tm="100000">
                                          <p:val>
                                            <p:strVal val="#ppt_w"/>
                                          </p:val>
                                        </p:tav>
                                      </p:tavLst>
                                    </p:anim>
                                    <p:anim calcmode="lin" valueType="num">
                                      <p:cBhvr additive="base">
                                        <p:cTn id="1276" dur="100"/>
                                        <p:tgtEl>
                                          <p:spTgt spid="635">
                                            <p:txEl>
                                              <p:pRg st="4" end="4"/>
                                            </p:txEl>
                                          </p:spTgt>
                                        </p:tgtEl>
                                        <p:attrNameLst>
                                          <p:attrName>ppt_h</p:attrName>
                                        </p:attrNameLst>
                                      </p:cBhvr>
                                      <p:tavLst>
                                        <p:tav tm="0">
                                          <p:val>
                                            <p:strVal val="0"/>
                                          </p:val>
                                        </p:tav>
                                        <p:tav tm="100000">
                                          <p:val>
                                            <p:strVal val="#ppt_h"/>
                                          </p:val>
                                        </p:tav>
                                      </p:tavLst>
                                    </p:anim>
                                  </p:childTnLst>
                                </p:cTn>
                              </p:par>
                            </p:childTnLst>
                          </p:cTn>
                        </p:par>
                        <p:par>
                          <p:cTn id="1277" fill="hold">
                            <p:stCondLst>
                              <p:cond delay="4000"/>
                            </p:stCondLst>
                            <p:childTnLst>
                              <p:par>
                                <p:cTn id="1278" presetID="23" presetClass="entr" presetSubtype="16" fill="hold" nodeType="afterEffect">
                                  <p:stCondLst>
                                    <p:cond delay="0"/>
                                  </p:stCondLst>
                                  <p:childTnLst>
                                    <p:set>
                                      <p:cBhvr>
                                        <p:cTn id="1279" dur="1" fill="hold">
                                          <p:stCondLst>
                                            <p:cond delay="0"/>
                                          </p:stCondLst>
                                        </p:cTn>
                                        <p:tgtEl>
                                          <p:spTgt spid="635">
                                            <p:txEl>
                                              <p:pRg st="5" end="5"/>
                                            </p:txEl>
                                          </p:spTgt>
                                        </p:tgtEl>
                                        <p:attrNameLst>
                                          <p:attrName>style.visibility</p:attrName>
                                        </p:attrNameLst>
                                      </p:cBhvr>
                                      <p:to>
                                        <p:strVal val="visible"/>
                                      </p:to>
                                    </p:set>
                                    <p:anim calcmode="lin" valueType="num">
                                      <p:cBhvr additive="base">
                                        <p:cTn id="1280" dur="100"/>
                                        <p:tgtEl>
                                          <p:spTgt spid="635">
                                            <p:txEl>
                                              <p:pRg st="5" end="5"/>
                                            </p:txEl>
                                          </p:spTgt>
                                        </p:tgtEl>
                                        <p:attrNameLst>
                                          <p:attrName>ppt_w</p:attrName>
                                        </p:attrNameLst>
                                      </p:cBhvr>
                                      <p:tavLst>
                                        <p:tav tm="0">
                                          <p:val>
                                            <p:strVal val="0"/>
                                          </p:val>
                                        </p:tav>
                                        <p:tav tm="100000">
                                          <p:val>
                                            <p:strVal val="#ppt_w"/>
                                          </p:val>
                                        </p:tav>
                                      </p:tavLst>
                                    </p:anim>
                                    <p:anim calcmode="lin" valueType="num">
                                      <p:cBhvr additive="base">
                                        <p:cTn id="1281" dur="100"/>
                                        <p:tgtEl>
                                          <p:spTgt spid="635">
                                            <p:txEl>
                                              <p:pRg st="5" end="5"/>
                                            </p:txEl>
                                          </p:spTgt>
                                        </p:tgtEl>
                                        <p:attrNameLst>
                                          <p:attrName>ppt_h</p:attrName>
                                        </p:attrNameLst>
                                      </p:cBhvr>
                                      <p:tavLst>
                                        <p:tav tm="0">
                                          <p:val>
                                            <p:strVal val="0"/>
                                          </p:val>
                                        </p:tav>
                                        <p:tav tm="100000">
                                          <p:val>
                                            <p:strVal val="#ppt_h"/>
                                          </p:val>
                                        </p:tav>
                                      </p:tavLst>
                                    </p:anim>
                                  </p:childTnLst>
                                </p:cTn>
                              </p:par>
                            </p:childTnLst>
                          </p:cTn>
                        </p:par>
                        <p:par>
                          <p:cTn id="1282" fill="hold">
                            <p:stCondLst>
                              <p:cond delay="4100"/>
                            </p:stCondLst>
                            <p:childTnLst>
                              <p:par>
                                <p:cTn id="1283" presetID="23" presetClass="entr" presetSubtype="16" fill="hold" nodeType="afterEffect">
                                  <p:stCondLst>
                                    <p:cond delay="0"/>
                                  </p:stCondLst>
                                  <p:childTnLst>
                                    <p:set>
                                      <p:cBhvr>
                                        <p:cTn id="1284" dur="1" fill="hold">
                                          <p:stCondLst>
                                            <p:cond delay="0"/>
                                          </p:stCondLst>
                                        </p:cTn>
                                        <p:tgtEl>
                                          <p:spTgt spid="635">
                                            <p:txEl>
                                              <p:pRg st="6" end="6"/>
                                            </p:txEl>
                                          </p:spTgt>
                                        </p:tgtEl>
                                        <p:attrNameLst>
                                          <p:attrName>style.visibility</p:attrName>
                                        </p:attrNameLst>
                                      </p:cBhvr>
                                      <p:to>
                                        <p:strVal val="visible"/>
                                      </p:to>
                                    </p:set>
                                    <p:anim calcmode="lin" valueType="num">
                                      <p:cBhvr additive="base">
                                        <p:cTn id="1285" dur="100"/>
                                        <p:tgtEl>
                                          <p:spTgt spid="635">
                                            <p:txEl>
                                              <p:pRg st="6" end="6"/>
                                            </p:txEl>
                                          </p:spTgt>
                                        </p:tgtEl>
                                        <p:attrNameLst>
                                          <p:attrName>ppt_w</p:attrName>
                                        </p:attrNameLst>
                                      </p:cBhvr>
                                      <p:tavLst>
                                        <p:tav tm="0">
                                          <p:val>
                                            <p:strVal val="0"/>
                                          </p:val>
                                        </p:tav>
                                        <p:tav tm="100000">
                                          <p:val>
                                            <p:strVal val="#ppt_w"/>
                                          </p:val>
                                        </p:tav>
                                      </p:tavLst>
                                    </p:anim>
                                    <p:anim calcmode="lin" valueType="num">
                                      <p:cBhvr additive="base">
                                        <p:cTn id="1286" dur="100"/>
                                        <p:tgtEl>
                                          <p:spTgt spid="635">
                                            <p:txEl>
                                              <p:pRg st="6" end="6"/>
                                            </p:txEl>
                                          </p:spTgt>
                                        </p:tgtEl>
                                        <p:attrNameLst>
                                          <p:attrName>ppt_h</p:attrName>
                                        </p:attrNameLst>
                                      </p:cBhvr>
                                      <p:tavLst>
                                        <p:tav tm="0">
                                          <p:val>
                                            <p:strVal val="0"/>
                                          </p:val>
                                        </p:tav>
                                        <p:tav tm="100000">
                                          <p:val>
                                            <p:strVal val="#ppt_h"/>
                                          </p:val>
                                        </p:tav>
                                      </p:tavLst>
                                    </p:anim>
                                  </p:childTnLst>
                                </p:cTn>
                              </p:par>
                            </p:childTnLst>
                          </p:cTn>
                        </p:par>
                        <p:par>
                          <p:cTn id="1287" fill="hold">
                            <p:stCondLst>
                              <p:cond delay="4200"/>
                            </p:stCondLst>
                            <p:childTnLst>
                              <p:par>
                                <p:cTn id="1288" presetID="23" presetClass="entr" presetSubtype="16" fill="hold" nodeType="afterEffect">
                                  <p:stCondLst>
                                    <p:cond delay="0"/>
                                  </p:stCondLst>
                                  <p:childTnLst>
                                    <p:set>
                                      <p:cBhvr>
                                        <p:cTn id="1289" dur="1" fill="hold">
                                          <p:stCondLst>
                                            <p:cond delay="0"/>
                                          </p:stCondLst>
                                        </p:cTn>
                                        <p:tgtEl>
                                          <p:spTgt spid="635">
                                            <p:txEl>
                                              <p:pRg st="7" end="7"/>
                                            </p:txEl>
                                          </p:spTgt>
                                        </p:tgtEl>
                                        <p:attrNameLst>
                                          <p:attrName>style.visibility</p:attrName>
                                        </p:attrNameLst>
                                      </p:cBhvr>
                                      <p:to>
                                        <p:strVal val="visible"/>
                                      </p:to>
                                    </p:set>
                                    <p:anim calcmode="lin" valueType="num">
                                      <p:cBhvr additive="base">
                                        <p:cTn id="1290" dur="100"/>
                                        <p:tgtEl>
                                          <p:spTgt spid="635">
                                            <p:txEl>
                                              <p:pRg st="7" end="7"/>
                                            </p:txEl>
                                          </p:spTgt>
                                        </p:tgtEl>
                                        <p:attrNameLst>
                                          <p:attrName>ppt_w</p:attrName>
                                        </p:attrNameLst>
                                      </p:cBhvr>
                                      <p:tavLst>
                                        <p:tav tm="0">
                                          <p:val>
                                            <p:strVal val="0"/>
                                          </p:val>
                                        </p:tav>
                                        <p:tav tm="100000">
                                          <p:val>
                                            <p:strVal val="#ppt_w"/>
                                          </p:val>
                                        </p:tav>
                                      </p:tavLst>
                                    </p:anim>
                                    <p:anim calcmode="lin" valueType="num">
                                      <p:cBhvr additive="base">
                                        <p:cTn id="1291" dur="100"/>
                                        <p:tgtEl>
                                          <p:spTgt spid="635">
                                            <p:txEl>
                                              <p:pRg st="7" end="7"/>
                                            </p:txEl>
                                          </p:spTgt>
                                        </p:tgtEl>
                                        <p:attrNameLst>
                                          <p:attrName>ppt_h</p:attrName>
                                        </p:attrNameLst>
                                      </p:cBhvr>
                                      <p:tavLst>
                                        <p:tav tm="0">
                                          <p:val>
                                            <p:strVal val="0"/>
                                          </p:val>
                                        </p:tav>
                                        <p:tav tm="100000">
                                          <p:val>
                                            <p:strVal val="#ppt_h"/>
                                          </p:val>
                                        </p:tav>
                                      </p:tavLst>
                                    </p:anim>
                                  </p:childTnLst>
                                </p:cTn>
                              </p:par>
                            </p:childTnLst>
                          </p:cTn>
                        </p:par>
                        <p:par>
                          <p:cTn id="1292" fill="hold">
                            <p:stCondLst>
                              <p:cond delay="4300"/>
                            </p:stCondLst>
                            <p:childTnLst>
                              <p:par>
                                <p:cTn id="1293" presetID="23" presetClass="entr" presetSubtype="16" fill="hold" nodeType="afterEffect">
                                  <p:stCondLst>
                                    <p:cond delay="0"/>
                                  </p:stCondLst>
                                  <p:childTnLst>
                                    <p:set>
                                      <p:cBhvr>
                                        <p:cTn id="1294" dur="1" fill="hold">
                                          <p:stCondLst>
                                            <p:cond delay="0"/>
                                          </p:stCondLst>
                                        </p:cTn>
                                        <p:tgtEl>
                                          <p:spTgt spid="635">
                                            <p:txEl>
                                              <p:pRg st="8" end="8"/>
                                            </p:txEl>
                                          </p:spTgt>
                                        </p:tgtEl>
                                        <p:attrNameLst>
                                          <p:attrName>style.visibility</p:attrName>
                                        </p:attrNameLst>
                                      </p:cBhvr>
                                      <p:to>
                                        <p:strVal val="visible"/>
                                      </p:to>
                                    </p:set>
                                    <p:anim calcmode="lin" valueType="num">
                                      <p:cBhvr additive="base">
                                        <p:cTn id="1295" dur="100"/>
                                        <p:tgtEl>
                                          <p:spTgt spid="635">
                                            <p:txEl>
                                              <p:pRg st="8" end="8"/>
                                            </p:txEl>
                                          </p:spTgt>
                                        </p:tgtEl>
                                        <p:attrNameLst>
                                          <p:attrName>ppt_w</p:attrName>
                                        </p:attrNameLst>
                                      </p:cBhvr>
                                      <p:tavLst>
                                        <p:tav tm="0">
                                          <p:val>
                                            <p:strVal val="0"/>
                                          </p:val>
                                        </p:tav>
                                        <p:tav tm="100000">
                                          <p:val>
                                            <p:strVal val="#ppt_w"/>
                                          </p:val>
                                        </p:tav>
                                      </p:tavLst>
                                    </p:anim>
                                    <p:anim calcmode="lin" valueType="num">
                                      <p:cBhvr additive="base">
                                        <p:cTn id="1296" dur="100"/>
                                        <p:tgtEl>
                                          <p:spTgt spid="635">
                                            <p:txEl>
                                              <p:pRg st="8" end="8"/>
                                            </p:txEl>
                                          </p:spTgt>
                                        </p:tgtEl>
                                        <p:attrNameLst>
                                          <p:attrName>ppt_h</p:attrName>
                                        </p:attrNameLst>
                                      </p:cBhvr>
                                      <p:tavLst>
                                        <p:tav tm="0">
                                          <p:val>
                                            <p:strVal val="0"/>
                                          </p:val>
                                        </p:tav>
                                        <p:tav tm="100000">
                                          <p:val>
                                            <p:strVal val="#ppt_h"/>
                                          </p:val>
                                        </p:tav>
                                      </p:tavLst>
                                    </p:anim>
                                  </p:childTnLst>
                                </p:cTn>
                              </p:par>
                            </p:childTnLst>
                          </p:cTn>
                        </p:par>
                        <p:par>
                          <p:cTn id="1297" fill="hold">
                            <p:stCondLst>
                              <p:cond delay="4400"/>
                            </p:stCondLst>
                            <p:childTnLst>
                              <p:par>
                                <p:cTn id="1298" presetID="23" presetClass="entr" presetSubtype="16" fill="hold" nodeType="afterEffect">
                                  <p:stCondLst>
                                    <p:cond delay="0"/>
                                  </p:stCondLst>
                                  <p:childTnLst>
                                    <p:set>
                                      <p:cBhvr>
                                        <p:cTn id="1299" dur="1" fill="hold">
                                          <p:stCondLst>
                                            <p:cond delay="0"/>
                                          </p:stCondLst>
                                        </p:cTn>
                                        <p:tgtEl>
                                          <p:spTgt spid="636">
                                            <p:txEl>
                                              <p:pRg st="0" end="0"/>
                                            </p:txEl>
                                          </p:spTgt>
                                        </p:tgtEl>
                                        <p:attrNameLst>
                                          <p:attrName>style.visibility</p:attrName>
                                        </p:attrNameLst>
                                      </p:cBhvr>
                                      <p:to>
                                        <p:strVal val="visible"/>
                                      </p:to>
                                    </p:set>
                                    <p:anim calcmode="lin" valueType="num">
                                      <p:cBhvr additive="base">
                                        <p:cTn id="1300" dur="100"/>
                                        <p:tgtEl>
                                          <p:spTgt spid="636">
                                            <p:txEl>
                                              <p:pRg st="0" end="0"/>
                                            </p:txEl>
                                          </p:spTgt>
                                        </p:tgtEl>
                                        <p:attrNameLst>
                                          <p:attrName>ppt_w</p:attrName>
                                        </p:attrNameLst>
                                      </p:cBhvr>
                                      <p:tavLst>
                                        <p:tav tm="0">
                                          <p:val>
                                            <p:strVal val="0"/>
                                          </p:val>
                                        </p:tav>
                                        <p:tav tm="100000">
                                          <p:val>
                                            <p:strVal val="#ppt_w"/>
                                          </p:val>
                                        </p:tav>
                                      </p:tavLst>
                                    </p:anim>
                                    <p:anim calcmode="lin" valueType="num">
                                      <p:cBhvr additive="base">
                                        <p:cTn id="1301" dur="100"/>
                                        <p:tgtEl>
                                          <p:spTgt spid="636">
                                            <p:txEl>
                                              <p:pRg st="0" end="0"/>
                                            </p:txEl>
                                          </p:spTgt>
                                        </p:tgtEl>
                                        <p:attrNameLst>
                                          <p:attrName>ppt_h</p:attrName>
                                        </p:attrNameLst>
                                      </p:cBhvr>
                                      <p:tavLst>
                                        <p:tav tm="0">
                                          <p:val>
                                            <p:strVal val="0"/>
                                          </p:val>
                                        </p:tav>
                                        <p:tav tm="100000">
                                          <p:val>
                                            <p:strVal val="#ppt_h"/>
                                          </p:val>
                                        </p:tav>
                                      </p:tavLst>
                                    </p:anim>
                                  </p:childTnLst>
                                </p:cTn>
                              </p:par>
                            </p:childTnLst>
                          </p:cTn>
                        </p:par>
                        <p:par>
                          <p:cTn id="1302" fill="hold">
                            <p:stCondLst>
                              <p:cond delay="4500"/>
                            </p:stCondLst>
                            <p:childTnLst>
                              <p:par>
                                <p:cTn id="1303" presetID="23" presetClass="entr" presetSubtype="16" fill="hold" nodeType="afterEffect">
                                  <p:stCondLst>
                                    <p:cond delay="0"/>
                                  </p:stCondLst>
                                  <p:childTnLst>
                                    <p:set>
                                      <p:cBhvr>
                                        <p:cTn id="1304" dur="1" fill="hold">
                                          <p:stCondLst>
                                            <p:cond delay="0"/>
                                          </p:stCondLst>
                                        </p:cTn>
                                        <p:tgtEl>
                                          <p:spTgt spid="636">
                                            <p:txEl>
                                              <p:pRg st="1" end="1"/>
                                            </p:txEl>
                                          </p:spTgt>
                                        </p:tgtEl>
                                        <p:attrNameLst>
                                          <p:attrName>style.visibility</p:attrName>
                                        </p:attrNameLst>
                                      </p:cBhvr>
                                      <p:to>
                                        <p:strVal val="visible"/>
                                      </p:to>
                                    </p:set>
                                    <p:anim calcmode="lin" valueType="num">
                                      <p:cBhvr additive="base">
                                        <p:cTn id="1305" dur="100"/>
                                        <p:tgtEl>
                                          <p:spTgt spid="636">
                                            <p:txEl>
                                              <p:pRg st="1" end="1"/>
                                            </p:txEl>
                                          </p:spTgt>
                                        </p:tgtEl>
                                        <p:attrNameLst>
                                          <p:attrName>ppt_w</p:attrName>
                                        </p:attrNameLst>
                                      </p:cBhvr>
                                      <p:tavLst>
                                        <p:tav tm="0">
                                          <p:val>
                                            <p:strVal val="0"/>
                                          </p:val>
                                        </p:tav>
                                        <p:tav tm="100000">
                                          <p:val>
                                            <p:strVal val="#ppt_w"/>
                                          </p:val>
                                        </p:tav>
                                      </p:tavLst>
                                    </p:anim>
                                    <p:anim calcmode="lin" valueType="num">
                                      <p:cBhvr additive="base">
                                        <p:cTn id="1306" dur="100"/>
                                        <p:tgtEl>
                                          <p:spTgt spid="636">
                                            <p:txEl>
                                              <p:pRg st="1" end="1"/>
                                            </p:txEl>
                                          </p:spTgt>
                                        </p:tgtEl>
                                        <p:attrNameLst>
                                          <p:attrName>ppt_h</p:attrName>
                                        </p:attrNameLst>
                                      </p:cBhvr>
                                      <p:tavLst>
                                        <p:tav tm="0">
                                          <p:val>
                                            <p:strVal val="0"/>
                                          </p:val>
                                        </p:tav>
                                        <p:tav tm="100000">
                                          <p:val>
                                            <p:strVal val="#ppt_h"/>
                                          </p:val>
                                        </p:tav>
                                      </p:tavLst>
                                    </p:anim>
                                  </p:childTnLst>
                                </p:cTn>
                              </p:par>
                            </p:childTnLst>
                          </p:cTn>
                        </p:par>
                        <p:par>
                          <p:cTn id="1307" fill="hold">
                            <p:stCondLst>
                              <p:cond delay="4600"/>
                            </p:stCondLst>
                            <p:childTnLst>
                              <p:par>
                                <p:cTn id="1308" presetID="23" presetClass="entr" presetSubtype="16" fill="hold" nodeType="afterEffect">
                                  <p:stCondLst>
                                    <p:cond delay="0"/>
                                  </p:stCondLst>
                                  <p:childTnLst>
                                    <p:set>
                                      <p:cBhvr>
                                        <p:cTn id="1309" dur="1" fill="hold">
                                          <p:stCondLst>
                                            <p:cond delay="0"/>
                                          </p:stCondLst>
                                        </p:cTn>
                                        <p:tgtEl>
                                          <p:spTgt spid="636">
                                            <p:txEl>
                                              <p:pRg st="2" end="2"/>
                                            </p:txEl>
                                          </p:spTgt>
                                        </p:tgtEl>
                                        <p:attrNameLst>
                                          <p:attrName>style.visibility</p:attrName>
                                        </p:attrNameLst>
                                      </p:cBhvr>
                                      <p:to>
                                        <p:strVal val="visible"/>
                                      </p:to>
                                    </p:set>
                                    <p:anim calcmode="lin" valueType="num">
                                      <p:cBhvr additive="base">
                                        <p:cTn id="1310" dur="100"/>
                                        <p:tgtEl>
                                          <p:spTgt spid="636">
                                            <p:txEl>
                                              <p:pRg st="2" end="2"/>
                                            </p:txEl>
                                          </p:spTgt>
                                        </p:tgtEl>
                                        <p:attrNameLst>
                                          <p:attrName>ppt_w</p:attrName>
                                        </p:attrNameLst>
                                      </p:cBhvr>
                                      <p:tavLst>
                                        <p:tav tm="0">
                                          <p:val>
                                            <p:strVal val="0"/>
                                          </p:val>
                                        </p:tav>
                                        <p:tav tm="100000">
                                          <p:val>
                                            <p:strVal val="#ppt_w"/>
                                          </p:val>
                                        </p:tav>
                                      </p:tavLst>
                                    </p:anim>
                                    <p:anim calcmode="lin" valueType="num">
                                      <p:cBhvr additive="base">
                                        <p:cTn id="1311" dur="100"/>
                                        <p:tgtEl>
                                          <p:spTgt spid="636">
                                            <p:txEl>
                                              <p:pRg st="2" end="2"/>
                                            </p:txEl>
                                          </p:spTgt>
                                        </p:tgtEl>
                                        <p:attrNameLst>
                                          <p:attrName>ppt_h</p:attrName>
                                        </p:attrNameLst>
                                      </p:cBhvr>
                                      <p:tavLst>
                                        <p:tav tm="0">
                                          <p:val>
                                            <p:strVal val="0"/>
                                          </p:val>
                                        </p:tav>
                                        <p:tav tm="100000">
                                          <p:val>
                                            <p:strVal val="#ppt_h"/>
                                          </p:val>
                                        </p:tav>
                                      </p:tavLst>
                                    </p:anim>
                                  </p:childTnLst>
                                </p:cTn>
                              </p:par>
                            </p:childTnLst>
                          </p:cTn>
                        </p:par>
                        <p:par>
                          <p:cTn id="1312" fill="hold">
                            <p:stCondLst>
                              <p:cond delay="4700"/>
                            </p:stCondLst>
                            <p:childTnLst>
                              <p:par>
                                <p:cTn id="1313" presetID="23" presetClass="entr" presetSubtype="16" fill="hold" nodeType="afterEffect">
                                  <p:stCondLst>
                                    <p:cond delay="0"/>
                                  </p:stCondLst>
                                  <p:childTnLst>
                                    <p:set>
                                      <p:cBhvr>
                                        <p:cTn id="1314" dur="1" fill="hold">
                                          <p:stCondLst>
                                            <p:cond delay="0"/>
                                          </p:stCondLst>
                                        </p:cTn>
                                        <p:tgtEl>
                                          <p:spTgt spid="636">
                                            <p:txEl>
                                              <p:pRg st="3" end="3"/>
                                            </p:txEl>
                                          </p:spTgt>
                                        </p:tgtEl>
                                        <p:attrNameLst>
                                          <p:attrName>style.visibility</p:attrName>
                                        </p:attrNameLst>
                                      </p:cBhvr>
                                      <p:to>
                                        <p:strVal val="visible"/>
                                      </p:to>
                                    </p:set>
                                    <p:anim calcmode="lin" valueType="num">
                                      <p:cBhvr additive="base">
                                        <p:cTn id="1315" dur="100"/>
                                        <p:tgtEl>
                                          <p:spTgt spid="636">
                                            <p:txEl>
                                              <p:pRg st="3" end="3"/>
                                            </p:txEl>
                                          </p:spTgt>
                                        </p:tgtEl>
                                        <p:attrNameLst>
                                          <p:attrName>ppt_w</p:attrName>
                                        </p:attrNameLst>
                                      </p:cBhvr>
                                      <p:tavLst>
                                        <p:tav tm="0">
                                          <p:val>
                                            <p:strVal val="0"/>
                                          </p:val>
                                        </p:tav>
                                        <p:tav tm="100000">
                                          <p:val>
                                            <p:strVal val="#ppt_w"/>
                                          </p:val>
                                        </p:tav>
                                      </p:tavLst>
                                    </p:anim>
                                    <p:anim calcmode="lin" valueType="num">
                                      <p:cBhvr additive="base">
                                        <p:cTn id="1316" dur="100"/>
                                        <p:tgtEl>
                                          <p:spTgt spid="636">
                                            <p:txEl>
                                              <p:pRg st="3" end="3"/>
                                            </p:txEl>
                                          </p:spTgt>
                                        </p:tgtEl>
                                        <p:attrNameLst>
                                          <p:attrName>ppt_h</p:attrName>
                                        </p:attrNameLst>
                                      </p:cBhvr>
                                      <p:tavLst>
                                        <p:tav tm="0">
                                          <p:val>
                                            <p:strVal val="0"/>
                                          </p:val>
                                        </p:tav>
                                        <p:tav tm="100000">
                                          <p:val>
                                            <p:strVal val="#ppt_h"/>
                                          </p:val>
                                        </p:tav>
                                      </p:tavLst>
                                    </p:anim>
                                  </p:childTnLst>
                                </p:cTn>
                              </p:par>
                            </p:childTnLst>
                          </p:cTn>
                        </p:par>
                        <p:par>
                          <p:cTn id="1317" fill="hold">
                            <p:stCondLst>
                              <p:cond delay="4800"/>
                            </p:stCondLst>
                            <p:childTnLst>
                              <p:par>
                                <p:cTn id="1318" presetID="23" presetClass="entr" presetSubtype="16" fill="hold" nodeType="afterEffect">
                                  <p:stCondLst>
                                    <p:cond delay="0"/>
                                  </p:stCondLst>
                                  <p:childTnLst>
                                    <p:set>
                                      <p:cBhvr>
                                        <p:cTn id="1319" dur="1" fill="hold">
                                          <p:stCondLst>
                                            <p:cond delay="0"/>
                                          </p:stCondLst>
                                        </p:cTn>
                                        <p:tgtEl>
                                          <p:spTgt spid="636">
                                            <p:txEl>
                                              <p:pRg st="4" end="4"/>
                                            </p:txEl>
                                          </p:spTgt>
                                        </p:tgtEl>
                                        <p:attrNameLst>
                                          <p:attrName>style.visibility</p:attrName>
                                        </p:attrNameLst>
                                      </p:cBhvr>
                                      <p:to>
                                        <p:strVal val="visible"/>
                                      </p:to>
                                    </p:set>
                                    <p:anim calcmode="lin" valueType="num">
                                      <p:cBhvr additive="base">
                                        <p:cTn id="1320" dur="100"/>
                                        <p:tgtEl>
                                          <p:spTgt spid="636">
                                            <p:txEl>
                                              <p:pRg st="4" end="4"/>
                                            </p:txEl>
                                          </p:spTgt>
                                        </p:tgtEl>
                                        <p:attrNameLst>
                                          <p:attrName>ppt_w</p:attrName>
                                        </p:attrNameLst>
                                      </p:cBhvr>
                                      <p:tavLst>
                                        <p:tav tm="0">
                                          <p:val>
                                            <p:strVal val="0"/>
                                          </p:val>
                                        </p:tav>
                                        <p:tav tm="100000">
                                          <p:val>
                                            <p:strVal val="#ppt_w"/>
                                          </p:val>
                                        </p:tav>
                                      </p:tavLst>
                                    </p:anim>
                                    <p:anim calcmode="lin" valueType="num">
                                      <p:cBhvr additive="base">
                                        <p:cTn id="1321" dur="100"/>
                                        <p:tgtEl>
                                          <p:spTgt spid="636">
                                            <p:txEl>
                                              <p:pRg st="4" end="4"/>
                                            </p:txEl>
                                          </p:spTgt>
                                        </p:tgtEl>
                                        <p:attrNameLst>
                                          <p:attrName>ppt_h</p:attrName>
                                        </p:attrNameLst>
                                      </p:cBhvr>
                                      <p:tavLst>
                                        <p:tav tm="0">
                                          <p:val>
                                            <p:strVal val="0"/>
                                          </p:val>
                                        </p:tav>
                                        <p:tav tm="100000">
                                          <p:val>
                                            <p:strVal val="#ppt_h"/>
                                          </p:val>
                                        </p:tav>
                                      </p:tavLst>
                                    </p:anim>
                                  </p:childTnLst>
                                </p:cTn>
                              </p:par>
                            </p:childTnLst>
                          </p:cTn>
                        </p:par>
                        <p:par>
                          <p:cTn id="1322" fill="hold">
                            <p:stCondLst>
                              <p:cond delay="4900"/>
                            </p:stCondLst>
                            <p:childTnLst>
                              <p:par>
                                <p:cTn id="1323" presetID="23" presetClass="entr" presetSubtype="16" fill="hold" nodeType="afterEffect">
                                  <p:stCondLst>
                                    <p:cond delay="0"/>
                                  </p:stCondLst>
                                  <p:childTnLst>
                                    <p:set>
                                      <p:cBhvr>
                                        <p:cTn id="1324" dur="1" fill="hold">
                                          <p:stCondLst>
                                            <p:cond delay="0"/>
                                          </p:stCondLst>
                                        </p:cTn>
                                        <p:tgtEl>
                                          <p:spTgt spid="636">
                                            <p:txEl>
                                              <p:pRg st="5" end="5"/>
                                            </p:txEl>
                                          </p:spTgt>
                                        </p:tgtEl>
                                        <p:attrNameLst>
                                          <p:attrName>style.visibility</p:attrName>
                                        </p:attrNameLst>
                                      </p:cBhvr>
                                      <p:to>
                                        <p:strVal val="visible"/>
                                      </p:to>
                                    </p:set>
                                    <p:anim calcmode="lin" valueType="num">
                                      <p:cBhvr additive="base">
                                        <p:cTn id="1325" dur="100"/>
                                        <p:tgtEl>
                                          <p:spTgt spid="636">
                                            <p:txEl>
                                              <p:pRg st="5" end="5"/>
                                            </p:txEl>
                                          </p:spTgt>
                                        </p:tgtEl>
                                        <p:attrNameLst>
                                          <p:attrName>ppt_w</p:attrName>
                                        </p:attrNameLst>
                                      </p:cBhvr>
                                      <p:tavLst>
                                        <p:tav tm="0">
                                          <p:val>
                                            <p:strVal val="0"/>
                                          </p:val>
                                        </p:tav>
                                        <p:tav tm="100000">
                                          <p:val>
                                            <p:strVal val="#ppt_w"/>
                                          </p:val>
                                        </p:tav>
                                      </p:tavLst>
                                    </p:anim>
                                    <p:anim calcmode="lin" valueType="num">
                                      <p:cBhvr additive="base">
                                        <p:cTn id="1326" dur="100"/>
                                        <p:tgtEl>
                                          <p:spTgt spid="636">
                                            <p:txEl>
                                              <p:pRg st="5" end="5"/>
                                            </p:txEl>
                                          </p:spTgt>
                                        </p:tgtEl>
                                        <p:attrNameLst>
                                          <p:attrName>ppt_h</p:attrName>
                                        </p:attrNameLst>
                                      </p:cBhvr>
                                      <p:tavLst>
                                        <p:tav tm="0">
                                          <p:val>
                                            <p:strVal val="0"/>
                                          </p:val>
                                        </p:tav>
                                        <p:tav tm="100000">
                                          <p:val>
                                            <p:strVal val="#ppt_h"/>
                                          </p:val>
                                        </p:tav>
                                      </p:tavLst>
                                    </p:anim>
                                  </p:childTnLst>
                                </p:cTn>
                              </p:par>
                            </p:childTnLst>
                          </p:cTn>
                        </p:par>
                        <p:par>
                          <p:cTn id="1327" fill="hold">
                            <p:stCondLst>
                              <p:cond delay="5000"/>
                            </p:stCondLst>
                            <p:childTnLst>
                              <p:par>
                                <p:cTn id="1328" presetID="23" presetClass="entr" presetSubtype="16" fill="hold" nodeType="afterEffect">
                                  <p:stCondLst>
                                    <p:cond delay="0"/>
                                  </p:stCondLst>
                                  <p:childTnLst>
                                    <p:set>
                                      <p:cBhvr>
                                        <p:cTn id="1329" dur="1" fill="hold">
                                          <p:stCondLst>
                                            <p:cond delay="0"/>
                                          </p:stCondLst>
                                        </p:cTn>
                                        <p:tgtEl>
                                          <p:spTgt spid="636">
                                            <p:txEl>
                                              <p:pRg st="6" end="6"/>
                                            </p:txEl>
                                          </p:spTgt>
                                        </p:tgtEl>
                                        <p:attrNameLst>
                                          <p:attrName>style.visibility</p:attrName>
                                        </p:attrNameLst>
                                      </p:cBhvr>
                                      <p:to>
                                        <p:strVal val="visible"/>
                                      </p:to>
                                    </p:set>
                                    <p:anim calcmode="lin" valueType="num">
                                      <p:cBhvr additive="base">
                                        <p:cTn id="1330" dur="100"/>
                                        <p:tgtEl>
                                          <p:spTgt spid="636">
                                            <p:txEl>
                                              <p:pRg st="6" end="6"/>
                                            </p:txEl>
                                          </p:spTgt>
                                        </p:tgtEl>
                                        <p:attrNameLst>
                                          <p:attrName>ppt_w</p:attrName>
                                        </p:attrNameLst>
                                      </p:cBhvr>
                                      <p:tavLst>
                                        <p:tav tm="0">
                                          <p:val>
                                            <p:strVal val="0"/>
                                          </p:val>
                                        </p:tav>
                                        <p:tav tm="100000">
                                          <p:val>
                                            <p:strVal val="#ppt_w"/>
                                          </p:val>
                                        </p:tav>
                                      </p:tavLst>
                                    </p:anim>
                                    <p:anim calcmode="lin" valueType="num">
                                      <p:cBhvr additive="base">
                                        <p:cTn id="1331" dur="100"/>
                                        <p:tgtEl>
                                          <p:spTgt spid="636">
                                            <p:txEl>
                                              <p:pRg st="6" end="6"/>
                                            </p:txEl>
                                          </p:spTgt>
                                        </p:tgtEl>
                                        <p:attrNameLst>
                                          <p:attrName>ppt_h</p:attrName>
                                        </p:attrNameLst>
                                      </p:cBhvr>
                                      <p:tavLst>
                                        <p:tav tm="0">
                                          <p:val>
                                            <p:strVal val="0"/>
                                          </p:val>
                                        </p:tav>
                                        <p:tav tm="100000">
                                          <p:val>
                                            <p:strVal val="#ppt_h"/>
                                          </p:val>
                                        </p:tav>
                                      </p:tavLst>
                                    </p:anim>
                                  </p:childTnLst>
                                </p:cTn>
                              </p:par>
                            </p:childTnLst>
                          </p:cTn>
                        </p:par>
                        <p:par>
                          <p:cTn id="1332" fill="hold">
                            <p:stCondLst>
                              <p:cond delay="5100"/>
                            </p:stCondLst>
                            <p:childTnLst>
                              <p:par>
                                <p:cTn id="1333" presetID="23" presetClass="entr" presetSubtype="16" fill="hold" nodeType="afterEffect">
                                  <p:stCondLst>
                                    <p:cond delay="0"/>
                                  </p:stCondLst>
                                  <p:childTnLst>
                                    <p:set>
                                      <p:cBhvr>
                                        <p:cTn id="1334" dur="1" fill="hold">
                                          <p:stCondLst>
                                            <p:cond delay="0"/>
                                          </p:stCondLst>
                                        </p:cTn>
                                        <p:tgtEl>
                                          <p:spTgt spid="636">
                                            <p:txEl>
                                              <p:pRg st="7" end="7"/>
                                            </p:txEl>
                                          </p:spTgt>
                                        </p:tgtEl>
                                        <p:attrNameLst>
                                          <p:attrName>style.visibility</p:attrName>
                                        </p:attrNameLst>
                                      </p:cBhvr>
                                      <p:to>
                                        <p:strVal val="visible"/>
                                      </p:to>
                                    </p:set>
                                    <p:anim calcmode="lin" valueType="num">
                                      <p:cBhvr additive="base">
                                        <p:cTn id="1335" dur="100"/>
                                        <p:tgtEl>
                                          <p:spTgt spid="636">
                                            <p:txEl>
                                              <p:pRg st="7" end="7"/>
                                            </p:txEl>
                                          </p:spTgt>
                                        </p:tgtEl>
                                        <p:attrNameLst>
                                          <p:attrName>ppt_w</p:attrName>
                                        </p:attrNameLst>
                                      </p:cBhvr>
                                      <p:tavLst>
                                        <p:tav tm="0">
                                          <p:val>
                                            <p:strVal val="0"/>
                                          </p:val>
                                        </p:tav>
                                        <p:tav tm="100000">
                                          <p:val>
                                            <p:strVal val="#ppt_w"/>
                                          </p:val>
                                        </p:tav>
                                      </p:tavLst>
                                    </p:anim>
                                    <p:anim calcmode="lin" valueType="num">
                                      <p:cBhvr additive="base">
                                        <p:cTn id="1336" dur="100"/>
                                        <p:tgtEl>
                                          <p:spTgt spid="636">
                                            <p:txEl>
                                              <p:pRg st="7" end="7"/>
                                            </p:txEl>
                                          </p:spTgt>
                                        </p:tgtEl>
                                        <p:attrNameLst>
                                          <p:attrName>ppt_h</p:attrName>
                                        </p:attrNameLst>
                                      </p:cBhvr>
                                      <p:tavLst>
                                        <p:tav tm="0">
                                          <p:val>
                                            <p:strVal val="0"/>
                                          </p:val>
                                        </p:tav>
                                        <p:tav tm="100000">
                                          <p:val>
                                            <p:strVal val="#ppt_h"/>
                                          </p:val>
                                        </p:tav>
                                      </p:tavLst>
                                    </p:anim>
                                  </p:childTnLst>
                                </p:cTn>
                              </p:par>
                            </p:childTnLst>
                          </p:cTn>
                        </p:par>
                        <p:par>
                          <p:cTn id="1337" fill="hold">
                            <p:stCondLst>
                              <p:cond delay="5200"/>
                            </p:stCondLst>
                            <p:childTnLst>
                              <p:par>
                                <p:cTn id="1338" presetID="23" presetClass="entr" presetSubtype="16" fill="hold" nodeType="afterEffect">
                                  <p:stCondLst>
                                    <p:cond delay="0"/>
                                  </p:stCondLst>
                                  <p:childTnLst>
                                    <p:set>
                                      <p:cBhvr>
                                        <p:cTn id="1339" dur="1" fill="hold">
                                          <p:stCondLst>
                                            <p:cond delay="0"/>
                                          </p:stCondLst>
                                        </p:cTn>
                                        <p:tgtEl>
                                          <p:spTgt spid="636">
                                            <p:txEl>
                                              <p:pRg st="8" end="8"/>
                                            </p:txEl>
                                          </p:spTgt>
                                        </p:tgtEl>
                                        <p:attrNameLst>
                                          <p:attrName>style.visibility</p:attrName>
                                        </p:attrNameLst>
                                      </p:cBhvr>
                                      <p:to>
                                        <p:strVal val="visible"/>
                                      </p:to>
                                    </p:set>
                                    <p:anim calcmode="lin" valueType="num">
                                      <p:cBhvr additive="base">
                                        <p:cTn id="1340" dur="100"/>
                                        <p:tgtEl>
                                          <p:spTgt spid="636">
                                            <p:txEl>
                                              <p:pRg st="8" end="8"/>
                                            </p:txEl>
                                          </p:spTgt>
                                        </p:tgtEl>
                                        <p:attrNameLst>
                                          <p:attrName>ppt_w</p:attrName>
                                        </p:attrNameLst>
                                      </p:cBhvr>
                                      <p:tavLst>
                                        <p:tav tm="0">
                                          <p:val>
                                            <p:strVal val="0"/>
                                          </p:val>
                                        </p:tav>
                                        <p:tav tm="100000">
                                          <p:val>
                                            <p:strVal val="#ppt_w"/>
                                          </p:val>
                                        </p:tav>
                                      </p:tavLst>
                                    </p:anim>
                                    <p:anim calcmode="lin" valueType="num">
                                      <p:cBhvr additive="base">
                                        <p:cTn id="1341" dur="100"/>
                                        <p:tgtEl>
                                          <p:spTgt spid="636">
                                            <p:txEl>
                                              <p:pRg st="8" end="8"/>
                                            </p:txEl>
                                          </p:spTgt>
                                        </p:tgtEl>
                                        <p:attrNameLst>
                                          <p:attrName>ppt_h</p:attrName>
                                        </p:attrNameLst>
                                      </p:cBhvr>
                                      <p:tavLst>
                                        <p:tav tm="0">
                                          <p:val>
                                            <p:strVal val="0"/>
                                          </p:val>
                                        </p:tav>
                                        <p:tav tm="100000">
                                          <p:val>
                                            <p:strVal val="#ppt_h"/>
                                          </p:val>
                                        </p:tav>
                                      </p:tavLst>
                                    </p:anim>
                                  </p:childTnLst>
                                </p:cTn>
                              </p:par>
                            </p:childTnLst>
                          </p:cTn>
                        </p:par>
                        <p:par>
                          <p:cTn id="1342" fill="hold">
                            <p:stCondLst>
                              <p:cond delay="5300"/>
                            </p:stCondLst>
                            <p:childTnLst>
                              <p:par>
                                <p:cTn id="1343" presetID="23" presetClass="entr" presetSubtype="16" fill="hold" nodeType="afterEffect">
                                  <p:stCondLst>
                                    <p:cond delay="0"/>
                                  </p:stCondLst>
                                  <p:childTnLst>
                                    <p:set>
                                      <p:cBhvr>
                                        <p:cTn id="1344" dur="1" fill="hold">
                                          <p:stCondLst>
                                            <p:cond delay="0"/>
                                          </p:stCondLst>
                                        </p:cTn>
                                        <p:tgtEl>
                                          <p:spTgt spid="637">
                                            <p:txEl>
                                              <p:pRg st="0" end="0"/>
                                            </p:txEl>
                                          </p:spTgt>
                                        </p:tgtEl>
                                        <p:attrNameLst>
                                          <p:attrName>style.visibility</p:attrName>
                                        </p:attrNameLst>
                                      </p:cBhvr>
                                      <p:to>
                                        <p:strVal val="visible"/>
                                      </p:to>
                                    </p:set>
                                    <p:anim calcmode="lin" valueType="num">
                                      <p:cBhvr additive="base">
                                        <p:cTn id="1345" dur="100"/>
                                        <p:tgtEl>
                                          <p:spTgt spid="637">
                                            <p:txEl>
                                              <p:pRg st="0" end="0"/>
                                            </p:txEl>
                                          </p:spTgt>
                                        </p:tgtEl>
                                        <p:attrNameLst>
                                          <p:attrName>ppt_w</p:attrName>
                                        </p:attrNameLst>
                                      </p:cBhvr>
                                      <p:tavLst>
                                        <p:tav tm="0">
                                          <p:val>
                                            <p:strVal val="0"/>
                                          </p:val>
                                        </p:tav>
                                        <p:tav tm="100000">
                                          <p:val>
                                            <p:strVal val="#ppt_w"/>
                                          </p:val>
                                        </p:tav>
                                      </p:tavLst>
                                    </p:anim>
                                    <p:anim calcmode="lin" valueType="num">
                                      <p:cBhvr additive="base">
                                        <p:cTn id="1346" dur="100"/>
                                        <p:tgtEl>
                                          <p:spTgt spid="637">
                                            <p:txEl>
                                              <p:pRg st="0" end="0"/>
                                            </p:txEl>
                                          </p:spTgt>
                                        </p:tgtEl>
                                        <p:attrNameLst>
                                          <p:attrName>ppt_h</p:attrName>
                                        </p:attrNameLst>
                                      </p:cBhvr>
                                      <p:tavLst>
                                        <p:tav tm="0">
                                          <p:val>
                                            <p:strVal val="0"/>
                                          </p:val>
                                        </p:tav>
                                        <p:tav tm="100000">
                                          <p:val>
                                            <p:strVal val="#ppt_h"/>
                                          </p:val>
                                        </p:tav>
                                      </p:tavLst>
                                    </p:anim>
                                  </p:childTnLst>
                                </p:cTn>
                              </p:par>
                            </p:childTnLst>
                          </p:cTn>
                        </p:par>
                        <p:par>
                          <p:cTn id="1347" fill="hold">
                            <p:stCondLst>
                              <p:cond delay="5400"/>
                            </p:stCondLst>
                            <p:childTnLst>
                              <p:par>
                                <p:cTn id="1348" presetID="23" presetClass="entr" presetSubtype="16" fill="hold" nodeType="afterEffect">
                                  <p:stCondLst>
                                    <p:cond delay="0"/>
                                  </p:stCondLst>
                                  <p:childTnLst>
                                    <p:set>
                                      <p:cBhvr>
                                        <p:cTn id="1349" dur="1" fill="hold">
                                          <p:stCondLst>
                                            <p:cond delay="0"/>
                                          </p:stCondLst>
                                        </p:cTn>
                                        <p:tgtEl>
                                          <p:spTgt spid="637">
                                            <p:txEl>
                                              <p:pRg st="1" end="1"/>
                                            </p:txEl>
                                          </p:spTgt>
                                        </p:tgtEl>
                                        <p:attrNameLst>
                                          <p:attrName>style.visibility</p:attrName>
                                        </p:attrNameLst>
                                      </p:cBhvr>
                                      <p:to>
                                        <p:strVal val="visible"/>
                                      </p:to>
                                    </p:set>
                                    <p:anim calcmode="lin" valueType="num">
                                      <p:cBhvr additive="base">
                                        <p:cTn id="1350" dur="100"/>
                                        <p:tgtEl>
                                          <p:spTgt spid="637">
                                            <p:txEl>
                                              <p:pRg st="1" end="1"/>
                                            </p:txEl>
                                          </p:spTgt>
                                        </p:tgtEl>
                                        <p:attrNameLst>
                                          <p:attrName>ppt_w</p:attrName>
                                        </p:attrNameLst>
                                      </p:cBhvr>
                                      <p:tavLst>
                                        <p:tav tm="0">
                                          <p:val>
                                            <p:strVal val="0"/>
                                          </p:val>
                                        </p:tav>
                                        <p:tav tm="100000">
                                          <p:val>
                                            <p:strVal val="#ppt_w"/>
                                          </p:val>
                                        </p:tav>
                                      </p:tavLst>
                                    </p:anim>
                                    <p:anim calcmode="lin" valueType="num">
                                      <p:cBhvr additive="base">
                                        <p:cTn id="1351" dur="100"/>
                                        <p:tgtEl>
                                          <p:spTgt spid="637">
                                            <p:txEl>
                                              <p:pRg st="1" end="1"/>
                                            </p:txEl>
                                          </p:spTgt>
                                        </p:tgtEl>
                                        <p:attrNameLst>
                                          <p:attrName>ppt_h</p:attrName>
                                        </p:attrNameLst>
                                      </p:cBhvr>
                                      <p:tavLst>
                                        <p:tav tm="0">
                                          <p:val>
                                            <p:strVal val="0"/>
                                          </p:val>
                                        </p:tav>
                                        <p:tav tm="100000">
                                          <p:val>
                                            <p:strVal val="#ppt_h"/>
                                          </p:val>
                                        </p:tav>
                                      </p:tavLst>
                                    </p:anim>
                                  </p:childTnLst>
                                </p:cTn>
                              </p:par>
                            </p:childTnLst>
                          </p:cTn>
                        </p:par>
                        <p:par>
                          <p:cTn id="1352" fill="hold">
                            <p:stCondLst>
                              <p:cond delay="5500"/>
                            </p:stCondLst>
                            <p:childTnLst>
                              <p:par>
                                <p:cTn id="1353" presetID="23" presetClass="entr" presetSubtype="16" fill="hold" nodeType="afterEffect">
                                  <p:stCondLst>
                                    <p:cond delay="0"/>
                                  </p:stCondLst>
                                  <p:childTnLst>
                                    <p:set>
                                      <p:cBhvr>
                                        <p:cTn id="1354" dur="1" fill="hold">
                                          <p:stCondLst>
                                            <p:cond delay="0"/>
                                          </p:stCondLst>
                                        </p:cTn>
                                        <p:tgtEl>
                                          <p:spTgt spid="637">
                                            <p:txEl>
                                              <p:pRg st="2" end="2"/>
                                            </p:txEl>
                                          </p:spTgt>
                                        </p:tgtEl>
                                        <p:attrNameLst>
                                          <p:attrName>style.visibility</p:attrName>
                                        </p:attrNameLst>
                                      </p:cBhvr>
                                      <p:to>
                                        <p:strVal val="visible"/>
                                      </p:to>
                                    </p:set>
                                    <p:anim calcmode="lin" valueType="num">
                                      <p:cBhvr additive="base">
                                        <p:cTn id="1355" dur="100"/>
                                        <p:tgtEl>
                                          <p:spTgt spid="637">
                                            <p:txEl>
                                              <p:pRg st="2" end="2"/>
                                            </p:txEl>
                                          </p:spTgt>
                                        </p:tgtEl>
                                        <p:attrNameLst>
                                          <p:attrName>ppt_w</p:attrName>
                                        </p:attrNameLst>
                                      </p:cBhvr>
                                      <p:tavLst>
                                        <p:tav tm="0">
                                          <p:val>
                                            <p:strVal val="0"/>
                                          </p:val>
                                        </p:tav>
                                        <p:tav tm="100000">
                                          <p:val>
                                            <p:strVal val="#ppt_w"/>
                                          </p:val>
                                        </p:tav>
                                      </p:tavLst>
                                    </p:anim>
                                    <p:anim calcmode="lin" valueType="num">
                                      <p:cBhvr additive="base">
                                        <p:cTn id="1356" dur="100"/>
                                        <p:tgtEl>
                                          <p:spTgt spid="637">
                                            <p:txEl>
                                              <p:pRg st="2" end="2"/>
                                            </p:txEl>
                                          </p:spTgt>
                                        </p:tgtEl>
                                        <p:attrNameLst>
                                          <p:attrName>ppt_h</p:attrName>
                                        </p:attrNameLst>
                                      </p:cBhvr>
                                      <p:tavLst>
                                        <p:tav tm="0">
                                          <p:val>
                                            <p:strVal val="0"/>
                                          </p:val>
                                        </p:tav>
                                        <p:tav tm="100000">
                                          <p:val>
                                            <p:strVal val="#ppt_h"/>
                                          </p:val>
                                        </p:tav>
                                      </p:tavLst>
                                    </p:anim>
                                  </p:childTnLst>
                                </p:cTn>
                              </p:par>
                            </p:childTnLst>
                          </p:cTn>
                        </p:par>
                        <p:par>
                          <p:cTn id="1357" fill="hold">
                            <p:stCondLst>
                              <p:cond delay="5600"/>
                            </p:stCondLst>
                            <p:childTnLst>
                              <p:par>
                                <p:cTn id="1358" presetID="23" presetClass="entr" presetSubtype="16" fill="hold" nodeType="afterEffect">
                                  <p:stCondLst>
                                    <p:cond delay="0"/>
                                  </p:stCondLst>
                                  <p:childTnLst>
                                    <p:set>
                                      <p:cBhvr>
                                        <p:cTn id="1359" dur="1" fill="hold">
                                          <p:stCondLst>
                                            <p:cond delay="0"/>
                                          </p:stCondLst>
                                        </p:cTn>
                                        <p:tgtEl>
                                          <p:spTgt spid="637">
                                            <p:txEl>
                                              <p:pRg st="3" end="3"/>
                                            </p:txEl>
                                          </p:spTgt>
                                        </p:tgtEl>
                                        <p:attrNameLst>
                                          <p:attrName>style.visibility</p:attrName>
                                        </p:attrNameLst>
                                      </p:cBhvr>
                                      <p:to>
                                        <p:strVal val="visible"/>
                                      </p:to>
                                    </p:set>
                                    <p:anim calcmode="lin" valueType="num">
                                      <p:cBhvr additive="base">
                                        <p:cTn id="1360" dur="100"/>
                                        <p:tgtEl>
                                          <p:spTgt spid="637">
                                            <p:txEl>
                                              <p:pRg st="3" end="3"/>
                                            </p:txEl>
                                          </p:spTgt>
                                        </p:tgtEl>
                                        <p:attrNameLst>
                                          <p:attrName>ppt_w</p:attrName>
                                        </p:attrNameLst>
                                      </p:cBhvr>
                                      <p:tavLst>
                                        <p:tav tm="0">
                                          <p:val>
                                            <p:strVal val="0"/>
                                          </p:val>
                                        </p:tav>
                                        <p:tav tm="100000">
                                          <p:val>
                                            <p:strVal val="#ppt_w"/>
                                          </p:val>
                                        </p:tav>
                                      </p:tavLst>
                                    </p:anim>
                                    <p:anim calcmode="lin" valueType="num">
                                      <p:cBhvr additive="base">
                                        <p:cTn id="1361" dur="100"/>
                                        <p:tgtEl>
                                          <p:spTgt spid="637">
                                            <p:txEl>
                                              <p:pRg st="3" end="3"/>
                                            </p:txEl>
                                          </p:spTgt>
                                        </p:tgtEl>
                                        <p:attrNameLst>
                                          <p:attrName>ppt_h</p:attrName>
                                        </p:attrNameLst>
                                      </p:cBhvr>
                                      <p:tavLst>
                                        <p:tav tm="0">
                                          <p:val>
                                            <p:strVal val="0"/>
                                          </p:val>
                                        </p:tav>
                                        <p:tav tm="100000">
                                          <p:val>
                                            <p:strVal val="#ppt_h"/>
                                          </p:val>
                                        </p:tav>
                                      </p:tavLst>
                                    </p:anim>
                                  </p:childTnLst>
                                </p:cTn>
                              </p:par>
                            </p:childTnLst>
                          </p:cTn>
                        </p:par>
                        <p:par>
                          <p:cTn id="1362" fill="hold">
                            <p:stCondLst>
                              <p:cond delay="5700"/>
                            </p:stCondLst>
                            <p:childTnLst>
                              <p:par>
                                <p:cTn id="1363" presetID="23" presetClass="entr" presetSubtype="16" fill="hold" nodeType="afterEffect">
                                  <p:stCondLst>
                                    <p:cond delay="0"/>
                                  </p:stCondLst>
                                  <p:childTnLst>
                                    <p:set>
                                      <p:cBhvr>
                                        <p:cTn id="1364" dur="1" fill="hold">
                                          <p:stCondLst>
                                            <p:cond delay="0"/>
                                          </p:stCondLst>
                                        </p:cTn>
                                        <p:tgtEl>
                                          <p:spTgt spid="637">
                                            <p:txEl>
                                              <p:pRg st="4" end="4"/>
                                            </p:txEl>
                                          </p:spTgt>
                                        </p:tgtEl>
                                        <p:attrNameLst>
                                          <p:attrName>style.visibility</p:attrName>
                                        </p:attrNameLst>
                                      </p:cBhvr>
                                      <p:to>
                                        <p:strVal val="visible"/>
                                      </p:to>
                                    </p:set>
                                    <p:anim calcmode="lin" valueType="num">
                                      <p:cBhvr additive="base">
                                        <p:cTn id="1365" dur="100"/>
                                        <p:tgtEl>
                                          <p:spTgt spid="637">
                                            <p:txEl>
                                              <p:pRg st="4" end="4"/>
                                            </p:txEl>
                                          </p:spTgt>
                                        </p:tgtEl>
                                        <p:attrNameLst>
                                          <p:attrName>ppt_w</p:attrName>
                                        </p:attrNameLst>
                                      </p:cBhvr>
                                      <p:tavLst>
                                        <p:tav tm="0">
                                          <p:val>
                                            <p:strVal val="0"/>
                                          </p:val>
                                        </p:tav>
                                        <p:tav tm="100000">
                                          <p:val>
                                            <p:strVal val="#ppt_w"/>
                                          </p:val>
                                        </p:tav>
                                      </p:tavLst>
                                    </p:anim>
                                    <p:anim calcmode="lin" valueType="num">
                                      <p:cBhvr additive="base">
                                        <p:cTn id="1366" dur="100"/>
                                        <p:tgtEl>
                                          <p:spTgt spid="637">
                                            <p:txEl>
                                              <p:pRg st="4" end="4"/>
                                            </p:txEl>
                                          </p:spTgt>
                                        </p:tgtEl>
                                        <p:attrNameLst>
                                          <p:attrName>ppt_h</p:attrName>
                                        </p:attrNameLst>
                                      </p:cBhvr>
                                      <p:tavLst>
                                        <p:tav tm="0">
                                          <p:val>
                                            <p:strVal val="0"/>
                                          </p:val>
                                        </p:tav>
                                        <p:tav tm="100000">
                                          <p:val>
                                            <p:strVal val="#ppt_h"/>
                                          </p:val>
                                        </p:tav>
                                      </p:tavLst>
                                    </p:anim>
                                  </p:childTnLst>
                                </p:cTn>
                              </p:par>
                            </p:childTnLst>
                          </p:cTn>
                        </p:par>
                        <p:par>
                          <p:cTn id="1367" fill="hold">
                            <p:stCondLst>
                              <p:cond delay="5800"/>
                            </p:stCondLst>
                            <p:childTnLst>
                              <p:par>
                                <p:cTn id="1368" presetID="23" presetClass="entr" presetSubtype="16" fill="hold" nodeType="afterEffect">
                                  <p:stCondLst>
                                    <p:cond delay="0"/>
                                  </p:stCondLst>
                                  <p:childTnLst>
                                    <p:set>
                                      <p:cBhvr>
                                        <p:cTn id="1369" dur="1" fill="hold">
                                          <p:stCondLst>
                                            <p:cond delay="0"/>
                                          </p:stCondLst>
                                        </p:cTn>
                                        <p:tgtEl>
                                          <p:spTgt spid="637">
                                            <p:txEl>
                                              <p:pRg st="5" end="5"/>
                                            </p:txEl>
                                          </p:spTgt>
                                        </p:tgtEl>
                                        <p:attrNameLst>
                                          <p:attrName>style.visibility</p:attrName>
                                        </p:attrNameLst>
                                      </p:cBhvr>
                                      <p:to>
                                        <p:strVal val="visible"/>
                                      </p:to>
                                    </p:set>
                                    <p:anim calcmode="lin" valueType="num">
                                      <p:cBhvr additive="base">
                                        <p:cTn id="1370" dur="100"/>
                                        <p:tgtEl>
                                          <p:spTgt spid="637">
                                            <p:txEl>
                                              <p:pRg st="5" end="5"/>
                                            </p:txEl>
                                          </p:spTgt>
                                        </p:tgtEl>
                                        <p:attrNameLst>
                                          <p:attrName>ppt_w</p:attrName>
                                        </p:attrNameLst>
                                      </p:cBhvr>
                                      <p:tavLst>
                                        <p:tav tm="0">
                                          <p:val>
                                            <p:strVal val="0"/>
                                          </p:val>
                                        </p:tav>
                                        <p:tav tm="100000">
                                          <p:val>
                                            <p:strVal val="#ppt_w"/>
                                          </p:val>
                                        </p:tav>
                                      </p:tavLst>
                                    </p:anim>
                                    <p:anim calcmode="lin" valueType="num">
                                      <p:cBhvr additive="base">
                                        <p:cTn id="1371" dur="100"/>
                                        <p:tgtEl>
                                          <p:spTgt spid="637">
                                            <p:txEl>
                                              <p:pRg st="5" end="5"/>
                                            </p:txEl>
                                          </p:spTgt>
                                        </p:tgtEl>
                                        <p:attrNameLst>
                                          <p:attrName>ppt_h</p:attrName>
                                        </p:attrNameLst>
                                      </p:cBhvr>
                                      <p:tavLst>
                                        <p:tav tm="0">
                                          <p:val>
                                            <p:strVal val="0"/>
                                          </p:val>
                                        </p:tav>
                                        <p:tav tm="100000">
                                          <p:val>
                                            <p:strVal val="#ppt_h"/>
                                          </p:val>
                                        </p:tav>
                                      </p:tavLst>
                                    </p:anim>
                                  </p:childTnLst>
                                </p:cTn>
                              </p:par>
                            </p:childTnLst>
                          </p:cTn>
                        </p:par>
                        <p:par>
                          <p:cTn id="1372" fill="hold">
                            <p:stCondLst>
                              <p:cond delay="5900"/>
                            </p:stCondLst>
                            <p:childTnLst>
                              <p:par>
                                <p:cTn id="1373" presetID="23" presetClass="entr" presetSubtype="16" fill="hold" nodeType="afterEffect">
                                  <p:stCondLst>
                                    <p:cond delay="0"/>
                                  </p:stCondLst>
                                  <p:childTnLst>
                                    <p:set>
                                      <p:cBhvr>
                                        <p:cTn id="1374" dur="1" fill="hold">
                                          <p:stCondLst>
                                            <p:cond delay="0"/>
                                          </p:stCondLst>
                                        </p:cTn>
                                        <p:tgtEl>
                                          <p:spTgt spid="637">
                                            <p:txEl>
                                              <p:pRg st="6" end="6"/>
                                            </p:txEl>
                                          </p:spTgt>
                                        </p:tgtEl>
                                        <p:attrNameLst>
                                          <p:attrName>style.visibility</p:attrName>
                                        </p:attrNameLst>
                                      </p:cBhvr>
                                      <p:to>
                                        <p:strVal val="visible"/>
                                      </p:to>
                                    </p:set>
                                    <p:anim calcmode="lin" valueType="num">
                                      <p:cBhvr additive="base">
                                        <p:cTn id="1375" dur="100"/>
                                        <p:tgtEl>
                                          <p:spTgt spid="637">
                                            <p:txEl>
                                              <p:pRg st="6" end="6"/>
                                            </p:txEl>
                                          </p:spTgt>
                                        </p:tgtEl>
                                        <p:attrNameLst>
                                          <p:attrName>ppt_w</p:attrName>
                                        </p:attrNameLst>
                                      </p:cBhvr>
                                      <p:tavLst>
                                        <p:tav tm="0">
                                          <p:val>
                                            <p:strVal val="0"/>
                                          </p:val>
                                        </p:tav>
                                        <p:tav tm="100000">
                                          <p:val>
                                            <p:strVal val="#ppt_w"/>
                                          </p:val>
                                        </p:tav>
                                      </p:tavLst>
                                    </p:anim>
                                    <p:anim calcmode="lin" valueType="num">
                                      <p:cBhvr additive="base">
                                        <p:cTn id="1376" dur="100"/>
                                        <p:tgtEl>
                                          <p:spTgt spid="637">
                                            <p:txEl>
                                              <p:pRg st="6" end="6"/>
                                            </p:txEl>
                                          </p:spTgt>
                                        </p:tgtEl>
                                        <p:attrNameLst>
                                          <p:attrName>ppt_h</p:attrName>
                                        </p:attrNameLst>
                                      </p:cBhvr>
                                      <p:tavLst>
                                        <p:tav tm="0">
                                          <p:val>
                                            <p:strVal val="0"/>
                                          </p:val>
                                        </p:tav>
                                        <p:tav tm="100000">
                                          <p:val>
                                            <p:strVal val="#ppt_h"/>
                                          </p:val>
                                        </p:tav>
                                      </p:tavLst>
                                    </p:anim>
                                  </p:childTnLst>
                                </p:cTn>
                              </p:par>
                            </p:childTnLst>
                          </p:cTn>
                        </p:par>
                        <p:par>
                          <p:cTn id="1377" fill="hold">
                            <p:stCondLst>
                              <p:cond delay="6000"/>
                            </p:stCondLst>
                            <p:childTnLst>
                              <p:par>
                                <p:cTn id="1378" presetID="23" presetClass="entr" presetSubtype="16" fill="hold" nodeType="afterEffect">
                                  <p:stCondLst>
                                    <p:cond delay="0"/>
                                  </p:stCondLst>
                                  <p:childTnLst>
                                    <p:set>
                                      <p:cBhvr>
                                        <p:cTn id="1379" dur="1" fill="hold">
                                          <p:stCondLst>
                                            <p:cond delay="0"/>
                                          </p:stCondLst>
                                        </p:cTn>
                                        <p:tgtEl>
                                          <p:spTgt spid="637">
                                            <p:txEl>
                                              <p:pRg st="7" end="7"/>
                                            </p:txEl>
                                          </p:spTgt>
                                        </p:tgtEl>
                                        <p:attrNameLst>
                                          <p:attrName>style.visibility</p:attrName>
                                        </p:attrNameLst>
                                      </p:cBhvr>
                                      <p:to>
                                        <p:strVal val="visible"/>
                                      </p:to>
                                    </p:set>
                                    <p:anim calcmode="lin" valueType="num">
                                      <p:cBhvr additive="base">
                                        <p:cTn id="1380" dur="100"/>
                                        <p:tgtEl>
                                          <p:spTgt spid="637">
                                            <p:txEl>
                                              <p:pRg st="7" end="7"/>
                                            </p:txEl>
                                          </p:spTgt>
                                        </p:tgtEl>
                                        <p:attrNameLst>
                                          <p:attrName>ppt_w</p:attrName>
                                        </p:attrNameLst>
                                      </p:cBhvr>
                                      <p:tavLst>
                                        <p:tav tm="0">
                                          <p:val>
                                            <p:strVal val="0"/>
                                          </p:val>
                                        </p:tav>
                                        <p:tav tm="100000">
                                          <p:val>
                                            <p:strVal val="#ppt_w"/>
                                          </p:val>
                                        </p:tav>
                                      </p:tavLst>
                                    </p:anim>
                                    <p:anim calcmode="lin" valueType="num">
                                      <p:cBhvr additive="base">
                                        <p:cTn id="1381" dur="100"/>
                                        <p:tgtEl>
                                          <p:spTgt spid="637">
                                            <p:txEl>
                                              <p:pRg st="7" end="7"/>
                                            </p:txEl>
                                          </p:spTgt>
                                        </p:tgtEl>
                                        <p:attrNameLst>
                                          <p:attrName>ppt_h</p:attrName>
                                        </p:attrNameLst>
                                      </p:cBhvr>
                                      <p:tavLst>
                                        <p:tav tm="0">
                                          <p:val>
                                            <p:strVal val="0"/>
                                          </p:val>
                                        </p:tav>
                                        <p:tav tm="100000">
                                          <p:val>
                                            <p:strVal val="#ppt_h"/>
                                          </p:val>
                                        </p:tav>
                                      </p:tavLst>
                                    </p:anim>
                                  </p:childTnLst>
                                </p:cTn>
                              </p:par>
                            </p:childTnLst>
                          </p:cTn>
                        </p:par>
                        <p:par>
                          <p:cTn id="1382" fill="hold">
                            <p:stCondLst>
                              <p:cond delay="6100"/>
                            </p:stCondLst>
                            <p:childTnLst>
                              <p:par>
                                <p:cTn id="1383" presetID="23" presetClass="entr" presetSubtype="16" fill="hold" nodeType="afterEffect">
                                  <p:stCondLst>
                                    <p:cond delay="0"/>
                                  </p:stCondLst>
                                  <p:childTnLst>
                                    <p:set>
                                      <p:cBhvr>
                                        <p:cTn id="1384" dur="1" fill="hold">
                                          <p:stCondLst>
                                            <p:cond delay="0"/>
                                          </p:stCondLst>
                                        </p:cTn>
                                        <p:tgtEl>
                                          <p:spTgt spid="637">
                                            <p:txEl>
                                              <p:pRg st="8" end="8"/>
                                            </p:txEl>
                                          </p:spTgt>
                                        </p:tgtEl>
                                        <p:attrNameLst>
                                          <p:attrName>style.visibility</p:attrName>
                                        </p:attrNameLst>
                                      </p:cBhvr>
                                      <p:to>
                                        <p:strVal val="visible"/>
                                      </p:to>
                                    </p:set>
                                    <p:anim calcmode="lin" valueType="num">
                                      <p:cBhvr additive="base">
                                        <p:cTn id="1385" dur="100"/>
                                        <p:tgtEl>
                                          <p:spTgt spid="637">
                                            <p:txEl>
                                              <p:pRg st="8" end="8"/>
                                            </p:txEl>
                                          </p:spTgt>
                                        </p:tgtEl>
                                        <p:attrNameLst>
                                          <p:attrName>ppt_w</p:attrName>
                                        </p:attrNameLst>
                                      </p:cBhvr>
                                      <p:tavLst>
                                        <p:tav tm="0">
                                          <p:val>
                                            <p:strVal val="0"/>
                                          </p:val>
                                        </p:tav>
                                        <p:tav tm="100000">
                                          <p:val>
                                            <p:strVal val="#ppt_w"/>
                                          </p:val>
                                        </p:tav>
                                      </p:tavLst>
                                    </p:anim>
                                    <p:anim calcmode="lin" valueType="num">
                                      <p:cBhvr additive="base">
                                        <p:cTn id="1386" dur="100"/>
                                        <p:tgtEl>
                                          <p:spTgt spid="637">
                                            <p:txEl>
                                              <p:pRg st="8" end="8"/>
                                            </p:txEl>
                                          </p:spTgt>
                                        </p:tgtEl>
                                        <p:attrNameLst>
                                          <p:attrName>ppt_h</p:attrName>
                                        </p:attrNameLst>
                                      </p:cBhvr>
                                      <p:tavLst>
                                        <p:tav tm="0">
                                          <p:val>
                                            <p:strVal val="0"/>
                                          </p:val>
                                        </p:tav>
                                        <p:tav tm="100000">
                                          <p:val>
                                            <p:strVal val="#ppt_h"/>
                                          </p:val>
                                        </p:tav>
                                      </p:tavLst>
                                    </p:anim>
                                  </p:childTnLst>
                                </p:cTn>
                              </p:par>
                            </p:childTnLst>
                          </p:cTn>
                        </p:par>
                      </p:childTnLst>
                    </p:cTn>
                  </p:par>
                  <p:par>
                    <p:cTn id="1387" fill="hold">
                      <p:stCondLst>
                        <p:cond delay="indefinite"/>
                      </p:stCondLst>
                      <p:childTnLst>
                        <p:par>
                          <p:cTn id="1388" fill="hold">
                            <p:stCondLst>
                              <p:cond delay="0"/>
                            </p:stCondLst>
                            <p:childTnLst>
                              <p:par>
                                <p:cTn id="1389" presetID="23" presetClass="entr" presetSubtype="16" fill="hold" nodeType="clickEffect">
                                  <p:stCondLst>
                                    <p:cond delay="0"/>
                                  </p:stCondLst>
                                  <p:childTnLst>
                                    <p:set>
                                      <p:cBhvr>
                                        <p:cTn id="1390" dur="1" fill="hold">
                                          <p:stCondLst>
                                            <p:cond delay="0"/>
                                          </p:stCondLst>
                                        </p:cTn>
                                        <p:tgtEl>
                                          <p:spTgt spid="639">
                                            <p:txEl>
                                              <p:pRg st="0" end="0"/>
                                            </p:txEl>
                                          </p:spTgt>
                                        </p:tgtEl>
                                        <p:attrNameLst>
                                          <p:attrName>style.visibility</p:attrName>
                                        </p:attrNameLst>
                                      </p:cBhvr>
                                      <p:to>
                                        <p:strVal val="visible"/>
                                      </p:to>
                                    </p:set>
                                    <p:anim calcmode="lin" valueType="num">
                                      <p:cBhvr additive="base">
                                        <p:cTn id="1391" dur="100"/>
                                        <p:tgtEl>
                                          <p:spTgt spid="639">
                                            <p:txEl>
                                              <p:pRg st="0" end="0"/>
                                            </p:txEl>
                                          </p:spTgt>
                                        </p:tgtEl>
                                        <p:attrNameLst>
                                          <p:attrName>ppt_w</p:attrName>
                                        </p:attrNameLst>
                                      </p:cBhvr>
                                      <p:tavLst>
                                        <p:tav tm="0">
                                          <p:val>
                                            <p:strVal val="0"/>
                                          </p:val>
                                        </p:tav>
                                        <p:tav tm="100000">
                                          <p:val>
                                            <p:strVal val="#ppt_w"/>
                                          </p:val>
                                        </p:tav>
                                      </p:tavLst>
                                    </p:anim>
                                    <p:anim calcmode="lin" valueType="num">
                                      <p:cBhvr additive="base">
                                        <p:cTn id="1392" dur="100"/>
                                        <p:tgtEl>
                                          <p:spTgt spid="639">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393" fill="hold">
                      <p:stCondLst>
                        <p:cond delay="indefinite"/>
                      </p:stCondLst>
                      <p:childTnLst>
                        <p:par>
                          <p:cTn id="1394" fill="hold">
                            <p:stCondLst>
                              <p:cond delay="0"/>
                            </p:stCondLst>
                            <p:childTnLst>
                              <p:par>
                                <p:cTn id="1395" presetID="23" presetClass="entr" presetSubtype="16" fill="hold" nodeType="clickEffect">
                                  <p:stCondLst>
                                    <p:cond delay="0"/>
                                  </p:stCondLst>
                                  <p:childTnLst>
                                    <p:set>
                                      <p:cBhvr>
                                        <p:cTn id="1396" dur="1" fill="hold">
                                          <p:stCondLst>
                                            <p:cond delay="0"/>
                                          </p:stCondLst>
                                        </p:cTn>
                                        <p:tgtEl>
                                          <p:spTgt spid="639">
                                            <p:txEl>
                                              <p:pRg st="1" end="1"/>
                                            </p:txEl>
                                          </p:spTgt>
                                        </p:tgtEl>
                                        <p:attrNameLst>
                                          <p:attrName>style.visibility</p:attrName>
                                        </p:attrNameLst>
                                      </p:cBhvr>
                                      <p:to>
                                        <p:strVal val="visible"/>
                                      </p:to>
                                    </p:set>
                                    <p:anim calcmode="lin" valueType="num">
                                      <p:cBhvr additive="base">
                                        <p:cTn id="1397" dur="100"/>
                                        <p:tgtEl>
                                          <p:spTgt spid="639">
                                            <p:txEl>
                                              <p:pRg st="1" end="1"/>
                                            </p:txEl>
                                          </p:spTgt>
                                        </p:tgtEl>
                                        <p:attrNameLst>
                                          <p:attrName>ppt_w</p:attrName>
                                        </p:attrNameLst>
                                      </p:cBhvr>
                                      <p:tavLst>
                                        <p:tav tm="0">
                                          <p:val>
                                            <p:strVal val="0"/>
                                          </p:val>
                                        </p:tav>
                                        <p:tav tm="100000">
                                          <p:val>
                                            <p:strVal val="#ppt_w"/>
                                          </p:val>
                                        </p:tav>
                                      </p:tavLst>
                                    </p:anim>
                                    <p:anim calcmode="lin" valueType="num">
                                      <p:cBhvr additive="base">
                                        <p:cTn id="1398" dur="100"/>
                                        <p:tgtEl>
                                          <p:spTgt spid="639">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399" fill="hold">
                      <p:stCondLst>
                        <p:cond delay="indefinite"/>
                      </p:stCondLst>
                      <p:childTnLst>
                        <p:par>
                          <p:cTn id="1400" fill="hold">
                            <p:stCondLst>
                              <p:cond delay="0"/>
                            </p:stCondLst>
                            <p:childTnLst>
                              <p:par>
                                <p:cTn id="1401" presetID="23" presetClass="entr" presetSubtype="16" fill="hold" nodeType="clickEffect">
                                  <p:stCondLst>
                                    <p:cond delay="0"/>
                                  </p:stCondLst>
                                  <p:childTnLst>
                                    <p:set>
                                      <p:cBhvr>
                                        <p:cTn id="1402" dur="1" fill="hold">
                                          <p:stCondLst>
                                            <p:cond delay="0"/>
                                          </p:stCondLst>
                                        </p:cTn>
                                        <p:tgtEl>
                                          <p:spTgt spid="639">
                                            <p:txEl>
                                              <p:pRg st="2" end="2"/>
                                            </p:txEl>
                                          </p:spTgt>
                                        </p:tgtEl>
                                        <p:attrNameLst>
                                          <p:attrName>style.visibility</p:attrName>
                                        </p:attrNameLst>
                                      </p:cBhvr>
                                      <p:to>
                                        <p:strVal val="visible"/>
                                      </p:to>
                                    </p:set>
                                    <p:anim calcmode="lin" valueType="num">
                                      <p:cBhvr additive="base">
                                        <p:cTn id="1403" dur="100"/>
                                        <p:tgtEl>
                                          <p:spTgt spid="639">
                                            <p:txEl>
                                              <p:pRg st="2" end="2"/>
                                            </p:txEl>
                                          </p:spTgt>
                                        </p:tgtEl>
                                        <p:attrNameLst>
                                          <p:attrName>ppt_w</p:attrName>
                                        </p:attrNameLst>
                                      </p:cBhvr>
                                      <p:tavLst>
                                        <p:tav tm="0">
                                          <p:val>
                                            <p:strVal val="0"/>
                                          </p:val>
                                        </p:tav>
                                        <p:tav tm="100000">
                                          <p:val>
                                            <p:strVal val="#ppt_w"/>
                                          </p:val>
                                        </p:tav>
                                      </p:tavLst>
                                    </p:anim>
                                    <p:anim calcmode="lin" valueType="num">
                                      <p:cBhvr additive="base">
                                        <p:cTn id="1404" dur="100"/>
                                        <p:tgtEl>
                                          <p:spTgt spid="639">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1405" fill="hold">
                      <p:stCondLst>
                        <p:cond delay="indefinite"/>
                      </p:stCondLst>
                      <p:childTnLst>
                        <p:par>
                          <p:cTn id="1406" fill="hold">
                            <p:stCondLst>
                              <p:cond delay="0"/>
                            </p:stCondLst>
                            <p:childTnLst>
                              <p:par>
                                <p:cTn id="1407" presetID="23" presetClass="entr" presetSubtype="16" fill="hold" nodeType="clickEffect">
                                  <p:stCondLst>
                                    <p:cond delay="0"/>
                                  </p:stCondLst>
                                  <p:childTnLst>
                                    <p:set>
                                      <p:cBhvr>
                                        <p:cTn id="1408" dur="1" fill="hold">
                                          <p:stCondLst>
                                            <p:cond delay="0"/>
                                          </p:stCondLst>
                                        </p:cTn>
                                        <p:tgtEl>
                                          <p:spTgt spid="639">
                                            <p:txEl>
                                              <p:pRg st="3" end="3"/>
                                            </p:txEl>
                                          </p:spTgt>
                                        </p:tgtEl>
                                        <p:attrNameLst>
                                          <p:attrName>style.visibility</p:attrName>
                                        </p:attrNameLst>
                                      </p:cBhvr>
                                      <p:to>
                                        <p:strVal val="visible"/>
                                      </p:to>
                                    </p:set>
                                    <p:anim calcmode="lin" valueType="num">
                                      <p:cBhvr additive="base">
                                        <p:cTn id="1409" dur="100"/>
                                        <p:tgtEl>
                                          <p:spTgt spid="639">
                                            <p:txEl>
                                              <p:pRg st="3" end="3"/>
                                            </p:txEl>
                                          </p:spTgt>
                                        </p:tgtEl>
                                        <p:attrNameLst>
                                          <p:attrName>ppt_w</p:attrName>
                                        </p:attrNameLst>
                                      </p:cBhvr>
                                      <p:tavLst>
                                        <p:tav tm="0">
                                          <p:val>
                                            <p:strVal val="0"/>
                                          </p:val>
                                        </p:tav>
                                        <p:tav tm="100000">
                                          <p:val>
                                            <p:strVal val="#ppt_w"/>
                                          </p:val>
                                        </p:tav>
                                      </p:tavLst>
                                    </p:anim>
                                    <p:anim calcmode="lin" valueType="num">
                                      <p:cBhvr additive="base">
                                        <p:cTn id="1410" dur="100"/>
                                        <p:tgtEl>
                                          <p:spTgt spid="639">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1411" fill="hold">
                      <p:stCondLst>
                        <p:cond delay="indefinite"/>
                      </p:stCondLst>
                      <p:childTnLst>
                        <p:par>
                          <p:cTn id="1412" fill="hold">
                            <p:stCondLst>
                              <p:cond delay="0"/>
                            </p:stCondLst>
                            <p:childTnLst>
                              <p:par>
                                <p:cTn id="1413" presetID="23" presetClass="entr" presetSubtype="16" fill="hold" nodeType="clickEffect">
                                  <p:stCondLst>
                                    <p:cond delay="0"/>
                                  </p:stCondLst>
                                  <p:childTnLst>
                                    <p:set>
                                      <p:cBhvr>
                                        <p:cTn id="1414" dur="1" fill="hold">
                                          <p:stCondLst>
                                            <p:cond delay="0"/>
                                          </p:stCondLst>
                                        </p:cTn>
                                        <p:tgtEl>
                                          <p:spTgt spid="639">
                                            <p:txEl>
                                              <p:pRg st="4" end="4"/>
                                            </p:txEl>
                                          </p:spTgt>
                                        </p:tgtEl>
                                        <p:attrNameLst>
                                          <p:attrName>style.visibility</p:attrName>
                                        </p:attrNameLst>
                                      </p:cBhvr>
                                      <p:to>
                                        <p:strVal val="visible"/>
                                      </p:to>
                                    </p:set>
                                    <p:anim calcmode="lin" valueType="num">
                                      <p:cBhvr additive="base">
                                        <p:cTn id="1415" dur="100"/>
                                        <p:tgtEl>
                                          <p:spTgt spid="639">
                                            <p:txEl>
                                              <p:pRg st="4" end="4"/>
                                            </p:txEl>
                                          </p:spTgt>
                                        </p:tgtEl>
                                        <p:attrNameLst>
                                          <p:attrName>ppt_w</p:attrName>
                                        </p:attrNameLst>
                                      </p:cBhvr>
                                      <p:tavLst>
                                        <p:tav tm="0">
                                          <p:val>
                                            <p:strVal val="0"/>
                                          </p:val>
                                        </p:tav>
                                        <p:tav tm="100000">
                                          <p:val>
                                            <p:strVal val="#ppt_w"/>
                                          </p:val>
                                        </p:tav>
                                      </p:tavLst>
                                    </p:anim>
                                    <p:anim calcmode="lin" valueType="num">
                                      <p:cBhvr additive="base">
                                        <p:cTn id="1416" dur="100"/>
                                        <p:tgtEl>
                                          <p:spTgt spid="639">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1417" fill="hold">
                      <p:stCondLst>
                        <p:cond delay="indefinite"/>
                      </p:stCondLst>
                      <p:childTnLst>
                        <p:par>
                          <p:cTn id="1418" fill="hold">
                            <p:stCondLst>
                              <p:cond delay="0"/>
                            </p:stCondLst>
                            <p:childTnLst>
                              <p:par>
                                <p:cTn id="1419" presetID="23" presetClass="entr" presetSubtype="16" fill="hold" nodeType="clickEffect">
                                  <p:stCondLst>
                                    <p:cond delay="0"/>
                                  </p:stCondLst>
                                  <p:childTnLst>
                                    <p:set>
                                      <p:cBhvr>
                                        <p:cTn id="1420" dur="1" fill="hold">
                                          <p:stCondLst>
                                            <p:cond delay="0"/>
                                          </p:stCondLst>
                                        </p:cTn>
                                        <p:tgtEl>
                                          <p:spTgt spid="639">
                                            <p:txEl>
                                              <p:pRg st="5" end="5"/>
                                            </p:txEl>
                                          </p:spTgt>
                                        </p:tgtEl>
                                        <p:attrNameLst>
                                          <p:attrName>style.visibility</p:attrName>
                                        </p:attrNameLst>
                                      </p:cBhvr>
                                      <p:to>
                                        <p:strVal val="visible"/>
                                      </p:to>
                                    </p:set>
                                    <p:anim calcmode="lin" valueType="num">
                                      <p:cBhvr additive="base">
                                        <p:cTn id="1421" dur="100"/>
                                        <p:tgtEl>
                                          <p:spTgt spid="639">
                                            <p:txEl>
                                              <p:pRg st="5" end="5"/>
                                            </p:txEl>
                                          </p:spTgt>
                                        </p:tgtEl>
                                        <p:attrNameLst>
                                          <p:attrName>ppt_w</p:attrName>
                                        </p:attrNameLst>
                                      </p:cBhvr>
                                      <p:tavLst>
                                        <p:tav tm="0">
                                          <p:val>
                                            <p:strVal val="0"/>
                                          </p:val>
                                        </p:tav>
                                        <p:tav tm="100000">
                                          <p:val>
                                            <p:strVal val="#ppt_w"/>
                                          </p:val>
                                        </p:tav>
                                      </p:tavLst>
                                    </p:anim>
                                    <p:anim calcmode="lin" valueType="num">
                                      <p:cBhvr additive="base">
                                        <p:cTn id="1422" dur="100"/>
                                        <p:tgtEl>
                                          <p:spTgt spid="639">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1423" fill="hold">
                      <p:stCondLst>
                        <p:cond delay="indefinite"/>
                      </p:stCondLst>
                      <p:childTnLst>
                        <p:par>
                          <p:cTn id="1424" fill="hold">
                            <p:stCondLst>
                              <p:cond delay="0"/>
                            </p:stCondLst>
                            <p:childTnLst>
                              <p:par>
                                <p:cTn id="1425" presetID="23" presetClass="entr" presetSubtype="16" fill="hold" nodeType="clickEffect">
                                  <p:stCondLst>
                                    <p:cond delay="0"/>
                                  </p:stCondLst>
                                  <p:childTnLst>
                                    <p:set>
                                      <p:cBhvr>
                                        <p:cTn id="1426" dur="1" fill="hold">
                                          <p:stCondLst>
                                            <p:cond delay="0"/>
                                          </p:stCondLst>
                                        </p:cTn>
                                        <p:tgtEl>
                                          <p:spTgt spid="639">
                                            <p:txEl>
                                              <p:pRg st="6" end="6"/>
                                            </p:txEl>
                                          </p:spTgt>
                                        </p:tgtEl>
                                        <p:attrNameLst>
                                          <p:attrName>style.visibility</p:attrName>
                                        </p:attrNameLst>
                                      </p:cBhvr>
                                      <p:to>
                                        <p:strVal val="visible"/>
                                      </p:to>
                                    </p:set>
                                    <p:anim calcmode="lin" valueType="num">
                                      <p:cBhvr additive="base">
                                        <p:cTn id="1427" dur="100"/>
                                        <p:tgtEl>
                                          <p:spTgt spid="639">
                                            <p:txEl>
                                              <p:pRg st="6" end="6"/>
                                            </p:txEl>
                                          </p:spTgt>
                                        </p:tgtEl>
                                        <p:attrNameLst>
                                          <p:attrName>ppt_w</p:attrName>
                                        </p:attrNameLst>
                                      </p:cBhvr>
                                      <p:tavLst>
                                        <p:tav tm="0">
                                          <p:val>
                                            <p:strVal val="0"/>
                                          </p:val>
                                        </p:tav>
                                        <p:tav tm="100000">
                                          <p:val>
                                            <p:strVal val="#ppt_w"/>
                                          </p:val>
                                        </p:tav>
                                      </p:tavLst>
                                    </p:anim>
                                    <p:anim calcmode="lin" valueType="num">
                                      <p:cBhvr additive="base">
                                        <p:cTn id="1428" dur="100"/>
                                        <p:tgtEl>
                                          <p:spTgt spid="639">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1429" fill="hold">
                      <p:stCondLst>
                        <p:cond delay="indefinite"/>
                      </p:stCondLst>
                      <p:childTnLst>
                        <p:par>
                          <p:cTn id="1430" fill="hold">
                            <p:stCondLst>
                              <p:cond delay="0"/>
                            </p:stCondLst>
                            <p:childTnLst>
                              <p:par>
                                <p:cTn id="1431" presetID="23" presetClass="entr" presetSubtype="16" fill="hold" nodeType="clickEffect">
                                  <p:stCondLst>
                                    <p:cond delay="0"/>
                                  </p:stCondLst>
                                  <p:childTnLst>
                                    <p:set>
                                      <p:cBhvr>
                                        <p:cTn id="1432" dur="1" fill="hold">
                                          <p:stCondLst>
                                            <p:cond delay="0"/>
                                          </p:stCondLst>
                                        </p:cTn>
                                        <p:tgtEl>
                                          <p:spTgt spid="639">
                                            <p:txEl>
                                              <p:pRg st="7" end="7"/>
                                            </p:txEl>
                                          </p:spTgt>
                                        </p:tgtEl>
                                        <p:attrNameLst>
                                          <p:attrName>style.visibility</p:attrName>
                                        </p:attrNameLst>
                                      </p:cBhvr>
                                      <p:to>
                                        <p:strVal val="visible"/>
                                      </p:to>
                                    </p:set>
                                    <p:anim calcmode="lin" valueType="num">
                                      <p:cBhvr additive="base">
                                        <p:cTn id="1433" dur="100"/>
                                        <p:tgtEl>
                                          <p:spTgt spid="639">
                                            <p:txEl>
                                              <p:pRg st="7" end="7"/>
                                            </p:txEl>
                                          </p:spTgt>
                                        </p:tgtEl>
                                        <p:attrNameLst>
                                          <p:attrName>ppt_w</p:attrName>
                                        </p:attrNameLst>
                                      </p:cBhvr>
                                      <p:tavLst>
                                        <p:tav tm="0">
                                          <p:val>
                                            <p:strVal val="0"/>
                                          </p:val>
                                        </p:tav>
                                        <p:tav tm="100000">
                                          <p:val>
                                            <p:strVal val="#ppt_w"/>
                                          </p:val>
                                        </p:tav>
                                      </p:tavLst>
                                    </p:anim>
                                    <p:anim calcmode="lin" valueType="num">
                                      <p:cBhvr additive="base">
                                        <p:cTn id="1434" dur="100"/>
                                        <p:tgtEl>
                                          <p:spTgt spid="639">
                                            <p:txEl>
                                              <p:pRg st="7" end="7"/>
                                            </p:txEl>
                                          </p:spTgt>
                                        </p:tgtEl>
                                        <p:attrNameLst>
                                          <p:attrName>ppt_h</p:attrName>
                                        </p:attrNameLst>
                                      </p:cBhvr>
                                      <p:tavLst>
                                        <p:tav tm="0">
                                          <p:val>
                                            <p:strVal val="0"/>
                                          </p:val>
                                        </p:tav>
                                        <p:tav tm="100000">
                                          <p:val>
                                            <p:strVal val="#ppt_h"/>
                                          </p:val>
                                        </p:tav>
                                      </p:tavLst>
                                    </p:anim>
                                  </p:childTnLst>
                                </p:cTn>
                              </p:par>
                            </p:childTnLst>
                          </p:cTn>
                        </p:par>
                      </p:childTnLst>
                    </p:cTn>
                  </p:par>
                  <p:par>
                    <p:cTn id="1435" fill="hold">
                      <p:stCondLst>
                        <p:cond delay="indefinite"/>
                      </p:stCondLst>
                      <p:childTnLst>
                        <p:par>
                          <p:cTn id="1436" fill="hold">
                            <p:stCondLst>
                              <p:cond delay="0"/>
                            </p:stCondLst>
                            <p:childTnLst>
                              <p:par>
                                <p:cTn id="1437" presetID="23" presetClass="entr" presetSubtype="16" fill="hold" nodeType="clickEffect">
                                  <p:stCondLst>
                                    <p:cond delay="0"/>
                                  </p:stCondLst>
                                  <p:childTnLst>
                                    <p:set>
                                      <p:cBhvr>
                                        <p:cTn id="1438" dur="1" fill="hold">
                                          <p:stCondLst>
                                            <p:cond delay="0"/>
                                          </p:stCondLst>
                                        </p:cTn>
                                        <p:tgtEl>
                                          <p:spTgt spid="639">
                                            <p:txEl>
                                              <p:pRg st="8" end="8"/>
                                            </p:txEl>
                                          </p:spTgt>
                                        </p:tgtEl>
                                        <p:attrNameLst>
                                          <p:attrName>style.visibility</p:attrName>
                                        </p:attrNameLst>
                                      </p:cBhvr>
                                      <p:to>
                                        <p:strVal val="visible"/>
                                      </p:to>
                                    </p:set>
                                    <p:anim calcmode="lin" valueType="num">
                                      <p:cBhvr additive="base">
                                        <p:cTn id="1439" dur="100"/>
                                        <p:tgtEl>
                                          <p:spTgt spid="639">
                                            <p:txEl>
                                              <p:pRg st="8" end="8"/>
                                            </p:txEl>
                                          </p:spTgt>
                                        </p:tgtEl>
                                        <p:attrNameLst>
                                          <p:attrName>ppt_w</p:attrName>
                                        </p:attrNameLst>
                                      </p:cBhvr>
                                      <p:tavLst>
                                        <p:tav tm="0">
                                          <p:val>
                                            <p:strVal val="0"/>
                                          </p:val>
                                        </p:tav>
                                        <p:tav tm="100000">
                                          <p:val>
                                            <p:strVal val="#ppt_w"/>
                                          </p:val>
                                        </p:tav>
                                      </p:tavLst>
                                    </p:anim>
                                    <p:anim calcmode="lin" valueType="num">
                                      <p:cBhvr additive="base">
                                        <p:cTn id="1440" dur="100"/>
                                        <p:tgtEl>
                                          <p:spTgt spid="639">
                                            <p:txEl>
                                              <p:pRg st="8" end="8"/>
                                            </p:txEl>
                                          </p:spTgt>
                                        </p:tgtEl>
                                        <p:attrNameLst>
                                          <p:attrName>ppt_h</p:attrName>
                                        </p:attrNameLst>
                                      </p:cBhvr>
                                      <p:tavLst>
                                        <p:tav tm="0">
                                          <p:val>
                                            <p:strVal val="0"/>
                                          </p:val>
                                        </p:tav>
                                        <p:tav tm="100000">
                                          <p:val>
                                            <p:strVal val="#ppt_h"/>
                                          </p:val>
                                        </p:tav>
                                      </p:tavLst>
                                    </p:anim>
                                  </p:childTnLst>
                                </p:cTn>
                              </p:par>
                            </p:childTnLst>
                          </p:cTn>
                        </p:par>
                        <p:par>
                          <p:cTn id="1441" fill="hold">
                            <p:stCondLst>
                              <p:cond delay="100"/>
                            </p:stCondLst>
                            <p:childTnLst>
                              <p:par>
                                <p:cTn id="1442" presetID="23" presetClass="entr" presetSubtype="16" fill="hold" nodeType="afterEffect">
                                  <p:stCondLst>
                                    <p:cond delay="0"/>
                                  </p:stCondLst>
                                  <p:childTnLst>
                                    <p:set>
                                      <p:cBhvr>
                                        <p:cTn id="1443" dur="1" fill="hold">
                                          <p:stCondLst>
                                            <p:cond delay="0"/>
                                          </p:stCondLst>
                                        </p:cTn>
                                        <p:tgtEl>
                                          <p:spTgt spid="640">
                                            <p:txEl>
                                              <p:pRg st="0" end="0"/>
                                            </p:txEl>
                                          </p:spTgt>
                                        </p:tgtEl>
                                        <p:attrNameLst>
                                          <p:attrName>style.visibility</p:attrName>
                                        </p:attrNameLst>
                                      </p:cBhvr>
                                      <p:to>
                                        <p:strVal val="visible"/>
                                      </p:to>
                                    </p:set>
                                    <p:anim calcmode="lin" valueType="num">
                                      <p:cBhvr additive="base">
                                        <p:cTn id="1444" dur="100"/>
                                        <p:tgtEl>
                                          <p:spTgt spid="640">
                                            <p:txEl>
                                              <p:pRg st="0" end="0"/>
                                            </p:txEl>
                                          </p:spTgt>
                                        </p:tgtEl>
                                        <p:attrNameLst>
                                          <p:attrName>ppt_w</p:attrName>
                                        </p:attrNameLst>
                                      </p:cBhvr>
                                      <p:tavLst>
                                        <p:tav tm="0">
                                          <p:val>
                                            <p:strVal val="0"/>
                                          </p:val>
                                        </p:tav>
                                        <p:tav tm="100000">
                                          <p:val>
                                            <p:strVal val="#ppt_w"/>
                                          </p:val>
                                        </p:tav>
                                      </p:tavLst>
                                    </p:anim>
                                    <p:anim calcmode="lin" valueType="num">
                                      <p:cBhvr additive="base">
                                        <p:cTn id="1445" dur="100"/>
                                        <p:tgtEl>
                                          <p:spTgt spid="640">
                                            <p:txEl>
                                              <p:pRg st="0" end="0"/>
                                            </p:txEl>
                                          </p:spTgt>
                                        </p:tgtEl>
                                        <p:attrNameLst>
                                          <p:attrName>ppt_h</p:attrName>
                                        </p:attrNameLst>
                                      </p:cBhvr>
                                      <p:tavLst>
                                        <p:tav tm="0">
                                          <p:val>
                                            <p:strVal val="0"/>
                                          </p:val>
                                        </p:tav>
                                        <p:tav tm="100000">
                                          <p:val>
                                            <p:strVal val="#ppt_h"/>
                                          </p:val>
                                        </p:tav>
                                      </p:tavLst>
                                    </p:anim>
                                  </p:childTnLst>
                                </p:cTn>
                              </p:par>
                            </p:childTnLst>
                          </p:cTn>
                        </p:par>
                        <p:par>
                          <p:cTn id="1446" fill="hold">
                            <p:stCondLst>
                              <p:cond delay="200"/>
                            </p:stCondLst>
                            <p:childTnLst>
                              <p:par>
                                <p:cTn id="1447" presetID="23" presetClass="entr" presetSubtype="16" fill="hold" nodeType="afterEffect">
                                  <p:stCondLst>
                                    <p:cond delay="0"/>
                                  </p:stCondLst>
                                  <p:childTnLst>
                                    <p:set>
                                      <p:cBhvr>
                                        <p:cTn id="1448" dur="1" fill="hold">
                                          <p:stCondLst>
                                            <p:cond delay="0"/>
                                          </p:stCondLst>
                                        </p:cTn>
                                        <p:tgtEl>
                                          <p:spTgt spid="640">
                                            <p:txEl>
                                              <p:pRg st="1" end="1"/>
                                            </p:txEl>
                                          </p:spTgt>
                                        </p:tgtEl>
                                        <p:attrNameLst>
                                          <p:attrName>style.visibility</p:attrName>
                                        </p:attrNameLst>
                                      </p:cBhvr>
                                      <p:to>
                                        <p:strVal val="visible"/>
                                      </p:to>
                                    </p:set>
                                    <p:anim calcmode="lin" valueType="num">
                                      <p:cBhvr additive="base">
                                        <p:cTn id="1449" dur="100"/>
                                        <p:tgtEl>
                                          <p:spTgt spid="640">
                                            <p:txEl>
                                              <p:pRg st="1" end="1"/>
                                            </p:txEl>
                                          </p:spTgt>
                                        </p:tgtEl>
                                        <p:attrNameLst>
                                          <p:attrName>ppt_w</p:attrName>
                                        </p:attrNameLst>
                                      </p:cBhvr>
                                      <p:tavLst>
                                        <p:tav tm="0">
                                          <p:val>
                                            <p:strVal val="0"/>
                                          </p:val>
                                        </p:tav>
                                        <p:tav tm="100000">
                                          <p:val>
                                            <p:strVal val="#ppt_w"/>
                                          </p:val>
                                        </p:tav>
                                      </p:tavLst>
                                    </p:anim>
                                    <p:anim calcmode="lin" valueType="num">
                                      <p:cBhvr additive="base">
                                        <p:cTn id="1450" dur="100"/>
                                        <p:tgtEl>
                                          <p:spTgt spid="640">
                                            <p:txEl>
                                              <p:pRg st="1" end="1"/>
                                            </p:txEl>
                                          </p:spTgt>
                                        </p:tgtEl>
                                        <p:attrNameLst>
                                          <p:attrName>ppt_h</p:attrName>
                                        </p:attrNameLst>
                                      </p:cBhvr>
                                      <p:tavLst>
                                        <p:tav tm="0">
                                          <p:val>
                                            <p:strVal val="0"/>
                                          </p:val>
                                        </p:tav>
                                        <p:tav tm="100000">
                                          <p:val>
                                            <p:strVal val="#ppt_h"/>
                                          </p:val>
                                        </p:tav>
                                      </p:tavLst>
                                    </p:anim>
                                  </p:childTnLst>
                                </p:cTn>
                              </p:par>
                            </p:childTnLst>
                          </p:cTn>
                        </p:par>
                        <p:par>
                          <p:cTn id="1451" fill="hold">
                            <p:stCondLst>
                              <p:cond delay="300"/>
                            </p:stCondLst>
                            <p:childTnLst>
                              <p:par>
                                <p:cTn id="1452" presetID="23" presetClass="entr" presetSubtype="16" fill="hold" nodeType="afterEffect">
                                  <p:stCondLst>
                                    <p:cond delay="0"/>
                                  </p:stCondLst>
                                  <p:childTnLst>
                                    <p:set>
                                      <p:cBhvr>
                                        <p:cTn id="1453" dur="1" fill="hold">
                                          <p:stCondLst>
                                            <p:cond delay="0"/>
                                          </p:stCondLst>
                                        </p:cTn>
                                        <p:tgtEl>
                                          <p:spTgt spid="640">
                                            <p:txEl>
                                              <p:pRg st="2" end="2"/>
                                            </p:txEl>
                                          </p:spTgt>
                                        </p:tgtEl>
                                        <p:attrNameLst>
                                          <p:attrName>style.visibility</p:attrName>
                                        </p:attrNameLst>
                                      </p:cBhvr>
                                      <p:to>
                                        <p:strVal val="visible"/>
                                      </p:to>
                                    </p:set>
                                    <p:anim calcmode="lin" valueType="num">
                                      <p:cBhvr additive="base">
                                        <p:cTn id="1454" dur="100"/>
                                        <p:tgtEl>
                                          <p:spTgt spid="640">
                                            <p:txEl>
                                              <p:pRg st="2" end="2"/>
                                            </p:txEl>
                                          </p:spTgt>
                                        </p:tgtEl>
                                        <p:attrNameLst>
                                          <p:attrName>ppt_w</p:attrName>
                                        </p:attrNameLst>
                                      </p:cBhvr>
                                      <p:tavLst>
                                        <p:tav tm="0">
                                          <p:val>
                                            <p:strVal val="0"/>
                                          </p:val>
                                        </p:tav>
                                        <p:tav tm="100000">
                                          <p:val>
                                            <p:strVal val="#ppt_w"/>
                                          </p:val>
                                        </p:tav>
                                      </p:tavLst>
                                    </p:anim>
                                    <p:anim calcmode="lin" valueType="num">
                                      <p:cBhvr additive="base">
                                        <p:cTn id="1455" dur="100"/>
                                        <p:tgtEl>
                                          <p:spTgt spid="640">
                                            <p:txEl>
                                              <p:pRg st="2" end="2"/>
                                            </p:txEl>
                                          </p:spTgt>
                                        </p:tgtEl>
                                        <p:attrNameLst>
                                          <p:attrName>ppt_h</p:attrName>
                                        </p:attrNameLst>
                                      </p:cBhvr>
                                      <p:tavLst>
                                        <p:tav tm="0">
                                          <p:val>
                                            <p:strVal val="0"/>
                                          </p:val>
                                        </p:tav>
                                        <p:tav tm="100000">
                                          <p:val>
                                            <p:strVal val="#ppt_h"/>
                                          </p:val>
                                        </p:tav>
                                      </p:tavLst>
                                    </p:anim>
                                  </p:childTnLst>
                                </p:cTn>
                              </p:par>
                            </p:childTnLst>
                          </p:cTn>
                        </p:par>
                        <p:par>
                          <p:cTn id="1456" fill="hold">
                            <p:stCondLst>
                              <p:cond delay="400"/>
                            </p:stCondLst>
                            <p:childTnLst>
                              <p:par>
                                <p:cTn id="1457" presetID="23" presetClass="entr" presetSubtype="16" fill="hold" nodeType="afterEffect">
                                  <p:stCondLst>
                                    <p:cond delay="0"/>
                                  </p:stCondLst>
                                  <p:childTnLst>
                                    <p:set>
                                      <p:cBhvr>
                                        <p:cTn id="1458" dur="1" fill="hold">
                                          <p:stCondLst>
                                            <p:cond delay="0"/>
                                          </p:stCondLst>
                                        </p:cTn>
                                        <p:tgtEl>
                                          <p:spTgt spid="640">
                                            <p:txEl>
                                              <p:pRg st="3" end="3"/>
                                            </p:txEl>
                                          </p:spTgt>
                                        </p:tgtEl>
                                        <p:attrNameLst>
                                          <p:attrName>style.visibility</p:attrName>
                                        </p:attrNameLst>
                                      </p:cBhvr>
                                      <p:to>
                                        <p:strVal val="visible"/>
                                      </p:to>
                                    </p:set>
                                    <p:anim calcmode="lin" valueType="num">
                                      <p:cBhvr additive="base">
                                        <p:cTn id="1459" dur="100"/>
                                        <p:tgtEl>
                                          <p:spTgt spid="640">
                                            <p:txEl>
                                              <p:pRg st="3" end="3"/>
                                            </p:txEl>
                                          </p:spTgt>
                                        </p:tgtEl>
                                        <p:attrNameLst>
                                          <p:attrName>ppt_w</p:attrName>
                                        </p:attrNameLst>
                                      </p:cBhvr>
                                      <p:tavLst>
                                        <p:tav tm="0">
                                          <p:val>
                                            <p:strVal val="0"/>
                                          </p:val>
                                        </p:tav>
                                        <p:tav tm="100000">
                                          <p:val>
                                            <p:strVal val="#ppt_w"/>
                                          </p:val>
                                        </p:tav>
                                      </p:tavLst>
                                    </p:anim>
                                    <p:anim calcmode="lin" valueType="num">
                                      <p:cBhvr additive="base">
                                        <p:cTn id="1460" dur="100"/>
                                        <p:tgtEl>
                                          <p:spTgt spid="640">
                                            <p:txEl>
                                              <p:pRg st="3" end="3"/>
                                            </p:txEl>
                                          </p:spTgt>
                                        </p:tgtEl>
                                        <p:attrNameLst>
                                          <p:attrName>ppt_h</p:attrName>
                                        </p:attrNameLst>
                                      </p:cBhvr>
                                      <p:tavLst>
                                        <p:tav tm="0">
                                          <p:val>
                                            <p:strVal val="0"/>
                                          </p:val>
                                        </p:tav>
                                        <p:tav tm="100000">
                                          <p:val>
                                            <p:strVal val="#ppt_h"/>
                                          </p:val>
                                        </p:tav>
                                      </p:tavLst>
                                    </p:anim>
                                  </p:childTnLst>
                                </p:cTn>
                              </p:par>
                            </p:childTnLst>
                          </p:cTn>
                        </p:par>
                        <p:par>
                          <p:cTn id="1461" fill="hold">
                            <p:stCondLst>
                              <p:cond delay="500"/>
                            </p:stCondLst>
                            <p:childTnLst>
                              <p:par>
                                <p:cTn id="1462" presetID="23" presetClass="entr" presetSubtype="16" fill="hold" nodeType="afterEffect">
                                  <p:stCondLst>
                                    <p:cond delay="0"/>
                                  </p:stCondLst>
                                  <p:childTnLst>
                                    <p:set>
                                      <p:cBhvr>
                                        <p:cTn id="1463" dur="1" fill="hold">
                                          <p:stCondLst>
                                            <p:cond delay="0"/>
                                          </p:stCondLst>
                                        </p:cTn>
                                        <p:tgtEl>
                                          <p:spTgt spid="640">
                                            <p:txEl>
                                              <p:pRg st="4" end="4"/>
                                            </p:txEl>
                                          </p:spTgt>
                                        </p:tgtEl>
                                        <p:attrNameLst>
                                          <p:attrName>style.visibility</p:attrName>
                                        </p:attrNameLst>
                                      </p:cBhvr>
                                      <p:to>
                                        <p:strVal val="visible"/>
                                      </p:to>
                                    </p:set>
                                    <p:anim calcmode="lin" valueType="num">
                                      <p:cBhvr additive="base">
                                        <p:cTn id="1464" dur="100"/>
                                        <p:tgtEl>
                                          <p:spTgt spid="640">
                                            <p:txEl>
                                              <p:pRg st="4" end="4"/>
                                            </p:txEl>
                                          </p:spTgt>
                                        </p:tgtEl>
                                        <p:attrNameLst>
                                          <p:attrName>ppt_w</p:attrName>
                                        </p:attrNameLst>
                                      </p:cBhvr>
                                      <p:tavLst>
                                        <p:tav tm="0">
                                          <p:val>
                                            <p:strVal val="0"/>
                                          </p:val>
                                        </p:tav>
                                        <p:tav tm="100000">
                                          <p:val>
                                            <p:strVal val="#ppt_w"/>
                                          </p:val>
                                        </p:tav>
                                      </p:tavLst>
                                    </p:anim>
                                    <p:anim calcmode="lin" valueType="num">
                                      <p:cBhvr additive="base">
                                        <p:cTn id="1465" dur="100"/>
                                        <p:tgtEl>
                                          <p:spTgt spid="640">
                                            <p:txEl>
                                              <p:pRg st="4" end="4"/>
                                            </p:txEl>
                                          </p:spTgt>
                                        </p:tgtEl>
                                        <p:attrNameLst>
                                          <p:attrName>ppt_h</p:attrName>
                                        </p:attrNameLst>
                                      </p:cBhvr>
                                      <p:tavLst>
                                        <p:tav tm="0">
                                          <p:val>
                                            <p:strVal val="0"/>
                                          </p:val>
                                        </p:tav>
                                        <p:tav tm="100000">
                                          <p:val>
                                            <p:strVal val="#ppt_h"/>
                                          </p:val>
                                        </p:tav>
                                      </p:tavLst>
                                    </p:anim>
                                  </p:childTnLst>
                                </p:cTn>
                              </p:par>
                            </p:childTnLst>
                          </p:cTn>
                        </p:par>
                        <p:par>
                          <p:cTn id="1466" fill="hold">
                            <p:stCondLst>
                              <p:cond delay="600"/>
                            </p:stCondLst>
                            <p:childTnLst>
                              <p:par>
                                <p:cTn id="1467" presetID="23" presetClass="entr" presetSubtype="16" fill="hold" nodeType="afterEffect">
                                  <p:stCondLst>
                                    <p:cond delay="0"/>
                                  </p:stCondLst>
                                  <p:childTnLst>
                                    <p:set>
                                      <p:cBhvr>
                                        <p:cTn id="1468" dur="1" fill="hold">
                                          <p:stCondLst>
                                            <p:cond delay="0"/>
                                          </p:stCondLst>
                                        </p:cTn>
                                        <p:tgtEl>
                                          <p:spTgt spid="640">
                                            <p:txEl>
                                              <p:pRg st="5" end="5"/>
                                            </p:txEl>
                                          </p:spTgt>
                                        </p:tgtEl>
                                        <p:attrNameLst>
                                          <p:attrName>style.visibility</p:attrName>
                                        </p:attrNameLst>
                                      </p:cBhvr>
                                      <p:to>
                                        <p:strVal val="visible"/>
                                      </p:to>
                                    </p:set>
                                    <p:anim calcmode="lin" valueType="num">
                                      <p:cBhvr additive="base">
                                        <p:cTn id="1469" dur="100"/>
                                        <p:tgtEl>
                                          <p:spTgt spid="640">
                                            <p:txEl>
                                              <p:pRg st="5" end="5"/>
                                            </p:txEl>
                                          </p:spTgt>
                                        </p:tgtEl>
                                        <p:attrNameLst>
                                          <p:attrName>ppt_w</p:attrName>
                                        </p:attrNameLst>
                                      </p:cBhvr>
                                      <p:tavLst>
                                        <p:tav tm="0">
                                          <p:val>
                                            <p:strVal val="0"/>
                                          </p:val>
                                        </p:tav>
                                        <p:tav tm="100000">
                                          <p:val>
                                            <p:strVal val="#ppt_w"/>
                                          </p:val>
                                        </p:tav>
                                      </p:tavLst>
                                    </p:anim>
                                    <p:anim calcmode="lin" valueType="num">
                                      <p:cBhvr additive="base">
                                        <p:cTn id="1470" dur="100"/>
                                        <p:tgtEl>
                                          <p:spTgt spid="640">
                                            <p:txEl>
                                              <p:pRg st="5" end="5"/>
                                            </p:txEl>
                                          </p:spTgt>
                                        </p:tgtEl>
                                        <p:attrNameLst>
                                          <p:attrName>ppt_h</p:attrName>
                                        </p:attrNameLst>
                                      </p:cBhvr>
                                      <p:tavLst>
                                        <p:tav tm="0">
                                          <p:val>
                                            <p:strVal val="0"/>
                                          </p:val>
                                        </p:tav>
                                        <p:tav tm="100000">
                                          <p:val>
                                            <p:strVal val="#ppt_h"/>
                                          </p:val>
                                        </p:tav>
                                      </p:tavLst>
                                    </p:anim>
                                  </p:childTnLst>
                                </p:cTn>
                              </p:par>
                            </p:childTnLst>
                          </p:cTn>
                        </p:par>
                        <p:par>
                          <p:cTn id="1471" fill="hold">
                            <p:stCondLst>
                              <p:cond delay="700"/>
                            </p:stCondLst>
                            <p:childTnLst>
                              <p:par>
                                <p:cTn id="1472" presetID="23" presetClass="entr" presetSubtype="16" fill="hold" nodeType="afterEffect">
                                  <p:stCondLst>
                                    <p:cond delay="0"/>
                                  </p:stCondLst>
                                  <p:childTnLst>
                                    <p:set>
                                      <p:cBhvr>
                                        <p:cTn id="1473" dur="1" fill="hold">
                                          <p:stCondLst>
                                            <p:cond delay="0"/>
                                          </p:stCondLst>
                                        </p:cTn>
                                        <p:tgtEl>
                                          <p:spTgt spid="640">
                                            <p:txEl>
                                              <p:pRg st="6" end="6"/>
                                            </p:txEl>
                                          </p:spTgt>
                                        </p:tgtEl>
                                        <p:attrNameLst>
                                          <p:attrName>style.visibility</p:attrName>
                                        </p:attrNameLst>
                                      </p:cBhvr>
                                      <p:to>
                                        <p:strVal val="visible"/>
                                      </p:to>
                                    </p:set>
                                    <p:anim calcmode="lin" valueType="num">
                                      <p:cBhvr additive="base">
                                        <p:cTn id="1474" dur="100"/>
                                        <p:tgtEl>
                                          <p:spTgt spid="640">
                                            <p:txEl>
                                              <p:pRg st="6" end="6"/>
                                            </p:txEl>
                                          </p:spTgt>
                                        </p:tgtEl>
                                        <p:attrNameLst>
                                          <p:attrName>ppt_w</p:attrName>
                                        </p:attrNameLst>
                                      </p:cBhvr>
                                      <p:tavLst>
                                        <p:tav tm="0">
                                          <p:val>
                                            <p:strVal val="0"/>
                                          </p:val>
                                        </p:tav>
                                        <p:tav tm="100000">
                                          <p:val>
                                            <p:strVal val="#ppt_w"/>
                                          </p:val>
                                        </p:tav>
                                      </p:tavLst>
                                    </p:anim>
                                    <p:anim calcmode="lin" valueType="num">
                                      <p:cBhvr additive="base">
                                        <p:cTn id="1475" dur="100"/>
                                        <p:tgtEl>
                                          <p:spTgt spid="640">
                                            <p:txEl>
                                              <p:pRg st="6" end="6"/>
                                            </p:txEl>
                                          </p:spTgt>
                                        </p:tgtEl>
                                        <p:attrNameLst>
                                          <p:attrName>ppt_h</p:attrName>
                                        </p:attrNameLst>
                                      </p:cBhvr>
                                      <p:tavLst>
                                        <p:tav tm="0">
                                          <p:val>
                                            <p:strVal val="0"/>
                                          </p:val>
                                        </p:tav>
                                        <p:tav tm="100000">
                                          <p:val>
                                            <p:strVal val="#ppt_h"/>
                                          </p:val>
                                        </p:tav>
                                      </p:tavLst>
                                    </p:anim>
                                  </p:childTnLst>
                                </p:cTn>
                              </p:par>
                            </p:childTnLst>
                          </p:cTn>
                        </p:par>
                        <p:par>
                          <p:cTn id="1476" fill="hold">
                            <p:stCondLst>
                              <p:cond delay="800"/>
                            </p:stCondLst>
                            <p:childTnLst>
                              <p:par>
                                <p:cTn id="1477" presetID="23" presetClass="entr" presetSubtype="16" fill="hold" nodeType="afterEffect">
                                  <p:stCondLst>
                                    <p:cond delay="0"/>
                                  </p:stCondLst>
                                  <p:childTnLst>
                                    <p:set>
                                      <p:cBhvr>
                                        <p:cTn id="1478" dur="1" fill="hold">
                                          <p:stCondLst>
                                            <p:cond delay="0"/>
                                          </p:stCondLst>
                                        </p:cTn>
                                        <p:tgtEl>
                                          <p:spTgt spid="640">
                                            <p:txEl>
                                              <p:pRg st="7" end="7"/>
                                            </p:txEl>
                                          </p:spTgt>
                                        </p:tgtEl>
                                        <p:attrNameLst>
                                          <p:attrName>style.visibility</p:attrName>
                                        </p:attrNameLst>
                                      </p:cBhvr>
                                      <p:to>
                                        <p:strVal val="visible"/>
                                      </p:to>
                                    </p:set>
                                    <p:anim calcmode="lin" valueType="num">
                                      <p:cBhvr additive="base">
                                        <p:cTn id="1479" dur="100"/>
                                        <p:tgtEl>
                                          <p:spTgt spid="640">
                                            <p:txEl>
                                              <p:pRg st="7" end="7"/>
                                            </p:txEl>
                                          </p:spTgt>
                                        </p:tgtEl>
                                        <p:attrNameLst>
                                          <p:attrName>ppt_w</p:attrName>
                                        </p:attrNameLst>
                                      </p:cBhvr>
                                      <p:tavLst>
                                        <p:tav tm="0">
                                          <p:val>
                                            <p:strVal val="0"/>
                                          </p:val>
                                        </p:tav>
                                        <p:tav tm="100000">
                                          <p:val>
                                            <p:strVal val="#ppt_w"/>
                                          </p:val>
                                        </p:tav>
                                      </p:tavLst>
                                    </p:anim>
                                    <p:anim calcmode="lin" valueType="num">
                                      <p:cBhvr additive="base">
                                        <p:cTn id="1480" dur="100"/>
                                        <p:tgtEl>
                                          <p:spTgt spid="640">
                                            <p:txEl>
                                              <p:pRg st="7" end="7"/>
                                            </p:txEl>
                                          </p:spTgt>
                                        </p:tgtEl>
                                        <p:attrNameLst>
                                          <p:attrName>ppt_h</p:attrName>
                                        </p:attrNameLst>
                                      </p:cBhvr>
                                      <p:tavLst>
                                        <p:tav tm="0">
                                          <p:val>
                                            <p:strVal val="0"/>
                                          </p:val>
                                        </p:tav>
                                        <p:tav tm="100000">
                                          <p:val>
                                            <p:strVal val="#ppt_h"/>
                                          </p:val>
                                        </p:tav>
                                      </p:tavLst>
                                    </p:anim>
                                  </p:childTnLst>
                                </p:cTn>
                              </p:par>
                            </p:childTnLst>
                          </p:cTn>
                        </p:par>
                        <p:par>
                          <p:cTn id="1481" fill="hold">
                            <p:stCondLst>
                              <p:cond delay="900"/>
                            </p:stCondLst>
                            <p:childTnLst>
                              <p:par>
                                <p:cTn id="1482" presetID="23" presetClass="entr" presetSubtype="16" fill="hold" nodeType="afterEffect">
                                  <p:stCondLst>
                                    <p:cond delay="0"/>
                                  </p:stCondLst>
                                  <p:childTnLst>
                                    <p:set>
                                      <p:cBhvr>
                                        <p:cTn id="1483" dur="1" fill="hold">
                                          <p:stCondLst>
                                            <p:cond delay="0"/>
                                          </p:stCondLst>
                                        </p:cTn>
                                        <p:tgtEl>
                                          <p:spTgt spid="640">
                                            <p:txEl>
                                              <p:pRg st="8" end="8"/>
                                            </p:txEl>
                                          </p:spTgt>
                                        </p:tgtEl>
                                        <p:attrNameLst>
                                          <p:attrName>style.visibility</p:attrName>
                                        </p:attrNameLst>
                                      </p:cBhvr>
                                      <p:to>
                                        <p:strVal val="visible"/>
                                      </p:to>
                                    </p:set>
                                    <p:anim calcmode="lin" valueType="num">
                                      <p:cBhvr additive="base">
                                        <p:cTn id="1484" dur="100"/>
                                        <p:tgtEl>
                                          <p:spTgt spid="640">
                                            <p:txEl>
                                              <p:pRg st="8" end="8"/>
                                            </p:txEl>
                                          </p:spTgt>
                                        </p:tgtEl>
                                        <p:attrNameLst>
                                          <p:attrName>ppt_w</p:attrName>
                                        </p:attrNameLst>
                                      </p:cBhvr>
                                      <p:tavLst>
                                        <p:tav tm="0">
                                          <p:val>
                                            <p:strVal val="0"/>
                                          </p:val>
                                        </p:tav>
                                        <p:tav tm="100000">
                                          <p:val>
                                            <p:strVal val="#ppt_w"/>
                                          </p:val>
                                        </p:tav>
                                      </p:tavLst>
                                    </p:anim>
                                    <p:anim calcmode="lin" valueType="num">
                                      <p:cBhvr additive="base">
                                        <p:cTn id="1485" dur="100"/>
                                        <p:tgtEl>
                                          <p:spTgt spid="640">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eric List 1">
  <p:cSld name="Numeric List 1">
    <p:spTree>
      <p:nvGrpSpPr>
        <p:cNvPr id="1" name="Shape 81"/>
        <p:cNvGrpSpPr/>
        <p:nvPr/>
      </p:nvGrpSpPr>
      <p:grpSpPr>
        <a:xfrm>
          <a:off x="0" y="0"/>
          <a:ext cx="0" cy="0"/>
          <a:chOff x="0" y="0"/>
          <a:chExt cx="0" cy="0"/>
        </a:xfrm>
      </p:grpSpPr>
      <p:cxnSp>
        <p:nvCxnSpPr>
          <p:cNvPr id="82" name="Google Shape;82;p6"/>
          <p:cNvCxnSpPr/>
          <p:nvPr/>
        </p:nvCxnSpPr>
        <p:spPr>
          <a:xfrm>
            <a:off x="1555576" y="1487471"/>
            <a:ext cx="0" cy="1764754"/>
          </a:xfrm>
          <a:prstGeom prst="straightConnector1">
            <a:avLst/>
          </a:prstGeom>
          <a:noFill/>
          <a:ln w="127000" cap="flat" cmpd="sng">
            <a:solidFill>
              <a:schemeClr val="accent6"/>
            </a:solidFill>
            <a:prstDash val="solid"/>
            <a:round/>
            <a:headEnd type="none" w="sm" len="sm"/>
            <a:tailEnd type="none" w="sm" len="sm"/>
          </a:ln>
        </p:spPr>
      </p:cxnSp>
      <p:sp>
        <p:nvSpPr>
          <p:cNvPr id="83" name="Google Shape;83;p6"/>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84" name="Google Shape;84;p6"/>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85" name="Google Shape;85;p6"/>
          <p:cNvSpPr txBox="1">
            <a:spLocks noGrp="1"/>
          </p:cNvSpPr>
          <p:nvPr>
            <p:ph type="body" idx="3"/>
          </p:nvPr>
        </p:nvSpPr>
        <p:spPr>
          <a:xfrm>
            <a:off x="1946996" y="4464615"/>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6400"/>
              <a:buFont typeface="Arial"/>
              <a:buNone/>
              <a:defRPr sz="6400" b="0" i="0" u="none" strike="noStrike" cap="none">
                <a:solidFill>
                  <a:schemeClr val="accent1"/>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86" name="Google Shape;86;p6"/>
          <p:cNvSpPr txBox="1">
            <a:spLocks noGrp="1"/>
          </p:cNvSpPr>
          <p:nvPr>
            <p:ph type="body" idx="4"/>
          </p:nvPr>
        </p:nvSpPr>
        <p:spPr>
          <a:xfrm>
            <a:off x="3553853" y="4276951"/>
            <a:ext cx="8567252"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87" name="Google Shape;87;p6"/>
          <p:cNvSpPr txBox="1">
            <a:spLocks noGrp="1"/>
          </p:cNvSpPr>
          <p:nvPr>
            <p:ph type="body" idx="5"/>
          </p:nvPr>
        </p:nvSpPr>
        <p:spPr>
          <a:xfrm>
            <a:off x="3553848" y="5160723"/>
            <a:ext cx="8567255"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88" name="Google Shape;88;p6"/>
          <p:cNvSpPr txBox="1">
            <a:spLocks noGrp="1"/>
          </p:cNvSpPr>
          <p:nvPr>
            <p:ph type="body" idx="6"/>
          </p:nvPr>
        </p:nvSpPr>
        <p:spPr>
          <a:xfrm>
            <a:off x="12726456" y="4464615"/>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2"/>
              </a:buClr>
              <a:buSzPts val="6400"/>
              <a:buFont typeface="Arial"/>
              <a:buNone/>
              <a:defRPr sz="6400" b="0" i="0" u="none" strike="noStrike" cap="none">
                <a:solidFill>
                  <a:schemeClr val="accent2"/>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89" name="Google Shape;89;p6"/>
          <p:cNvSpPr txBox="1">
            <a:spLocks noGrp="1"/>
          </p:cNvSpPr>
          <p:nvPr>
            <p:ph type="body" idx="7"/>
          </p:nvPr>
        </p:nvSpPr>
        <p:spPr>
          <a:xfrm>
            <a:off x="14333310" y="4276951"/>
            <a:ext cx="8567252"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0" name="Google Shape;90;p6"/>
          <p:cNvSpPr txBox="1">
            <a:spLocks noGrp="1"/>
          </p:cNvSpPr>
          <p:nvPr>
            <p:ph type="body" idx="8"/>
          </p:nvPr>
        </p:nvSpPr>
        <p:spPr>
          <a:xfrm>
            <a:off x="14333309" y="5160723"/>
            <a:ext cx="8567255"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1" name="Google Shape;91;p6"/>
          <p:cNvSpPr txBox="1">
            <a:spLocks noGrp="1"/>
          </p:cNvSpPr>
          <p:nvPr>
            <p:ph type="body" idx="9"/>
          </p:nvPr>
        </p:nvSpPr>
        <p:spPr>
          <a:xfrm>
            <a:off x="1946996" y="7444882"/>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6400"/>
              <a:buFont typeface="Arial"/>
              <a:buNone/>
              <a:defRPr sz="6400" b="0" i="0" u="none" strike="noStrike" cap="none">
                <a:solidFill>
                  <a:schemeClr val="accent3"/>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2" name="Google Shape;92;p6"/>
          <p:cNvSpPr txBox="1">
            <a:spLocks noGrp="1"/>
          </p:cNvSpPr>
          <p:nvPr>
            <p:ph type="body" idx="13"/>
          </p:nvPr>
        </p:nvSpPr>
        <p:spPr>
          <a:xfrm>
            <a:off x="3553853" y="7257223"/>
            <a:ext cx="8567252"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3" name="Google Shape;93;p6"/>
          <p:cNvSpPr txBox="1">
            <a:spLocks noGrp="1"/>
          </p:cNvSpPr>
          <p:nvPr>
            <p:ph type="body" idx="14"/>
          </p:nvPr>
        </p:nvSpPr>
        <p:spPr>
          <a:xfrm>
            <a:off x="3553848" y="8140990"/>
            <a:ext cx="8567255"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4" name="Google Shape;94;p6"/>
          <p:cNvSpPr txBox="1">
            <a:spLocks noGrp="1"/>
          </p:cNvSpPr>
          <p:nvPr>
            <p:ph type="body" idx="15"/>
          </p:nvPr>
        </p:nvSpPr>
        <p:spPr>
          <a:xfrm>
            <a:off x="12726456" y="7444882"/>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4"/>
              </a:buClr>
              <a:buSzPts val="6400"/>
              <a:buFont typeface="Arial"/>
              <a:buNone/>
              <a:defRPr sz="6400" b="0" i="0" u="none" strike="noStrike" cap="none">
                <a:solidFill>
                  <a:schemeClr val="accent4"/>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5" name="Google Shape;95;p6"/>
          <p:cNvSpPr txBox="1">
            <a:spLocks noGrp="1"/>
          </p:cNvSpPr>
          <p:nvPr>
            <p:ph type="body" idx="16"/>
          </p:nvPr>
        </p:nvSpPr>
        <p:spPr>
          <a:xfrm>
            <a:off x="14333310" y="7257223"/>
            <a:ext cx="8567252"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6" name="Google Shape;96;p6"/>
          <p:cNvSpPr txBox="1">
            <a:spLocks noGrp="1"/>
          </p:cNvSpPr>
          <p:nvPr>
            <p:ph type="body" idx="17"/>
          </p:nvPr>
        </p:nvSpPr>
        <p:spPr>
          <a:xfrm>
            <a:off x="14333309" y="8140990"/>
            <a:ext cx="8567255"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7" name="Google Shape;97;p6"/>
          <p:cNvSpPr txBox="1">
            <a:spLocks noGrp="1"/>
          </p:cNvSpPr>
          <p:nvPr>
            <p:ph type="body" idx="18"/>
          </p:nvPr>
        </p:nvSpPr>
        <p:spPr>
          <a:xfrm>
            <a:off x="1924417" y="10402570"/>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5"/>
              </a:buClr>
              <a:buSzPts val="6400"/>
              <a:buFont typeface="Arial"/>
              <a:buNone/>
              <a:defRPr sz="6400" b="0" i="0" u="none" strike="noStrike" cap="none">
                <a:solidFill>
                  <a:schemeClr val="accent5"/>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8" name="Google Shape;98;p6"/>
          <p:cNvSpPr txBox="1">
            <a:spLocks noGrp="1"/>
          </p:cNvSpPr>
          <p:nvPr>
            <p:ph type="body" idx="19"/>
          </p:nvPr>
        </p:nvSpPr>
        <p:spPr>
          <a:xfrm>
            <a:off x="3531271" y="10214911"/>
            <a:ext cx="8567252"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99" name="Google Shape;99;p6"/>
          <p:cNvSpPr txBox="1">
            <a:spLocks noGrp="1"/>
          </p:cNvSpPr>
          <p:nvPr>
            <p:ph type="body" idx="20"/>
          </p:nvPr>
        </p:nvSpPr>
        <p:spPr>
          <a:xfrm>
            <a:off x="3531270" y="11098678"/>
            <a:ext cx="8567255"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00" name="Google Shape;100;p6"/>
          <p:cNvSpPr txBox="1">
            <a:spLocks noGrp="1"/>
          </p:cNvSpPr>
          <p:nvPr>
            <p:ph type="body" idx="21"/>
          </p:nvPr>
        </p:nvSpPr>
        <p:spPr>
          <a:xfrm>
            <a:off x="12726456" y="10402570"/>
            <a:ext cx="1222967" cy="905869"/>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6"/>
              </a:buClr>
              <a:buSzPts val="6400"/>
              <a:buFont typeface="Arial"/>
              <a:buNone/>
              <a:defRPr sz="6400" b="0" i="0" u="none" strike="noStrike" cap="none">
                <a:solidFill>
                  <a:schemeClr val="accent6"/>
                </a:solidFill>
                <a:latin typeface="Lato Light"/>
                <a:ea typeface="Lato Light"/>
                <a:cs typeface="Lato Light"/>
                <a:sym typeface="Lato Light"/>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01" name="Google Shape;101;p6"/>
          <p:cNvSpPr txBox="1">
            <a:spLocks noGrp="1"/>
          </p:cNvSpPr>
          <p:nvPr>
            <p:ph type="body" idx="22"/>
          </p:nvPr>
        </p:nvSpPr>
        <p:spPr>
          <a:xfrm>
            <a:off x="14333310" y="10214911"/>
            <a:ext cx="8567252"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7F7F7F"/>
              </a:buClr>
              <a:buSzPts val="3500"/>
              <a:buFont typeface="Arial"/>
              <a:buNone/>
              <a:defRPr sz="3500" b="1"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02" name="Google Shape;102;p6"/>
          <p:cNvSpPr txBox="1">
            <a:spLocks noGrp="1"/>
          </p:cNvSpPr>
          <p:nvPr>
            <p:ph type="body" idx="23"/>
          </p:nvPr>
        </p:nvSpPr>
        <p:spPr>
          <a:xfrm>
            <a:off x="14333309" y="11098678"/>
            <a:ext cx="8567255" cy="1640837"/>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200"/>
                                  </p:stCondLst>
                                  <p:childTnLst>
                                    <p:set>
                                      <p:cBhvr>
                                        <p:cTn id="9" dur="1" fill="hold">
                                          <p:stCondLst>
                                            <p:cond delay="0"/>
                                          </p:stCondLst>
                                        </p:cTn>
                                        <p:tgtEl>
                                          <p:spTgt spid="83">
                                            <p:txEl>
                                              <p:pRg st="0" end="0"/>
                                            </p:txEl>
                                          </p:spTgt>
                                        </p:tgtEl>
                                        <p:attrNameLst>
                                          <p:attrName>style.visibility</p:attrName>
                                        </p:attrNameLst>
                                      </p:cBhvr>
                                      <p:to>
                                        <p:strVal val="visible"/>
                                      </p:to>
                                    </p:set>
                                    <p:animEffect transition="in" filter="fade">
                                      <p:cBhvr>
                                        <p:cTn id="10" dur="400"/>
                                        <p:tgtEl>
                                          <p:spTgt spid="83">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83">
                                            <p:txEl>
                                              <p:pRg st="1" end="1"/>
                                            </p:txEl>
                                          </p:spTgt>
                                        </p:tgtEl>
                                        <p:attrNameLst>
                                          <p:attrName>style.visibility</p:attrName>
                                        </p:attrNameLst>
                                      </p:cBhvr>
                                      <p:to>
                                        <p:strVal val="visible"/>
                                      </p:to>
                                    </p:set>
                                    <p:animEffect transition="in" filter="fade">
                                      <p:cBhvr>
                                        <p:cTn id="13" dur="400"/>
                                        <p:tgtEl>
                                          <p:spTgt spid="83">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83">
                                            <p:txEl>
                                              <p:pRg st="2" end="2"/>
                                            </p:txEl>
                                          </p:spTgt>
                                        </p:tgtEl>
                                        <p:attrNameLst>
                                          <p:attrName>style.visibility</p:attrName>
                                        </p:attrNameLst>
                                      </p:cBhvr>
                                      <p:to>
                                        <p:strVal val="visible"/>
                                      </p:to>
                                    </p:set>
                                    <p:animEffect transition="in" filter="fade">
                                      <p:cBhvr>
                                        <p:cTn id="16" dur="400"/>
                                        <p:tgtEl>
                                          <p:spTgt spid="83">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fade">
                                      <p:cBhvr>
                                        <p:cTn id="19" dur="400"/>
                                        <p:tgtEl>
                                          <p:spTgt spid="83">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83">
                                            <p:txEl>
                                              <p:pRg st="4" end="4"/>
                                            </p:txEl>
                                          </p:spTgt>
                                        </p:tgtEl>
                                        <p:attrNameLst>
                                          <p:attrName>style.visibility</p:attrName>
                                        </p:attrNameLst>
                                      </p:cBhvr>
                                      <p:to>
                                        <p:strVal val="visible"/>
                                      </p:to>
                                    </p:set>
                                    <p:animEffect transition="in" filter="fade">
                                      <p:cBhvr>
                                        <p:cTn id="22" dur="400"/>
                                        <p:tgtEl>
                                          <p:spTgt spid="83">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83">
                                            <p:txEl>
                                              <p:pRg st="5" end="5"/>
                                            </p:txEl>
                                          </p:spTgt>
                                        </p:tgtEl>
                                        <p:attrNameLst>
                                          <p:attrName>style.visibility</p:attrName>
                                        </p:attrNameLst>
                                      </p:cBhvr>
                                      <p:to>
                                        <p:strVal val="visible"/>
                                      </p:to>
                                    </p:set>
                                    <p:animEffect transition="in" filter="fade">
                                      <p:cBhvr>
                                        <p:cTn id="25" dur="400"/>
                                        <p:tgtEl>
                                          <p:spTgt spid="83">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83">
                                            <p:txEl>
                                              <p:pRg st="6" end="6"/>
                                            </p:txEl>
                                          </p:spTgt>
                                        </p:tgtEl>
                                        <p:attrNameLst>
                                          <p:attrName>style.visibility</p:attrName>
                                        </p:attrNameLst>
                                      </p:cBhvr>
                                      <p:to>
                                        <p:strVal val="visible"/>
                                      </p:to>
                                    </p:set>
                                    <p:animEffect transition="in" filter="fade">
                                      <p:cBhvr>
                                        <p:cTn id="28" dur="400"/>
                                        <p:tgtEl>
                                          <p:spTgt spid="83">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83">
                                            <p:txEl>
                                              <p:pRg st="7" end="7"/>
                                            </p:txEl>
                                          </p:spTgt>
                                        </p:tgtEl>
                                        <p:attrNameLst>
                                          <p:attrName>style.visibility</p:attrName>
                                        </p:attrNameLst>
                                      </p:cBhvr>
                                      <p:to>
                                        <p:strVal val="visible"/>
                                      </p:to>
                                    </p:set>
                                    <p:animEffect transition="in" filter="fade">
                                      <p:cBhvr>
                                        <p:cTn id="31" dur="400"/>
                                        <p:tgtEl>
                                          <p:spTgt spid="83">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83">
                                            <p:txEl>
                                              <p:pRg st="8" end="8"/>
                                            </p:txEl>
                                          </p:spTgt>
                                        </p:tgtEl>
                                        <p:attrNameLst>
                                          <p:attrName>style.visibility</p:attrName>
                                        </p:attrNameLst>
                                      </p:cBhvr>
                                      <p:to>
                                        <p:strVal val="visible"/>
                                      </p:to>
                                    </p:set>
                                    <p:animEffect transition="in" filter="fade">
                                      <p:cBhvr>
                                        <p:cTn id="34" dur="400"/>
                                        <p:tgtEl>
                                          <p:spTgt spid="83">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84">
                                            <p:txEl>
                                              <p:pRg st="0" end="0"/>
                                            </p:txEl>
                                          </p:spTgt>
                                        </p:tgtEl>
                                        <p:attrNameLst>
                                          <p:attrName>style.visibility</p:attrName>
                                        </p:attrNameLst>
                                      </p:cBhvr>
                                      <p:to>
                                        <p:strVal val="visible"/>
                                      </p:to>
                                    </p:set>
                                    <p:anim calcmode="lin" valueType="num">
                                      <p:cBhvr additive="base">
                                        <p:cTn id="37" dur="500"/>
                                        <p:tgtEl>
                                          <p:spTgt spid="84">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84">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84">
                                            <p:txEl>
                                              <p:pRg st="1" end="1"/>
                                            </p:txEl>
                                          </p:spTgt>
                                        </p:tgtEl>
                                        <p:attrNameLst>
                                          <p:attrName>style.visibility</p:attrName>
                                        </p:attrNameLst>
                                      </p:cBhvr>
                                      <p:to>
                                        <p:strVal val="visible"/>
                                      </p:to>
                                    </p:set>
                                    <p:anim calcmode="lin" valueType="num">
                                      <p:cBhvr additive="base">
                                        <p:cTn id="41" dur="500"/>
                                        <p:tgtEl>
                                          <p:spTgt spid="84">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84">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84">
                                            <p:txEl>
                                              <p:pRg st="2" end="2"/>
                                            </p:txEl>
                                          </p:spTgt>
                                        </p:tgtEl>
                                        <p:attrNameLst>
                                          <p:attrName>style.visibility</p:attrName>
                                        </p:attrNameLst>
                                      </p:cBhvr>
                                      <p:to>
                                        <p:strVal val="visible"/>
                                      </p:to>
                                    </p:set>
                                    <p:anim calcmode="lin" valueType="num">
                                      <p:cBhvr additive="base">
                                        <p:cTn id="45" dur="500"/>
                                        <p:tgtEl>
                                          <p:spTgt spid="84">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84">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84">
                                            <p:txEl>
                                              <p:pRg st="3" end="3"/>
                                            </p:txEl>
                                          </p:spTgt>
                                        </p:tgtEl>
                                        <p:attrNameLst>
                                          <p:attrName>style.visibility</p:attrName>
                                        </p:attrNameLst>
                                      </p:cBhvr>
                                      <p:to>
                                        <p:strVal val="visible"/>
                                      </p:to>
                                    </p:set>
                                    <p:anim calcmode="lin" valueType="num">
                                      <p:cBhvr additive="base">
                                        <p:cTn id="49" dur="500"/>
                                        <p:tgtEl>
                                          <p:spTgt spid="84">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84">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84">
                                            <p:txEl>
                                              <p:pRg st="4" end="4"/>
                                            </p:txEl>
                                          </p:spTgt>
                                        </p:tgtEl>
                                        <p:attrNameLst>
                                          <p:attrName>style.visibility</p:attrName>
                                        </p:attrNameLst>
                                      </p:cBhvr>
                                      <p:to>
                                        <p:strVal val="visible"/>
                                      </p:to>
                                    </p:set>
                                    <p:anim calcmode="lin" valueType="num">
                                      <p:cBhvr additive="base">
                                        <p:cTn id="53" dur="500"/>
                                        <p:tgtEl>
                                          <p:spTgt spid="84">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84">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84">
                                            <p:txEl>
                                              <p:pRg st="5" end="5"/>
                                            </p:txEl>
                                          </p:spTgt>
                                        </p:tgtEl>
                                        <p:attrNameLst>
                                          <p:attrName>style.visibility</p:attrName>
                                        </p:attrNameLst>
                                      </p:cBhvr>
                                      <p:to>
                                        <p:strVal val="visible"/>
                                      </p:to>
                                    </p:set>
                                    <p:anim calcmode="lin" valueType="num">
                                      <p:cBhvr additive="base">
                                        <p:cTn id="57" dur="500"/>
                                        <p:tgtEl>
                                          <p:spTgt spid="84">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84">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84">
                                            <p:txEl>
                                              <p:pRg st="6" end="6"/>
                                            </p:txEl>
                                          </p:spTgt>
                                        </p:tgtEl>
                                        <p:attrNameLst>
                                          <p:attrName>style.visibility</p:attrName>
                                        </p:attrNameLst>
                                      </p:cBhvr>
                                      <p:to>
                                        <p:strVal val="visible"/>
                                      </p:to>
                                    </p:set>
                                    <p:anim calcmode="lin" valueType="num">
                                      <p:cBhvr additive="base">
                                        <p:cTn id="61" dur="500"/>
                                        <p:tgtEl>
                                          <p:spTgt spid="84">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84">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84">
                                            <p:txEl>
                                              <p:pRg st="7" end="7"/>
                                            </p:txEl>
                                          </p:spTgt>
                                        </p:tgtEl>
                                        <p:attrNameLst>
                                          <p:attrName>style.visibility</p:attrName>
                                        </p:attrNameLst>
                                      </p:cBhvr>
                                      <p:to>
                                        <p:strVal val="visible"/>
                                      </p:to>
                                    </p:set>
                                    <p:anim calcmode="lin" valueType="num">
                                      <p:cBhvr additive="base">
                                        <p:cTn id="65" dur="500"/>
                                        <p:tgtEl>
                                          <p:spTgt spid="84">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84">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84">
                                            <p:txEl>
                                              <p:pRg st="8" end="8"/>
                                            </p:txEl>
                                          </p:spTgt>
                                        </p:tgtEl>
                                        <p:attrNameLst>
                                          <p:attrName>style.visibility</p:attrName>
                                        </p:attrNameLst>
                                      </p:cBhvr>
                                      <p:to>
                                        <p:strVal val="visible"/>
                                      </p:to>
                                    </p:set>
                                    <p:anim calcmode="lin" valueType="num">
                                      <p:cBhvr additive="base">
                                        <p:cTn id="69" dur="500"/>
                                        <p:tgtEl>
                                          <p:spTgt spid="84">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84">
                                            <p:txEl>
                                              <p:pRg st="8" end="8"/>
                                            </p:txEl>
                                          </p:spTgt>
                                        </p:tgtEl>
                                        <p:attrNameLst>
                                          <p:attrName>ppt_h</p:attrName>
                                        </p:attrNameLst>
                                      </p:cBhvr>
                                      <p:tavLst>
                                        <p:tav tm="0">
                                          <p:val>
                                            <p:strVal val="0"/>
                                          </p:val>
                                        </p:tav>
                                        <p:tav tm="100000">
                                          <p:val>
                                            <p:strVal val="#ppt_h"/>
                                          </p:val>
                                        </p:tav>
                                      </p:tavLst>
                                    </p:anim>
                                  </p:childTnLst>
                                </p:cTn>
                              </p:par>
                              <p:par>
                                <p:cTn id="71" presetID="23" presetClass="entr" presetSubtype="16" fill="hold" nodeType="withEffect">
                                  <p:stCondLst>
                                    <p:cond delay="200"/>
                                  </p:stCondLst>
                                  <p:childTnLst>
                                    <p:set>
                                      <p:cBhvr>
                                        <p:cTn id="72" dur="1" fill="hold">
                                          <p:stCondLst>
                                            <p:cond delay="0"/>
                                          </p:stCondLst>
                                        </p:cTn>
                                        <p:tgtEl>
                                          <p:spTgt spid="85">
                                            <p:txEl>
                                              <p:pRg st="0" end="0"/>
                                            </p:txEl>
                                          </p:spTgt>
                                        </p:tgtEl>
                                        <p:attrNameLst>
                                          <p:attrName>style.visibility</p:attrName>
                                        </p:attrNameLst>
                                      </p:cBhvr>
                                      <p:to>
                                        <p:strVal val="visible"/>
                                      </p:to>
                                    </p:set>
                                    <p:anim calcmode="lin" valueType="num">
                                      <p:cBhvr additive="base">
                                        <p:cTn id="73" dur="500"/>
                                        <p:tgtEl>
                                          <p:spTgt spid="85">
                                            <p:txEl>
                                              <p:pRg st="0" end="0"/>
                                            </p:txEl>
                                          </p:spTgt>
                                        </p:tgtEl>
                                        <p:attrNameLst>
                                          <p:attrName>ppt_w</p:attrName>
                                        </p:attrNameLst>
                                      </p:cBhvr>
                                      <p:tavLst>
                                        <p:tav tm="0">
                                          <p:val>
                                            <p:strVal val="0"/>
                                          </p:val>
                                        </p:tav>
                                        <p:tav tm="100000">
                                          <p:val>
                                            <p:strVal val="#ppt_w"/>
                                          </p:val>
                                        </p:tav>
                                      </p:tavLst>
                                    </p:anim>
                                    <p:anim calcmode="lin" valueType="num">
                                      <p:cBhvr additive="base">
                                        <p:cTn id="74" dur="500"/>
                                        <p:tgtEl>
                                          <p:spTgt spid="85">
                                            <p:txEl>
                                              <p:pRg st="0" end="0"/>
                                            </p:txEl>
                                          </p:spTgt>
                                        </p:tgtEl>
                                        <p:attrNameLst>
                                          <p:attrName>ppt_h</p:attrName>
                                        </p:attrNameLst>
                                      </p:cBhvr>
                                      <p:tavLst>
                                        <p:tav tm="0">
                                          <p:val>
                                            <p:strVal val="0"/>
                                          </p:val>
                                        </p:tav>
                                        <p:tav tm="100000">
                                          <p:val>
                                            <p:strVal val="#ppt_h"/>
                                          </p:val>
                                        </p:tav>
                                      </p:tavLst>
                                    </p:anim>
                                  </p:childTnLst>
                                </p:cTn>
                              </p:par>
                              <p:par>
                                <p:cTn id="75" presetID="23" presetClass="entr" presetSubtype="16" fill="hold" nodeType="withEffect">
                                  <p:stCondLst>
                                    <p:cond delay="200"/>
                                  </p:stCondLst>
                                  <p:childTnLst>
                                    <p:set>
                                      <p:cBhvr>
                                        <p:cTn id="76" dur="1" fill="hold">
                                          <p:stCondLst>
                                            <p:cond delay="0"/>
                                          </p:stCondLst>
                                        </p:cTn>
                                        <p:tgtEl>
                                          <p:spTgt spid="85">
                                            <p:txEl>
                                              <p:pRg st="1" end="1"/>
                                            </p:txEl>
                                          </p:spTgt>
                                        </p:tgtEl>
                                        <p:attrNameLst>
                                          <p:attrName>style.visibility</p:attrName>
                                        </p:attrNameLst>
                                      </p:cBhvr>
                                      <p:to>
                                        <p:strVal val="visible"/>
                                      </p:to>
                                    </p:set>
                                    <p:anim calcmode="lin" valueType="num">
                                      <p:cBhvr additive="base">
                                        <p:cTn id="77" dur="500"/>
                                        <p:tgtEl>
                                          <p:spTgt spid="85">
                                            <p:txEl>
                                              <p:pRg st="1" end="1"/>
                                            </p:txEl>
                                          </p:spTgt>
                                        </p:tgtEl>
                                        <p:attrNameLst>
                                          <p:attrName>ppt_w</p:attrName>
                                        </p:attrNameLst>
                                      </p:cBhvr>
                                      <p:tavLst>
                                        <p:tav tm="0">
                                          <p:val>
                                            <p:strVal val="0"/>
                                          </p:val>
                                        </p:tav>
                                        <p:tav tm="100000">
                                          <p:val>
                                            <p:strVal val="#ppt_w"/>
                                          </p:val>
                                        </p:tav>
                                      </p:tavLst>
                                    </p:anim>
                                    <p:anim calcmode="lin" valueType="num">
                                      <p:cBhvr additive="base">
                                        <p:cTn id="78" dur="500"/>
                                        <p:tgtEl>
                                          <p:spTgt spid="85">
                                            <p:txEl>
                                              <p:pRg st="1" end="1"/>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85">
                                            <p:txEl>
                                              <p:pRg st="2" end="2"/>
                                            </p:txEl>
                                          </p:spTgt>
                                        </p:tgtEl>
                                        <p:attrNameLst>
                                          <p:attrName>style.visibility</p:attrName>
                                        </p:attrNameLst>
                                      </p:cBhvr>
                                      <p:to>
                                        <p:strVal val="visible"/>
                                      </p:to>
                                    </p:set>
                                    <p:anim calcmode="lin" valueType="num">
                                      <p:cBhvr additive="base">
                                        <p:cTn id="81" dur="500"/>
                                        <p:tgtEl>
                                          <p:spTgt spid="85">
                                            <p:txEl>
                                              <p:pRg st="2" end="2"/>
                                            </p:txEl>
                                          </p:spTgt>
                                        </p:tgtEl>
                                        <p:attrNameLst>
                                          <p:attrName>ppt_w</p:attrName>
                                        </p:attrNameLst>
                                      </p:cBhvr>
                                      <p:tavLst>
                                        <p:tav tm="0">
                                          <p:val>
                                            <p:strVal val="0"/>
                                          </p:val>
                                        </p:tav>
                                        <p:tav tm="100000">
                                          <p:val>
                                            <p:strVal val="#ppt_w"/>
                                          </p:val>
                                        </p:tav>
                                      </p:tavLst>
                                    </p:anim>
                                    <p:anim calcmode="lin" valueType="num">
                                      <p:cBhvr additive="base">
                                        <p:cTn id="82" dur="500"/>
                                        <p:tgtEl>
                                          <p:spTgt spid="85">
                                            <p:txEl>
                                              <p:pRg st="2" end="2"/>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85">
                                            <p:txEl>
                                              <p:pRg st="3" end="3"/>
                                            </p:txEl>
                                          </p:spTgt>
                                        </p:tgtEl>
                                        <p:attrNameLst>
                                          <p:attrName>style.visibility</p:attrName>
                                        </p:attrNameLst>
                                      </p:cBhvr>
                                      <p:to>
                                        <p:strVal val="visible"/>
                                      </p:to>
                                    </p:set>
                                    <p:anim calcmode="lin" valueType="num">
                                      <p:cBhvr additive="base">
                                        <p:cTn id="85" dur="500"/>
                                        <p:tgtEl>
                                          <p:spTgt spid="85">
                                            <p:txEl>
                                              <p:pRg st="3" end="3"/>
                                            </p:txEl>
                                          </p:spTgt>
                                        </p:tgtEl>
                                        <p:attrNameLst>
                                          <p:attrName>ppt_w</p:attrName>
                                        </p:attrNameLst>
                                      </p:cBhvr>
                                      <p:tavLst>
                                        <p:tav tm="0">
                                          <p:val>
                                            <p:strVal val="0"/>
                                          </p:val>
                                        </p:tav>
                                        <p:tav tm="100000">
                                          <p:val>
                                            <p:strVal val="#ppt_w"/>
                                          </p:val>
                                        </p:tav>
                                      </p:tavLst>
                                    </p:anim>
                                    <p:anim calcmode="lin" valueType="num">
                                      <p:cBhvr additive="base">
                                        <p:cTn id="86" dur="500"/>
                                        <p:tgtEl>
                                          <p:spTgt spid="85">
                                            <p:txEl>
                                              <p:pRg st="3" end="3"/>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85">
                                            <p:txEl>
                                              <p:pRg st="4" end="4"/>
                                            </p:txEl>
                                          </p:spTgt>
                                        </p:tgtEl>
                                        <p:attrNameLst>
                                          <p:attrName>style.visibility</p:attrName>
                                        </p:attrNameLst>
                                      </p:cBhvr>
                                      <p:to>
                                        <p:strVal val="visible"/>
                                      </p:to>
                                    </p:set>
                                    <p:anim calcmode="lin" valueType="num">
                                      <p:cBhvr additive="base">
                                        <p:cTn id="89" dur="500"/>
                                        <p:tgtEl>
                                          <p:spTgt spid="85">
                                            <p:txEl>
                                              <p:pRg st="4" end="4"/>
                                            </p:txEl>
                                          </p:spTgt>
                                        </p:tgtEl>
                                        <p:attrNameLst>
                                          <p:attrName>ppt_w</p:attrName>
                                        </p:attrNameLst>
                                      </p:cBhvr>
                                      <p:tavLst>
                                        <p:tav tm="0">
                                          <p:val>
                                            <p:strVal val="0"/>
                                          </p:val>
                                        </p:tav>
                                        <p:tav tm="100000">
                                          <p:val>
                                            <p:strVal val="#ppt_w"/>
                                          </p:val>
                                        </p:tav>
                                      </p:tavLst>
                                    </p:anim>
                                    <p:anim calcmode="lin" valueType="num">
                                      <p:cBhvr additive="base">
                                        <p:cTn id="90" dur="500"/>
                                        <p:tgtEl>
                                          <p:spTgt spid="85">
                                            <p:txEl>
                                              <p:pRg st="4" end="4"/>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85">
                                            <p:txEl>
                                              <p:pRg st="5" end="5"/>
                                            </p:txEl>
                                          </p:spTgt>
                                        </p:tgtEl>
                                        <p:attrNameLst>
                                          <p:attrName>style.visibility</p:attrName>
                                        </p:attrNameLst>
                                      </p:cBhvr>
                                      <p:to>
                                        <p:strVal val="visible"/>
                                      </p:to>
                                    </p:set>
                                    <p:anim calcmode="lin" valueType="num">
                                      <p:cBhvr additive="base">
                                        <p:cTn id="93" dur="500"/>
                                        <p:tgtEl>
                                          <p:spTgt spid="85">
                                            <p:txEl>
                                              <p:pRg st="5" end="5"/>
                                            </p:txEl>
                                          </p:spTgt>
                                        </p:tgtEl>
                                        <p:attrNameLst>
                                          <p:attrName>ppt_w</p:attrName>
                                        </p:attrNameLst>
                                      </p:cBhvr>
                                      <p:tavLst>
                                        <p:tav tm="0">
                                          <p:val>
                                            <p:strVal val="0"/>
                                          </p:val>
                                        </p:tav>
                                        <p:tav tm="100000">
                                          <p:val>
                                            <p:strVal val="#ppt_w"/>
                                          </p:val>
                                        </p:tav>
                                      </p:tavLst>
                                    </p:anim>
                                    <p:anim calcmode="lin" valueType="num">
                                      <p:cBhvr additive="base">
                                        <p:cTn id="94" dur="500"/>
                                        <p:tgtEl>
                                          <p:spTgt spid="85">
                                            <p:txEl>
                                              <p:pRg st="5" end="5"/>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85">
                                            <p:txEl>
                                              <p:pRg st="6" end="6"/>
                                            </p:txEl>
                                          </p:spTgt>
                                        </p:tgtEl>
                                        <p:attrNameLst>
                                          <p:attrName>style.visibility</p:attrName>
                                        </p:attrNameLst>
                                      </p:cBhvr>
                                      <p:to>
                                        <p:strVal val="visible"/>
                                      </p:to>
                                    </p:set>
                                    <p:anim calcmode="lin" valueType="num">
                                      <p:cBhvr additive="base">
                                        <p:cTn id="97" dur="500"/>
                                        <p:tgtEl>
                                          <p:spTgt spid="85">
                                            <p:txEl>
                                              <p:pRg st="6" end="6"/>
                                            </p:txEl>
                                          </p:spTgt>
                                        </p:tgtEl>
                                        <p:attrNameLst>
                                          <p:attrName>ppt_w</p:attrName>
                                        </p:attrNameLst>
                                      </p:cBhvr>
                                      <p:tavLst>
                                        <p:tav tm="0">
                                          <p:val>
                                            <p:strVal val="0"/>
                                          </p:val>
                                        </p:tav>
                                        <p:tav tm="100000">
                                          <p:val>
                                            <p:strVal val="#ppt_w"/>
                                          </p:val>
                                        </p:tav>
                                      </p:tavLst>
                                    </p:anim>
                                    <p:anim calcmode="lin" valueType="num">
                                      <p:cBhvr additive="base">
                                        <p:cTn id="98" dur="500"/>
                                        <p:tgtEl>
                                          <p:spTgt spid="85">
                                            <p:txEl>
                                              <p:pRg st="6" end="6"/>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85">
                                            <p:txEl>
                                              <p:pRg st="7" end="7"/>
                                            </p:txEl>
                                          </p:spTgt>
                                        </p:tgtEl>
                                        <p:attrNameLst>
                                          <p:attrName>style.visibility</p:attrName>
                                        </p:attrNameLst>
                                      </p:cBhvr>
                                      <p:to>
                                        <p:strVal val="visible"/>
                                      </p:to>
                                    </p:set>
                                    <p:anim calcmode="lin" valueType="num">
                                      <p:cBhvr additive="base">
                                        <p:cTn id="101" dur="500"/>
                                        <p:tgtEl>
                                          <p:spTgt spid="85">
                                            <p:txEl>
                                              <p:pRg st="7" end="7"/>
                                            </p:txEl>
                                          </p:spTgt>
                                        </p:tgtEl>
                                        <p:attrNameLst>
                                          <p:attrName>ppt_w</p:attrName>
                                        </p:attrNameLst>
                                      </p:cBhvr>
                                      <p:tavLst>
                                        <p:tav tm="0">
                                          <p:val>
                                            <p:strVal val="0"/>
                                          </p:val>
                                        </p:tav>
                                        <p:tav tm="100000">
                                          <p:val>
                                            <p:strVal val="#ppt_w"/>
                                          </p:val>
                                        </p:tav>
                                      </p:tavLst>
                                    </p:anim>
                                    <p:anim calcmode="lin" valueType="num">
                                      <p:cBhvr additive="base">
                                        <p:cTn id="102" dur="500"/>
                                        <p:tgtEl>
                                          <p:spTgt spid="85">
                                            <p:txEl>
                                              <p:pRg st="7" end="7"/>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85">
                                            <p:txEl>
                                              <p:pRg st="8" end="8"/>
                                            </p:txEl>
                                          </p:spTgt>
                                        </p:tgtEl>
                                        <p:attrNameLst>
                                          <p:attrName>style.visibility</p:attrName>
                                        </p:attrNameLst>
                                      </p:cBhvr>
                                      <p:to>
                                        <p:strVal val="visible"/>
                                      </p:to>
                                    </p:set>
                                    <p:anim calcmode="lin" valueType="num">
                                      <p:cBhvr additive="base">
                                        <p:cTn id="105" dur="500"/>
                                        <p:tgtEl>
                                          <p:spTgt spid="85">
                                            <p:txEl>
                                              <p:pRg st="8" end="8"/>
                                            </p:txEl>
                                          </p:spTgt>
                                        </p:tgtEl>
                                        <p:attrNameLst>
                                          <p:attrName>ppt_w</p:attrName>
                                        </p:attrNameLst>
                                      </p:cBhvr>
                                      <p:tavLst>
                                        <p:tav tm="0">
                                          <p:val>
                                            <p:strVal val="0"/>
                                          </p:val>
                                        </p:tav>
                                        <p:tav tm="100000">
                                          <p:val>
                                            <p:strVal val="#ppt_w"/>
                                          </p:val>
                                        </p:tav>
                                      </p:tavLst>
                                    </p:anim>
                                    <p:anim calcmode="lin" valueType="num">
                                      <p:cBhvr additive="base">
                                        <p:cTn id="106" dur="500"/>
                                        <p:tgtEl>
                                          <p:spTgt spid="85">
                                            <p:txEl>
                                              <p:pRg st="8" end="8"/>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86">
                                            <p:txEl>
                                              <p:pRg st="0" end="0"/>
                                            </p:txEl>
                                          </p:spTgt>
                                        </p:tgtEl>
                                        <p:attrNameLst>
                                          <p:attrName>style.visibility</p:attrName>
                                        </p:attrNameLst>
                                      </p:cBhvr>
                                      <p:to>
                                        <p:strVal val="visible"/>
                                      </p:to>
                                    </p:set>
                                    <p:anim calcmode="lin" valueType="num">
                                      <p:cBhvr additive="base">
                                        <p:cTn id="109" dur="500"/>
                                        <p:tgtEl>
                                          <p:spTgt spid="86">
                                            <p:txEl>
                                              <p:pRg st="0" end="0"/>
                                            </p:txEl>
                                          </p:spTgt>
                                        </p:tgtEl>
                                        <p:attrNameLst>
                                          <p:attrName>ppt_w</p:attrName>
                                        </p:attrNameLst>
                                      </p:cBhvr>
                                      <p:tavLst>
                                        <p:tav tm="0">
                                          <p:val>
                                            <p:strVal val="0"/>
                                          </p:val>
                                        </p:tav>
                                        <p:tav tm="100000">
                                          <p:val>
                                            <p:strVal val="#ppt_w"/>
                                          </p:val>
                                        </p:tav>
                                      </p:tavLst>
                                    </p:anim>
                                    <p:anim calcmode="lin" valueType="num">
                                      <p:cBhvr additive="base">
                                        <p:cTn id="110" dur="500"/>
                                        <p:tgtEl>
                                          <p:spTgt spid="86">
                                            <p:txEl>
                                              <p:pRg st="0" end="0"/>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86">
                                            <p:txEl>
                                              <p:pRg st="1" end="1"/>
                                            </p:txEl>
                                          </p:spTgt>
                                        </p:tgtEl>
                                        <p:attrNameLst>
                                          <p:attrName>style.visibility</p:attrName>
                                        </p:attrNameLst>
                                      </p:cBhvr>
                                      <p:to>
                                        <p:strVal val="visible"/>
                                      </p:to>
                                    </p:set>
                                    <p:anim calcmode="lin" valueType="num">
                                      <p:cBhvr additive="base">
                                        <p:cTn id="113" dur="500"/>
                                        <p:tgtEl>
                                          <p:spTgt spid="86">
                                            <p:txEl>
                                              <p:pRg st="1" end="1"/>
                                            </p:txEl>
                                          </p:spTgt>
                                        </p:tgtEl>
                                        <p:attrNameLst>
                                          <p:attrName>ppt_w</p:attrName>
                                        </p:attrNameLst>
                                      </p:cBhvr>
                                      <p:tavLst>
                                        <p:tav tm="0">
                                          <p:val>
                                            <p:strVal val="0"/>
                                          </p:val>
                                        </p:tav>
                                        <p:tav tm="100000">
                                          <p:val>
                                            <p:strVal val="#ppt_w"/>
                                          </p:val>
                                        </p:tav>
                                      </p:tavLst>
                                    </p:anim>
                                    <p:anim calcmode="lin" valueType="num">
                                      <p:cBhvr additive="base">
                                        <p:cTn id="114" dur="500"/>
                                        <p:tgtEl>
                                          <p:spTgt spid="86">
                                            <p:txEl>
                                              <p:pRg st="1" end="1"/>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86">
                                            <p:txEl>
                                              <p:pRg st="2" end="2"/>
                                            </p:txEl>
                                          </p:spTgt>
                                        </p:tgtEl>
                                        <p:attrNameLst>
                                          <p:attrName>style.visibility</p:attrName>
                                        </p:attrNameLst>
                                      </p:cBhvr>
                                      <p:to>
                                        <p:strVal val="visible"/>
                                      </p:to>
                                    </p:set>
                                    <p:anim calcmode="lin" valueType="num">
                                      <p:cBhvr additive="base">
                                        <p:cTn id="117" dur="500"/>
                                        <p:tgtEl>
                                          <p:spTgt spid="86">
                                            <p:txEl>
                                              <p:pRg st="2" end="2"/>
                                            </p:txEl>
                                          </p:spTgt>
                                        </p:tgtEl>
                                        <p:attrNameLst>
                                          <p:attrName>ppt_w</p:attrName>
                                        </p:attrNameLst>
                                      </p:cBhvr>
                                      <p:tavLst>
                                        <p:tav tm="0">
                                          <p:val>
                                            <p:strVal val="0"/>
                                          </p:val>
                                        </p:tav>
                                        <p:tav tm="100000">
                                          <p:val>
                                            <p:strVal val="#ppt_w"/>
                                          </p:val>
                                        </p:tav>
                                      </p:tavLst>
                                    </p:anim>
                                    <p:anim calcmode="lin" valueType="num">
                                      <p:cBhvr additive="base">
                                        <p:cTn id="118" dur="500"/>
                                        <p:tgtEl>
                                          <p:spTgt spid="86">
                                            <p:txEl>
                                              <p:pRg st="2" end="2"/>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86">
                                            <p:txEl>
                                              <p:pRg st="3" end="3"/>
                                            </p:txEl>
                                          </p:spTgt>
                                        </p:tgtEl>
                                        <p:attrNameLst>
                                          <p:attrName>style.visibility</p:attrName>
                                        </p:attrNameLst>
                                      </p:cBhvr>
                                      <p:to>
                                        <p:strVal val="visible"/>
                                      </p:to>
                                    </p:set>
                                    <p:anim calcmode="lin" valueType="num">
                                      <p:cBhvr additive="base">
                                        <p:cTn id="121" dur="500"/>
                                        <p:tgtEl>
                                          <p:spTgt spid="86">
                                            <p:txEl>
                                              <p:pRg st="3" end="3"/>
                                            </p:txEl>
                                          </p:spTgt>
                                        </p:tgtEl>
                                        <p:attrNameLst>
                                          <p:attrName>ppt_w</p:attrName>
                                        </p:attrNameLst>
                                      </p:cBhvr>
                                      <p:tavLst>
                                        <p:tav tm="0">
                                          <p:val>
                                            <p:strVal val="0"/>
                                          </p:val>
                                        </p:tav>
                                        <p:tav tm="100000">
                                          <p:val>
                                            <p:strVal val="#ppt_w"/>
                                          </p:val>
                                        </p:tav>
                                      </p:tavLst>
                                    </p:anim>
                                    <p:anim calcmode="lin" valueType="num">
                                      <p:cBhvr additive="base">
                                        <p:cTn id="122" dur="500"/>
                                        <p:tgtEl>
                                          <p:spTgt spid="86">
                                            <p:txEl>
                                              <p:pRg st="3" end="3"/>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86">
                                            <p:txEl>
                                              <p:pRg st="4" end="4"/>
                                            </p:txEl>
                                          </p:spTgt>
                                        </p:tgtEl>
                                        <p:attrNameLst>
                                          <p:attrName>style.visibility</p:attrName>
                                        </p:attrNameLst>
                                      </p:cBhvr>
                                      <p:to>
                                        <p:strVal val="visible"/>
                                      </p:to>
                                    </p:set>
                                    <p:anim calcmode="lin" valueType="num">
                                      <p:cBhvr additive="base">
                                        <p:cTn id="125" dur="500"/>
                                        <p:tgtEl>
                                          <p:spTgt spid="86">
                                            <p:txEl>
                                              <p:pRg st="4" end="4"/>
                                            </p:txEl>
                                          </p:spTgt>
                                        </p:tgtEl>
                                        <p:attrNameLst>
                                          <p:attrName>ppt_w</p:attrName>
                                        </p:attrNameLst>
                                      </p:cBhvr>
                                      <p:tavLst>
                                        <p:tav tm="0">
                                          <p:val>
                                            <p:strVal val="0"/>
                                          </p:val>
                                        </p:tav>
                                        <p:tav tm="100000">
                                          <p:val>
                                            <p:strVal val="#ppt_w"/>
                                          </p:val>
                                        </p:tav>
                                      </p:tavLst>
                                    </p:anim>
                                    <p:anim calcmode="lin" valueType="num">
                                      <p:cBhvr additive="base">
                                        <p:cTn id="126" dur="500"/>
                                        <p:tgtEl>
                                          <p:spTgt spid="86">
                                            <p:txEl>
                                              <p:pRg st="4" end="4"/>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86">
                                            <p:txEl>
                                              <p:pRg st="5" end="5"/>
                                            </p:txEl>
                                          </p:spTgt>
                                        </p:tgtEl>
                                        <p:attrNameLst>
                                          <p:attrName>style.visibility</p:attrName>
                                        </p:attrNameLst>
                                      </p:cBhvr>
                                      <p:to>
                                        <p:strVal val="visible"/>
                                      </p:to>
                                    </p:set>
                                    <p:anim calcmode="lin" valueType="num">
                                      <p:cBhvr additive="base">
                                        <p:cTn id="129" dur="500"/>
                                        <p:tgtEl>
                                          <p:spTgt spid="86">
                                            <p:txEl>
                                              <p:pRg st="5" end="5"/>
                                            </p:txEl>
                                          </p:spTgt>
                                        </p:tgtEl>
                                        <p:attrNameLst>
                                          <p:attrName>ppt_w</p:attrName>
                                        </p:attrNameLst>
                                      </p:cBhvr>
                                      <p:tavLst>
                                        <p:tav tm="0">
                                          <p:val>
                                            <p:strVal val="0"/>
                                          </p:val>
                                        </p:tav>
                                        <p:tav tm="100000">
                                          <p:val>
                                            <p:strVal val="#ppt_w"/>
                                          </p:val>
                                        </p:tav>
                                      </p:tavLst>
                                    </p:anim>
                                    <p:anim calcmode="lin" valueType="num">
                                      <p:cBhvr additive="base">
                                        <p:cTn id="130" dur="500"/>
                                        <p:tgtEl>
                                          <p:spTgt spid="86">
                                            <p:txEl>
                                              <p:pRg st="5" end="5"/>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86">
                                            <p:txEl>
                                              <p:pRg st="6" end="6"/>
                                            </p:txEl>
                                          </p:spTgt>
                                        </p:tgtEl>
                                        <p:attrNameLst>
                                          <p:attrName>style.visibility</p:attrName>
                                        </p:attrNameLst>
                                      </p:cBhvr>
                                      <p:to>
                                        <p:strVal val="visible"/>
                                      </p:to>
                                    </p:set>
                                    <p:anim calcmode="lin" valueType="num">
                                      <p:cBhvr additive="base">
                                        <p:cTn id="133" dur="500"/>
                                        <p:tgtEl>
                                          <p:spTgt spid="86">
                                            <p:txEl>
                                              <p:pRg st="6" end="6"/>
                                            </p:txEl>
                                          </p:spTgt>
                                        </p:tgtEl>
                                        <p:attrNameLst>
                                          <p:attrName>ppt_w</p:attrName>
                                        </p:attrNameLst>
                                      </p:cBhvr>
                                      <p:tavLst>
                                        <p:tav tm="0">
                                          <p:val>
                                            <p:strVal val="0"/>
                                          </p:val>
                                        </p:tav>
                                        <p:tav tm="100000">
                                          <p:val>
                                            <p:strVal val="#ppt_w"/>
                                          </p:val>
                                        </p:tav>
                                      </p:tavLst>
                                    </p:anim>
                                    <p:anim calcmode="lin" valueType="num">
                                      <p:cBhvr additive="base">
                                        <p:cTn id="134" dur="500"/>
                                        <p:tgtEl>
                                          <p:spTgt spid="86">
                                            <p:txEl>
                                              <p:pRg st="6" end="6"/>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86">
                                            <p:txEl>
                                              <p:pRg st="7" end="7"/>
                                            </p:txEl>
                                          </p:spTgt>
                                        </p:tgtEl>
                                        <p:attrNameLst>
                                          <p:attrName>style.visibility</p:attrName>
                                        </p:attrNameLst>
                                      </p:cBhvr>
                                      <p:to>
                                        <p:strVal val="visible"/>
                                      </p:to>
                                    </p:set>
                                    <p:anim calcmode="lin" valueType="num">
                                      <p:cBhvr additive="base">
                                        <p:cTn id="137" dur="500"/>
                                        <p:tgtEl>
                                          <p:spTgt spid="86">
                                            <p:txEl>
                                              <p:pRg st="7" end="7"/>
                                            </p:txEl>
                                          </p:spTgt>
                                        </p:tgtEl>
                                        <p:attrNameLst>
                                          <p:attrName>ppt_w</p:attrName>
                                        </p:attrNameLst>
                                      </p:cBhvr>
                                      <p:tavLst>
                                        <p:tav tm="0">
                                          <p:val>
                                            <p:strVal val="0"/>
                                          </p:val>
                                        </p:tav>
                                        <p:tav tm="100000">
                                          <p:val>
                                            <p:strVal val="#ppt_w"/>
                                          </p:val>
                                        </p:tav>
                                      </p:tavLst>
                                    </p:anim>
                                    <p:anim calcmode="lin" valueType="num">
                                      <p:cBhvr additive="base">
                                        <p:cTn id="138" dur="500"/>
                                        <p:tgtEl>
                                          <p:spTgt spid="86">
                                            <p:txEl>
                                              <p:pRg st="7" end="7"/>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86">
                                            <p:txEl>
                                              <p:pRg st="8" end="8"/>
                                            </p:txEl>
                                          </p:spTgt>
                                        </p:tgtEl>
                                        <p:attrNameLst>
                                          <p:attrName>style.visibility</p:attrName>
                                        </p:attrNameLst>
                                      </p:cBhvr>
                                      <p:to>
                                        <p:strVal val="visible"/>
                                      </p:to>
                                    </p:set>
                                    <p:anim calcmode="lin" valueType="num">
                                      <p:cBhvr additive="base">
                                        <p:cTn id="141" dur="500"/>
                                        <p:tgtEl>
                                          <p:spTgt spid="86">
                                            <p:txEl>
                                              <p:pRg st="8" end="8"/>
                                            </p:txEl>
                                          </p:spTgt>
                                        </p:tgtEl>
                                        <p:attrNameLst>
                                          <p:attrName>ppt_w</p:attrName>
                                        </p:attrNameLst>
                                      </p:cBhvr>
                                      <p:tavLst>
                                        <p:tav tm="0">
                                          <p:val>
                                            <p:strVal val="0"/>
                                          </p:val>
                                        </p:tav>
                                        <p:tav tm="100000">
                                          <p:val>
                                            <p:strVal val="#ppt_w"/>
                                          </p:val>
                                        </p:tav>
                                      </p:tavLst>
                                    </p:anim>
                                    <p:anim calcmode="lin" valueType="num">
                                      <p:cBhvr additive="base">
                                        <p:cTn id="142" dur="500"/>
                                        <p:tgtEl>
                                          <p:spTgt spid="86">
                                            <p:txEl>
                                              <p:pRg st="8" end="8"/>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87">
                                            <p:txEl>
                                              <p:pRg st="0" end="0"/>
                                            </p:txEl>
                                          </p:spTgt>
                                        </p:tgtEl>
                                        <p:attrNameLst>
                                          <p:attrName>style.visibility</p:attrName>
                                        </p:attrNameLst>
                                      </p:cBhvr>
                                      <p:to>
                                        <p:strVal val="visible"/>
                                      </p:to>
                                    </p:set>
                                    <p:anim calcmode="lin" valueType="num">
                                      <p:cBhvr additive="base">
                                        <p:cTn id="145" dur="500"/>
                                        <p:tgtEl>
                                          <p:spTgt spid="87">
                                            <p:txEl>
                                              <p:pRg st="0" end="0"/>
                                            </p:txEl>
                                          </p:spTgt>
                                        </p:tgtEl>
                                        <p:attrNameLst>
                                          <p:attrName>ppt_w</p:attrName>
                                        </p:attrNameLst>
                                      </p:cBhvr>
                                      <p:tavLst>
                                        <p:tav tm="0">
                                          <p:val>
                                            <p:strVal val="0"/>
                                          </p:val>
                                        </p:tav>
                                        <p:tav tm="100000">
                                          <p:val>
                                            <p:strVal val="#ppt_w"/>
                                          </p:val>
                                        </p:tav>
                                      </p:tavLst>
                                    </p:anim>
                                    <p:anim calcmode="lin" valueType="num">
                                      <p:cBhvr additive="base">
                                        <p:cTn id="146" dur="500"/>
                                        <p:tgtEl>
                                          <p:spTgt spid="87">
                                            <p:txEl>
                                              <p:pRg st="0" end="0"/>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87">
                                            <p:txEl>
                                              <p:pRg st="1" end="1"/>
                                            </p:txEl>
                                          </p:spTgt>
                                        </p:tgtEl>
                                        <p:attrNameLst>
                                          <p:attrName>style.visibility</p:attrName>
                                        </p:attrNameLst>
                                      </p:cBhvr>
                                      <p:to>
                                        <p:strVal val="visible"/>
                                      </p:to>
                                    </p:set>
                                    <p:anim calcmode="lin" valueType="num">
                                      <p:cBhvr additive="base">
                                        <p:cTn id="149" dur="500"/>
                                        <p:tgtEl>
                                          <p:spTgt spid="87">
                                            <p:txEl>
                                              <p:pRg st="1" end="1"/>
                                            </p:txEl>
                                          </p:spTgt>
                                        </p:tgtEl>
                                        <p:attrNameLst>
                                          <p:attrName>ppt_w</p:attrName>
                                        </p:attrNameLst>
                                      </p:cBhvr>
                                      <p:tavLst>
                                        <p:tav tm="0">
                                          <p:val>
                                            <p:strVal val="0"/>
                                          </p:val>
                                        </p:tav>
                                        <p:tav tm="100000">
                                          <p:val>
                                            <p:strVal val="#ppt_w"/>
                                          </p:val>
                                        </p:tav>
                                      </p:tavLst>
                                    </p:anim>
                                    <p:anim calcmode="lin" valueType="num">
                                      <p:cBhvr additive="base">
                                        <p:cTn id="150" dur="500"/>
                                        <p:tgtEl>
                                          <p:spTgt spid="87">
                                            <p:txEl>
                                              <p:pRg st="1" end="1"/>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87">
                                            <p:txEl>
                                              <p:pRg st="2" end="2"/>
                                            </p:txEl>
                                          </p:spTgt>
                                        </p:tgtEl>
                                        <p:attrNameLst>
                                          <p:attrName>style.visibility</p:attrName>
                                        </p:attrNameLst>
                                      </p:cBhvr>
                                      <p:to>
                                        <p:strVal val="visible"/>
                                      </p:to>
                                    </p:set>
                                    <p:anim calcmode="lin" valueType="num">
                                      <p:cBhvr additive="base">
                                        <p:cTn id="153" dur="500"/>
                                        <p:tgtEl>
                                          <p:spTgt spid="87">
                                            <p:txEl>
                                              <p:pRg st="2" end="2"/>
                                            </p:txEl>
                                          </p:spTgt>
                                        </p:tgtEl>
                                        <p:attrNameLst>
                                          <p:attrName>ppt_w</p:attrName>
                                        </p:attrNameLst>
                                      </p:cBhvr>
                                      <p:tavLst>
                                        <p:tav tm="0">
                                          <p:val>
                                            <p:strVal val="0"/>
                                          </p:val>
                                        </p:tav>
                                        <p:tav tm="100000">
                                          <p:val>
                                            <p:strVal val="#ppt_w"/>
                                          </p:val>
                                        </p:tav>
                                      </p:tavLst>
                                    </p:anim>
                                    <p:anim calcmode="lin" valueType="num">
                                      <p:cBhvr additive="base">
                                        <p:cTn id="154" dur="500"/>
                                        <p:tgtEl>
                                          <p:spTgt spid="87">
                                            <p:txEl>
                                              <p:pRg st="2" end="2"/>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87">
                                            <p:txEl>
                                              <p:pRg st="3" end="3"/>
                                            </p:txEl>
                                          </p:spTgt>
                                        </p:tgtEl>
                                        <p:attrNameLst>
                                          <p:attrName>style.visibility</p:attrName>
                                        </p:attrNameLst>
                                      </p:cBhvr>
                                      <p:to>
                                        <p:strVal val="visible"/>
                                      </p:to>
                                    </p:set>
                                    <p:anim calcmode="lin" valueType="num">
                                      <p:cBhvr additive="base">
                                        <p:cTn id="157" dur="500"/>
                                        <p:tgtEl>
                                          <p:spTgt spid="87">
                                            <p:txEl>
                                              <p:pRg st="3" end="3"/>
                                            </p:txEl>
                                          </p:spTgt>
                                        </p:tgtEl>
                                        <p:attrNameLst>
                                          <p:attrName>ppt_w</p:attrName>
                                        </p:attrNameLst>
                                      </p:cBhvr>
                                      <p:tavLst>
                                        <p:tav tm="0">
                                          <p:val>
                                            <p:strVal val="0"/>
                                          </p:val>
                                        </p:tav>
                                        <p:tav tm="100000">
                                          <p:val>
                                            <p:strVal val="#ppt_w"/>
                                          </p:val>
                                        </p:tav>
                                      </p:tavLst>
                                    </p:anim>
                                    <p:anim calcmode="lin" valueType="num">
                                      <p:cBhvr additive="base">
                                        <p:cTn id="158" dur="500"/>
                                        <p:tgtEl>
                                          <p:spTgt spid="87">
                                            <p:txEl>
                                              <p:pRg st="3" end="3"/>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87">
                                            <p:txEl>
                                              <p:pRg st="4" end="4"/>
                                            </p:txEl>
                                          </p:spTgt>
                                        </p:tgtEl>
                                        <p:attrNameLst>
                                          <p:attrName>style.visibility</p:attrName>
                                        </p:attrNameLst>
                                      </p:cBhvr>
                                      <p:to>
                                        <p:strVal val="visible"/>
                                      </p:to>
                                    </p:set>
                                    <p:anim calcmode="lin" valueType="num">
                                      <p:cBhvr additive="base">
                                        <p:cTn id="161" dur="500"/>
                                        <p:tgtEl>
                                          <p:spTgt spid="87">
                                            <p:txEl>
                                              <p:pRg st="4" end="4"/>
                                            </p:txEl>
                                          </p:spTgt>
                                        </p:tgtEl>
                                        <p:attrNameLst>
                                          <p:attrName>ppt_w</p:attrName>
                                        </p:attrNameLst>
                                      </p:cBhvr>
                                      <p:tavLst>
                                        <p:tav tm="0">
                                          <p:val>
                                            <p:strVal val="0"/>
                                          </p:val>
                                        </p:tav>
                                        <p:tav tm="100000">
                                          <p:val>
                                            <p:strVal val="#ppt_w"/>
                                          </p:val>
                                        </p:tav>
                                      </p:tavLst>
                                    </p:anim>
                                    <p:anim calcmode="lin" valueType="num">
                                      <p:cBhvr additive="base">
                                        <p:cTn id="162" dur="500"/>
                                        <p:tgtEl>
                                          <p:spTgt spid="87">
                                            <p:txEl>
                                              <p:pRg st="4" end="4"/>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87">
                                            <p:txEl>
                                              <p:pRg st="5" end="5"/>
                                            </p:txEl>
                                          </p:spTgt>
                                        </p:tgtEl>
                                        <p:attrNameLst>
                                          <p:attrName>style.visibility</p:attrName>
                                        </p:attrNameLst>
                                      </p:cBhvr>
                                      <p:to>
                                        <p:strVal val="visible"/>
                                      </p:to>
                                    </p:set>
                                    <p:anim calcmode="lin" valueType="num">
                                      <p:cBhvr additive="base">
                                        <p:cTn id="165" dur="500"/>
                                        <p:tgtEl>
                                          <p:spTgt spid="87">
                                            <p:txEl>
                                              <p:pRg st="5" end="5"/>
                                            </p:txEl>
                                          </p:spTgt>
                                        </p:tgtEl>
                                        <p:attrNameLst>
                                          <p:attrName>ppt_w</p:attrName>
                                        </p:attrNameLst>
                                      </p:cBhvr>
                                      <p:tavLst>
                                        <p:tav tm="0">
                                          <p:val>
                                            <p:strVal val="0"/>
                                          </p:val>
                                        </p:tav>
                                        <p:tav tm="100000">
                                          <p:val>
                                            <p:strVal val="#ppt_w"/>
                                          </p:val>
                                        </p:tav>
                                      </p:tavLst>
                                    </p:anim>
                                    <p:anim calcmode="lin" valueType="num">
                                      <p:cBhvr additive="base">
                                        <p:cTn id="166" dur="500"/>
                                        <p:tgtEl>
                                          <p:spTgt spid="87">
                                            <p:txEl>
                                              <p:pRg st="5" end="5"/>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87">
                                            <p:txEl>
                                              <p:pRg st="6" end="6"/>
                                            </p:txEl>
                                          </p:spTgt>
                                        </p:tgtEl>
                                        <p:attrNameLst>
                                          <p:attrName>style.visibility</p:attrName>
                                        </p:attrNameLst>
                                      </p:cBhvr>
                                      <p:to>
                                        <p:strVal val="visible"/>
                                      </p:to>
                                    </p:set>
                                    <p:anim calcmode="lin" valueType="num">
                                      <p:cBhvr additive="base">
                                        <p:cTn id="169" dur="500"/>
                                        <p:tgtEl>
                                          <p:spTgt spid="87">
                                            <p:txEl>
                                              <p:pRg st="6" end="6"/>
                                            </p:txEl>
                                          </p:spTgt>
                                        </p:tgtEl>
                                        <p:attrNameLst>
                                          <p:attrName>ppt_w</p:attrName>
                                        </p:attrNameLst>
                                      </p:cBhvr>
                                      <p:tavLst>
                                        <p:tav tm="0">
                                          <p:val>
                                            <p:strVal val="0"/>
                                          </p:val>
                                        </p:tav>
                                        <p:tav tm="100000">
                                          <p:val>
                                            <p:strVal val="#ppt_w"/>
                                          </p:val>
                                        </p:tav>
                                      </p:tavLst>
                                    </p:anim>
                                    <p:anim calcmode="lin" valueType="num">
                                      <p:cBhvr additive="base">
                                        <p:cTn id="170" dur="500"/>
                                        <p:tgtEl>
                                          <p:spTgt spid="87">
                                            <p:txEl>
                                              <p:pRg st="6" end="6"/>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87">
                                            <p:txEl>
                                              <p:pRg st="7" end="7"/>
                                            </p:txEl>
                                          </p:spTgt>
                                        </p:tgtEl>
                                        <p:attrNameLst>
                                          <p:attrName>style.visibility</p:attrName>
                                        </p:attrNameLst>
                                      </p:cBhvr>
                                      <p:to>
                                        <p:strVal val="visible"/>
                                      </p:to>
                                    </p:set>
                                    <p:anim calcmode="lin" valueType="num">
                                      <p:cBhvr additive="base">
                                        <p:cTn id="173" dur="500"/>
                                        <p:tgtEl>
                                          <p:spTgt spid="87">
                                            <p:txEl>
                                              <p:pRg st="7" end="7"/>
                                            </p:txEl>
                                          </p:spTgt>
                                        </p:tgtEl>
                                        <p:attrNameLst>
                                          <p:attrName>ppt_w</p:attrName>
                                        </p:attrNameLst>
                                      </p:cBhvr>
                                      <p:tavLst>
                                        <p:tav tm="0">
                                          <p:val>
                                            <p:strVal val="0"/>
                                          </p:val>
                                        </p:tav>
                                        <p:tav tm="100000">
                                          <p:val>
                                            <p:strVal val="#ppt_w"/>
                                          </p:val>
                                        </p:tav>
                                      </p:tavLst>
                                    </p:anim>
                                    <p:anim calcmode="lin" valueType="num">
                                      <p:cBhvr additive="base">
                                        <p:cTn id="174" dur="500"/>
                                        <p:tgtEl>
                                          <p:spTgt spid="87">
                                            <p:txEl>
                                              <p:pRg st="7" end="7"/>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87">
                                            <p:txEl>
                                              <p:pRg st="8" end="8"/>
                                            </p:txEl>
                                          </p:spTgt>
                                        </p:tgtEl>
                                        <p:attrNameLst>
                                          <p:attrName>style.visibility</p:attrName>
                                        </p:attrNameLst>
                                      </p:cBhvr>
                                      <p:to>
                                        <p:strVal val="visible"/>
                                      </p:to>
                                    </p:set>
                                    <p:anim calcmode="lin" valueType="num">
                                      <p:cBhvr additive="base">
                                        <p:cTn id="177" dur="500"/>
                                        <p:tgtEl>
                                          <p:spTgt spid="87">
                                            <p:txEl>
                                              <p:pRg st="8" end="8"/>
                                            </p:txEl>
                                          </p:spTgt>
                                        </p:tgtEl>
                                        <p:attrNameLst>
                                          <p:attrName>ppt_w</p:attrName>
                                        </p:attrNameLst>
                                      </p:cBhvr>
                                      <p:tavLst>
                                        <p:tav tm="0">
                                          <p:val>
                                            <p:strVal val="0"/>
                                          </p:val>
                                        </p:tav>
                                        <p:tav tm="100000">
                                          <p:val>
                                            <p:strVal val="#ppt_w"/>
                                          </p:val>
                                        </p:tav>
                                      </p:tavLst>
                                    </p:anim>
                                    <p:anim calcmode="lin" valueType="num">
                                      <p:cBhvr additive="base">
                                        <p:cTn id="178" dur="500"/>
                                        <p:tgtEl>
                                          <p:spTgt spid="87">
                                            <p:txEl>
                                              <p:pRg st="8" end="8"/>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88">
                                            <p:txEl>
                                              <p:pRg st="0" end="0"/>
                                            </p:txEl>
                                          </p:spTgt>
                                        </p:tgtEl>
                                        <p:attrNameLst>
                                          <p:attrName>style.visibility</p:attrName>
                                        </p:attrNameLst>
                                      </p:cBhvr>
                                      <p:to>
                                        <p:strVal val="visible"/>
                                      </p:to>
                                    </p:set>
                                    <p:anim calcmode="lin" valueType="num">
                                      <p:cBhvr additive="base">
                                        <p:cTn id="181" dur="500"/>
                                        <p:tgtEl>
                                          <p:spTgt spid="88">
                                            <p:txEl>
                                              <p:pRg st="0" end="0"/>
                                            </p:txEl>
                                          </p:spTgt>
                                        </p:tgtEl>
                                        <p:attrNameLst>
                                          <p:attrName>ppt_w</p:attrName>
                                        </p:attrNameLst>
                                      </p:cBhvr>
                                      <p:tavLst>
                                        <p:tav tm="0">
                                          <p:val>
                                            <p:strVal val="0"/>
                                          </p:val>
                                        </p:tav>
                                        <p:tav tm="100000">
                                          <p:val>
                                            <p:strVal val="#ppt_w"/>
                                          </p:val>
                                        </p:tav>
                                      </p:tavLst>
                                    </p:anim>
                                    <p:anim calcmode="lin" valueType="num">
                                      <p:cBhvr additive="base">
                                        <p:cTn id="182" dur="500"/>
                                        <p:tgtEl>
                                          <p:spTgt spid="88">
                                            <p:txEl>
                                              <p:pRg st="0" end="0"/>
                                            </p:txEl>
                                          </p:spTgt>
                                        </p:tgtEl>
                                        <p:attrNameLst>
                                          <p:attrName>ppt_h</p:attrName>
                                        </p:attrNameLst>
                                      </p:cBhvr>
                                      <p:tavLst>
                                        <p:tav tm="0">
                                          <p:val>
                                            <p:strVal val="0"/>
                                          </p:val>
                                        </p:tav>
                                        <p:tav tm="100000">
                                          <p:val>
                                            <p:strVal val="#ppt_h"/>
                                          </p:val>
                                        </p:tav>
                                      </p:tavLst>
                                    </p:anim>
                                  </p:childTnLst>
                                </p:cTn>
                              </p:par>
                              <p:par>
                                <p:cTn id="183" presetID="23" presetClass="entr" presetSubtype="16" fill="hold" nodeType="withEffect">
                                  <p:stCondLst>
                                    <p:cond delay="200"/>
                                  </p:stCondLst>
                                  <p:childTnLst>
                                    <p:set>
                                      <p:cBhvr>
                                        <p:cTn id="184" dur="1" fill="hold">
                                          <p:stCondLst>
                                            <p:cond delay="0"/>
                                          </p:stCondLst>
                                        </p:cTn>
                                        <p:tgtEl>
                                          <p:spTgt spid="88">
                                            <p:txEl>
                                              <p:pRg st="1" end="1"/>
                                            </p:txEl>
                                          </p:spTgt>
                                        </p:tgtEl>
                                        <p:attrNameLst>
                                          <p:attrName>style.visibility</p:attrName>
                                        </p:attrNameLst>
                                      </p:cBhvr>
                                      <p:to>
                                        <p:strVal val="visible"/>
                                      </p:to>
                                    </p:set>
                                    <p:anim calcmode="lin" valueType="num">
                                      <p:cBhvr additive="base">
                                        <p:cTn id="185" dur="500"/>
                                        <p:tgtEl>
                                          <p:spTgt spid="88">
                                            <p:txEl>
                                              <p:pRg st="1" end="1"/>
                                            </p:txEl>
                                          </p:spTgt>
                                        </p:tgtEl>
                                        <p:attrNameLst>
                                          <p:attrName>ppt_w</p:attrName>
                                        </p:attrNameLst>
                                      </p:cBhvr>
                                      <p:tavLst>
                                        <p:tav tm="0">
                                          <p:val>
                                            <p:strVal val="0"/>
                                          </p:val>
                                        </p:tav>
                                        <p:tav tm="100000">
                                          <p:val>
                                            <p:strVal val="#ppt_w"/>
                                          </p:val>
                                        </p:tav>
                                      </p:tavLst>
                                    </p:anim>
                                    <p:anim calcmode="lin" valueType="num">
                                      <p:cBhvr additive="base">
                                        <p:cTn id="186" dur="500"/>
                                        <p:tgtEl>
                                          <p:spTgt spid="88">
                                            <p:txEl>
                                              <p:pRg st="1" end="1"/>
                                            </p:txEl>
                                          </p:spTgt>
                                        </p:tgtEl>
                                        <p:attrNameLst>
                                          <p:attrName>ppt_h</p:attrName>
                                        </p:attrNameLst>
                                      </p:cBhvr>
                                      <p:tavLst>
                                        <p:tav tm="0">
                                          <p:val>
                                            <p:strVal val="0"/>
                                          </p:val>
                                        </p:tav>
                                        <p:tav tm="100000">
                                          <p:val>
                                            <p:strVal val="#ppt_h"/>
                                          </p:val>
                                        </p:tav>
                                      </p:tavLst>
                                    </p:anim>
                                  </p:childTnLst>
                                </p:cTn>
                              </p:par>
                              <p:par>
                                <p:cTn id="187" presetID="23" presetClass="entr" presetSubtype="16" fill="hold" nodeType="withEffect">
                                  <p:stCondLst>
                                    <p:cond delay="200"/>
                                  </p:stCondLst>
                                  <p:childTnLst>
                                    <p:set>
                                      <p:cBhvr>
                                        <p:cTn id="188" dur="1" fill="hold">
                                          <p:stCondLst>
                                            <p:cond delay="0"/>
                                          </p:stCondLst>
                                        </p:cTn>
                                        <p:tgtEl>
                                          <p:spTgt spid="88">
                                            <p:txEl>
                                              <p:pRg st="2" end="2"/>
                                            </p:txEl>
                                          </p:spTgt>
                                        </p:tgtEl>
                                        <p:attrNameLst>
                                          <p:attrName>style.visibility</p:attrName>
                                        </p:attrNameLst>
                                      </p:cBhvr>
                                      <p:to>
                                        <p:strVal val="visible"/>
                                      </p:to>
                                    </p:set>
                                    <p:anim calcmode="lin" valueType="num">
                                      <p:cBhvr additive="base">
                                        <p:cTn id="189" dur="500"/>
                                        <p:tgtEl>
                                          <p:spTgt spid="88">
                                            <p:txEl>
                                              <p:pRg st="2" end="2"/>
                                            </p:txEl>
                                          </p:spTgt>
                                        </p:tgtEl>
                                        <p:attrNameLst>
                                          <p:attrName>ppt_w</p:attrName>
                                        </p:attrNameLst>
                                      </p:cBhvr>
                                      <p:tavLst>
                                        <p:tav tm="0">
                                          <p:val>
                                            <p:strVal val="0"/>
                                          </p:val>
                                        </p:tav>
                                        <p:tav tm="100000">
                                          <p:val>
                                            <p:strVal val="#ppt_w"/>
                                          </p:val>
                                        </p:tav>
                                      </p:tavLst>
                                    </p:anim>
                                    <p:anim calcmode="lin" valueType="num">
                                      <p:cBhvr additive="base">
                                        <p:cTn id="190" dur="500"/>
                                        <p:tgtEl>
                                          <p:spTgt spid="88">
                                            <p:txEl>
                                              <p:pRg st="2" end="2"/>
                                            </p:txEl>
                                          </p:spTgt>
                                        </p:tgtEl>
                                        <p:attrNameLst>
                                          <p:attrName>ppt_h</p:attrName>
                                        </p:attrNameLst>
                                      </p:cBhvr>
                                      <p:tavLst>
                                        <p:tav tm="0">
                                          <p:val>
                                            <p:strVal val="0"/>
                                          </p:val>
                                        </p:tav>
                                        <p:tav tm="100000">
                                          <p:val>
                                            <p:strVal val="#ppt_h"/>
                                          </p:val>
                                        </p:tav>
                                      </p:tavLst>
                                    </p:anim>
                                  </p:childTnLst>
                                </p:cTn>
                              </p:par>
                              <p:par>
                                <p:cTn id="191" presetID="23" presetClass="entr" presetSubtype="16" fill="hold" nodeType="withEffect">
                                  <p:stCondLst>
                                    <p:cond delay="200"/>
                                  </p:stCondLst>
                                  <p:childTnLst>
                                    <p:set>
                                      <p:cBhvr>
                                        <p:cTn id="192" dur="1" fill="hold">
                                          <p:stCondLst>
                                            <p:cond delay="0"/>
                                          </p:stCondLst>
                                        </p:cTn>
                                        <p:tgtEl>
                                          <p:spTgt spid="88">
                                            <p:txEl>
                                              <p:pRg st="3" end="3"/>
                                            </p:txEl>
                                          </p:spTgt>
                                        </p:tgtEl>
                                        <p:attrNameLst>
                                          <p:attrName>style.visibility</p:attrName>
                                        </p:attrNameLst>
                                      </p:cBhvr>
                                      <p:to>
                                        <p:strVal val="visible"/>
                                      </p:to>
                                    </p:set>
                                    <p:anim calcmode="lin" valueType="num">
                                      <p:cBhvr additive="base">
                                        <p:cTn id="193" dur="500"/>
                                        <p:tgtEl>
                                          <p:spTgt spid="88">
                                            <p:txEl>
                                              <p:pRg st="3" end="3"/>
                                            </p:txEl>
                                          </p:spTgt>
                                        </p:tgtEl>
                                        <p:attrNameLst>
                                          <p:attrName>ppt_w</p:attrName>
                                        </p:attrNameLst>
                                      </p:cBhvr>
                                      <p:tavLst>
                                        <p:tav tm="0">
                                          <p:val>
                                            <p:strVal val="0"/>
                                          </p:val>
                                        </p:tav>
                                        <p:tav tm="100000">
                                          <p:val>
                                            <p:strVal val="#ppt_w"/>
                                          </p:val>
                                        </p:tav>
                                      </p:tavLst>
                                    </p:anim>
                                    <p:anim calcmode="lin" valueType="num">
                                      <p:cBhvr additive="base">
                                        <p:cTn id="194" dur="500"/>
                                        <p:tgtEl>
                                          <p:spTgt spid="88">
                                            <p:txEl>
                                              <p:pRg st="3" end="3"/>
                                            </p:txEl>
                                          </p:spTgt>
                                        </p:tgtEl>
                                        <p:attrNameLst>
                                          <p:attrName>ppt_h</p:attrName>
                                        </p:attrNameLst>
                                      </p:cBhvr>
                                      <p:tavLst>
                                        <p:tav tm="0">
                                          <p:val>
                                            <p:strVal val="0"/>
                                          </p:val>
                                        </p:tav>
                                        <p:tav tm="100000">
                                          <p:val>
                                            <p:strVal val="#ppt_h"/>
                                          </p:val>
                                        </p:tav>
                                      </p:tavLst>
                                    </p:anim>
                                  </p:childTnLst>
                                </p:cTn>
                              </p:par>
                              <p:par>
                                <p:cTn id="195" presetID="23" presetClass="entr" presetSubtype="16" fill="hold" nodeType="withEffect">
                                  <p:stCondLst>
                                    <p:cond delay="200"/>
                                  </p:stCondLst>
                                  <p:childTnLst>
                                    <p:set>
                                      <p:cBhvr>
                                        <p:cTn id="196" dur="1" fill="hold">
                                          <p:stCondLst>
                                            <p:cond delay="0"/>
                                          </p:stCondLst>
                                        </p:cTn>
                                        <p:tgtEl>
                                          <p:spTgt spid="88">
                                            <p:txEl>
                                              <p:pRg st="4" end="4"/>
                                            </p:txEl>
                                          </p:spTgt>
                                        </p:tgtEl>
                                        <p:attrNameLst>
                                          <p:attrName>style.visibility</p:attrName>
                                        </p:attrNameLst>
                                      </p:cBhvr>
                                      <p:to>
                                        <p:strVal val="visible"/>
                                      </p:to>
                                    </p:set>
                                    <p:anim calcmode="lin" valueType="num">
                                      <p:cBhvr additive="base">
                                        <p:cTn id="197" dur="500"/>
                                        <p:tgtEl>
                                          <p:spTgt spid="88">
                                            <p:txEl>
                                              <p:pRg st="4" end="4"/>
                                            </p:txEl>
                                          </p:spTgt>
                                        </p:tgtEl>
                                        <p:attrNameLst>
                                          <p:attrName>ppt_w</p:attrName>
                                        </p:attrNameLst>
                                      </p:cBhvr>
                                      <p:tavLst>
                                        <p:tav tm="0">
                                          <p:val>
                                            <p:strVal val="0"/>
                                          </p:val>
                                        </p:tav>
                                        <p:tav tm="100000">
                                          <p:val>
                                            <p:strVal val="#ppt_w"/>
                                          </p:val>
                                        </p:tav>
                                      </p:tavLst>
                                    </p:anim>
                                    <p:anim calcmode="lin" valueType="num">
                                      <p:cBhvr additive="base">
                                        <p:cTn id="198" dur="500"/>
                                        <p:tgtEl>
                                          <p:spTgt spid="88">
                                            <p:txEl>
                                              <p:pRg st="4" end="4"/>
                                            </p:txEl>
                                          </p:spTgt>
                                        </p:tgtEl>
                                        <p:attrNameLst>
                                          <p:attrName>ppt_h</p:attrName>
                                        </p:attrNameLst>
                                      </p:cBhvr>
                                      <p:tavLst>
                                        <p:tav tm="0">
                                          <p:val>
                                            <p:strVal val="0"/>
                                          </p:val>
                                        </p:tav>
                                        <p:tav tm="100000">
                                          <p:val>
                                            <p:strVal val="#ppt_h"/>
                                          </p:val>
                                        </p:tav>
                                      </p:tavLst>
                                    </p:anim>
                                  </p:childTnLst>
                                </p:cTn>
                              </p:par>
                              <p:par>
                                <p:cTn id="199" presetID="23" presetClass="entr" presetSubtype="16" fill="hold" nodeType="withEffect">
                                  <p:stCondLst>
                                    <p:cond delay="200"/>
                                  </p:stCondLst>
                                  <p:childTnLst>
                                    <p:set>
                                      <p:cBhvr>
                                        <p:cTn id="200" dur="1" fill="hold">
                                          <p:stCondLst>
                                            <p:cond delay="0"/>
                                          </p:stCondLst>
                                        </p:cTn>
                                        <p:tgtEl>
                                          <p:spTgt spid="88">
                                            <p:txEl>
                                              <p:pRg st="5" end="5"/>
                                            </p:txEl>
                                          </p:spTgt>
                                        </p:tgtEl>
                                        <p:attrNameLst>
                                          <p:attrName>style.visibility</p:attrName>
                                        </p:attrNameLst>
                                      </p:cBhvr>
                                      <p:to>
                                        <p:strVal val="visible"/>
                                      </p:to>
                                    </p:set>
                                    <p:anim calcmode="lin" valueType="num">
                                      <p:cBhvr additive="base">
                                        <p:cTn id="201" dur="500"/>
                                        <p:tgtEl>
                                          <p:spTgt spid="88">
                                            <p:txEl>
                                              <p:pRg st="5" end="5"/>
                                            </p:txEl>
                                          </p:spTgt>
                                        </p:tgtEl>
                                        <p:attrNameLst>
                                          <p:attrName>ppt_w</p:attrName>
                                        </p:attrNameLst>
                                      </p:cBhvr>
                                      <p:tavLst>
                                        <p:tav tm="0">
                                          <p:val>
                                            <p:strVal val="0"/>
                                          </p:val>
                                        </p:tav>
                                        <p:tav tm="100000">
                                          <p:val>
                                            <p:strVal val="#ppt_w"/>
                                          </p:val>
                                        </p:tav>
                                      </p:tavLst>
                                    </p:anim>
                                    <p:anim calcmode="lin" valueType="num">
                                      <p:cBhvr additive="base">
                                        <p:cTn id="202" dur="500"/>
                                        <p:tgtEl>
                                          <p:spTgt spid="88">
                                            <p:txEl>
                                              <p:pRg st="5" end="5"/>
                                            </p:txEl>
                                          </p:spTgt>
                                        </p:tgtEl>
                                        <p:attrNameLst>
                                          <p:attrName>ppt_h</p:attrName>
                                        </p:attrNameLst>
                                      </p:cBhvr>
                                      <p:tavLst>
                                        <p:tav tm="0">
                                          <p:val>
                                            <p:strVal val="0"/>
                                          </p:val>
                                        </p:tav>
                                        <p:tav tm="100000">
                                          <p:val>
                                            <p:strVal val="#ppt_h"/>
                                          </p:val>
                                        </p:tav>
                                      </p:tavLst>
                                    </p:anim>
                                  </p:childTnLst>
                                </p:cTn>
                              </p:par>
                              <p:par>
                                <p:cTn id="203" presetID="23" presetClass="entr" presetSubtype="16" fill="hold" nodeType="withEffect">
                                  <p:stCondLst>
                                    <p:cond delay="200"/>
                                  </p:stCondLst>
                                  <p:childTnLst>
                                    <p:set>
                                      <p:cBhvr>
                                        <p:cTn id="204" dur="1" fill="hold">
                                          <p:stCondLst>
                                            <p:cond delay="0"/>
                                          </p:stCondLst>
                                        </p:cTn>
                                        <p:tgtEl>
                                          <p:spTgt spid="88">
                                            <p:txEl>
                                              <p:pRg st="6" end="6"/>
                                            </p:txEl>
                                          </p:spTgt>
                                        </p:tgtEl>
                                        <p:attrNameLst>
                                          <p:attrName>style.visibility</p:attrName>
                                        </p:attrNameLst>
                                      </p:cBhvr>
                                      <p:to>
                                        <p:strVal val="visible"/>
                                      </p:to>
                                    </p:set>
                                    <p:anim calcmode="lin" valueType="num">
                                      <p:cBhvr additive="base">
                                        <p:cTn id="205" dur="500"/>
                                        <p:tgtEl>
                                          <p:spTgt spid="88">
                                            <p:txEl>
                                              <p:pRg st="6" end="6"/>
                                            </p:txEl>
                                          </p:spTgt>
                                        </p:tgtEl>
                                        <p:attrNameLst>
                                          <p:attrName>ppt_w</p:attrName>
                                        </p:attrNameLst>
                                      </p:cBhvr>
                                      <p:tavLst>
                                        <p:tav tm="0">
                                          <p:val>
                                            <p:strVal val="0"/>
                                          </p:val>
                                        </p:tav>
                                        <p:tav tm="100000">
                                          <p:val>
                                            <p:strVal val="#ppt_w"/>
                                          </p:val>
                                        </p:tav>
                                      </p:tavLst>
                                    </p:anim>
                                    <p:anim calcmode="lin" valueType="num">
                                      <p:cBhvr additive="base">
                                        <p:cTn id="206" dur="500"/>
                                        <p:tgtEl>
                                          <p:spTgt spid="88">
                                            <p:txEl>
                                              <p:pRg st="6" end="6"/>
                                            </p:txEl>
                                          </p:spTgt>
                                        </p:tgtEl>
                                        <p:attrNameLst>
                                          <p:attrName>ppt_h</p:attrName>
                                        </p:attrNameLst>
                                      </p:cBhvr>
                                      <p:tavLst>
                                        <p:tav tm="0">
                                          <p:val>
                                            <p:strVal val="0"/>
                                          </p:val>
                                        </p:tav>
                                        <p:tav tm="100000">
                                          <p:val>
                                            <p:strVal val="#ppt_h"/>
                                          </p:val>
                                        </p:tav>
                                      </p:tavLst>
                                    </p:anim>
                                  </p:childTnLst>
                                </p:cTn>
                              </p:par>
                              <p:par>
                                <p:cTn id="207" presetID="23" presetClass="entr" presetSubtype="16" fill="hold" nodeType="withEffect">
                                  <p:stCondLst>
                                    <p:cond delay="200"/>
                                  </p:stCondLst>
                                  <p:childTnLst>
                                    <p:set>
                                      <p:cBhvr>
                                        <p:cTn id="208" dur="1" fill="hold">
                                          <p:stCondLst>
                                            <p:cond delay="0"/>
                                          </p:stCondLst>
                                        </p:cTn>
                                        <p:tgtEl>
                                          <p:spTgt spid="88">
                                            <p:txEl>
                                              <p:pRg st="7" end="7"/>
                                            </p:txEl>
                                          </p:spTgt>
                                        </p:tgtEl>
                                        <p:attrNameLst>
                                          <p:attrName>style.visibility</p:attrName>
                                        </p:attrNameLst>
                                      </p:cBhvr>
                                      <p:to>
                                        <p:strVal val="visible"/>
                                      </p:to>
                                    </p:set>
                                    <p:anim calcmode="lin" valueType="num">
                                      <p:cBhvr additive="base">
                                        <p:cTn id="209" dur="500"/>
                                        <p:tgtEl>
                                          <p:spTgt spid="88">
                                            <p:txEl>
                                              <p:pRg st="7" end="7"/>
                                            </p:txEl>
                                          </p:spTgt>
                                        </p:tgtEl>
                                        <p:attrNameLst>
                                          <p:attrName>ppt_w</p:attrName>
                                        </p:attrNameLst>
                                      </p:cBhvr>
                                      <p:tavLst>
                                        <p:tav tm="0">
                                          <p:val>
                                            <p:strVal val="0"/>
                                          </p:val>
                                        </p:tav>
                                        <p:tav tm="100000">
                                          <p:val>
                                            <p:strVal val="#ppt_w"/>
                                          </p:val>
                                        </p:tav>
                                      </p:tavLst>
                                    </p:anim>
                                    <p:anim calcmode="lin" valueType="num">
                                      <p:cBhvr additive="base">
                                        <p:cTn id="210" dur="500"/>
                                        <p:tgtEl>
                                          <p:spTgt spid="88">
                                            <p:txEl>
                                              <p:pRg st="7" end="7"/>
                                            </p:txEl>
                                          </p:spTgt>
                                        </p:tgtEl>
                                        <p:attrNameLst>
                                          <p:attrName>ppt_h</p:attrName>
                                        </p:attrNameLst>
                                      </p:cBhvr>
                                      <p:tavLst>
                                        <p:tav tm="0">
                                          <p:val>
                                            <p:strVal val="0"/>
                                          </p:val>
                                        </p:tav>
                                        <p:tav tm="100000">
                                          <p:val>
                                            <p:strVal val="#ppt_h"/>
                                          </p:val>
                                        </p:tav>
                                      </p:tavLst>
                                    </p:anim>
                                  </p:childTnLst>
                                </p:cTn>
                              </p:par>
                              <p:par>
                                <p:cTn id="211" presetID="23" presetClass="entr" presetSubtype="16" fill="hold" nodeType="withEffect">
                                  <p:stCondLst>
                                    <p:cond delay="200"/>
                                  </p:stCondLst>
                                  <p:childTnLst>
                                    <p:set>
                                      <p:cBhvr>
                                        <p:cTn id="212" dur="1" fill="hold">
                                          <p:stCondLst>
                                            <p:cond delay="0"/>
                                          </p:stCondLst>
                                        </p:cTn>
                                        <p:tgtEl>
                                          <p:spTgt spid="88">
                                            <p:txEl>
                                              <p:pRg st="8" end="8"/>
                                            </p:txEl>
                                          </p:spTgt>
                                        </p:tgtEl>
                                        <p:attrNameLst>
                                          <p:attrName>style.visibility</p:attrName>
                                        </p:attrNameLst>
                                      </p:cBhvr>
                                      <p:to>
                                        <p:strVal val="visible"/>
                                      </p:to>
                                    </p:set>
                                    <p:anim calcmode="lin" valueType="num">
                                      <p:cBhvr additive="base">
                                        <p:cTn id="213" dur="500"/>
                                        <p:tgtEl>
                                          <p:spTgt spid="88">
                                            <p:txEl>
                                              <p:pRg st="8" end="8"/>
                                            </p:txEl>
                                          </p:spTgt>
                                        </p:tgtEl>
                                        <p:attrNameLst>
                                          <p:attrName>ppt_w</p:attrName>
                                        </p:attrNameLst>
                                      </p:cBhvr>
                                      <p:tavLst>
                                        <p:tav tm="0">
                                          <p:val>
                                            <p:strVal val="0"/>
                                          </p:val>
                                        </p:tav>
                                        <p:tav tm="100000">
                                          <p:val>
                                            <p:strVal val="#ppt_w"/>
                                          </p:val>
                                        </p:tav>
                                      </p:tavLst>
                                    </p:anim>
                                    <p:anim calcmode="lin" valueType="num">
                                      <p:cBhvr additive="base">
                                        <p:cTn id="214" dur="500"/>
                                        <p:tgtEl>
                                          <p:spTgt spid="88">
                                            <p:txEl>
                                              <p:pRg st="8" end="8"/>
                                            </p:txEl>
                                          </p:spTgt>
                                        </p:tgtEl>
                                        <p:attrNameLst>
                                          <p:attrName>ppt_h</p:attrName>
                                        </p:attrNameLst>
                                      </p:cBhvr>
                                      <p:tavLst>
                                        <p:tav tm="0">
                                          <p:val>
                                            <p:strVal val="0"/>
                                          </p:val>
                                        </p:tav>
                                        <p:tav tm="100000">
                                          <p:val>
                                            <p:strVal val="#ppt_h"/>
                                          </p:val>
                                        </p:tav>
                                      </p:tavLst>
                                    </p:anim>
                                  </p:childTnLst>
                                </p:cTn>
                              </p:par>
                              <p:par>
                                <p:cTn id="215" presetID="23" presetClass="entr" presetSubtype="16" fill="hold" nodeType="withEffect">
                                  <p:stCondLst>
                                    <p:cond delay="200"/>
                                  </p:stCondLst>
                                  <p:childTnLst>
                                    <p:set>
                                      <p:cBhvr>
                                        <p:cTn id="216" dur="1" fill="hold">
                                          <p:stCondLst>
                                            <p:cond delay="0"/>
                                          </p:stCondLst>
                                        </p:cTn>
                                        <p:tgtEl>
                                          <p:spTgt spid="89">
                                            <p:txEl>
                                              <p:pRg st="0" end="0"/>
                                            </p:txEl>
                                          </p:spTgt>
                                        </p:tgtEl>
                                        <p:attrNameLst>
                                          <p:attrName>style.visibility</p:attrName>
                                        </p:attrNameLst>
                                      </p:cBhvr>
                                      <p:to>
                                        <p:strVal val="visible"/>
                                      </p:to>
                                    </p:set>
                                    <p:anim calcmode="lin" valueType="num">
                                      <p:cBhvr additive="base">
                                        <p:cTn id="217" dur="500"/>
                                        <p:tgtEl>
                                          <p:spTgt spid="89">
                                            <p:txEl>
                                              <p:pRg st="0" end="0"/>
                                            </p:txEl>
                                          </p:spTgt>
                                        </p:tgtEl>
                                        <p:attrNameLst>
                                          <p:attrName>ppt_w</p:attrName>
                                        </p:attrNameLst>
                                      </p:cBhvr>
                                      <p:tavLst>
                                        <p:tav tm="0">
                                          <p:val>
                                            <p:strVal val="0"/>
                                          </p:val>
                                        </p:tav>
                                        <p:tav tm="100000">
                                          <p:val>
                                            <p:strVal val="#ppt_w"/>
                                          </p:val>
                                        </p:tav>
                                      </p:tavLst>
                                    </p:anim>
                                    <p:anim calcmode="lin" valueType="num">
                                      <p:cBhvr additive="base">
                                        <p:cTn id="218" dur="500"/>
                                        <p:tgtEl>
                                          <p:spTgt spid="89">
                                            <p:txEl>
                                              <p:pRg st="0" end="0"/>
                                            </p:txEl>
                                          </p:spTgt>
                                        </p:tgtEl>
                                        <p:attrNameLst>
                                          <p:attrName>ppt_h</p:attrName>
                                        </p:attrNameLst>
                                      </p:cBhvr>
                                      <p:tavLst>
                                        <p:tav tm="0">
                                          <p:val>
                                            <p:strVal val="0"/>
                                          </p:val>
                                        </p:tav>
                                        <p:tav tm="100000">
                                          <p:val>
                                            <p:strVal val="#ppt_h"/>
                                          </p:val>
                                        </p:tav>
                                      </p:tavLst>
                                    </p:anim>
                                  </p:childTnLst>
                                </p:cTn>
                              </p:par>
                              <p:par>
                                <p:cTn id="219" presetID="23" presetClass="entr" presetSubtype="16" fill="hold" nodeType="withEffect">
                                  <p:stCondLst>
                                    <p:cond delay="200"/>
                                  </p:stCondLst>
                                  <p:childTnLst>
                                    <p:set>
                                      <p:cBhvr>
                                        <p:cTn id="220" dur="1" fill="hold">
                                          <p:stCondLst>
                                            <p:cond delay="0"/>
                                          </p:stCondLst>
                                        </p:cTn>
                                        <p:tgtEl>
                                          <p:spTgt spid="89">
                                            <p:txEl>
                                              <p:pRg st="1" end="1"/>
                                            </p:txEl>
                                          </p:spTgt>
                                        </p:tgtEl>
                                        <p:attrNameLst>
                                          <p:attrName>style.visibility</p:attrName>
                                        </p:attrNameLst>
                                      </p:cBhvr>
                                      <p:to>
                                        <p:strVal val="visible"/>
                                      </p:to>
                                    </p:set>
                                    <p:anim calcmode="lin" valueType="num">
                                      <p:cBhvr additive="base">
                                        <p:cTn id="221" dur="500"/>
                                        <p:tgtEl>
                                          <p:spTgt spid="89">
                                            <p:txEl>
                                              <p:pRg st="1" end="1"/>
                                            </p:txEl>
                                          </p:spTgt>
                                        </p:tgtEl>
                                        <p:attrNameLst>
                                          <p:attrName>ppt_w</p:attrName>
                                        </p:attrNameLst>
                                      </p:cBhvr>
                                      <p:tavLst>
                                        <p:tav tm="0">
                                          <p:val>
                                            <p:strVal val="0"/>
                                          </p:val>
                                        </p:tav>
                                        <p:tav tm="100000">
                                          <p:val>
                                            <p:strVal val="#ppt_w"/>
                                          </p:val>
                                        </p:tav>
                                      </p:tavLst>
                                    </p:anim>
                                    <p:anim calcmode="lin" valueType="num">
                                      <p:cBhvr additive="base">
                                        <p:cTn id="222" dur="500"/>
                                        <p:tgtEl>
                                          <p:spTgt spid="89">
                                            <p:txEl>
                                              <p:pRg st="1" end="1"/>
                                            </p:txEl>
                                          </p:spTgt>
                                        </p:tgtEl>
                                        <p:attrNameLst>
                                          <p:attrName>ppt_h</p:attrName>
                                        </p:attrNameLst>
                                      </p:cBhvr>
                                      <p:tavLst>
                                        <p:tav tm="0">
                                          <p:val>
                                            <p:strVal val="0"/>
                                          </p:val>
                                        </p:tav>
                                        <p:tav tm="100000">
                                          <p:val>
                                            <p:strVal val="#ppt_h"/>
                                          </p:val>
                                        </p:tav>
                                      </p:tavLst>
                                    </p:anim>
                                  </p:childTnLst>
                                </p:cTn>
                              </p:par>
                              <p:par>
                                <p:cTn id="223" presetID="23" presetClass="entr" presetSubtype="16" fill="hold" nodeType="withEffect">
                                  <p:stCondLst>
                                    <p:cond delay="200"/>
                                  </p:stCondLst>
                                  <p:childTnLst>
                                    <p:set>
                                      <p:cBhvr>
                                        <p:cTn id="224" dur="1" fill="hold">
                                          <p:stCondLst>
                                            <p:cond delay="0"/>
                                          </p:stCondLst>
                                        </p:cTn>
                                        <p:tgtEl>
                                          <p:spTgt spid="89">
                                            <p:txEl>
                                              <p:pRg st="2" end="2"/>
                                            </p:txEl>
                                          </p:spTgt>
                                        </p:tgtEl>
                                        <p:attrNameLst>
                                          <p:attrName>style.visibility</p:attrName>
                                        </p:attrNameLst>
                                      </p:cBhvr>
                                      <p:to>
                                        <p:strVal val="visible"/>
                                      </p:to>
                                    </p:set>
                                    <p:anim calcmode="lin" valueType="num">
                                      <p:cBhvr additive="base">
                                        <p:cTn id="225" dur="500"/>
                                        <p:tgtEl>
                                          <p:spTgt spid="89">
                                            <p:txEl>
                                              <p:pRg st="2" end="2"/>
                                            </p:txEl>
                                          </p:spTgt>
                                        </p:tgtEl>
                                        <p:attrNameLst>
                                          <p:attrName>ppt_w</p:attrName>
                                        </p:attrNameLst>
                                      </p:cBhvr>
                                      <p:tavLst>
                                        <p:tav tm="0">
                                          <p:val>
                                            <p:strVal val="0"/>
                                          </p:val>
                                        </p:tav>
                                        <p:tav tm="100000">
                                          <p:val>
                                            <p:strVal val="#ppt_w"/>
                                          </p:val>
                                        </p:tav>
                                      </p:tavLst>
                                    </p:anim>
                                    <p:anim calcmode="lin" valueType="num">
                                      <p:cBhvr additive="base">
                                        <p:cTn id="226" dur="500"/>
                                        <p:tgtEl>
                                          <p:spTgt spid="89">
                                            <p:txEl>
                                              <p:pRg st="2" end="2"/>
                                            </p:txEl>
                                          </p:spTgt>
                                        </p:tgtEl>
                                        <p:attrNameLst>
                                          <p:attrName>ppt_h</p:attrName>
                                        </p:attrNameLst>
                                      </p:cBhvr>
                                      <p:tavLst>
                                        <p:tav tm="0">
                                          <p:val>
                                            <p:strVal val="0"/>
                                          </p:val>
                                        </p:tav>
                                        <p:tav tm="100000">
                                          <p:val>
                                            <p:strVal val="#ppt_h"/>
                                          </p:val>
                                        </p:tav>
                                      </p:tavLst>
                                    </p:anim>
                                  </p:childTnLst>
                                </p:cTn>
                              </p:par>
                              <p:par>
                                <p:cTn id="227" presetID="23" presetClass="entr" presetSubtype="16" fill="hold" nodeType="withEffect">
                                  <p:stCondLst>
                                    <p:cond delay="200"/>
                                  </p:stCondLst>
                                  <p:childTnLst>
                                    <p:set>
                                      <p:cBhvr>
                                        <p:cTn id="228" dur="1" fill="hold">
                                          <p:stCondLst>
                                            <p:cond delay="0"/>
                                          </p:stCondLst>
                                        </p:cTn>
                                        <p:tgtEl>
                                          <p:spTgt spid="89">
                                            <p:txEl>
                                              <p:pRg st="3" end="3"/>
                                            </p:txEl>
                                          </p:spTgt>
                                        </p:tgtEl>
                                        <p:attrNameLst>
                                          <p:attrName>style.visibility</p:attrName>
                                        </p:attrNameLst>
                                      </p:cBhvr>
                                      <p:to>
                                        <p:strVal val="visible"/>
                                      </p:to>
                                    </p:set>
                                    <p:anim calcmode="lin" valueType="num">
                                      <p:cBhvr additive="base">
                                        <p:cTn id="229" dur="500"/>
                                        <p:tgtEl>
                                          <p:spTgt spid="89">
                                            <p:txEl>
                                              <p:pRg st="3" end="3"/>
                                            </p:txEl>
                                          </p:spTgt>
                                        </p:tgtEl>
                                        <p:attrNameLst>
                                          <p:attrName>ppt_w</p:attrName>
                                        </p:attrNameLst>
                                      </p:cBhvr>
                                      <p:tavLst>
                                        <p:tav tm="0">
                                          <p:val>
                                            <p:strVal val="0"/>
                                          </p:val>
                                        </p:tav>
                                        <p:tav tm="100000">
                                          <p:val>
                                            <p:strVal val="#ppt_w"/>
                                          </p:val>
                                        </p:tav>
                                      </p:tavLst>
                                    </p:anim>
                                    <p:anim calcmode="lin" valueType="num">
                                      <p:cBhvr additive="base">
                                        <p:cTn id="230" dur="500"/>
                                        <p:tgtEl>
                                          <p:spTgt spid="89">
                                            <p:txEl>
                                              <p:pRg st="3" end="3"/>
                                            </p:txEl>
                                          </p:spTgt>
                                        </p:tgtEl>
                                        <p:attrNameLst>
                                          <p:attrName>ppt_h</p:attrName>
                                        </p:attrNameLst>
                                      </p:cBhvr>
                                      <p:tavLst>
                                        <p:tav tm="0">
                                          <p:val>
                                            <p:strVal val="0"/>
                                          </p:val>
                                        </p:tav>
                                        <p:tav tm="100000">
                                          <p:val>
                                            <p:strVal val="#ppt_h"/>
                                          </p:val>
                                        </p:tav>
                                      </p:tavLst>
                                    </p:anim>
                                  </p:childTnLst>
                                </p:cTn>
                              </p:par>
                              <p:par>
                                <p:cTn id="231" presetID="23" presetClass="entr" presetSubtype="16" fill="hold" nodeType="withEffect">
                                  <p:stCondLst>
                                    <p:cond delay="200"/>
                                  </p:stCondLst>
                                  <p:childTnLst>
                                    <p:set>
                                      <p:cBhvr>
                                        <p:cTn id="232" dur="1" fill="hold">
                                          <p:stCondLst>
                                            <p:cond delay="0"/>
                                          </p:stCondLst>
                                        </p:cTn>
                                        <p:tgtEl>
                                          <p:spTgt spid="89">
                                            <p:txEl>
                                              <p:pRg st="4" end="4"/>
                                            </p:txEl>
                                          </p:spTgt>
                                        </p:tgtEl>
                                        <p:attrNameLst>
                                          <p:attrName>style.visibility</p:attrName>
                                        </p:attrNameLst>
                                      </p:cBhvr>
                                      <p:to>
                                        <p:strVal val="visible"/>
                                      </p:to>
                                    </p:set>
                                    <p:anim calcmode="lin" valueType="num">
                                      <p:cBhvr additive="base">
                                        <p:cTn id="233" dur="500"/>
                                        <p:tgtEl>
                                          <p:spTgt spid="89">
                                            <p:txEl>
                                              <p:pRg st="4" end="4"/>
                                            </p:txEl>
                                          </p:spTgt>
                                        </p:tgtEl>
                                        <p:attrNameLst>
                                          <p:attrName>ppt_w</p:attrName>
                                        </p:attrNameLst>
                                      </p:cBhvr>
                                      <p:tavLst>
                                        <p:tav tm="0">
                                          <p:val>
                                            <p:strVal val="0"/>
                                          </p:val>
                                        </p:tav>
                                        <p:tav tm="100000">
                                          <p:val>
                                            <p:strVal val="#ppt_w"/>
                                          </p:val>
                                        </p:tav>
                                      </p:tavLst>
                                    </p:anim>
                                    <p:anim calcmode="lin" valueType="num">
                                      <p:cBhvr additive="base">
                                        <p:cTn id="234" dur="500"/>
                                        <p:tgtEl>
                                          <p:spTgt spid="89">
                                            <p:txEl>
                                              <p:pRg st="4" end="4"/>
                                            </p:txEl>
                                          </p:spTgt>
                                        </p:tgtEl>
                                        <p:attrNameLst>
                                          <p:attrName>ppt_h</p:attrName>
                                        </p:attrNameLst>
                                      </p:cBhvr>
                                      <p:tavLst>
                                        <p:tav tm="0">
                                          <p:val>
                                            <p:strVal val="0"/>
                                          </p:val>
                                        </p:tav>
                                        <p:tav tm="100000">
                                          <p:val>
                                            <p:strVal val="#ppt_h"/>
                                          </p:val>
                                        </p:tav>
                                      </p:tavLst>
                                    </p:anim>
                                  </p:childTnLst>
                                </p:cTn>
                              </p:par>
                              <p:par>
                                <p:cTn id="235" presetID="23" presetClass="entr" presetSubtype="16" fill="hold" nodeType="withEffect">
                                  <p:stCondLst>
                                    <p:cond delay="200"/>
                                  </p:stCondLst>
                                  <p:childTnLst>
                                    <p:set>
                                      <p:cBhvr>
                                        <p:cTn id="236" dur="1" fill="hold">
                                          <p:stCondLst>
                                            <p:cond delay="0"/>
                                          </p:stCondLst>
                                        </p:cTn>
                                        <p:tgtEl>
                                          <p:spTgt spid="89">
                                            <p:txEl>
                                              <p:pRg st="5" end="5"/>
                                            </p:txEl>
                                          </p:spTgt>
                                        </p:tgtEl>
                                        <p:attrNameLst>
                                          <p:attrName>style.visibility</p:attrName>
                                        </p:attrNameLst>
                                      </p:cBhvr>
                                      <p:to>
                                        <p:strVal val="visible"/>
                                      </p:to>
                                    </p:set>
                                    <p:anim calcmode="lin" valueType="num">
                                      <p:cBhvr additive="base">
                                        <p:cTn id="237" dur="500"/>
                                        <p:tgtEl>
                                          <p:spTgt spid="89">
                                            <p:txEl>
                                              <p:pRg st="5" end="5"/>
                                            </p:txEl>
                                          </p:spTgt>
                                        </p:tgtEl>
                                        <p:attrNameLst>
                                          <p:attrName>ppt_w</p:attrName>
                                        </p:attrNameLst>
                                      </p:cBhvr>
                                      <p:tavLst>
                                        <p:tav tm="0">
                                          <p:val>
                                            <p:strVal val="0"/>
                                          </p:val>
                                        </p:tav>
                                        <p:tav tm="100000">
                                          <p:val>
                                            <p:strVal val="#ppt_w"/>
                                          </p:val>
                                        </p:tav>
                                      </p:tavLst>
                                    </p:anim>
                                    <p:anim calcmode="lin" valueType="num">
                                      <p:cBhvr additive="base">
                                        <p:cTn id="238" dur="500"/>
                                        <p:tgtEl>
                                          <p:spTgt spid="89">
                                            <p:txEl>
                                              <p:pRg st="5" end="5"/>
                                            </p:txEl>
                                          </p:spTgt>
                                        </p:tgtEl>
                                        <p:attrNameLst>
                                          <p:attrName>ppt_h</p:attrName>
                                        </p:attrNameLst>
                                      </p:cBhvr>
                                      <p:tavLst>
                                        <p:tav tm="0">
                                          <p:val>
                                            <p:strVal val="0"/>
                                          </p:val>
                                        </p:tav>
                                        <p:tav tm="100000">
                                          <p:val>
                                            <p:strVal val="#ppt_h"/>
                                          </p:val>
                                        </p:tav>
                                      </p:tavLst>
                                    </p:anim>
                                  </p:childTnLst>
                                </p:cTn>
                              </p:par>
                              <p:par>
                                <p:cTn id="239" presetID="23" presetClass="entr" presetSubtype="16" fill="hold" nodeType="withEffect">
                                  <p:stCondLst>
                                    <p:cond delay="200"/>
                                  </p:stCondLst>
                                  <p:childTnLst>
                                    <p:set>
                                      <p:cBhvr>
                                        <p:cTn id="240" dur="1" fill="hold">
                                          <p:stCondLst>
                                            <p:cond delay="0"/>
                                          </p:stCondLst>
                                        </p:cTn>
                                        <p:tgtEl>
                                          <p:spTgt spid="89">
                                            <p:txEl>
                                              <p:pRg st="6" end="6"/>
                                            </p:txEl>
                                          </p:spTgt>
                                        </p:tgtEl>
                                        <p:attrNameLst>
                                          <p:attrName>style.visibility</p:attrName>
                                        </p:attrNameLst>
                                      </p:cBhvr>
                                      <p:to>
                                        <p:strVal val="visible"/>
                                      </p:to>
                                    </p:set>
                                    <p:anim calcmode="lin" valueType="num">
                                      <p:cBhvr additive="base">
                                        <p:cTn id="241" dur="500"/>
                                        <p:tgtEl>
                                          <p:spTgt spid="89">
                                            <p:txEl>
                                              <p:pRg st="6" end="6"/>
                                            </p:txEl>
                                          </p:spTgt>
                                        </p:tgtEl>
                                        <p:attrNameLst>
                                          <p:attrName>ppt_w</p:attrName>
                                        </p:attrNameLst>
                                      </p:cBhvr>
                                      <p:tavLst>
                                        <p:tav tm="0">
                                          <p:val>
                                            <p:strVal val="0"/>
                                          </p:val>
                                        </p:tav>
                                        <p:tav tm="100000">
                                          <p:val>
                                            <p:strVal val="#ppt_w"/>
                                          </p:val>
                                        </p:tav>
                                      </p:tavLst>
                                    </p:anim>
                                    <p:anim calcmode="lin" valueType="num">
                                      <p:cBhvr additive="base">
                                        <p:cTn id="242" dur="500"/>
                                        <p:tgtEl>
                                          <p:spTgt spid="89">
                                            <p:txEl>
                                              <p:pRg st="6" end="6"/>
                                            </p:txEl>
                                          </p:spTgt>
                                        </p:tgtEl>
                                        <p:attrNameLst>
                                          <p:attrName>ppt_h</p:attrName>
                                        </p:attrNameLst>
                                      </p:cBhvr>
                                      <p:tavLst>
                                        <p:tav tm="0">
                                          <p:val>
                                            <p:strVal val="0"/>
                                          </p:val>
                                        </p:tav>
                                        <p:tav tm="100000">
                                          <p:val>
                                            <p:strVal val="#ppt_h"/>
                                          </p:val>
                                        </p:tav>
                                      </p:tavLst>
                                    </p:anim>
                                  </p:childTnLst>
                                </p:cTn>
                              </p:par>
                              <p:par>
                                <p:cTn id="243" presetID="23" presetClass="entr" presetSubtype="16" fill="hold" nodeType="withEffect">
                                  <p:stCondLst>
                                    <p:cond delay="200"/>
                                  </p:stCondLst>
                                  <p:childTnLst>
                                    <p:set>
                                      <p:cBhvr>
                                        <p:cTn id="244" dur="1" fill="hold">
                                          <p:stCondLst>
                                            <p:cond delay="0"/>
                                          </p:stCondLst>
                                        </p:cTn>
                                        <p:tgtEl>
                                          <p:spTgt spid="89">
                                            <p:txEl>
                                              <p:pRg st="7" end="7"/>
                                            </p:txEl>
                                          </p:spTgt>
                                        </p:tgtEl>
                                        <p:attrNameLst>
                                          <p:attrName>style.visibility</p:attrName>
                                        </p:attrNameLst>
                                      </p:cBhvr>
                                      <p:to>
                                        <p:strVal val="visible"/>
                                      </p:to>
                                    </p:set>
                                    <p:anim calcmode="lin" valueType="num">
                                      <p:cBhvr additive="base">
                                        <p:cTn id="245" dur="500"/>
                                        <p:tgtEl>
                                          <p:spTgt spid="89">
                                            <p:txEl>
                                              <p:pRg st="7" end="7"/>
                                            </p:txEl>
                                          </p:spTgt>
                                        </p:tgtEl>
                                        <p:attrNameLst>
                                          <p:attrName>ppt_w</p:attrName>
                                        </p:attrNameLst>
                                      </p:cBhvr>
                                      <p:tavLst>
                                        <p:tav tm="0">
                                          <p:val>
                                            <p:strVal val="0"/>
                                          </p:val>
                                        </p:tav>
                                        <p:tav tm="100000">
                                          <p:val>
                                            <p:strVal val="#ppt_w"/>
                                          </p:val>
                                        </p:tav>
                                      </p:tavLst>
                                    </p:anim>
                                    <p:anim calcmode="lin" valueType="num">
                                      <p:cBhvr additive="base">
                                        <p:cTn id="246" dur="500"/>
                                        <p:tgtEl>
                                          <p:spTgt spid="89">
                                            <p:txEl>
                                              <p:pRg st="7" end="7"/>
                                            </p:txEl>
                                          </p:spTgt>
                                        </p:tgtEl>
                                        <p:attrNameLst>
                                          <p:attrName>ppt_h</p:attrName>
                                        </p:attrNameLst>
                                      </p:cBhvr>
                                      <p:tavLst>
                                        <p:tav tm="0">
                                          <p:val>
                                            <p:strVal val="0"/>
                                          </p:val>
                                        </p:tav>
                                        <p:tav tm="100000">
                                          <p:val>
                                            <p:strVal val="#ppt_h"/>
                                          </p:val>
                                        </p:tav>
                                      </p:tavLst>
                                    </p:anim>
                                  </p:childTnLst>
                                </p:cTn>
                              </p:par>
                              <p:par>
                                <p:cTn id="247" presetID="23" presetClass="entr" presetSubtype="16" fill="hold" nodeType="withEffect">
                                  <p:stCondLst>
                                    <p:cond delay="200"/>
                                  </p:stCondLst>
                                  <p:childTnLst>
                                    <p:set>
                                      <p:cBhvr>
                                        <p:cTn id="248" dur="1" fill="hold">
                                          <p:stCondLst>
                                            <p:cond delay="0"/>
                                          </p:stCondLst>
                                        </p:cTn>
                                        <p:tgtEl>
                                          <p:spTgt spid="89">
                                            <p:txEl>
                                              <p:pRg st="8" end="8"/>
                                            </p:txEl>
                                          </p:spTgt>
                                        </p:tgtEl>
                                        <p:attrNameLst>
                                          <p:attrName>style.visibility</p:attrName>
                                        </p:attrNameLst>
                                      </p:cBhvr>
                                      <p:to>
                                        <p:strVal val="visible"/>
                                      </p:to>
                                    </p:set>
                                    <p:anim calcmode="lin" valueType="num">
                                      <p:cBhvr additive="base">
                                        <p:cTn id="249" dur="500"/>
                                        <p:tgtEl>
                                          <p:spTgt spid="89">
                                            <p:txEl>
                                              <p:pRg st="8" end="8"/>
                                            </p:txEl>
                                          </p:spTgt>
                                        </p:tgtEl>
                                        <p:attrNameLst>
                                          <p:attrName>ppt_w</p:attrName>
                                        </p:attrNameLst>
                                      </p:cBhvr>
                                      <p:tavLst>
                                        <p:tav tm="0">
                                          <p:val>
                                            <p:strVal val="0"/>
                                          </p:val>
                                        </p:tav>
                                        <p:tav tm="100000">
                                          <p:val>
                                            <p:strVal val="#ppt_w"/>
                                          </p:val>
                                        </p:tav>
                                      </p:tavLst>
                                    </p:anim>
                                    <p:anim calcmode="lin" valueType="num">
                                      <p:cBhvr additive="base">
                                        <p:cTn id="250" dur="500"/>
                                        <p:tgtEl>
                                          <p:spTgt spid="89">
                                            <p:txEl>
                                              <p:pRg st="8" end="8"/>
                                            </p:txEl>
                                          </p:spTgt>
                                        </p:tgtEl>
                                        <p:attrNameLst>
                                          <p:attrName>ppt_h</p:attrName>
                                        </p:attrNameLst>
                                      </p:cBhvr>
                                      <p:tavLst>
                                        <p:tav tm="0">
                                          <p:val>
                                            <p:strVal val="0"/>
                                          </p:val>
                                        </p:tav>
                                        <p:tav tm="100000">
                                          <p:val>
                                            <p:strVal val="#ppt_h"/>
                                          </p:val>
                                        </p:tav>
                                      </p:tavLst>
                                    </p:anim>
                                  </p:childTnLst>
                                </p:cTn>
                              </p:par>
                              <p:par>
                                <p:cTn id="251" presetID="23" presetClass="entr" presetSubtype="16" fill="hold" nodeType="withEffect">
                                  <p:stCondLst>
                                    <p:cond delay="200"/>
                                  </p:stCondLst>
                                  <p:childTnLst>
                                    <p:set>
                                      <p:cBhvr>
                                        <p:cTn id="252" dur="1" fill="hold">
                                          <p:stCondLst>
                                            <p:cond delay="0"/>
                                          </p:stCondLst>
                                        </p:cTn>
                                        <p:tgtEl>
                                          <p:spTgt spid="90">
                                            <p:txEl>
                                              <p:pRg st="0" end="0"/>
                                            </p:txEl>
                                          </p:spTgt>
                                        </p:tgtEl>
                                        <p:attrNameLst>
                                          <p:attrName>style.visibility</p:attrName>
                                        </p:attrNameLst>
                                      </p:cBhvr>
                                      <p:to>
                                        <p:strVal val="visible"/>
                                      </p:to>
                                    </p:set>
                                    <p:anim calcmode="lin" valueType="num">
                                      <p:cBhvr additive="base">
                                        <p:cTn id="253" dur="500"/>
                                        <p:tgtEl>
                                          <p:spTgt spid="90">
                                            <p:txEl>
                                              <p:pRg st="0" end="0"/>
                                            </p:txEl>
                                          </p:spTgt>
                                        </p:tgtEl>
                                        <p:attrNameLst>
                                          <p:attrName>ppt_w</p:attrName>
                                        </p:attrNameLst>
                                      </p:cBhvr>
                                      <p:tavLst>
                                        <p:tav tm="0">
                                          <p:val>
                                            <p:strVal val="0"/>
                                          </p:val>
                                        </p:tav>
                                        <p:tav tm="100000">
                                          <p:val>
                                            <p:strVal val="#ppt_w"/>
                                          </p:val>
                                        </p:tav>
                                      </p:tavLst>
                                    </p:anim>
                                    <p:anim calcmode="lin" valueType="num">
                                      <p:cBhvr additive="base">
                                        <p:cTn id="254" dur="500"/>
                                        <p:tgtEl>
                                          <p:spTgt spid="90">
                                            <p:txEl>
                                              <p:pRg st="0" end="0"/>
                                            </p:txEl>
                                          </p:spTgt>
                                        </p:tgtEl>
                                        <p:attrNameLst>
                                          <p:attrName>ppt_h</p:attrName>
                                        </p:attrNameLst>
                                      </p:cBhvr>
                                      <p:tavLst>
                                        <p:tav tm="0">
                                          <p:val>
                                            <p:strVal val="0"/>
                                          </p:val>
                                        </p:tav>
                                        <p:tav tm="100000">
                                          <p:val>
                                            <p:strVal val="#ppt_h"/>
                                          </p:val>
                                        </p:tav>
                                      </p:tavLst>
                                    </p:anim>
                                  </p:childTnLst>
                                </p:cTn>
                              </p:par>
                              <p:par>
                                <p:cTn id="255" presetID="23" presetClass="entr" presetSubtype="16" fill="hold" nodeType="withEffect">
                                  <p:stCondLst>
                                    <p:cond delay="200"/>
                                  </p:stCondLst>
                                  <p:childTnLst>
                                    <p:set>
                                      <p:cBhvr>
                                        <p:cTn id="256" dur="1" fill="hold">
                                          <p:stCondLst>
                                            <p:cond delay="0"/>
                                          </p:stCondLst>
                                        </p:cTn>
                                        <p:tgtEl>
                                          <p:spTgt spid="90">
                                            <p:txEl>
                                              <p:pRg st="1" end="1"/>
                                            </p:txEl>
                                          </p:spTgt>
                                        </p:tgtEl>
                                        <p:attrNameLst>
                                          <p:attrName>style.visibility</p:attrName>
                                        </p:attrNameLst>
                                      </p:cBhvr>
                                      <p:to>
                                        <p:strVal val="visible"/>
                                      </p:to>
                                    </p:set>
                                    <p:anim calcmode="lin" valueType="num">
                                      <p:cBhvr additive="base">
                                        <p:cTn id="257" dur="500"/>
                                        <p:tgtEl>
                                          <p:spTgt spid="90">
                                            <p:txEl>
                                              <p:pRg st="1" end="1"/>
                                            </p:txEl>
                                          </p:spTgt>
                                        </p:tgtEl>
                                        <p:attrNameLst>
                                          <p:attrName>ppt_w</p:attrName>
                                        </p:attrNameLst>
                                      </p:cBhvr>
                                      <p:tavLst>
                                        <p:tav tm="0">
                                          <p:val>
                                            <p:strVal val="0"/>
                                          </p:val>
                                        </p:tav>
                                        <p:tav tm="100000">
                                          <p:val>
                                            <p:strVal val="#ppt_w"/>
                                          </p:val>
                                        </p:tav>
                                      </p:tavLst>
                                    </p:anim>
                                    <p:anim calcmode="lin" valueType="num">
                                      <p:cBhvr additive="base">
                                        <p:cTn id="258" dur="500"/>
                                        <p:tgtEl>
                                          <p:spTgt spid="90">
                                            <p:txEl>
                                              <p:pRg st="1" end="1"/>
                                            </p:txEl>
                                          </p:spTgt>
                                        </p:tgtEl>
                                        <p:attrNameLst>
                                          <p:attrName>ppt_h</p:attrName>
                                        </p:attrNameLst>
                                      </p:cBhvr>
                                      <p:tavLst>
                                        <p:tav tm="0">
                                          <p:val>
                                            <p:strVal val="0"/>
                                          </p:val>
                                        </p:tav>
                                        <p:tav tm="100000">
                                          <p:val>
                                            <p:strVal val="#ppt_h"/>
                                          </p:val>
                                        </p:tav>
                                      </p:tavLst>
                                    </p:anim>
                                  </p:childTnLst>
                                </p:cTn>
                              </p:par>
                              <p:par>
                                <p:cTn id="259" presetID="23" presetClass="entr" presetSubtype="16" fill="hold" nodeType="withEffect">
                                  <p:stCondLst>
                                    <p:cond delay="200"/>
                                  </p:stCondLst>
                                  <p:childTnLst>
                                    <p:set>
                                      <p:cBhvr>
                                        <p:cTn id="260" dur="1" fill="hold">
                                          <p:stCondLst>
                                            <p:cond delay="0"/>
                                          </p:stCondLst>
                                        </p:cTn>
                                        <p:tgtEl>
                                          <p:spTgt spid="90">
                                            <p:txEl>
                                              <p:pRg st="2" end="2"/>
                                            </p:txEl>
                                          </p:spTgt>
                                        </p:tgtEl>
                                        <p:attrNameLst>
                                          <p:attrName>style.visibility</p:attrName>
                                        </p:attrNameLst>
                                      </p:cBhvr>
                                      <p:to>
                                        <p:strVal val="visible"/>
                                      </p:to>
                                    </p:set>
                                    <p:anim calcmode="lin" valueType="num">
                                      <p:cBhvr additive="base">
                                        <p:cTn id="261" dur="500"/>
                                        <p:tgtEl>
                                          <p:spTgt spid="90">
                                            <p:txEl>
                                              <p:pRg st="2" end="2"/>
                                            </p:txEl>
                                          </p:spTgt>
                                        </p:tgtEl>
                                        <p:attrNameLst>
                                          <p:attrName>ppt_w</p:attrName>
                                        </p:attrNameLst>
                                      </p:cBhvr>
                                      <p:tavLst>
                                        <p:tav tm="0">
                                          <p:val>
                                            <p:strVal val="0"/>
                                          </p:val>
                                        </p:tav>
                                        <p:tav tm="100000">
                                          <p:val>
                                            <p:strVal val="#ppt_w"/>
                                          </p:val>
                                        </p:tav>
                                      </p:tavLst>
                                    </p:anim>
                                    <p:anim calcmode="lin" valueType="num">
                                      <p:cBhvr additive="base">
                                        <p:cTn id="262" dur="500"/>
                                        <p:tgtEl>
                                          <p:spTgt spid="90">
                                            <p:txEl>
                                              <p:pRg st="2" end="2"/>
                                            </p:txEl>
                                          </p:spTgt>
                                        </p:tgtEl>
                                        <p:attrNameLst>
                                          <p:attrName>ppt_h</p:attrName>
                                        </p:attrNameLst>
                                      </p:cBhvr>
                                      <p:tavLst>
                                        <p:tav tm="0">
                                          <p:val>
                                            <p:strVal val="0"/>
                                          </p:val>
                                        </p:tav>
                                        <p:tav tm="100000">
                                          <p:val>
                                            <p:strVal val="#ppt_h"/>
                                          </p:val>
                                        </p:tav>
                                      </p:tavLst>
                                    </p:anim>
                                  </p:childTnLst>
                                </p:cTn>
                              </p:par>
                              <p:par>
                                <p:cTn id="263" presetID="23" presetClass="entr" presetSubtype="16" fill="hold" nodeType="withEffect">
                                  <p:stCondLst>
                                    <p:cond delay="200"/>
                                  </p:stCondLst>
                                  <p:childTnLst>
                                    <p:set>
                                      <p:cBhvr>
                                        <p:cTn id="264" dur="1" fill="hold">
                                          <p:stCondLst>
                                            <p:cond delay="0"/>
                                          </p:stCondLst>
                                        </p:cTn>
                                        <p:tgtEl>
                                          <p:spTgt spid="90">
                                            <p:txEl>
                                              <p:pRg st="3" end="3"/>
                                            </p:txEl>
                                          </p:spTgt>
                                        </p:tgtEl>
                                        <p:attrNameLst>
                                          <p:attrName>style.visibility</p:attrName>
                                        </p:attrNameLst>
                                      </p:cBhvr>
                                      <p:to>
                                        <p:strVal val="visible"/>
                                      </p:to>
                                    </p:set>
                                    <p:anim calcmode="lin" valueType="num">
                                      <p:cBhvr additive="base">
                                        <p:cTn id="265" dur="500"/>
                                        <p:tgtEl>
                                          <p:spTgt spid="90">
                                            <p:txEl>
                                              <p:pRg st="3" end="3"/>
                                            </p:txEl>
                                          </p:spTgt>
                                        </p:tgtEl>
                                        <p:attrNameLst>
                                          <p:attrName>ppt_w</p:attrName>
                                        </p:attrNameLst>
                                      </p:cBhvr>
                                      <p:tavLst>
                                        <p:tav tm="0">
                                          <p:val>
                                            <p:strVal val="0"/>
                                          </p:val>
                                        </p:tav>
                                        <p:tav tm="100000">
                                          <p:val>
                                            <p:strVal val="#ppt_w"/>
                                          </p:val>
                                        </p:tav>
                                      </p:tavLst>
                                    </p:anim>
                                    <p:anim calcmode="lin" valueType="num">
                                      <p:cBhvr additive="base">
                                        <p:cTn id="266" dur="500"/>
                                        <p:tgtEl>
                                          <p:spTgt spid="90">
                                            <p:txEl>
                                              <p:pRg st="3" end="3"/>
                                            </p:txEl>
                                          </p:spTgt>
                                        </p:tgtEl>
                                        <p:attrNameLst>
                                          <p:attrName>ppt_h</p:attrName>
                                        </p:attrNameLst>
                                      </p:cBhvr>
                                      <p:tavLst>
                                        <p:tav tm="0">
                                          <p:val>
                                            <p:strVal val="0"/>
                                          </p:val>
                                        </p:tav>
                                        <p:tav tm="100000">
                                          <p:val>
                                            <p:strVal val="#ppt_h"/>
                                          </p:val>
                                        </p:tav>
                                      </p:tavLst>
                                    </p:anim>
                                  </p:childTnLst>
                                </p:cTn>
                              </p:par>
                              <p:par>
                                <p:cTn id="267" presetID="23" presetClass="entr" presetSubtype="16" fill="hold" nodeType="withEffect">
                                  <p:stCondLst>
                                    <p:cond delay="200"/>
                                  </p:stCondLst>
                                  <p:childTnLst>
                                    <p:set>
                                      <p:cBhvr>
                                        <p:cTn id="268" dur="1" fill="hold">
                                          <p:stCondLst>
                                            <p:cond delay="0"/>
                                          </p:stCondLst>
                                        </p:cTn>
                                        <p:tgtEl>
                                          <p:spTgt spid="90">
                                            <p:txEl>
                                              <p:pRg st="4" end="4"/>
                                            </p:txEl>
                                          </p:spTgt>
                                        </p:tgtEl>
                                        <p:attrNameLst>
                                          <p:attrName>style.visibility</p:attrName>
                                        </p:attrNameLst>
                                      </p:cBhvr>
                                      <p:to>
                                        <p:strVal val="visible"/>
                                      </p:to>
                                    </p:set>
                                    <p:anim calcmode="lin" valueType="num">
                                      <p:cBhvr additive="base">
                                        <p:cTn id="269" dur="500"/>
                                        <p:tgtEl>
                                          <p:spTgt spid="90">
                                            <p:txEl>
                                              <p:pRg st="4" end="4"/>
                                            </p:txEl>
                                          </p:spTgt>
                                        </p:tgtEl>
                                        <p:attrNameLst>
                                          <p:attrName>ppt_w</p:attrName>
                                        </p:attrNameLst>
                                      </p:cBhvr>
                                      <p:tavLst>
                                        <p:tav tm="0">
                                          <p:val>
                                            <p:strVal val="0"/>
                                          </p:val>
                                        </p:tav>
                                        <p:tav tm="100000">
                                          <p:val>
                                            <p:strVal val="#ppt_w"/>
                                          </p:val>
                                        </p:tav>
                                      </p:tavLst>
                                    </p:anim>
                                    <p:anim calcmode="lin" valueType="num">
                                      <p:cBhvr additive="base">
                                        <p:cTn id="270" dur="500"/>
                                        <p:tgtEl>
                                          <p:spTgt spid="90">
                                            <p:txEl>
                                              <p:pRg st="4" end="4"/>
                                            </p:txEl>
                                          </p:spTgt>
                                        </p:tgtEl>
                                        <p:attrNameLst>
                                          <p:attrName>ppt_h</p:attrName>
                                        </p:attrNameLst>
                                      </p:cBhvr>
                                      <p:tavLst>
                                        <p:tav tm="0">
                                          <p:val>
                                            <p:strVal val="0"/>
                                          </p:val>
                                        </p:tav>
                                        <p:tav tm="100000">
                                          <p:val>
                                            <p:strVal val="#ppt_h"/>
                                          </p:val>
                                        </p:tav>
                                      </p:tavLst>
                                    </p:anim>
                                  </p:childTnLst>
                                </p:cTn>
                              </p:par>
                              <p:par>
                                <p:cTn id="271" presetID="23" presetClass="entr" presetSubtype="16" fill="hold" nodeType="withEffect">
                                  <p:stCondLst>
                                    <p:cond delay="200"/>
                                  </p:stCondLst>
                                  <p:childTnLst>
                                    <p:set>
                                      <p:cBhvr>
                                        <p:cTn id="272" dur="1" fill="hold">
                                          <p:stCondLst>
                                            <p:cond delay="0"/>
                                          </p:stCondLst>
                                        </p:cTn>
                                        <p:tgtEl>
                                          <p:spTgt spid="90">
                                            <p:txEl>
                                              <p:pRg st="5" end="5"/>
                                            </p:txEl>
                                          </p:spTgt>
                                        </p:tgtEl>
                                        <p:attrNameLst>
                                          <p:attrName>style.visibility</p:attrName>
                                        </p:attrNameLst>
                                      </p:cBhvr>
                                      <p:to>
                                        <p:strVal val="visible"/>
                                      </p:to>
                                    </p:set>
                                    <p:anim calcmode="lin" valueType="num">
                                      <p:cBhvr additive="base">
                                        <p:cTn id="273" dur="500"/>
                                        <p:tgtEl>
                                          <p:spTgt spid="90">
                                            <p:txEl>
                                              <p:pRg st="5" end="5"/>
                                            </p:txEl>
                                          </p:spTgt>
                                        </p:tgtEl>
                                        <p:attrNameLst>
                                          <p:attrName>ppt_w</p:attrName>
                                        </p:attrNameLst>
                                      </p:cBhvr>
                                      <p:tavLst>
                                        <p:tav tm="0">
                                          <p:val>
                                            <p:strVal val="0"/>
                                          </p:val>
                                        </p:tav>
                                        <p:tav tm="100000">
                                          <p:val>
                                            <p:strVal val="#ppt_w"/>
                                          </p:val>
                                        </p:tav>
                                      </p:tavLst>
                                    </p:anim>
                                    <p:anim calcmode="lin" valueType="num">
                                      <p:cBhvr additive="base">
                                        <p:cTn id="274" dur="500"/>
                                        <p:tgtEl>
                                          <p:spTgt spid="90">
                                            <p:txEl>
                                              <p:pRg st="5" end="5"/>
                                            </p:txEl>
                                          </p:spTgt>
                                        </p:tgtEl>
                                        <p:attrNameLst>
                                          <p:attrName>ppt_h</p:attrName>
                                        </p:attrNameLst>
                                      </p:cBhvr>
                                      <p:tavLst>
                                        <p:tav tm="0">
                                          <p:val>
                                            <p:strVal val="0"/>
                                          </p:val>
                                        </p:tav>
                                        <p:tav tm="100000">
                                          <p:val>
                                            <p:strVal val="#ppt_h"/>
                                          </p:val>
                                        </p:tav>
                                      </p:tavLst>
                                    </p:anim>
                                  </p:childTnLst>
                                </p:cTn>
                              </p:par>
                              <p:par>
                                <p:cTn id="275" presetID="23" presetClass="entr" presetSubtype="16" fill="hold" nodeType="withEffect">
                                  <p:stCondLst>
                                    <p:cond delay="200"/>
                                  </p:stCondLst>
                                  <p:childTnLst>
                                    <p:set>
                                      <p:cBhvr>
                                        <p:cTn id="276" dur="1" fill="hold">
                                          <p:stCondLst>
                                            <p:cond delay="0"/>
                                          </p:stCondLst>
                                        </p:cTn>
                                        <p:tgtEl>
                                          <p:spTgt spid="90">
                                            <p:txEl>
                                              <p:pRg st="6" end="6"/>
                                            </p:txEl>
                                          </p:spTgt>
                                        </p:tgtEl>
                                        <p:attrNameLst>
                                          <p:attrName>style.visibility</p:attrName>
                                        </p:attrNameLst>
                                      </p:cBhvr>
                                      <p:to>
                                        <p:strVal val="visible"/>
                                      </p:to>
                                    </p:set>
                                    <p:anim calcmode="lin" valueType="num">
                                      <p:cBhvr additive="base">
                                        <p:cTn id="277" dur="500"/>
                                        <p:tgtEl>
                                          <p:spTgt spid="90">
                                            <p:txEl>
                                              <p:pRg st="6" end="6"/>
                                            </p:txEl>
                                          </p:spTgt>
                                        </p:tgtEl>
                                        <p:attrNameLst>
                                          <p:attrName>ppt_w</p:attrName>
                                        </p:attrNameLst>
                                      </p:cBhvr>
                                      <p:tavLst>
                                        <p:tav tm="0">
                                          <p:val>
                                            <p:strVal val="0"/>
                                          </p:val>
                                        </p:tav>
                                        <p:tav tm="100000">
                                          <p:val>
                                            <p:strVal val="#ppt_w"/>
                                          </p:val>
                                        </p:tav>
                                      </p:tavLst>
                                    </p:anim>
                                    <p:anim calcmode="lin" valueType="num">
                                      <p:cBhvr additive="base">
                                        <p:cTn id="278" dur="500"/>
                                        <p:tgtEl>
                                          <p:spTgt spid="90">
                                            <p:txEl>
                                              <p:pRg st="6" end="6"/>
                                            </p:txEl>
                                          </p:spTgt>
                                        </p:tgtEl>
                                        <p:attrNameLst>
                                          <p:attrName>ppt_h</p:attrName>
                                        </p:attrNameLst>
                                      </p:cBhvr>
                                      <p:tavLst>
                                        <p:tav tm="0">
                                          <p:val>
                                            <p:strVal val="0"/>
                                          </p:val>
                                        </p:tav>
                                        <p:tav tm="100000">
                                          <p:val>
                                            <p:strVal val="#ppt_h"/>
                                          </p:val>
                                        </p:tav>
                                      </p:tavLst>
                                    </p:anim>
                                  </p:childTnLst>
                                </p:cTn>
                              </p:par>
                              <p:par>
                                <p:cTn id="279" presetID="23" presetClass="entr" presetSubtype="16" fill="hold" nodeType="withEffect">
                                  <p:stCondLst>
                                    <p:cond delay="200"/>
                                  </p:stCondLst>
                                  <p:childTnLst>
                                    <p:set>
                                      <p:cBhvr>
                                        <p:cTn id="280" dur="1" fill="hold">
                                          <p:stCondLst>
                                            <p:cond delay="0"/>
                                          </p:stCondLst>
                                        </p:cTn>
                                        <p:tgtEl>
                                          <p:spTgt spid="90">
                                            <p:txEl>
                                              <p:pRg st="7" end="7"/>
                                            </p:txEl>
                                          </p:spTgt>
                                        </p:tgtEl>
                                        <p:attrNameLst>
                                          <p:attrName>style.visibility</p:attrName>
                                        </p:attrNameLst>
                                      </p:cBhvr>
                                      <p:to>
                                        <p:strVal val="visible"/>
                                      </p:to>
                                    </p:set>
                                    <p:anim calcmode="lin" valueType="num">
                                      <p:cBhvr additive="base">
                                        <p:cTn id="281" dur="500"/>
                                        <p:tgtEl>
                                          <p:spTgt spid="90">
                                            <p:txEl>
                                              <p:pRg st="7" end="7"/>
                                            </p:txEl>
                                          </p:spTgt>
                                        </p:tgtEl>
                                        <p:attrNameLst>
                                          <p:attrName>ppt_w</p:attrName>
                                        </p:attrNameLst>
                                      </p:cBhvr>
                                      <p:tavLst>
                                        <p:tav tm="0">
                                          <p:val>
                                            <p:strVal val="0"/>
                                          </p:val>
                                        </p:tav>
                                        <p:tav tm="100000">
                                          <p:val>
                                            <p:strVal val="#ppt_w"/>
                                          </p:val>
                                        </p:tav>
                                      </p:tavLst>
                                    </p:anim>
                                    <p:anim calcmode="lin" valueType="num">
                                      <p:cBhvr additive="base">
                                        <p:cTn id="282" dur="500"/>
                                        <p:tgtEl>
                                          <p:spTgt spid="90">
                                            <p:txEl>
                                              <p:pRg st="7" end="7"/>
                                            </p:txEl>
                                          </p:spTgt>
                                        </p:tgtEl>
                                        <p:attrNameLst>
                                          <p:attrName>ppt_h</p:attrName>
                                        </p:attrNameLst>
                                      </p:cBhvr>
                                      <p:tavLst>
                                        <p:tav tm="0">
                                          <p:val>
                                            <p:strVal val="0"/>
                                          </p:val>
                                        </p:tav>
                                        <p:tav tm="100000">
                                          <p:val>
                                            <p:strVal val="#ppt_h"/>
                                          </p:val>
                                        </p:tav>
                                      </p:tavLst>
                                    </p:anim>
                                  </p:childTnLst>
                                </p:cTn>
                              </p:par>
                              <p:par>
                                <p:cTn id="283" presetID="23" presetClass="entr" presetSubtype="16" fill="hold" nodeType="withEffect">
                                  <p:stCondLst>
                                    <p:cond delay="200"/>
                                  </p:stCondLst>
                                  <p:childTnLst>
                                    <p:set>
                                      <p:cBhvr>
                                        <p:cTn id="284" dur="1" fill="hold">
                                          <p:stCondLst>
                                            <p:cond delay="0"/>
                                          </p:stCondLst>
                                        </p:cTn>
                                        <p:tgtEl>
                                          <p:spTgt spid="90">
                                            <p:txEl>
                                              <p:pRg st="8" end="8"/>
                                            </p:txEl>
                                          </p:spTgt>
                                        </p:tgtEl>
                                        <p:attrNameLst>
                                          <p:attrName>style.visibility</p:attrName>
                                        </p:attrNameLst>
                                      </p:cBhvr>
                                      <p:to>
                                        <p:strVal val="visible"/>
                                      </p:to>
                                    </p:set>
                                    <p:anim calcmode="lin" valueType="num">
                                      <p:cBhvr additive="base">
                                        <p:cTn id="285" dur="500"/>
                                        <p:tgtEl>
                                          <p:spTgt spid="90">
                                            <p:txEl>
                                              <p:pRg st="8" end="8"/>
                                            </p:txEl>
                                          </p:spTgt>
                                        </p:tgtEl>
                                        <p:attrNameLst>
                                          <p:attrName>ppt_w</p:attrName>
                                        </p:attrNameLst>
                                      </p:cBhvr>
                                      <p:tavLst>
                                        <p:tav tm="0">
                                          <p:val>
                                            <p:strVal val="0"/>
                                          </p:val>
                                        </p:tav>
                                        <p:tav tm="100000">
                                          <p:val>
                                            <p:strVal val="#ppt_w"/>
                                          </p:val>
                                        </p:tav>
                                      </p:tavLst>
                                    </p:anim>
                                    <p:anim calcmode="lin" valueType="num">
                                      <p:cBhvr additive="base">
                                        <p:cTn id="286" dur="500"/>
                                        <p:tgtEl>
                                          <p:spTgt spid="90">
                                            <p:txEl>
                                              <p:pRg st="8" end="8"/>
                                            </p:txEl>
                                          </p:spTgt>
                                        </p:tgtEl>
                                        <p:attrNameLst>
                                          <p:attrName>ppt_h</p:attrName>
                                        </p:attrNameLst>
                                      </p:cBhvr>
                                      <p:tavLst>
                                        <p:tav tm="0">
                                          <p:val>
                                            <p:strVal val="0"/>
                                          </p:val>
                                        </p:tav>
                                        <p:tav tm="100000">
                                          <p:val>
                                            <p:strVal val="#ppt_h"/>
                                          </p:val>
                                        </p:tav>
                                      </p:tavLst>
                                    </p:anim>
                                  </p:childTnLst>
                                </p:cTn>
                              </p:par>
                              <p:par>
                                <p:cTn id="287" presetID="23" presetClass="entr" presetSubtype="16" fill="hold" nodeType="withEffect">
                                  <p:stCondLst>
                                    <p:cond delay="200"/>
                                  </p:stCondLst>
                                  <p:childTnLst>
                                    <p:set>
                                      <p:cBhvr>
                                        <p:cTn id="288" dur="1" fill="hold">
                                          <p:stCondLst>
                                            <p:cond delay="0"/>
                                          </p:stCondLst>
                                        </p:cTn>
                                        <p:tgtEl>
                                          <p:spTgt spid="91">
                                            <p:txEl>
                                              <p:pRg st="0" end="0"/>
                                            </p:txEl>
                                          </p:spTgt>
                                        </p:tgtEl>
                                        <p:attrNameLst>
                                          <p:attrName>style.visibility</p:attrName>
                                        </p:attrNameLst>
                                      </p:cBhvr>
                                      <p:to>
                                        <p:strVal val="visible"/>
                                      </p:to>
                                    </p:set>
                                    <p:anim calcmode="lin" valueType="num">
                                      <p:cBhvr additive="base">
                                        <p:cTn id="289" dur="500"/>
                                        <p:tgtEl>
                                          <p:spTgt spid="91">
                                            <p:txEl>
                                              <p:pRg st="0" end="0"/>
                                            </p:txEl>
                                          </p:spTgt>
                                        </p:tgtEl>
                                        <p:attrNameLst>
                                          <p:attrName>ppt_w</p:attrName>
                                        </p:attrNameLst>
                                      </p:cBhvr>
                                      <p:tavLst>
                                        <p:tav tm="0">
                                          <p:val>
                                            <p:strVal val="0"/>
                                          </p:val>
                                        </p:tav>
                                        <p:tav tm="100000">
                                          <p:val>
                                            <p:strVal val="#ppt_w"/>
                                          </p:val>
                                        </p:tav>
                                      </p:tavLst>
                                    </p:anim>
                                    <p:anim calcmode="lin" valueType="num">
                                      <p:cBhvr additive="base">
                                        <p:cTn id="290" dur="500"/>
                                        <p:tgtEl>
                                          <p:spTgt spid="91">
                                            <p:txEl>
                                              <p:pRg st="0" end="0"/>
                                            </p:txEl>
                                          </p:spTgt>
                                        </p:tgtEl>
                                        <p:attrNameLst>
                                          <p:attrName>ppt_h</p:attrName>
                                        </p:attrNameLst>
                                      </p:cBhvr>
                                      <p:tavLst>
                                        <p:tav tm="0">
                                          <p:val>
                                            <p:strVal val="0"/>
                                          </p:val>
                                        </p:tav>
                                        <p:tav tm="100000">
                                          <p:val>
                                            <p:strVal val="#ppt_h"/>
                                          </p:val>
                                        </p:tav>
                                      </p:tavLst>
                                    </p:anim>
                                  </p:childTnLst>
                                </p:cTn>
                              </p:par>
                              <p:par>
                                <p:cTn id="291" presetID="23" presetClass="entr" presetSubtype="16" fill="hold" nodeType="withEffect">
                                  <p:stCondLst>
                                    <p:cond delay="200"/>
                                  </p:stCondLst>
                                  <p:childTnLst>
                                    <p:set>
                                      <p:cBhvr>
                                        <p:cTn id="292" dur="1" fill="hold">
                                          <p:stCondLst>
                                            <p:cond delay="0"/>
                                          </p:stCondLst>
                                        </p:cTn>
                                        <p:tgtEl>
                                          <p:spTgt spid="91">
                                            <p:txEl>
                                              <p:pRg st="1" end="1"/>
                                            </p:txEl>
                                          </p:spTgt>
                                        </p:tgtEl>
                                        <p:attrNameLst>
                                          <p:attrName>style.visibility</p:attrName>
                                        </p:attrNameLst>
                                      </p:cBhvr>
                                      <p:to>
                                        <p:strVal val="visible"/>
                                      </p:to>
                                    </p:set>
                                    <p:anim calcmode="lin" valueType="num">
                                      <p:cBhvr additive="base">
                                        <p:cTn id="293" dur="500"/>
                                        <p:tgtEl>
                                          <p:spTgt spid="91">
                                            <p:txEl>
                                              <p:pRg st="1" end="1"/>
                                            </p:txEl>
                                          </p:spTgt>
                                        </p:tgtEl>
                                        <p:attrNameLst>
                                          <p:attrName>ppt_w</p:attrName>
                                        </p:attrNameLst>
                                      </p:cBhvr>
                                      <p:tavLst>
                                        <p:tav tm="0">
                                          <p:val>
                                            <p:strVal val="0"/>
                                          </p:val>
                                        </p:tav>
                                        <p:tav tm="100000">
                                          <p:val>
                                            <p:strVal val="#ppt_w"/>
                                          </p:val>
                                        </p:tav>
                                      </p:tavLst>
                                    </p:anim>
                                    <p:anim calcmode="lin" valueType="num">
                                      <p:cBhvr additive="base">
                                        <p:cTn id="294" dur="500"/>
                                        <p:tgtEl>
                                          <p:spTgt spid="91">
                                            <p:txEl>
                                              <p:pRg st="1" end="1"/>
                                            </p:txEl>
                                          </p:spTgt>
                                        </p:tgtEl>
                                        <p:attrNameLst>
                                          <p:attrName>ppt_h</p:attrName>
                                        </p:attrNameLst>
                                      </p:cBhvr>
                                      <p:tavLst>
                                        <p:tav tm="0">
                                          <p:val>
                                            <p:strVal val="0"/>
                                          </p:val>
                                        </p:tav>
                                        <p:tav tm="100000">
                                          <p:val>
                                            <p:strVal val="#ppt_h"/>
                                          </p:val>
                                        </p:tav>
                                      </p:tavLst>
                                    </p:anim>
                                  </p:childTnLst>
                                </p:cTn>
                              </p:par>
                              <p:par>
                                <p:cTn id="295" presetID="23" presetClass="entr" presetSubtype="16" fill="hold" nodeType="withEffect">
                                  <p:stCondLst>
                                    <p:cond delay="200"/>
                                  </p:stCondLst>
                                  <p:childTnLst>
                                    <p:set>
                                      <p:cBhvr>
                                        <p:cTn id="296" dur="1" fill="hold">
                                          <p:stCondLst>
                                            <p:cond delay="0"/>
                                          </p:stCondLst>
                                        </p:cTn>
                                        <p:tgtEl>
                                          <p:spTgt spid="91">
                                            <p:txEl>
                                              <p:pRg st="2" end="2"/>
                                            </p:txEl>
                                          </p:spTgt>
                                        </p:tgtEl>
                                        <p:attrNameLst>
                                          <p:attrName>style.visibility</p:attrName>
                                        </p:attrNameLst>
                                      </p:cBhvr>
                                      <p:to>
                                        <p:strVal val="visible"/>
                                      </p:to>
                                    </p:set>
                                    <p:anim calcmode="lin" valueType="num">
                                      <p:cBhvr additive="base">
                                        <p:cTn id="297" dur="500"/>
                                        <p:tgtEl>
                                          <p:spTgt spid="91">
                                            <p:txEl>
                                              <p:pRg st="2" end="2"/>
                                            </p:txEl>
                                          </p:spTgt>
                                        </p:tgtEl>
                                        <p:attrNameLst>
                                          <p:attrName>ppt_w</p:attrName>
                                        </p:attrNameLst>
                                      </p:cBhvr>
                                      <p:tavLst>
                                        <p:tav tm="0">
                                          <p:val>
                                            <p:strVal val="0"/>
                                          </p:val>
                                        </p:tav>
                                        <p:tav tm="100000">
                                          <p:val>
                                            <p:strVal val="#ppt_w"/>
                                          </p:val>
                                        </p:tav>
                                      </p:tavLst>
                                    </p:anim>
                                    <p:anim calcmode="lin" valueType="num">
                                      <p:cBhvr additive="base">
                                        <p:cTn id="298" dur="500"/>
                                        <p:tgtEl>
                                          <p:spTgt spid="91">
                                            <p:txEl>
                                              <p:pRg st="2" end="2"/>
                                            </p:txEl>
                                          </p:spTgt>
                                        </p:tgtEl>
                                        <p:attrNameLst>
                                          <p:attrName>ppt_h</p:attrName>
                                        </p:attrNameLst>
                                      </p:cBhvr>
                                      <p:tavLst>
                                        <p:tav tm="0">
                                          <p:val>
                                            <p:strVal val="0"/>
                                          </p:val>
                                        </p:tav>
                                        <p:tav tm="100000">
                                          <p:val>
                                            <p:strVal val="#ppt_h"/>
                                          </p:val>
                                        </p:tav>
                                      </p:tavLst>
                                    </p:anim>
                                  </p:childTnLst>
                                </p:cTn>
                              </p:par>
                              <p:par>
                                <p:cTn id="299" presetID="23" presetClass="entr" presetSubtype="16" fill="hold" nodeType="withEffect">
                                  <p:stCondLst>
                                    <p:cond delay="200"/>
                                  </p:stCondLst>
                                  <p:childTnLst>
                                    <p:set>
                                      <p:cBhvr>
                                        <p:cTn id="300" dur="1" fill="hold">
                                          <p:stCondLst>
                                            <p:cond delay="0"/>
                                          </p:stCondLst>
                                        </p:cTn>
                                        <p:tgtEl>
                                          <p:spTgt spid="91">
                                            <p:txEl>
                                              <p:pRg st="3" end="3"/>
                                            </p:txEl>
                                          </p:spTgt>
                                        </p:tgtEl>
                                        <p:attrNameLst>
                                          <p:attrName>style.visibility</p:attrName>
                                        </p:attrNameLst>
                                      </p:cBhvr>
                                      <p:to>
                                        <p:strVal val="visible"/>
                                      </p:to>
                                    </p:set>
                                    <p:anim calcmode="lin" valueType="num">
                                      <p:cBhvr additive="base">
                                        <p:cTn id="301" dur="500"/>
                                        <p:tgtEl>
                                          <p:spTgt spid="91">
                                            <p:txEl>
                                              <p:pRg st="3" end="3"/>
                                            </p:txEl>
                                          </p:spTgt>
                                        </p:tgtEl>
                                        <p:attrNameLst>
                                          <p:attrName>ppt_w</p:attrName>
                                        </p:attrNameLst>
                                      </p:cBhvr>
                                      <p:tavLst>
                                        <p:tav tm="0">
                                          <p:val>
                                            <p:strVal val="0"/>
                                          </p:val>
                                        </p:tav>
                                        <p:tav tm="100000">
                                          <p:val>
                                            <p:strVal val="#ppt_w"/>
                                          </p:val>
                                        </p:tav>
                                      </p:tavLst>
                                    </p:anim>
                                    <p:anim calcmode="lin" valueType="num">
                                      <p:cBhvr additive="base">
                                        <p:cTn id="302" dur="500"/>
                                        <p:tgtEl>
                                          <p:spTgt spid="91">
                                            <p:txEl>
                                              <p:pRg st="3" end="3"/>
                                            </p:txEl>
                                          </p:spTgt>
                                        </p:tgtEl>
                                        <p:attrNameLst>
                                          <p:attrName>ppt_h</p:attrName>
                                        </p:attrNameLst>
                                      </p:cBhvr>
                                      <p:tavLst>
                                        <p:tav tm="0">
                                          <p:val>
                                            <p:strVal val="0"/>
                                          </p:val>
                                        </p:tav>
                                        <p:tav tm="100000">
                                          <p:val>
                                            <p:strVal val="#ppt_h"/>
                                          </p:val>
                                        </p:tav>
                                      </p:tavLst>
                                    </p:anim>
                                  </p:childTnLst>
                                </p:cTn>
                              </p:par>
                              <p:par>
                                <p:cTn id="303" presetID="23" presetClass="entr" presetSubtype="16" fill="hold" nodeType="withEffect">
                                  <p:stCondLst>
                                    <p:cond delay="200"/>
                                  </p:stCondLst>
                                  <p:childTnLst>
                                    <p:set>
                                      <p:cBhvr>
                                        <p:cTn id="304" dur="1" fill="hold">
                                          <p:stCondLst>
                                            <p:cond delay="0"/>
                                          </p:stCondLst>
                                        </p:cTn>
                                        <p:tgtEl>
                                          <p:spTgt spid="91">
                                            <p:txEl>
                                              <p:pRg st="4" end="4"/>
                                            </p:txEl>
                                          </p:spTgt>
                                        </p:tgtEl>
                                        <p:attrNameLst>
                                          <p:attrName>style.visibility</p:attrName>
                                        </p:attrNameLst>
                                      </p:cBhvr>
                                      <p:to>
                                        <p:strVal val="visible"/>
                                      </p:to>
                                    </p:set>
                                    <p:anim calcmode="lin" valueType="num">
                                      <p:cBhvr additive="base">
                                        <p:cTn id="305" dur="500"/>
                                        <p:tgtEl>
                                          <p:spTgt spid="91">
                                            <p:txEl>
                                              <p:pRg st="4" end="4"/>
                                            </p:txEl>
                                          </p:spTgt>
                                        </p:tgtEl>
                                        <p:attrNameLst>
                                          <p:attrName>ppt_w</p:attrName>
                                        </p:attrNameLst>
                                      </p:cBhvr>
                                      <p:tavLst>
                                        <p:tav tm="0">
                                          <p:val>
                                            <p:strVal val="0"/>
                                          </p:val>
                                        </p:tav>
                                        <p:tav tm="100000">
                                          <p:val>
                                            <p:strVal val="#ppt_w"/>
                                          </p:val>
                                        </p:tav>
                                      </p:tavLst>
                                    </p:anim>
                                    <p:anim calcmode="lin" valueType="num">
                                      <p:cBhvr additive="base">
                                        <p:cTn id="306" dur="500"/>
                                        <p:tgtEl>
                                          <p:spTgt spid="91">
                                            <p:txEl>
                                              <p:pRg st="4" end="4"/>
                                            </p:txEl>
                                          </p:spTgt>
                                        </p:tgtEl>
                                        <p:attrNameLst>
                                          <p:attrName>ppt_h</p:attrName>
                                        </p:attrNameLst>
                                      </p:cBhvr>
                                      <p:tavLst>
                                        <p:tav tm="0">
                                          <p:val>
                                            <p:strVal val="0"/>
                                          </p:val>
                                        </p:tav>
                                        <p:tav tm="100000">
                                          <p:val>
                                            <p:strVal val="#ppt_h"/>
                                          </p:val>
                                        </p:tav>
                                      </p:tavLst>
                                    </p:anim>
                                  </p:childTnLst>
                                </p:cTn>
                              </p:par>
                              <p:par>
                                <p:cTn id="307" presetID="23" presetClass="entr" presetSubtype="16" fill="hold" nodeType="withEffect">
                                  <p:stCondLst>
                                    <p:cond delay="200"/>
                                  </p:stCondLst>
                                  <p:childTnLst>
                                    <p:set>
                                      <p:cBhvr>
                                        <p:cTn id="308" dur="1" fill="hold">
                                          <p:stCondLst>
                                            <p:cond delay="0"/>
                                          </p:stCondLst>
                                        </p:cTn>
                                        <p:tgtEl>
                                          <p:spTgt spid="91">
                                            <p:txEl>
                                              <p:pRg st="5" end="5"/>
                                            </p:txEl>
                                          </p:spTgt>
                                        </p:tgtEl>
                                        <p:attrNameLst>
                                          <p:attrName>style.visibility</p:attrName>
                                        </p:attrNameLst>
                                      </p:cBhvr>
                                      <p:to>
                                        <p:strVal val="visible"/>
                                      </p:to>
                                    </p:set>
                                    <p:anim calcmode="lin" valueType="num">
                                      <p:cBhvr additive="base">
                                        <p:cTn id="309" dur="500"/>
                                        <p:tgtEl>
                                          <p:spTgt spid="91">
                                            <p:txEl>
                                              <p:pRg st="5" end="5"/>
                                            </p:txEl>
                                          </p:spTgt>
                                        </p:tgtEl>
                                        <p:attrNameLst>
                                          <p:attrName>ppt_w</p:attrName>
                                        </p:attrNameLst>
                                      </p:cBhvr>
                                      <p:tavLst>
                                        <p:tav tm="0">
                                          <p:val>
                                            <p:strVal val="0"/>
                                          </p:val>
                                        </p:tav>
                                        <p:tav tm="100000">
                                          <p:val>
                                            <p:strVal val="#ppt_w"/>
                                          </p:val>
                                        </p:tav>
                                      </p:tavLst>
                                    </p:anim>
                                    <p:anim calcmode="lin" valueType="num">
                                      <p:cBhvr additive="base">
                                        <p:cTn id="310" dur="500"/>
                                        <p:tgtEl>
                                          <p:spTgt spid="91">
                                            <p:txEl>
                                              <p:pRg st="5" end="5"/>
                                            </p:txEl>
                                          </p:spTgt>
                                        </p:tgtEl>
                                        <p:attrNameLst>
                                          <p:attrName>ppt_h</p:attrName>
                                        </p:attrNameLst>
                                      </p:cBhvr>
                                      <p:tavLst>
                                        <p:tav tm="0">
                                          <p:val>
                                            <p:strVal val="0"/>
                                          </p:val>
                                        </p:tav>
                                        <p:tav tm="100000">
                                          <p:val>
                                            <p:strVal val="#ppt_h"/>
                                          </p:val>
                                        </p:tav>
                                      </p:tavLst>
                                    </p:anim>
                                  </p:childTnLst>
                                </p:cTn>
                              </p:par>
                              <p:par>
                                <p:cTn id="311" presetID="23" presetClass="entr" presetSubtype="16" fill="hold" nodeType="withEffect">
                                  <p:stCondLst>
                                    <p:cond delay="200"/>
                                  </p:stCondLst>
                                  <p:childTnLst>
                                    <p:set>
                                      <p:cBhvr>
                                        <p:cTn id="312" dur="1" fill="hold">
                                          <p:stCondLst>
                                            <p:cond delay="0"/>
                                          </p:stCondLst>
                                        </p:cTn>
                                        <p:tgtEl>
                                          <p:spTgt spid="91">
                                            <p:txEl>
                                              <p:pRg st="6" end="6"/>
                                            </p:txEl>
                                          </p:spTgt>
                                        </p:tgtEl>
                                        <p:attrNameLst>
                                          <p:attrName>style.visibility</p:attrName>
                                        </p:attrNameLst>
                                      </p:cBhvr>
                                      <p:to>
                                        <p:strVal val="visible"/>
                                      </p:to>
                                    </p:set>
                                    <p:anim calcmode="lin" valueType="num">
                                      <p:cBhvr additive="base">
                                        <p:cTn id="313" dur="500"/>
                                        <p:tgtEl>
                                          <p:spTgt spid="91">
                                            <p:txEl>
                                              <p:pRg st="6" end="6"/>
                                            </p:txEl>
                                          </p:spTgt>
                                        </p:tgtEl>
                                        <p:attrNameLst>
                                          <p:attrName>ppt_w</p:attrName>
                                        </p:attrNameLst>
                                      </p:cBhvr>
                                      <p:tavLst>
                                        <p:tav tm="0">
                                          <p:val>
                                            <p:strVal val="0"/>
                                          </p:val>
                                        </p:tav>
                                        <p:tav tm="100000">
                                          <p:val>
                                            <p:strVal val="#ppt_w"/>
                                          </p:val>
                                        </p:tav>
                                      </p:tavLst>
                                    </p:anim>
                                    <p:anim calcmode="lin" valueType="num">
                                      <p:cBhvr additive="base">
                                        <p:cTn id="314" dur="500"/>
                                        <p:tgtEl>
                                          <p:spTgt spid="91">
                                            <p:txEl>
                                              <p:pRg st="6" end="6"/>
                                            </p:txEl>
                                          </p:spTgt>
                                        </p:tgtEl>
                                        <p:attrNameLst>
                                          <p:attrName>ppt_h</p:attrName>
                                        </p:attrNameLst>
                                      </p:cBhvr>
                                      <p:tavLst>
                                        <p:tav tm="0">
                                          <p:val>
                                            <p:strVal val="0"/>
                                          </p:val>
                                        </p:tav>
                                        <p:tav tm="100000">
                                          <p:val>
                                            <p:strVal val="#ppt_h"/>
                                          </p:val>
                                        </p:tav>
                                      </p:tavLst>
                                    </p:anim>
                                  </p:childTnLst>
                                </p:cTn>
                              </p:par>
                              <p:par>
                                <p:cTn id="315" presetID="23" presetClass="entr" presetSubtype="16" fill="hold" nodeType="withEffect">
                                  <p:stCondLst>
                                    <p:cond delay="200"/>
                                  </p:stCondLst>
                                  <p:childTnLst>
                                    <p:set>
                                      <p:cBhvr>
                                        <p:cTn id="316" dur="1" fill="hold">
                                          <p:stCondLst>
                                            <p:cond delay="0"/>
                                          </p:stCondLst>
                                        </p:cTn>
                                        <p:tgtEl>
                                          <p:spTgt spid="91">
                                            <p:txEl>
                                              <p:pRg st="7" end="7"/>
                                            </p:txEl>
                                          </p:spTgt>
                                        </p:tgtEl>
                                        <p:attrNameLst>
                                          <p:attrName>style.visibility</p:attrName>
                                        </p:attrNameLst>
                                      </p:cBhvr>
                                      <p:to>
                                        <p:strVal val="visible"/>
                                      </p:to>
                                    </p:set>
                                    <p:anim calcmode="lin" valueType="num">
                                      <p:cBhvr additive="base">
                                        <p:cTn id="317" dur="500"/>
                                        <p:tgtEl>
                                          <p:spTgt spid="91">
                                            <p:txEl>
                                              <p:pRg st="7" end="7"/>
                                            </p:txEl>
                                          </p:spTgt>
                                        </p:tgtEl>
                                        <p:attrNameLst>
                                          <p:attrName>ppt_w</p:attrName>
                                        </p:attrNameLst>
                                      </p:cBhvr>
                                      <p:tavLst>
                                        <p:tav tm="0">
                                          <p:val>
                                            <p:strVal val="0"/>
                                          </p:val>
                                        </p:tav>
                                        <p:tav tm="100000">
                                          <p:val>
                                            <p:strVal val="#ppt_w"/>
                                          </p:val>
                                        </p:tav>
                                      </p:tavLst>
                                    </p:anim>
                                    <p:anim calcmode="lin" valueType="num">
                                      <p:cBhvr additive="base">
                                        <p:cTn id="318" dur="500"/>
                                        <p:tgtEl>
                                          <p:spTgt spid="91">
                                            <p:txEl>
                                              <p:pRg st="7" end="7"/>
                                            </p:txEl>
                                          </p:spTgt>
                                        </p:tgtEl>
                                        <p:attrNameLst>
                                          <p:attrName>ppt_h</p:attrName>
                                        </p:attrNameLst>
                                      </p:cBhvr>
                                      <p:tavLst>
                                        <p:tav tm="0">
                                          <p:val>
                                            <p:strVal val="0"/>
                                          </p:val>
                                        </p:tav>
                                        <p:tav tm="100000">
                                          <p:val>
                                            <p:strVal val="#ppt_h"/>
                                          </p:val>
                                        </p:tav>
                                      </p:tavLst>
                                    </p:anim>
                                  </p:childTnLst>
                                </p:cTn>
                              </p:par>
                              <p:par>
                                <p:cTn id="319" presetID="23" presetClass="entr" presetSubtype="16" fill="hold" nodeType="withEffect">
                                  <p:stCondLst>
                                    <p:cond delay="200"/>
                                  </p:stCondLst>
                                  <p:childTnLst>
                                    <p:set>
                                      <p:cBhvr>
                                        <p:cTn id="320" dur="1" fill="hold">
                                          <p:stCondLst>
                                            <p:cond delay="0"/>
                                          </p:stCondLst>
                                        </p:cTn>
                                        <p:tgtEl>
                                          <p:spTgt spid="91">
                                            <p:txEl>
                                              <p:pRg st="8" end="8"/>
                                            </p:txEl>
                                          </p:spTgt>
                                        </p:tgtEl>
                                        <p:attrNameLst>
                                          <p:attrName>style.visibility</p:attrName>
                                        </p:attrNameLst>
                                      </p:cBhvr>
                                      <p:to>
                                        <p:strVal val="visible"/>
                                      </p:to>
                                    </p:set>
                                    <p:anim calcmode="lin" valueType="num">
                                      <p:cBhvr additive="base">
                                        <p:cTn id="321" dur="500"/>
                                        <p:tgtEl>
                                          <p:spTgt spid="91">
                                            <p:txEl>
                                              <p:pRg st="8" end="8"/>
                                            </p:txEl>
                                          </p:spTgt>
                                        </p:tgtEl>
                                        <p:attrNameLst>
                                          <p:attrName>ppt_w</p:attrName>
                                        </p:attrNameLst>
                                      </p:cBhvr>
                                      <p:tavLst>
                                        <p:tav tm="0">
                                          <p:val>
                                            <p:strVal val="0"/>
                                          </p:val>
                                        </p:tav>
                                        <p:tav tm="100000">
                                          <p:val>
                                            <p:strVal val="#ppt_w"/>
                                          </p:val>
                                        </p:tav>
                                      </p:tavLst>
                                    </p:anim>
                                    <p:anim calcmode="lin" valueType="num">
                                      <p:cBhvr additive="base">
                                        <p:cTn id="322" dur="500"/>
                                        <p:tgtEl>
                                          <p:spTgt spid="91">
                                            <p:txEl>
                                              <p:pRg st="8" end="8"/>
                                            </p:txEl>
                                          </p:spTgt>
                                        </p:tgtEl>
                                        <p:attrNameLst>
                                          <p:attrName>ppt_h</p:attrName>
                                        </p:attrNameLst>
                                      </p:cBhvr>
                                      <p:tavLst>
                                        <p:tav tm="0">
                                          <p:val>
                                            <p:strVal val="0"/>
                                          </p:val>
                                        </p:tav>
                                        <p:tav tm="100000">
                                          <p:val>
                                            <p:strVal val="#ppt_h"/>
                                          </p:val>
                                        </p:tav>
                                      </p:tavLst>
                                    </p:anim>
                                  </p:childTnLst>
                                </p:cTn>
                              </p:par>
                              <p:par>
                                <p:cTn id="323" presetID="23" presetClass="entr" presetSubtype="16" fill="hold" nodeType="withEffect">
                                  <p:stCondLst>
                                    <p:cond delay="200"/>
                                  </p:stCondLst>
                                  <p:childTnLst>
                                    <p:set>
                                      <p:cBhvr>
                                        <p:cTn id="324" dur="1" fill="hold">
                                          <p:stCondLst>
                                            <p:cond delay="0"/>
                                          </p:stCondLst>
                                        </p:cTn>
                                        <p:tgtEl>
                                          <p:spTgt spid="92">
                                            <p:txEl>
                                              <p:pRg st="0" end="0"/>
                                            </p:txEl>
                                          </p:spTgt>
                                        </p:tgtEl>
                                        <p:attrNameLst>
                                          <p:attrName>style.visibility</p:attrName>
                                        </p:attrNameLst>
                                      </p:cBhvr>
                                      <p:to>
                                        <p:strVal val="visible"/>
                                      </p:to>
                                    </p:set>
                                    <p:anim calcmode="lin" valueType="num">
                                      <p:cBhvr additive="base">
                                        <p:cTn id="325" dur="500"/>
                                        <p:tgtEl>
                                          <p:spTgt spid="92">
                                            <p:txEl>
                                              <p:pRg st="0" end="0"/>
                                            </p:txEl>
                                          </p:spTgt>
                                        </p:tgtEl>
                                        <p:attrNameLst>
                                          <p:attrName>ppt_w</p:attrName>
                                        </p:attrNameLst>
                                      </p:cBhvr>
                                      <p:tavLst>
                                        <p:tav tm="0">
                                          <p:val>
                                            <p:strVal val="0"/>
                                          </p:val>
                                        </p:tav>
                                        <p:tav tm="100000">
                                          <p:val>
                                            <p:strVal val="#ppt_w"/>
                                          </p:val>
                                        </p:tav>
                                      </p:tavLst>
                                    </p:anim>
                                    <p:anim calcmode="lin" valueType="num">
                                      <p:cBhvr additive="base">
                                        <p:cTn id="326" dur="500"/>
                                        <p:tgtEl>
                                          <p:spTgt spid="92">
                                            <p:txEl>
                                              <p:pRg st="0" end="0"/>
                                            </p:txEl>
                                          </p:spTgt>
                                        </p:tgtEl>
                                        <p:attrNameLst>
                                          <p:attrName>ppt_h</p:attrName>
                                        </p:attrNameLst>
                                      </p:cBhvr>
                                      <p:tavLst>
                                        <p:tav tm="0">
                                          <p:val>
                                            <p:strVal val="0"/>
                                          </p:val>
                                        </p:tav>
                                        <p:tav tm="100000">
                                          <p:val>
                                            <p:strVal val="#ppt_h"/>
                                          </p:val>
                                        </p:tav>
                                      </p:tavLst>
                                    </p:anim>
                                  </p:childTnLst>
                                </p:cTn>
                              </p:par>
                              <p:par>
                                <p:cTn id="327" presetID="23" presetClass="entr" presetSubtype="16" fill="hold" nodeType="withEffect">
                                  <p:stCondLst>
                                    <p:cond delay="200"/>
                                  </p:stCondLst>
                                  <p:childTnLst>
                                    <p:set>
                                      <p:cBhvr>
                                        <p:cTn id="328" dur="1" fill="hold">
                                          <p:stCondLst>
                                            <p:cond delay="0"/>
                                          </p:stCondLst>
                                        </p:cTn>
                                        <p:tgtEl>
                                          <p:spTgt spid="92">
                                            <p:txEl>
                                              <p:pRg st="1" end="1"/>
                                            </p:txEl>
                                          </p:spTgt>
                                        </p:tgtEl>
                                        <p:attrNameLst>
                                          <p:attrName>style.visibility</p:attrName>
                                        </p:attrNameLst>
                                      </p:cBhvr>
                                      <p:to>
                                        <p:strVal val="visible"/>
                                      </p:to>
                                    </p:set>
                                    <p:anim calcmode="lin" valueType="num">
                                      <p:cBhvr additive="base">
                                        <p:cTn id="329" dur="500"/>
                                        <p:tgtEl>
                                          <p:spTgt spid="92">
                                            <p:txEl>
                                              <p:pRg st="1" end="1"/>
                                            </p:txEl>
                                          </p:spTgt>
                                        </p:tgtEl>
                                        <p:attrNameLst>
                                          <p:attrName>ppt_w</p:attrName>
                                        </p:attrNameLst>
                                      </p:cBhvr>
                                      <p:tavLst>
                                        <p:tav tm="0">
                                          <p:val>
                                            <p:strVal val="0"/>
                                          </p:val>
                                        </p:tav>
                                        <p:tav tm="100000">
                                          <p:val>
                                            <p:strVal val="#ppt_w"/>
                                          </p:val>
                                        </p:tav>
                                      </p:tavLst>
                                    </p:anim>
                                    <p:anim calcmode="lin" valueType="num">
                                      <p:cBhvr additive="base">
                                        <p:cTn id="330" dur="500"/>
                                        <p:tgtEl>
                                          <p:spTgt spid="92">
                                            <p:txEl>
                                              <p:pRg st="1" end="1"/>
                                            </p:txEl>
                                          </p:spTgt>
                                        </p:tgtEl>
                                        <p:attrNameLst>
                                          <p:attrName>ppt_h</p:attrName>
                                        </p:attrNameLst>
                                      </p:cBhvr>
                                      <p:tavLst>
                                        <p:tav tm="0">
                                          <p:val>
                                            <p:strVal val="0"/>
                                          </p:val>
                                        </p:tav>
                                        <p:tav tm="100000">
                                          <p:val>
                                            <p:strVal val="#ppt_h"/>
                                          </p:val>
                                        </p:tav>
                                      </p:tavLst>
                                    </p:anim>
                                  </p:childTnLst>
                                </p:cTn>
                              </p:par>
                              <p:par>
                                <p:cTn id="331" presetID="23" presetClass="entr" presetSubtype="16" fill="hold" nodeType="withEffect">
                                  <p:stCondLst>
                                    <p:cond delay="200"/>
                                  </p:stCondLst>
                                  <p:childTnLst>
                                    <p:set>
                                      <p:cBhvr>
                                        <p:cTn id="332" dur="1" fill="hold">
                                          <p:stCondLst>
                                            <p:cond delay="0"/>
                                          </p:stCondLst>
                                        </p:cTn>
                                        <p:tgtEl>
                                          <p:spTgt spid="92">
                                            <p:txEl>
                                              <p:pRg st="2" end="2"/>
                                            </p:txEl>
                                          </p:spTgt>
                                        </p:tgtEl>
                                        <p:attrNameLst>
                                          <p:attrName>style.visibility</p:attrName>
                                        </p:attrNameLst>
                                      </p:cBhvr>
                                      <p:to>
                                        <p:strVal val="visible"/>
                                      </p:to>
                                    </p:set>
                                    <p:anim calcmode="lin" valueType="num">
                                      <p:cBhvr additive="base">
                                        <p:cTn id="333" dur="500"/>
                                        <p:tgtEl>
                                          <p:spTgt spid="92">
                                            <p:txEl>
                                              <p:pRg st="2" end="2"/>
                                            </p:txEl>
                                          </p:spTgt>
                                        </p:tgtEl>
                                        <p:attrNameLst>
                                          <p:attrName>ppt_w</p:attrName>
                                        </p:attrNameLst>
                                      </p:cBhvr>
                                      <p:tavLst>
                                        <p:tav tm="0">
                                          <p:val>
                                            <p:strVal val="0"/>
                                          </p:val>
                                        </p:tav>
                                        <p:tav tm="100000">
                                          <p:val>
                                            <p:strVal val="#ppt_w"/>
                                          </p:val>
                                        </p:tav>
                                      </p:tavLst>
                                    </p:anim>
                                    <p:anim calcmode="lin" valueType="num">
                                      <p:cBhvr additive="base">
                                        <p:cTn id="334" dur="500"/>
                                        <p:tgtEl>
                                          <p:spTgt spid="92">
                                            <p:txEl>
                                              <p:pRg st="2" end="2"/>
                                            </p:txEl>
                                          </p:spTgt>
                                        </p:tgtEl>
                                        <p:attrNameLst>
                                          <p:attrName>ppt_h</p:attrName>
                                        </p:attrNameLst>
                                      </p:cBhvr>
                                      <p:tavLst>
                                        <p:tav tm="0">
                                          <p:val>
                                            <p:strVal val="0"/>
                                          </p:val>
                                        </p:tav>
                                        <p:tav tm="100000">
                                          <p:val>
                                            <p:strVal val="#ppt_h"/>
                                          </p:val>
                                        </p:tav>
                                      </p:tavLst>
                                    </p:anim>
                                  </p:childTnLst>
                                </p:cTn>
                              </p:par>
                              <p:par>
                                <p:cTn id="335" presetID="23" presetClass="entr" presetSubtype="16" fill="hold" nodeType="withEffect">
                                  <p:stCondLst>
                                    <p:cond delay="200"/>
                                  </p:stCondLst>
                                  <p:childTnLst>
                                    <p:set>
                                      <p:cBhvr>
                                        <p:cTn id="336" dur="1" fill="hold">
                                          <p:stCondLst>
                                            <p:cond delay="0"/>
                                          </p:stCondLst>
                                        </p:cTn>
                                        <p:tgtEl>
                                          <p:spTgt spid="92">
                                            <p:txEl>
                                              <p:pRg st="3" end="3"/>
                                            </p:txEl>
                                          </p:spTgt>
                                        </p:tgtEl>
                                        <p:attrNameLst>
                                          <p:attrName>style.visibility</p:attrName>
                                        </p:attrNameLst>
                                      </p:cBhvr>
                                      <p:to>
                                        <p:strVal val="visible"/>
                                      </p:to>
                                    </p:set>
                                    <p:anim calcmode="lin" valueType="num">
                                      <p:cBhvr additive="base">
                                        <p:cTn id="337" dur="500"/>
                                        <p:tgtEl>
                                          <p:spTgt spid="92">
                                            <p:txEl>
                                              <p:pRg st="3" end="3"/>
                                            </p:txEl>
                                          </p:spTgt>
                                        </p:tgtEl>
                                        <p:attrNameLst>
                                          <p:attrName>ppt_w</p:attrName>
                                        </p:attrNameLst>
                                      </p:cBhvr>
                                      <p:tavLst>
                                        <p:tav tm="0">
                                          <p:val>
                                            <p:strVal val="0"/>
                                          </p:val>
                                        </p:tav>
                                        <p:tav tm="100000">
                                          <p:val>
                                            <p:strVal val="#ppt_w"/>
                                          </p:val>
                                        </p:tav>
                                      </p:tavLst>
                                    </p:anim>
                                    <p:anim calcmode="lin" valueType="num">
                                      <p:cBhvr additive="base">
                                        <p:cTn id="338" dur="500"/>
                                        <p:tgtEl>
                                          <p:spTgt spid="92">
                                            <p:txEl>
                                              <p:pRg st="3" end="3"/>
                                            </p:txEl>
                                          </p:spTgt>
                                        </p:tgtEl>
                                        <p:attrNameLst>
                                          <p:attrName>ppt_h</p:attrName>
                                        </p:attrNameLst>
                                      </p:cBhvr>
                                      <p:tavLst>
                                        <p:tav tm="0">
                                          <p:val>
                                            <p:strVal val="0"/>
                                          </p:val>
                                        </p:tav>
                                        <p:tav tm="100000">
                                          <p:val>
                                            <p:strVal val="#ppt_h"/>
                                          </p:val>
                                        </p:tav>
                                      </p:tavLst>
                                    </p:anim>
                                  </p:childTnLst>
                                </p:cTn>
                              </p:par>
                              <p:par>
                                <p:cTn id="339" presetID="23" presetClass="entr" presetSubtype="16" fill="hold" nodeType="withEffect">
                                  <p:stCondLst>
                                    <p:cond delay="200"/>
                                  </p:stCondLst>
                                  <p:childTnLst>
                                    <p:set>
                                      <p:cBhvr>
                                        <p:cTn id="340" dur="1" fill="hold">
                                          <p:stCondLst>
                                            <p:cond delay="0"/>
                                          </p:stCondLst>
                                        </p:cTn>
                                        <p:tgtEl>
                                          <p:spTgt spid="92">
                                            <p:txEl>
                                              <p:pRg st="4" end="4"/>
                                            </p:txEl>
                                          </p:spTgt>
                                        </p:tgtEl>
                                        <p:attrNameLst>
                                          <p:attrName>style.visibility</p:attrName>
                                        </p:attrNameLst>
                                      </p:cBhvr>
                                      <p:to>
                                        <p:strVal val="visible"/>
                                      </p:to>
                                    </p:set>
                                    <p:anim calcmode="lin" valueType="num">
                                      <p:cBhvr additive="base">
                                        <p:cTn id="341" dur="500"/>
                                        <p:tgtEl>
                                          <p:spTgt spid="92">
                                            <p:txEl>
                                              <p:pRg st="4" end="4"/>
                                            </p:txEl>
                                          </p:spTgt>
                                        </p:tgtEl>
                                        <p:attrNameLst>
                                          <p:attrName>ppt_w</p:attrName>
                                        </p:attrNameLst>
                                      </p:cBhvr>
                                      <p:tavLst>
                                        <p:tav tm="0">
                                          <p:val>
                                            <p:strVal val="0"/>
                                          </p:val>
                                        </p:tav>
                                        <p:tav tm="100000">
                                          <p:val>
                                            <p:strVal val="#ppt_w"/>
                                          </p:val>
                                        </p:tav>
                                      </p:tavLst>
                                    </p:anim>
                                    <p:anim calcmode="lin" valueType="num">
                                      <p:cBhvr additive="base">
                                        <p:cTn id="342" dur="500"/>
                                        <p:tgtEl>
                                          <p:spTgt spid="92">
                                            <p:txEl>
                                              <p:pRg st="4" end="4"/>
                                            </p:txEl>
                                          </p:spTgt>
                                        </p:tgtEl>
                                        <p:attrNameLst>
                                          <p:attrName>ppt_h</p:attrName>
                                        </p:attrNameLst>
                                      </p:cBhvr>
                                      <p:tavLst>
                                        <p:tav tm="0">
                                          <p:val>
                                            <p:strVal val="0"/>
                                          </p:val>
                                        </p:tav>
                                        <p:tav tm="100000">
                                          <p:val>
                                            <p:strVal val="#ppt_h"/>
                                          </p:val>
                                        </p:tav>
                                      </p:tavLst>
                                    </p:anim>
                                  </p:childTnLst>
                                </p:cTn>
                              </p:par>
                              <p:par>
                                <p:cTn id="343" presetID="23" presetClass="entr" presetSubtype="16" fill="hold" nodeType="withEffect">
                                  <p:stCondLst>
                                    <p:cond delay="200"/>
                                  </p:stCondLst>
                                  <p:childTnLst>
                                    <p:set>
                                      <p:cBhvr>
                                        <p:cTn id="344" dur="1" fill="hold">
                                          <p:stCondLst>
                                            <p:cond delay="0"/>
                                          </p:stCondLst>
                                        </p:cTn>
                                        <p:tgtEl>
                                          <p:spTgt spid="92">
                                            <p:txEl>
                                              <p:pRg st="5" end="5"/>
                                            </p:txEl>
                                          </p:spTgt>
                                        </p:tgtEl>
                                        <p:attrNameLst>
                                          <p:attrName>style.visibility</p:attrName>
                                        </p:attrNameLst>
                                      </p:cBhvr>
                                      <p:to>
                                        <p:strVal val="visible"/>
                                      </p:to>
                                    </p:set>
                                    <p:anim calcmode="lin" valueType="num">
                                      <p:cBhvr additive="base">
                                        <p:cTn id="345" dur="500"/>
                                        <p:tgtEl>
                                          <p:spTgt spid="92">
                                            <p:txEl>
                                              <p:pRg st="5" end="5"/>
                                            </p:txEl>
                                          </p:spTgt>
                                        </p:tgtEl>
                                        <p:attrNameLst>
                                          <p:attrName>ppt_w</p:attrName>
                                        </p:attrNameLst>
                                      </p:cBhvr>
                                      <p:tavLst>
                                        <p:tav tm="0">
                                          <p:val>
                                            <p:strVal val="0"/>
                                          </p:val>
                                        </p:tav>
                                        <p:tav tm="100000">
                                          <p:val>
                                            <p:strVal val="#ppt_w"/>
                                          </p:val>
                                        </p:tav>
                                      </p:tavLst>
                                    </p:anim>
                                    <p:anim calcmode="lin" valueType="num">
                                      <p:cBhvr additive="base">
                                        <p:cTn id="346" dur="500"/>
                                        <p:tgtEl>
                                          <p:spTgt spid="92">
                                            <p:txEl>
                                              <p:pRg st="5" end="5"/>
                                            </p:txEl>
                                          </p:spTgt>
                                        </p:tgtEl>
                                        <p:attrNameLst>
                                          <p:attrName>ppt_h</p:attrName>
                                        </p:attrNameLst>
                                      </p:cBhvr>
                                      <p:tavLst>
                                        <p:tav tm="0">
                                          <p:val>
                                            <p:strVal val="0"/>
                                          </p:val>
                                        </p:tav>
                                        <p:tav tm="100000">
                                          <p:val>
                                            <p:strVal val="#ppt_h"/>
                                          </p:val>
                                        </p:tav>
                                      </p:tavLst>
                                    </p:anim>
                                  </p:childTnLst>
                                </p:cTn>
                              </p:par>
                              <p:par>
                                <p:cTn id="347" presetID="23" presetClass="entr" presetSubtype="16" fill="hold" nodeType="withEffect">
                                  <p:stCondLst>
                                    <p:cond delay="200"/>
                                  </p:stCondLst>
                                  <p:childTnLst>
                                    <p:set>
                                      <p:cBhvr>
                                        <p:cTn id="348" dur="1" fill="hold">
                                          <p:stCondLst>
                                            <p:cond delay="0"/>
                                          </p:stCondLst>
                                        </p:cTn>
                                        <p:tgtEl>
                                          <p:spTgt spid="92">
                                            <p:txEl>
                                              <p:pRg st="6" end="6"/>
                                            </p:txEl>
                                          </p:spTgt>
                                        </p:tgtEl>
                                        <p:attrNameLst>
                                          <p:attrName>style.visibility</p:attrName>
                                        </p:attrNameLst>
                                      </p:cBhvr>
                                      <p:to>
                                        <p:strVal val="visible"/>
                                      </p:to>
                                    </p:set>
                                    <p:anim calcmode="lin" valueType="num">
                                      <p:cBhvr additive="base">
                                        <p:cTn id="349" dur="500"/>
                                        <p:tgtEl>
                                          <p:spTgt spid="92">
                                            <p:txEl>
                                              <p:pRg st="6" end="6"/>
                                            </p:txEl>
                                          </p:spTgt>
                                        </p:tgtEl>
                                        <p:attrNameLst>
                                          <p:attrName>ppt_w</p:attrName>
                                        </p:attrNameLst>
                                      </p:cBhvr>
                                      <p:tavLst>
                                        <p:tav tm="0">
                                          <p:val>
                                            <p:strVal val="0"/>
                                          </p:val>
                                        </p:tav>
                                        <p:tav tm="100000">
                                          <p:val>
                                            <p:strVal val="#ppt_w"/>
                                          </p:val>
                                        </p:tav>
                                      </p:tavLst>
                                    </p:anim>
                                    <p:anim calcmode="lin" valueType="num">
                                      <p:cBhvr additive="base">
                                        <p:cTn id="350" dur="500"/>
                                        <p:tgtEl>
                                          <p:spTgt spid="92">
                                            <p:txEl>
                                              <p:pRg st="6" end="6"/>
                                            </p:txEl>
                                          </p:spTgt>
                                        </p:tgtEl>
                                        <p:attrNameLst>
                                          <p:attrName>ppt_h</p:attrName>
                                        </p:attrNameLst>
                                      </p:cBhvr>
                                      <p:tavLst>
                                        <p:tav tm="0">
                                          <p:val>
                                            <p:strVal val="0"/>
                                          </p:val>
                                        </p:tav>
                                        <p:tav tm="100000">
                                          <p:val>
                                            <p:strVal val="#ppt_h"/>
                                          </p:val>
                                        </p:tav>
                                      </p:tavLst>
                                    </p:anim>
                                  </p:childTnLst>
                                </p:cTn>
                              </p:par>
                              <p:par>
                                <p:cTn id="351" presetID="23" presetClass="entr" presetSubtype="16" fill="hold" nodeType="withEffect">
                                  <p:stCondLst>
                                    <p:cond delay="200"/>
                                  </p:stCondLst>
                                  <p:childTnLst>
                                    <p:set>
                                      <p:cBhvr>
                                        <p:cTn id="352" dur="1" fill="hold">
                                          <p:stCondLst>
                                            <p:cond delay="0"/>
                                          </p:stCondLst>
                                        </p:cTn>
                                        <p:tgtEl>
                                          <p:spTgt spid="92">
                                            <p:txEl>
                                              <p:pRg st="7" end="7"/>
                                            </p:txEl>
                                          </p:spTgt>
                                        </p:tgtEl>
                                        <p:attrNameLst>
                                          <p:attrName>style.visibility</p:attrName>
                                        </p:attrNameLst>
                                      </p:cBhvr>
                                      <p:to>
                                        <p:strVal val="visible"/>
                                      </p:to>
                                    </p:set>
                                    <p:anim calcmode="lin" valueType="num">
                                      <p:cBhvr additive="base">
                                        <p:cTn id="353" dur="500"/>
                                        <p:tgtEl>
                                          <p:spTgt spid="92">
                                            <p:txEl>
                                              <p:pRg st="7" end="7"/>
                                            </p:txEl>
                                          </p:spTgt>
                                        </p:tgtEl>
                                        <p:attrNameLst>
                                          <p:attrName>ppt_w</p:attrName>
                                        </p:attrNameLst>
                                      </p:cBhvr>
                                      <p:tavLst>
                                        <p:tav tm="0">
                                          <p:val>
                                            <p:strVal val="0"/>
                                          </p:val>
                                        </p:tav>
                                        <p:tav tm="100000">
                                          <p:val>
                                            <p:strVal val="#ppt_w"/>
                                          </p:val>
                                        </p:tav>
                                      </p:tavLst>
                                    </p:anim>
                                    <p:anim calcmode="lin" valueType="num">
                                      <p:cBhvr additive="base">
                                        <p:cTn id="354" dur="500"/>
                                        <p:tgtEl>
                                          <p:spTgt spid="92">
                                            <p:txEl>
                                              <p:pRg st="7" end="7"/>
                                            </p:txEl>
                                          </p:spTgt>
                                        </p:tgtEl>
                                        <p:attrNameLst>
                                          <p:attrName>ppt_h</p:attrName>
                                        </p:attrNameLst>
                                      </p:cBhvr>
                                      <p:tavLst>
                                        <p:tav tm="0">
                                          <p:val>
                                            <p:strVal val="0"/>
                                          </p:val>
                                        </p:tav>
                                        <p:tav tm="100000">
                                          <p:val>
                                            <p:strVal val="#ppt_h"/>
                                          </p:val>
                                        </p:tav>
                                      </p:tavLst>
                                    </p:anim>
                                  </p:childTnLst>
                                </p:cTn>
                              </p:par>
                              <p:par>
                                <p:cTn id="355" presetID="23" presetClass="entr" presetSubtype="16" fill="hold" nodeType="withEffect">
                                  <p:stCondLst>
                                    <p:cond delay="200"/>
                                  </p:stCondLst>
                                  <p:childTnLst>
                                    <p:set>
                                      <p:cBhvr>
                                        <p:cTn id="356" dur="1" fill="hold">
                                          <p:stCondLst>
                                            <p:cond delay="0"/>
                                          </p:stCondLst>
                                        </p:cTn>
                                        <p:tgtEl>
                                          <p:spTgt spid="92">
                                            <p:txEl>
                                              <p:pRg st="8" end="8"/>
                                            </p:txEl>
                                          </p:spTgt>
                                        </p:tgtEl>
                                        <p:attrNameLst>
                                          <p:attrName>style.visibility</p:attrName>
                                        </p:attrNameLst>
                                      </p:cBhvr>
                                      <p:to>
                                        <p:strVal val="visible"/>
                                      </p:to>
                                    </p:set>
                                    <p:anim calcmode="lin" valueType="num">
                                      <p:cBhvr additive="base">
                                        <p:cTn id="357" dur="500"/>
                                        <p:tgtEl>
                                          <p:spTgt spid="92">
                                            <p:txEl>
                                              <p:pRg st="8" end="8"/>
                                            </p:txEl>
                                          </p:spTgt>
                                        </p:tgtEl>
                                        <p:attrNameLst>
                                          <p:attrName>ppt_w</p:attrName>
                                        </p:attrNameLst>
                                      </p:cBhvr>
                                      <p:tavLst>
                                        <p:tav tm="0">
                                          <p:val>
                                            <p:strVal val="0"/>
                                          </p:val>
                                        </p:tav>
                                        <p:tav tm="100000">
                                          <p:val>
                                            <p:strVal val="#ppt_w"/>
                                          </p:val>
                                        </p:tav>
                                      </p:tavLst>
                                    </p:anim>
                                    <p:anim calcmode="lin" valueType="num">
                                      <p:cBhvr additive="base">
                                        <p:cTn id="358" dur="500"/>
                                        <p:tgtEl>
                                          <p:spTgt spid="92">
                                            <p:txEl>
                                              <p:pRg st="8" end="8"/>
                                            </p:txEl>
                                          </p:spTgt>
                                        </p:tgtEl>
                                        <p:attrNameLst>
                                          <p:attrName>ppt_h</p:attrName>
                                        </p:attrNameLst>
                                      </p:cBhvr>
                                      <p:tavLst>
                                        <p:tav tm="0">
                                          <p:val>
                                            <p:strVal val="0"/>
                                          </p:val>
                                        </p:tav>
                                        <p:tav tm="100000">
                                          <p:val>
                                            <p:strVal val="#ppt_h"/>
                                          </p:val>
                                        </p:tav>
                                      </p:tavLst>
                                    </p:anim>
                                  </p:childTnLst>
                                </p:cTn>
                              </p:par>
                              <p:par>
                                <p:cTn id="359" presetID="23" presetClass="entr" presetSubtype="16" fill="hold" nodeType="withEffect">
                                  <p:stCondLst>
                                    <p:cond delay="200"/>
                                  </p:stCondLst>
                                  <p:childTnLst>
                                    <p:set>
                                      <p:cBhvr>
                                        <p:cTn id="360" dur="1" fill="hold">
                                          <p:stCondLst>
                                            <p:cond delay="0"/>
                                          </p:stCondLst>
                                        </p:cTn>
                                        <p:tgtEl>
                                          <p:spTgt spid="93">
                                            <p:txEl>
                                              <p:pRg st="0" end="0"/>
                                            </p:txEl>
                                          </p:spTgt>
                                        </p:tgtEl>
                                        <p:attrNameLst>
                                          <p:attrName>style.visibility</p:attrName>
                                        </p:attrNameLst>
                                      </p:cBhvr>
                                      <p:to>
                                        <p:strVal val="visible"/>
                                      </p:to>
                                    </p:set>
                                    <p:anim calcmode="lin" valueType="num">
                                      <p:cBhvr additive="base">
                                        <p:cTn id="361" dur="500"/>
                                        <p:tgtEl>
                                          <p:spTgt spid="93">
                                            <p:txEl>
                                              <p:pRg st="0" end="0"/>
                                            </p:txEl>
                                          </p:spTgt>
                                        </p:tgtEl>
                                        <p:attrNameLst>
                                          <p:attrName>ppt_w</p:attrName>
                                        </p:attrNameLst>
                                      </p:cBhvr>
                                      <p:tavLst>
                                        <p:tav tm="0">
                                          <p:val>
                                            <p:strVal val="0"/>
                                          </p:val>
                                        </p:tav>
                                        <p:tav tm="100000">
                                          <p:val>
                                            <p:strVal val="#ppt_w"/>
                                          </p:val>
                                        </p:tav>
                                      </p:tavLst>
                                    </p:anim>
                                    <p:anim calcmode="lin" valueType="num">
                                      <p:cBhvr additive="base">
                                        <p:cTn id="362" dur="500"/>
                                        <p:tgtEl>
                                          <p:spTgt spid="93">
                                            <p:txEl>
                                              <p:pRg st="0" end="0"/>
                                            </p:txEl>
                                          </p:spTgt>
                                        </p:tgtEl>
                                        <p:attrNameLst>
                                          <p:attrName>ppt_h</p:attrName>
                                        </p:attrNameLst>
                                      </p:cBhvr>
                                      <p:tavLst>
                                        <p:tav tm="0">
                                          <p:val>
                                            <p:strVal val="0"/>
                                          </p:val>
                                        </p:tav>
                                        <p:tav tm="100000">
                                          <p:val>
                                            <p:strVal val="#ppt_h"/>
                                          </p:val>
                                        </p:tav>
                                      </p:tavLst>
                                    </p:anim>
                                  </p:childTnLst>
                                </p:cTn>
                              </p:par>
                              <p:par>
                                <p:cTn id="363" presetID="23" presetClass="entr" presetSubtype="16" fill="hold" nodeType="withEffect">
                                  <p:stCondLst>
                                    <p:cond delay="200"/>
                                  </p:stCondLst>
                                  <p:childTnLst>
                                    <p:set>
                                      <p:cBhvr>
                                        <p:cTn id="364" dur="1" fill="hold">
                                          <p:stCondLst>
                                            <p:cond delay="0"/>
                                          </p:stCondLst>
                                        </p:cTn>
                                        <p:tgtEl>
                                          <p:spTgt spid="93">
                                            <p:txEl>
                                              <p:pRg st="1" end="1"/>
                                            </p:txEl>
                                          </p:spTgt>
                                        </p:tgtEl>
                                        <p:attrNameLst>
                                          <p:attrName>style.visibility</p:attrName>
                                        </p:attrNameLst>
                                      </p:cBhvr>
                                      <p:to>
                                        <p:strVal val="visible"/>
                                      </p:to>
                                    </p:set>
                                    <p:anim calcmode="lin" valueType="num">
                                      <p:cBhvr additive="base">
                                        <p:cTn id="365" dur="500"/>
                                        <p:tgtEl>
                                          <p:spTgt spid="93">
                                            <p:txEl>
                                              <p:pRg st="1" end="1"/>
                                            </p:txEl>
                                          </p:spTgt>
                                        </p:tgtEl>
                                        <p:attrNameLst>
                                          <p:attrName>ppt_w</p:attrName>
                                        </p:attrNameLst>
                                      </p:cBhvr>
                                      <p:tavLst>
                                        <p:tav tm="0">
                                          <p:val>
                                            <p:strVal val="0"/>
                                          </p:val>
                                        </p:tav>
                                        <p:tav tm="100000">
                                          <p:val>
                                            <p:strVal val="#ppt_w"/>
                                          </p:val>
                                        </p:tav>
                                      </p:tavLst>
                                    </p:anim>
                                    <p:anim calcmode="lin" valueType="num">
                                      <p:cBhvr additive="base">
                                        <p:cTn id="366" dur="500"/>
                                        <p:tgtEl>
                                          <p:spTgt spid="93">
                                            <p:txEl>
                                              <p:pRg st="1" end="1"/>
                                            </p:txEl>
                                          </p:spTgt>
                                        </p:tgtEl>
                                        <p:attrNameLst>
                                          <p:attrName>ppt_h</p:attrName>
                                        </p:attrNameLst>
                                      </p:cBhvr>
                                      <p:tavLst>
                                        <p:tav tm="0">
                                          <p:val>
                                            <p:strVal val="0"/>
                                          </p:val>
                                        </p:tav>
                                        <p:tav tm="100000">
                                          <p:val>
                                            <p:strVal val="#ppt_h"/>
                                          </p:val>
                                        </p:tav>
                                      </p:tavLst>
                                    </p:anim>
                                  </p:childTnLst>
                                </p:cTn>
                              </p:par>
                              <p:par>
                                <p:cTn id="367" presetID="23" presetClass="entr" presetSubtype="16" fill="hold" nodeType="withEffect">
                                  <p:stCondLst>
                                    <p:cond delay="200"/>
                                  </p:stCondLst>
                                  <p:childTnLst>
                                    <p:set>
                                      <p:cBhvr>
                                        <p:cTn id="368" dur="1" fill="hold">
                                          <p:stCondLst>
                                            <p:cond delay="0"/>
                                          </p:stCondLst>
                                        </p:cTn>
                                        <p:tgtEl>
                                          <p:spTgt spid="93">
                                            <p:txEl>
                                              <p:pRg st="2" end="2"/>
                                            </p:txEl>
                                          </p:spTgt>
                                        </p:tgtEl>
                                        <p:attrNameLst>
                                          <p:attrName>style.visibility</p:attrName>
                                        </p:attrNameLst>
                                      </p:cBhvr>
                                      <p:to>
                                        <p:strVal val="visible"/>
                                      </p:to>
                                    </p:set>
                                    <p:anim calcmode="lin" valueType="num">
                                      <p:cBhvr additive="base">
                                        <p:cTn id="369" dur="500"/>
                                        <p:tgtEl>
                                          <p:spTgt spid="93">
                                            <p:txEl>
                                              <p:pRg st="2" end="2"/>
                                            </p:txEl>
                                          </p:spTgt>
                                        </p:tgtEl>
                                        <p:attrNameLst>
                                          <p:attrName>ppt_w</p:attrName>
                                        </p:attrNameLst>
                                      </p:cBhvr>
                                      <p:tavLst>
                                        <p:tav tm="0">
                                          <p:val>
                                            <p:strVal val="0"/>
                                          </p:val>
                                        </p:tav>
                                        <p:tav tm="100000">
                                          <p:val>
                                            <p:strVal val="#ppt_w"/>
                                          </p:val>
                                        </p:tav>
                                      </p:tavLst>
                                    </p:anim>
                                    <p:anim calcmode="lin" valueType="num">
                                      <p:cBhvr additive="base">
                                        <p:cTn id="370" dur="500"/>
                                        <p:tgtEl>
                                          <p:spTgt spid="93">
                                            <p:txEl>
                                              <p:pRg st="2" end="2"/>
                                            </p:txEl>
                                          </p:spTgt>
                                        </p:tgtEl>
                                        <p:attrNameLst>
                                          <p:attrName>ppt_h</p:attrName>
                                        </p:attrNameLst>
                                      </p:cBhvr>
                                      <p:tavLst>
                                        <p:tav tm="0">
                                          <p:val>
                                            <p:strVal val="0"/>
                                          </p:val>
                                        </p:tav>
                                        <p:tav tm="100000">
                                          <p:val>
                                            <p:strVal val="#ppt_h"/>
                                          </p:val>
                                        </p:tav>
                                      </p:tavLst>
                                    </p:anim>
                                  </p:childTnLst>
                                </p:cTn>
                              </p:par>
                              <p:par>
                                <p:cTn id="371" presetID="23" presetClass="entr" presetSubtype="16" fill="hold" nodeType="withEffect">
                                  <p:stCondLst>
                                    <p:cond delay="200"/>
                                  </p:stCondLst>
                                  <p:childTnLst>
                                    <p:set>
                                      <p:cBhvr>
                                        <p:cTn id="372" dur="1" fill="hold">
                                          <p:stCondLst>
                                            <p:cond delay="0"/>
                                          </p:stCondLst>
                                        </p:cTn>
                                        <p:tgtEl>
                                          <p:spTgt spid="93">
                                            <p:txEl>
                                              <p:pRg st="3" end="3"/>
                                            </p:txEl>
                                          </p:spTgt>
                                        </p:tgtEl>
                                        <p:attrNameLst>
                                          <p:attrName>style.visibility</p:attrName>
                                        </p:attrNameLst>
                                      </p:cBhvr>
                                      <p:to>
                                        <p:strVal val="visible"/>
                                      </p:to>
                                    </p:set>
                                    <p:anim calcmode="lin" valueType="num">
                                      <p:cBhvr additive="base">
                                        <p:cTn id="373" dur="500"/>
                                        <p:tgtEl>
                                          <p:spTgt spid="93">
                                            <p:txEl>
                                              <p:pRg st="3" end="3"/>
                                            </p:txEl>
                                          </p:spTgt>
                                        </p:tgtEl>
                                        <p:attrNameLst>
                                          <p:attrName>ppt_w</p:attrName>
                                        </p:attrNameLst>
                                      </p:cBhvr>
                                      <p:tavLst>
                                        <p:tav tm="0">
                                          <p:val>
                                            <p:strVal val="0"/>
                                          </p:val>
                                        </p:tav>
                                        <p:tav tm="100000">
                                          <p:val>
                                            <p:strVal val="#ppt_w"/>
                                          </p:val>
                                        </p:tav>
                                      </p:tavLst>
                                    </p:anim>
                                    <p:anim calcmode="lin" valueType="num">
                                      <p:cBhvr additive="base">
                                        <p:cTn id="374" dur="500"/>
                                        <p:tgtEl>
                                          <p:spTgt spid="93">
                                            <p:txEl>
                                              <p:pRg st="3" end="3"/>
                                            </p:txEl>
                                          </p:spTgt>
                                        </p:tgtEl>
                                        <p:attrNameLst>
                                          <p:attrName>ppt_h</p:attrName>
                                        </p:attrNameLst>
                                      </p:cBhvr>
                                      <p:tavLst>
                                        <p:tav tm="0">
                                          <p:val>
                                            <p:strVal val="0"/>
                                          </p:val>
                                        </p:tav>
                                        <p:tav tm="100000">
                                          <p:val>
                                            <p:strVal val="#ppt_h"/>
                                          </p:val>
                                        </p:tav>
                                      </p:tavLst>
                                    </p:anim>
                                  </p:childTnLst>
                                </p:cTn>
                              </p:par>
                              <p:par>
                                <p:cTn id="375" presetID="23" presetClass="entr" presetSubtype="16" fill="hold" nodeType="withEffect">
                                  <p:stCondLst>
                                    <p:cond delay="200"/>
                                  </p:stCondLst>
                                  <p:childTnLst>
                                    <p:set>
                                      <p:cBhvr>
                                        <p:cTn id="376" dur="1" fill="hold">
                                          <p:stCondLst>
                                            <p:cond delay="0"/>
                                          </p:stCondLst>
                                        </p:cTn>
                                        <p:tgtEl>
                                          <p:spTgt spid="93">
                                            <p:txEl>
                                              <p:pRg st="4" end="4"/>
                                            </p:txEl>
                                          </p:spTgt>
                                        </p:tgtEl>
                                        <p:attrNameLst>
                                          <p:attrName>style.visibility</p:attrName>
                                        </p:attrNameLst>
                                      </p:cBhvr>
                                      <p:to>
                                        <p:strVal val="visible"/>
                                      </p:to>
                                    </p:set>
                                    <p:anim calcmode="lin" valueType="num">
                                      <p:cBhvr additive="base">
                                        <p:cTn id="377" dur="500"/>
                                        <p:tgtEl>
                                          <p:spTgt spid="93">
                                            <p:txEl>
                                              <p:pRg st="4" end="4"/>
                                            </p:txEl>
                                          </p:spTgt>
                                        </p:tgtEl>
                                        <p:attrNameLst>
                                          <p:attrName>ppt_w</p:attrName>
                                        </p:attrNameLst>
                                      </p:cBhvr>
                                      <p:tavLst>
                                        <p:tav tm="0">
                                          <p:val>
                                            <p:strVal val="0"/>
                                          </p:val>
                                        </p:tav>
                                        <p:tav tm="100000">
                                          <p:val>
                                            <p:strVal val="#ppt_w"/>
                                          </p:val>
                                        </p:tav>
                                      </p:tavLst>
                                    </p:anim>
                                    <p:anim calcmode="lin" valueType="num">
                                      <p:cBhvr additive="base">
                                        <p:cTn id="378" dur="500"/>
                                        <p:tgtEl>
                                          <p:spTgt spid="93">
                                            <p:txEl>
                                              <p:pRg st="4" end="4"/>
                                            </p:txEl>
                                          </p:spTgt>
                                        </p:tgtEl>
                                        <p:attrNameLst>
                                          <p:attrName>ppt_h</p:attrName>
                                        </p:attrNameLst>
                                      </p:cBhvr>
                                      <p:tavLst>
                                        <p:tav tm="0">
                                          <p:val>
                                            <p:strVal val="0"/>
                                          </p:val>
                                        </p:tav>
                                        <p:tav tm="100000">
                                          <p:val>
                                            <p:strVal val="#ppt_h"/>
                                          </p:val>
                                        </p:tav>
                                      </p:tavLst>
                                    </p:anim>
                                  </p:childTnLst>
                                </p:cTn>
                              </p:par>
                              <p:par>
                                <p:cTn id="379" presetID="23" presetClass="entr" presetSubtype="16" fill="hold" nodeType="withEffect">
                                  <p:stCondLst>
                                    <p:cond delay="200"/>
                                  </p:stCondLst>
                                  <p:childTnLst>
                                    <p:set>
                                      <p:cBhvr>
                                        <p:cTn id="380" dur="1" fill="hold">
                                          <p:stCondLst>
                                            <p:cond delay="0"/>
                                          </p:stCondLst>
                                        </p:cTn>
                                        <p:tgtEl>
                                          <p:spTgt spid="93">
                                            <p:txEl>
                                              <p:pRg st="5" end="5"/>
                                            </p:txEl>
                                          </p:spTgt>
                                        </p:tgtEl>
                                        <p:attrNameLst>
                                          <p:attrName>style.visibility</p:attrName>
                                        </p:attrNameLst>
                                      </p:cBhvr>
                                      <p:to>
                                        <p:strVal val="visible"/>
                                      </p:to>
                                    </p:set>
                                    <p:anim calcmode="lin" valueType="num">
                                      <p:cBhvr additive="base">
                                        <p:cTn id="381" dur="500"/>
                                        <p:tgtEl>
                                          <p:spTgt spid="93">
                                            <p:txEl>
                                              <p:pRg st="5" end="5"/>
                                            </p:txEl>
                                          </p:spTgt>
                                        </p:tgtEl>
                                        <p:attrNameLst>
                                          <p:attrName>ppt_w</p:attrName>
                                        </p:attrNameLst>
                                      </p:cBhvr>
                                      <p:tavLst>
                                        <p:tav tm="0">
                                          <p:val>
                                            <p:strVal val="0"/>
                                          </p:val>
                                        </p:tav>
                                        <p:tav tm="100000">
                                          <p:val>
                                            <p:strVal val="#ppt_w"/>
                                          </p:val>
                                        </p:tav>
                                      </p:tavLst>
                                    </p:anim>
                                    <p:anim calcmode="lin" valueType="num">
                                      <p:cBhvr additive="base">
                                        <p:cTn id="382" dur="500"/>
                                        <p:tgtEl>
                                          <p:spTgt spid="93">
                                            <p:txEl>
                                              <p:pRg st="5" end="5"/>
                                            </p:txEl>
                                          </p:spTgt>
                                        </p:tgtEl>
                                        <p:attrNameLst>
                                          <p:attrName>ppt_h</p:attrName>
                                        </p:attrNameLst>
                                      </p:cBhvr>
                                      <p:tavLst>
                                        <p:tav tm="0">
                                          <p:val>
                                            <p:strVal val="0"/>
                                          </p:val>
                                        </p:tav>
                                        <p:tav tm="100000">
                                          <p:val>
                                            <p:strVal val="#ppt_h"/>
                                          </p:val>
                                        </p:tav>
                                      </p:tavLst>
                                    </p:anim>
                                  </p:childTnLst>
                                </p:cTn>
                              </p:par>
                              <p:par>
                                <p:cTn id="383" presetID="23" presetClass="entr" presetSubtype="16" fill="hold" nodeType="withEffect">
                                  <p:stCondLst>
                                    <p:cond delay="200"/>
                                  </p:stCondLst>
                                  <p:childTnLst>
                                    <p:set>
                                      <p:cBhvr>
                                        <p:cTn id="384" dur="1" fill="hold">
                                          <p:stCondLst>
                                            <p:cond delay="0"/>
                                          </p:stCondLst>
                                        </p:cTn>
                                        <p:tgtEl>
                                          <p:spTgt spid="93">
                                            <p:txEl>
                                              <p:pRg st="6" end="6"/>
                                            </p:txEl>
                                          </p:spTgt>
                                        </p:tgtEl>
                                        <p:attrNameLst>
                                          <p:attrName>style.visibility</p:attrName>
                                        </p:attrNameLst>
                                      </p:cBhvr>
                                      <p:to>
                                        <p:strVal val="visible"/>
                                      </p:to>
                                    </p:set>
                                    <p:anim calcmode="lin" valueType="num">
                                      <p:cBhvr additive="base">
                                        <p:cTn id="385" dur="500"/>
                                        <p:tgtEl>
                                          <p:spTgt spid="93">
                                            <p:txEl>
                                              <p:pRg st="6" end="6"/>
                                            </p:txEl>
                                          </p:spTgt>
                                        </p:tgtEl>
                                        <p:attrNameLst>
                                          <p:attrName>ppt_w</p:attrName>
                                        </p:attrNameLst>
                                      </p:cBhvr>
                                      <p:tavLst>
                                        <p:tav tm="0">
                                          <p:val>
                                            <p:strVal val="0"/>
                                          </p:val>
                                        </p:tav>
                                        <p:tav tm="100000">
                                          <p:val>
                                            <p:strVal val="#ppt_w"/>
                                          </p:val>
                                        </p:tav>
                                      </p:tavLst>
                                    </p:anim>
                                    <p:anim calcmode="lin" valueType="num">
                                      <p:cBhvr additive="base">
                                        <p:cTn id="386" dur="500"/>
                                        <p:tgtEl>
                                          <p:spTgt spid="93">
                                            <p:txEl>
                                              <p:pRg st="6" end="6"/>
                                            </p:txEl>
                                          </p:spTgt>
                                        </p:tgtEl>
                                        <p:attrNameLst>
                                          <p:attrName>ppt_h</p:attrName>
                                        </p:attrNameLst>
                                      </p:cBhvr>
                                      <p:tavLst>
                                        <p:tav tm="0">
                                          <p:val>
                                            <p:strVal val="0"/>
                                          </p:val>
                                        </p:tav>
                                        <p:tav tm="100000">
                                          <p:val>
                                            <p:strVal val="#ppt_h"/>
                                          </p:val>
                                        </p:tav>
                                      </p:tavLst>
                                    </p:anim>
                                  </p:childTnLst>
                                </p:cTn>
                              </p:par>
                              <p:par>
                                <p:cTn id="387" presetID="23" presetClass="entr" presetSubtype="16" fill="hold" nodeType="withEffect">
                                  <p:stCondLst>
                                    <p:cond delay="200"/>
                                  </p:stCondLst>
                                  <p:childTnLst>
                                    <p:set>
                                      <p:cBhvr>
                                        <p:cTn id="388" dur="1" fill="hold">
                                          <p:stCondLst>
                                            <p:cond delay="0"/>
                                          </p:stCondLst>
                                        </p:cTn>
                                        <p:tgtEl>
                                          <p:spTgt spid="93">
                                            <p:txEl>
                                              <p:pRg st="7" end="7"/>
                                            </p:txEl>
                                          </p:spTgt>
                                        </p:tgtEl>
                                        <p:attrNameLst>
                                          <p:attrName>style.visibility</p:attrName>
                                        </p:attrNameLst>
                                      </p:cBhvr>
                                      <p:to>
                                        <p:strVal val="visible"/>
                                      </p:to>
                                    </p:set>
                                    <p:anim calcmode="lin" valueType="num">
                                      <p:cBhvr additive="base">
                                        <p:cTn id="389" dur="500"/>
                                        <p:tgtEl>
                                          <p:spTgt spid="93">
                                            <p:txEl>
                                              <p:pRg st="7" end="7"/>
                                            </p:txEl>
                                          </p:spTgt>
                                        </p:tgtEl>
                                        <p:attrNameLst>
                                          <p:attrName>ppt_w</p:attrName>
                                        </p:attrNameLst>
                                      </p:cBhvr>
                                      <p:tavLst>
                                        <p:tav tm="0">
                                          <p:val>
                                            <p:strVal val="0"/>
                                          </p:val>
                                        </p:tav>
                                        <p:tav tm="100000">
                                          <p:val>
                                            <p:strVal val="#ppt_w"/>
                                          </p:val>
                                        </p:tav>
                                      </p:tavLst>
                                    </p:anim>
                                    <p:anim calcmode="lin" valueType="num">
                                      <p:cBhvr additive="base">
                                        <p:cTn id="390" dur="500"/>
                                        <p:tgtEl>
                                          <p:spTgt spid="93">
                                            <p:txEl>
                                              <p:pRg st="7" end="7"/>
                                            </p:txEl>
                                          </p:spTgt>
                                        </p:tgtEl>
                                        <p:attrNameLst>
                                          <p:attrName>ppt_h</p:attrName>
                                        </p:attrNameLst>
                                      </p:cBhvr>
                                      <p:tavLst>
                                        <p:tav tm="0">
                                          <p:val>
                                            <p:strVal val="0"/>
                                          </p:val>
                                        </p:tav>
                                        <p:tav tm="100000">
                                          <p:val>
                                            <p:strVal val="#ppt_h"/>
                                          </p:val>
                                        </p:tav>
                                      </p:tavLst>
                                    </p:anim>
                                  </p:childTnLst>
                                </p:cTn>
                              </p:par>
                              <p:par>
                                <p:cTn id="391" presetID="23" presetClass="entr" presetSubtype="16" fill="hold" nodeType="withEffect">
                                  <p:stCondLst>
                                    <p:cond delay="200"/>
                                  </p:stCondLst>
                                  <p:childTnLst>
                                    <p:set>
                                      <p:cBhvr>
                                        <p:cTn id="392" dur="1" fill="hold">
                                          <p:stCondLst>
                                            <p:cond delay="0"/>
                                          </p:stCondLst>
                                        </p:cTn>
                                        <p:tgtEl>
                                          <p:spTgt spid="93">
                                            <p:txEl>
                                              <p:pRg st="8" end="8"/>
                                            </p:txEl>
                                          </p:spTgt>
                                        </p:tgtEl>
                                        <p:attrNameLst>
                                          <p:attrName>style.visibility</p:attrName>
                                        </p:attrNameLst>
                                      </p:cBhvr>
                                      <p:to>
                                        <p:strVal val="visible"/>
                                      </p:to>
                                    </p:set>
                                    <p:anim calcmode="lin" valueType="num">
                                      <p:cBhvr additive="base">
                                        <p:cTn id="393" dur="500"/>
                                        <p:tgtEl>
                                          <p:spTgt spid="93">
                                            <p:txEl>
                                              <p:pRg st="8" end="8"/>
                                            </p:txEl>
                                          </p:spTgt>
                                        </p:tgtEl>
                                        <p:attrNameLst>
                                          <p:attrName>ppt_w</p:attrName>
                                        </p:attrNameLst>
                                      </p:cBhvr>
                                      <p:tavLst>
                                        <p:tav tm="0">
                                          <p:val>
                                            <p:strVal val="0"/>
                                          </p:val>
                                        </p:tav>
                                        <p:tav tm="100000">
                                          <p:val>
                                            <p:strVal val="#ppt_w"/>
                                          </p:val>
                                        </p:tav>
                                      </p:tavLst>
                                    </p:anim>
                                    <p:anim calcmode="lin" valueType="num">
                                      <p:cBhvr additive="base">
                                        <p:cTn id="394" dur="500"/>
                                        <p:tgtEl>
                                          <p:spTgt spid="93">
                                            <p:txEl>
                                              <p:pRg st="8" end="8"/>
                                            </p:txEl>
                                          </p:spTgt>
                                        </p:tgtEl>
                                        <p:attrNameLst>
                                          <p:attrName>ppt_h</p:attrName>
                                        </p:attrNameLst>
                                      </p:cBhvr>
                                      <p:tavLst>
                                        <p:tav tm="0">
                                          <p:val>
                                            <p:strVal val="0"/>
                                          </p:val>
                                        </p:tav>
                                        <p:tav tm="100000">
                                          <p:val>
                                            <p:strVal val="#ppt_h"/>
                                          </p:val>
                                        </p:tav>
                                      </p:tavLst>
                                    </p:anim>
                                  </p:childTnLst>
                                </p:cTn>
                              </p:par>
                              <p:par>
                                <p:cTn id="395" presetID="23" presetClass="entr" presetSubtype="16" fill="hold" nodeType="withEffect">
                                  <p:stCondLst>
                                    <p:cond delay="200"/>
                                  </p:stCondLst>
                                  <p:childTnLst>
                                    <p:set>
                                      <p:cBhvr>
                                        <p:cTn id="396" dur="1" fill="hold">
                                          <p:stCondLst>
                                            <p:cond delay="0"/>
                                          </p:stCondLst>
                                        </p:cTn>
                                        <p:tgtEl>
                                          <p:spTgt spid="94">
                                            <p:txEl>
                                              <p:pRg st="0" end="0"/>
                                            </p:txEl>
                                          </p:spTgt>
                                        </p:tgtEl>
                                        <p:attrNameLst>
                                          <p:attrName>style.visibility</p:attrName>
                                        </p:attrNameLst>
                                      </p:cBhvr>
                                      <p:to>
                                        <p:strVal val="visible"/>
                                      </p:to>
                                    </p:set>
                                    <p:anim calcmode="lin" valueType="num">
                                      <p:cBhvr additive="base">
                                        <p:cTn id="397" dur="500"/>
                                        <p:tgtEl>
                                          <p:spTgt spid="94">
                                            <p:txEl>
                                              <p:pRg st="0" end="0"/>
                                            </p:txEl>
                                          </p:spTgt>
                                        </p:tgtEl>
                                        <p:attrNameLst>
                                          <p:attrName>ppt_w</p:attrName>
                                        </p:attrNameLst>
                                      </p:cBhvr>
                                      <p:tavLst>
                                        <p:tav tm="0">
                                          <p:val>
                                            <p:strVal val="0"/>
                                          </p:val>
                                        </p:tav>
                                        <p:tav tm="100000">
                                          <p:val>
                                            <p:strVal val="#ppt_w"/>
                                          </p:val>
                                        </p:tav>
                                      </p:tavLst>
                                    </p:anim>
                                    <p:anim calcmode="lin" valueType="num">
                                      <p:cBhvr additive="base">
                                        <p:cTn id="398" dur="500"/>
                                        <p:tgtEl>
                                          <p:spTgt spid="94">
                                            <p:txEl>
                                              <p:pRg st="0" end="0"/>
                                            </p:txEl>
                                          </p:spTgt>
                                        </p:tgtEl>
                                        <p:attrNameLst>
                                          <p:attrName>ppt_h</p:attrName>
                                        </p:attrNameLst>
                                      </p:cBhvr>
                                      <p:tavLst>
                                        <p:tav tm="0">
                                          <p:val>
                                            <p:strVal val="0"/>
                                          </p:val>
                                        </p:tav>
                                        <p:tav tm="100000">
                                          <p:val>
                                            <p:strVal val="#ppt_h"/>
                                          </p:val>
                                        </p:tav>
                                      </p:tavLst>
                                    </p:anim>
                                  </p:childTnLst>
                                </p:cTn>
                              </p:par>
                              <p:par>
                                <p:cTn id="399" presetID="23" presetClass="entr" presetSubtype="16" fill="hold" nodeType="withEffect">
                                  <p:stCondLst>
                                    <p:cond delay="200"/>
                                  </p:stCondLst>
                                  <p:childTnLst>
                                    <p:set>
                                      <p:cBhvr>
                                        <p:cTn id="400" dur="1" fill="hold">
                                          <p:stCondLst>
                                            <p:cond delay="0"/>
                                          </p:stCondLst>
                                        </p:cTn>
                                        <p:tgtEl>
                                          <p:spTgt spid="94">
                                            <p:txEl>
                                              <p:pRg st="1" end="1"/>
                                            </p:txEl>
                                          </p:spTgt>
                                        </p:tgtEl>
                                        <p:attrNameLst>
                                          <p:attrName>style.visibility</p:attrName>
                                        </p:attrNameLst>
                                      </p:cBhvr>
                                      <p:to>
                                        <p:strVal val="visible"/>
                                      </p:to>
                                    </p:set>
                                    <p:anim calcmode="lin" valueType="num">
                                      <p:cBhvr additive="base">
                                        <p:cTn id="401" dur="500"/>
                                        <p:tgtEl>
                                          <p:spTgt spid="94">
                                            <p:txEl>
                                              <p:pRg st="1" end="1"/>
                                            </p:txEl>
                                          </p:spTgt>
                                        </p:tgtEl>
                                        <p:attrNameLst>
                                          <p:attrName>ppt_w</p:attrName>
                                        </p:attrNameLst>
                                      </p:cBhvr>
                                      <p:tavLst>
                                        <p:tav tm="0">
                                          <p:val>
                                            <p:strVal val="0"/>
                                          </p:val>
                                        </p:tav>
                                        <p:tav tm="100000">
                                          <p:val>
                                            <p:strVal val="#ppt_w"/>
                                          </p:val>
                                        </p:tav>
                                      </p:tavLst>
                                    </p:anim>
                                    <p:anim calcmode="lin" valueType="num">
                                      <p:cBhvr additive="base">
                                        <p:cTn id="402" dur="500"/>
                                        <p:tgtEl>
                                          <p:spTgt spid="94">
                                            <p:txEl>
                                              <p:pRg st="1" end="1"/>
                                            </p:txEl>
                                          </p:spTgt>
                                        </p:tgtEl>
                                        <p:attrNameLst>
                                          <p:attrName>ppt_h</p:attrName>
                                        </p:attrNameLst>
                                      </p:cBhvr>
                                      <p:tavLst>
                                        <p:tav tm="0">
                                          <p:val>
                                            <p:strVal val="0"/>
                                          </p:val>
                                        </p:tav>
                                        <p:tav tm="100000">
                                          <p:val>
                                            <p:strVal val="#ppt_h"/>
                                          </p:val>
                                        </p:tav>
                                      </p:tavLst>
                                    </p:anim>
                                  </p:childTnLst>
                                </p:cTn>
                              </p:par>
                              <p:par>
                                <p:cTn id="403" presetID="23" presetClass="entr" presetSubtype="16" fill="hold" nodeType="withEffect">
                                  <p:stCondLst>
                                    <p:cond delay="200"/>
                                  </p:stCondLst>
                                  <p:childTnLst>
                                    <p:set>
                                      <p:cBhvr>
                                        <p:cTn id="404" dur="1" fill="hold">
                                          <p:stCondLst>
                                            <p:cond delay="0"/>
                                          </p:stCondLst>
                                        </p:cTn>
                                        <p:tgtEl>
                                          <p:spTgt spid="94">
                                            <p:txEl>
                                              <p:pRg st="2" end="2"/>
                                            </p:txEl>
                                          </p:spTgt>
                                        </p:tgtEl>
                                        <p:attrNameLst>
                                          <p:attrName>style.visibility</p:attrName>
                                        </p:attrNameLst>
                                      </p:cBhvr>
                                      <p:to>
                                        <p:strVal val="visible"/>
                                      </p:to>
                                    </p:set>
                                    <p:anim calcmode="lin" valueType="num">
                                      <p:cBhvr additive="base">
                                        <p:cTn id="405" dur="500"/>
                                        <p:tgtEl>
                                          <p:spTgt spid="94">
                                            <p:txEl>
                                              <p:pRg st="2" end="2"/>
                                            </p:txEl>
                                          </p:spTgt>
                                        </p:tgtEl>
                                        <p:attrNameLst>
                                          <p:attrName>ppt_w</p:attrName>
                                        </p:attrNameLst>
                                      </p:cBhvr>
                                      <p:tavLst>
                                        <p:tav tm="0">
                                          <p:val>
                                            <p:strVal val="0"/>
                                          </p:val>
                                        </p:tav>
                                        <p:tav tm="100000">
                                          <p:val>
                                            <p:strVal val="#ppt_w"/>
                                          </p:val>
                                        </p:tav>
                                      </p:tavLst>
                                    </p:anim>
                                    <p:anim calcmode="lin" valueType="num">
                                      <p:cBhvr additive="base">
                                        <p:cTn id="406" dur="500"/>
                                        <p:tgtEl>
                                          <p:spTgt spid="94">
                                            <p:txEl>
                                              <p:pRg st="2" end="2"/>
                                            </p:txEl>
                                          </p:spTgt>
                                        </p:tgtEl>
                                        <p:attrNameLst>
                                          <p:attrName>ppt_h</p:attrName>
                                        </p:attrNameLst>
                                      </p:cBhvr>
                                      <p:tavLst>
                                        <p:tav tm="0">
                                          <p:val>
                                            <p:strVal val="0"/>
                                          </p:val>
                                        </p:tav>
                                        <p:tav tm="100000">
                                          <p:val>
                                            <p:strVal val="#ppt_h"/>
                                          </p:val>
                                        </p:tav>
                                      </p:tavLst>
                                    </p:anim>
                                  </p:childTnLst>
                                </p:cTn>
                              </p:par>
                              <p:par>
                                <p:cTn id="407" presetID="23" presetClass="entr" presetSubtype="16" fill="hold" nodeType="withEffect">
                                  <p:stCondLst>
                                    <p:cond delay="200"/>
                                  </p:stCondLst>
                                  <p:childTnLst>
                                    <p:set>
                                      <p:cBhvr>
                                        <p:cTn id="408" dur="1" fill="hold">
                                          <p:stCondLst>
                                            <p:cond delay="0"/>
                                          </p:stCondLst>
                                        </p:cTn>
                                        <p:tgtEl>
                                          <p:spTgt spid="94">
                                            <p:txEl>
                                              <p:pRg st="3" end="3"/>
                                            </p:txEl>
                                          </p:spTgt>
                                        </p:tgtEl>
                                        <p:attrNameLst>
                                          <p:attrName>style.visibility</p:attrName>
                                        </p:attrNameLst>
                                      </p:cBhvr>
                                      <p:to>
                                        <p:strVal val="visible"/>
                                      </p:to>
                                    </p:set>
                                    <p:anim calcmode="lin" valueType="num">
                                      <p:cBhvr additive="base">
                                        <p:cTn id="409" dur="500"/>
                                        <p:tgtEl>
                                          <p:spTgt spid="94">
                                            <p:txEl>
                                              <p:pRg st="3" end="3"/>
                                            </p:txEl>
                                          </p:spTgt>
                                        </p:tgtEl>
                                        <p:attrNameLst>
                                          <p:attrName>ppt_w</p:attrName>
                                        </p:attrNameLst>
                                      </p:cBhvr>
                                      <p:tavLst>
                                        <p:tav tm="0">
                                          <p:val>
                                            <p:strVal val="0"/>
                                          </p:val>
                                        </p:tav>
                                        <p:tav tm="100000">
                                          <p:val>
                                            <p:strVal val="#ppt_w"/>
                                          </p:val>
                                        </p:tav>
                                      </p:tavLst>
                                    </p:anim>
                                    <p:anim calcmode="lin" valueType="num">
                                      <p:cBhvr additive="base">
                                        <p:cTn id="410" dur="500"/>
                                        <p:tgtEl>
                                          <p:spTgt spid="94">
                                            <p:txEl>
                                              <p:pRg st="3" end="3"/>
                                            </p:txEl>
                                          </p:spTgt>
                                        </p:tgtEl>
                                        <p:attrNameLst>
                                          <p:attrName>ppt_h</p:attrName>
                                        </p:attrNameLst>
                                      </p:cBhvr>
                                      <p:tavLst>
                                        <p:tav tm="0">
                                          <p:val>
                                            <p:strVal val="0"/>
                                          </p:val>
                                        </p:tav>
                                        <p:tav tm="100000">
                                          <p:val>
                                            <p:strVal val="#ppt_h"/>
                                          </p:val>
                                        </p:tav>
                                      </p:tavLst>
                                    </p:anim>
                                  </p:childTnLst>
                                </p:cTn>
                              </p:par>
                              <p:par>
                                <p:cTn id="411" presetID="23" presetClass="entr" presetSubtype="16" fill="hold" nodeType="withEffect">
                                  <p:stCondLst>
                                    <p:cond delay="200"/>
                                  </p:stCondLst>
                                  <p:childTnLst>
                                    <p:set>
                                      <p:cBhvr>
                                        <p:cTn id="412" dur="1" fill="hold">
                                          <p:stCondLst>
                                            <p:cond delay="0"/>
                                          </p:stCondLst>
                                        </p:cTn>
                                        <p:tgtEl>
                                          <p:spTgt spid="94">
                                            <p:txEl>
                                              <p:pRg st="4" end="4"/>
                                            </p:txEl>
                                          </p:spTgt>
                                        </p:tgtEl>
                                        <p:attrNameLst>
                                          <p:attrName>style.visibility</p:attrName>
                                        </p:attrNameLst>
                                      </p:cBhvr>
                                      <p:to>
                                        <p:strVal val="visible"/>
                                      </p:to>
                                    </p:set>
                                    <p:anim calcmode="lin" valueType="num">
                                      <p:cBhvr additive="base">
                                        <p:cTn id="413" dur="500"/>
                                        <p:tgtEl>
                                          <p:spTgt spid="94">
                                            <p:txEl>
                                              <p:pRg st="4" end="4"/>
                                            </p:txEl>
                                          </p:spTgt>
                                        </p:tgtEl>
                                        <p:attrNameLst>
                                          <p:attrName>ppt_w</p:attrName>
                                        </p:attrNameLst>
                                      </p:cBhvr>
                                      <p:tavLst>
                                        <p:tav tm="0">
                                          <p:val>
                                            <p:strVal val="0"/>
                                          </p:val>
                                        </p:tav>
                                        <p:tav tm="100000">
                                          <p:val>
                                            <p:strVal val="#ppt_w"/>
                                          </p:val>
                                        </p:tav>
                                      </p:tavLst>
                                    </p:anim>
                                    <p:anim calcmode="lin" valueType="num">
                                      <p:cBhvr additive="base">
                                        <p:cTn id="414" dur="500"/>
                                        <p:tgtEl>
                                          <p:spTgt spid="94">
                                            <p:txEl>
                                              <p:pRg st="4" end="4"/>
                                            </p:txEl>
                                          </p:spTgt>
                                        </p:tgtEl>
                                        <p:attrNameLst>
                                          <p:attrName>ppt_h</p:attrName>
                                        </p:attrNameLst>
                                      </p:cBhvr>
                                      <p:tavLst>
                                        <p:tav tm="0">
                                          <p:val>
                                            <p:strVal val="0"/>
                                          </p:val>
                                        </p:tav>
                                        <p:tav tm="100000">
                                          <p:val>
                                            <p:strVal val="#ppt_h"/>
                                          </p:val>
                                        </p:tav>
                                      </p:tavLst>
                                    </p:anim>
                                  </p:childTnLst>
                                </p:cTn>
                              </p:par>
                              <p:par>
                                <p:cTn id="415" presetID="23" presetClass="entr" presetSubtype="16" fill="hold" nodeType="withEffect">
                                  <p:stCondLst>
                                    <p:cond delay="200"/>
                                  </p:stCondLst>
                                  <p:childTnLst>
                                    <p:set>
                                      <p:cBhvr>
                                        <p:cTn id="416" dur="1" fill="hold">
                                          <p:stCondLst>
                                            <p:cond delay="0"/>
                                          </p:stCondLst>
                                        </p:cTn>
                                        <p:tgtEl>
                                          <p:spTgt spid="94">
                                            <p:txEl>
                                              <p:pRg st="5" end="5"/>
                                            </p:txEl>
                                          </p:spTgt>
                                        </p:tgtEl>
                                        <p:attrNameLst>
                                          <p:attrName>style.visibility</p:attrName>
                                        </p:attrNameLst>
                                      </p:cBhvr>
                                      <p:to>
                                        <p:strVal val="visible"/>
                                      </p:to>
                                    </p:set>
                                    <p:anim calcmode="lin" valueType="num">
                                      <p:cBhvr additive="base">
                                        <p:cTn id="417" dur="500"/>
                                        <p:tgtEl>
                                          <p:spTgt spid="94">
                                            <p:txEl>
                                              <p:pRg st="5" end="5"/>
                                            </p:txEl>
                                          </p:spTgt>
                                        </p:tgtEl>
                                        <p:attrNameLst>
                                          <p:attrName>ppt_w</p:attrName>
                                        </p:attrNameLst>
                                      </p:cBhvr>
                                      <p:tavLst>
                                        <p:tav tm="0">
                                          <p:val>
                                            <p:strVal val="0"/>
                                          </p:val>
                                        </p:tav>
                                        <p:tav tm="100000">
                                          <p:val>
                                            <p:strVal val="#ppt_w"/>
                                          </p:val>
                                        </p:tav>
                                      </p:tavLst>
                                    </p:anim>
                                    <p:anim calcmode="lin" valueType="num">
                                      <p:cBhvr additive="base">
                                        <p:cTn id="418" dur="500"/>
                                        <p:tgtEl>
                                          <p:spTgt spid="94">
                                            <p:txEl>
                                              <p:pRg st="5" end="5"/>
                                            </p:txEl>
                                          </p:spTgt>
                                        </p:tgtEl>
                                        <p:attrNameLst>
                                          <p:attrName>ppt_h</p:attrName>
                                        </p:attrNameLst>
                                      </p:cBhvr>
                                      <p:tavLst>
                                        <p:tav tm="0">
                                          <p:val>
                                            <p:strVal val="0"/>
                                          </p:val>
                                        </p:tav>
                                        <p:tav tm="100000">
                                          <p:val>
                                            <p:strVal val="#ppt_h"/>
                                          </p:val>
                                        </p:tav>
                                      </p:tavLst>
                                    </p:anim>
                                  </p:childTnLst>
                                </p:cTn>
                              </p:par>
                              <p:par>
                                <p:cTn id="419" presetID="23" presetClass="entr" presetSubtype="16" fill="hold" nodeType="withEffect">
                                  <p:stCondLst>
                                    <p:cond delay="200"/>
                                  </p:stCondLst>
                                  <p:childTnLst>
                                    <p:set>
                                      <p:cBhvr>
                                        <p:cTn id="420" dur="1" fill="hold">
                                          <p:stCondLst>
                                            <p:cond delay="0"/>
                                          </p:stCondLst>
                                        </p:cTn>
                                        <p:tgtEl>
                                          <p:spTgt spid="94">
                                            <p:txEl>
                                              <p:pRg st="6" end="6"/>
                                            </p:txEl>
                                          </p:spTgt>
                                        </p:tgtEl>
                                        <p:attrNameLst>
                                          <p:attrName>style.visibility</p:attrName>
                                        </p:attrNameLst>
                                      </p:cBhvr>
                                      <p:to>
                                        <p:strVal val="visible"/>
                                      </p:to>
                                    </p:set>
                                    <p:anim calcmode="lin" valueType="num">
                                      <p:cBhvr additive="base">
                                        <p:cTn id="421" dur="500"/>
                                        <p:tgtEl>
                                          <p:spTgt spid="94">
                                            <p:txEl>
                                              <p:pRg st="6" end="6"/>
                                            </p:txEl>
                                          </p:spTgt>
                                        </p:tgtEl>
                                        <p:attrNameLst>
                                          <p:attrName>ppt_w</p:attrName>
                                        </p:attrNameLst>
                                      </p:cBhvr>
                                      <p:tavLst>
                                        <p:tav tm="0">
                                          <p:val>
                                            <p:strVal val="0"/>
                                          </p:val>
                                        </p:tav>
                                        <p:tav tm="100000">
                                          <p:val>
                                            <p:strVal val="#ppt_w"/>
                                          </p:val>
                                        </p:tav>
                                      </p:tavLst>
                                    </p:anim>
                                    <p:anim calcmode="lin" valueType="num">
                                      <p:cBhvr additive="base">
                                        <p:cTn id="422" dur="500"/>
                                        <p:tgtEl>
                                          <p:spTgt spid="94">
                                            <p:txEl>
                                              <p:pRg st="6" end="6"/>
                                            </p:txEl>
                                          </p:spTgt>
                                        </p:tgtEl>
                                        <p:attrNameLst>
                                          <p:attrName>ppt_h</p:attrName>
                                        </p:attrNameLst>
                                      </p:cBhvr>
                                      <p:tavLst>
                                        <p:tav tm="0">
                                          <p:val>
                                            <p:strVal val="0"/>
                                          </p:val>
                                        </p:tav>
                                        <p:tav tm="100000">
                                          <p:val>
                                            <p:strVal val="#ppt_h"/>
                                          </p:val>
                                        </p:tav>
                                      </p:tavLst>
                                    </p:anim>
                                  </p:childTnLst>
                                </p:cTn>
                              </p:par>
                              <p:par>
                                <p:cTn id="423" presetID="23" presetClass="entr" presetSubtype="16" fill="hold" nodeType="withEffect">
                                  <p:stCondLst>
                                    <p:cond delay="200"/>
                                  </p:stCondLst>
                                  <p:childTnLst>
                                    <p:set>
                                      <p:cBhvr>
                                        <p:cTn id="424" dur="1" fill="hold">
                                          <p:stCondLst>
                                            <p:cond delay="0"/>
                                          </p:stCondLst>
                                        </p:cTn>
                                        <p:tgtEl>
                                          <p:spTgt spid="94">
                                            <p:txEl>
                                              <p:pRg st="7" end="7"/>
                                            </p:txEl>
                                          </p:spTgt>
                                        </p:tgtEl>
                                        <p:attrNameLst>
                                          <p:attrName>style.visibility</p:attrName>
                                        </p:attrNameLst>
                                      </p:cBhvr>
                                      <p:to>
                                        <p:strVal val="visible"/>
                                      </p:to>
                                    </p:set>
                                    <p:anim calcmode="lin" valueType="num">
                                      <p:cBhvr additive="base">
                                        <p:cTn id="425" dur="500"/>
                                        <p:tgtEl>
                                          <p:spTgt spid="94">
                                            <p:txEl>
                                              <p:pRg st="7" end="7"/>
                                            </p:txEl>
                                          </p:spTgt>
                                        </p:tgtEl>
                                        <p:attrNameLst>
                                          <p:attrName>ppt_w</p:attrName>
                                        </p:attrNameLst>
                                      </p:cBhvr>
                                      <p:tavLst>
                                        <p:tav tm="0">
                                          <p:val>
                                            <p:strVal val="0"/>
                                          </p:val>
                                        </p:tav>
                                        <p:tav tm="100000">
                                          <p:val>
                                            <p:strVal val="#ppt_w"/>
                                          </p:val>
                                        </p:tav>
                                      </p:tavLst>
                                    </p:anim>
                                    <p:anim calcmode="lin" valueType="num">
                                      <p:cBhvr additive="base">
                                        <p:cTn id="426" dur="500"/>
                                        <p:tgtEl>
                                          <p:spTgt spid="94">
                                            <p:txEl>
                                              <p:pRg st="7" end="7"/>
                                            </p:txEl>
                                          </p:spTgt>
                                        </p:tgtEl>
                                        <p:attrNameLst>
                                          <p:attrName>ppt_h</p:attrName>
                                        </p:attrNameLst>
                                      </p:cBhvr>
                                      <p:tavLst>
                                        <p:tav tm="0">
                                          <p:val>
                                            <p:strVal val="0"/>
                                          </p:val>
                                        </p:tav>
                                        <p:tav tm="100000">
                                          <p:val>
                                            <p:strVal val="#ppt_h"/>
                                          </p:val>
                                        </p:tav>
                                      </p:tavLst>
                                    </p:anim>
                                  </p:childTnLst>
                                </p:cTn>
                              </p:par>
                              <p:par>
                                <p:cTn id="427" presetID="23" presetClass="entr" presetSubtype="16" fill="hold" nodeType="withEffect">
                                  <p:stCondLst>
                                    <p:cond delay="200"/>
                                  </p:stCondLst>
                                  <p:childTnLst>
                                    <p:set>
                                      <p:cBhvr>
                                        <p:cTn id="428" dur="1" fill="hold">
                                          <p:stCondLst>
                                            <p:cond delay="0"/>
                                          </p:stCondLst>
                                        </p:cTn>
                                        <p:tgtEl>
                                          <p:spTgt spid="94">
                                            <p:txEl>
                                              <p:pRg st="8" end="8"/>
                                            </p:txEl>
                                          </p:spTgt>
                                        </p:tgtEl>
                                        <p:attrNameLst>
                                          <p:attrName>style.visibility</p:attrName>
                                        </p:attrNameLst>
                                      </p:cBhvr>
                                      <p:to>
                                        <p:strVal val="visible"/>
                                      </p:to>
                                    </p:set>
                                    <p:anim calcmode="lin" valueType="num">
                                      <p:cBhvr additive="base">
                                        <p:cTn id="429" dur="500"/>
                                        <p:tgtEl>
                                          <p:spTgt spid="94">
                                            <p:txEl>
                                              <p:pRg st="8" end="8"/>
                                            </p:txEl>
                                          </p:spTgt>
                                        </p:tgtEl>
                                        <p:attrNameLst>
                                          <p:attrName>ppt_w</p:attrName>
                                        </p:attrNameLst>
                                      </p:cBhvr>
                                      <p:tavLst>
                                        <p:tav tm="0">
                                          <p:val>
                                            <p:strVal val="0"/>
                                          </p:val>
                                        </p:tav>
                                        <p:tav tm="100000">
                                          <p:val>
                                            <p:strVal val="#ppt_w"/>
                                          </p:val>
                                        </p:tav>
                                      </p:tavLst>
                                    </p:anim>
                                    <p:anim calcmode="lin" valueType="num">
                                      <p:cBhvr additive="base">
                                        <p:cTn id="430" dur="500"/>
                                        <p:tgtEl>
                                          <p:spTgt spid="94">
                                            <p:txEl>
                                              <p:pRg st="8" end="8"/>
                                            </p:txEl>
                                          </p:spTgt>
                                        </p:tgtEl>
                                        <p:attrNameLst>
                                          <p:attrName>ppt_h</p:attrName>
                                        </p:attrNameLst>
                                      </p:cBhvr>
                                      <p:tavLst>
                                        <p:tav tm="0">
                                          <p:val>
                                            <p:strVal val="0"/>
                                          </p:val>
                                        </p:tav>
                                        <p:tav tm="100000">
                                          <p:val>
                                            <p:strVal val="#ppt_h"/>
                                          </p:val>
                                        </p:tav>
                                      </p:tavLst>
                                    </p:anim>
                                  </p:childTnLst>
                                </p:cTn>
                              </p:par>
                              <p:par>
                                <p:cTn id="431" presetID="23" presetClass="entr" presetSubtype="16" fill="hold" nodeType="withEffect">
                                  <p:stCondLst>
                                    <p:cond delay="200"/>
                                  </p:stCondLst>
                                  <p:childTnLst>
                                    <p:set>
                                      <p:cBhvr>
                                        <p:cTn id="432" dur="1" fill="hold">
                                          <p:stCondLst>
                                            <p:cond delay="0"/>
                                          </p:stCondLst>
                                        </p:cTn>
                                        <p:tgtEl>
                                          <p:spTgt spid="95">
                                            <p:txEl>
                                              <p:pRg st="0" end="0"/>
                                            </p:txEl>
                                          </p:spTgt>
                                        </p:tgtEl>
                                        <p:attrNameLst>
                                          <p:attrName>style.visibility</p:attrName>
                                        </p:attrNameLst>
                                      </p:cBhvr>
                                      <p:to>
                                        <p:strVal val="visible"/>
                                      </p:to>
                                    </p:set>
                                    <p:anim calcmode="lin" valueType="num">
                                      <p:cBhvr additive="base">
                                        <p:cTn id="433" dur="500"/>
                                        <p:tgtEl>
                                          <p:spTgt spid="95">
                                            <p:txEl>
                                              <p:pRg st="0" end="0"/>
                                            </p:txEl>
                                          </p:spTgt>
                                        </p:tgtEl>
                                        <p:attrNameLst>
                                          <p:attrName>ppt_w</p:attrName>
                                        </p:attrNameLst>
                                      </p:cBhvr>
                                      <p:tavLst>
                                        <p:tav tm="0">
                                          <p:val>
                                            <p:strVal val="0"/>
                                          </p:val>
                                        </p:tav>
                                        <p:tav tm="100000">
                                          <p:val>
                                            <p:strVal val="#ppt_w"/>
                                          </p:val>
                                        </p:tav>
                                      </p:tavLst>
                                    </p:anim>
                                    <p:anim calcmode="lin" valueType="num">
                                      <p:cBhvr additive="base">
                                        <p:cTn id="434" dur="500"/>
                                        <p:tgtEl>
                                          <p:spTgt spid="95">
                                            <p:txEl>
                                              <p:pRg st="0" end="0"/>
                                            </p:txEl>
                                          </p:spTgt>
                                        </p:tgtEl>
                                        <p:attrNameLst>
                                          <p:attrName>ppt_h</p:attrName>
                                        </p:attrNameLst>
                                      </p:cBhvr>
                                      <p:tavLst>
                                        <p:tav tm="0">
                                          <p:val>
                                            <p:strVal val="0"/>
                                          </p:val>
                                        </p:tav>
                                        <p:tav tm="100000">
                                          <p:val>
                                            <p:strVal val="#ppt_h"/>
                                          </p:val>
                                        </p:tav>
                                      </p:tavLst>
                                    </p:anim>
                                  </p:childTnLst>
                                </p:cTn>
                              </p:par>
                              <p:par>
                                <p:cTn id="435" presetID="23" presetClass="entr" presetSubtype="16" fill="hold" nodeType="withEffect">
                                  <p:stCondLst>
                                    <p:cond delay="200"/>
                                  </p:stCondLst>
                                  <p:childTnLst>
                                    <p:set>
                                      <p:cBhvr>
                                        <p:cTn id="436" dur="1" fill="hold">
                                          <p:stCondLst>
                                            <p:cond delay="0"/>
                                          </p:stCondLst>
                                        </p:cTn>
                                        <p:tgtEl>
                                          <p:spTgt spid="95">
                                            <p:txEl>
                                              <p:pRg st="1" end="1"/>
                                            </p:txEl>
                                          </p:spTgt>
                                        </p:tgtEl>
                                        <p:attrNameLst>
                                          <p:attrName>style.visibility</p:attrName>
                                        </p:attrNameLst>
                                      </p:cBhvr>
                                      <p:to>
                                        <p:strVal val="visible"/>
                                      </p:to>
                                    </p:set>
                                    <p:anim calcmode="lin" valueType="num">
                                      <p:cBhvr additive="base">
                                        <p:cTn id="437" dur="500"/>
                                        <p:tgtEl>
                                          <p:spTgt spid="95">
                                            <p:txEl>
                                              <p:pRg st="1" end="1"/>
                                            </p:txEl>
                                          </p:spTgt>
                                        </p:tgtEl>
                                        <p:attrNameLst>
                                          <p:attrName>ppt_w</p:attrName>
                                        </p:attrNameLst>
                                      </p:cBhvr>
                                      <p:tavLst>
                                        <p:tav tm="0">
                                          <p:val>
                                            <p:strVal val="0"/>
                                          </p:val>
                                        </p:tav>
                                        <p:tav tm="100000">
                                          <p:val>
                                            <p:strVal val="#ppt_w"/>
                                          </p:val>
                                        </p:tav>
                                      </p:tavLst>
                                    </p:anim>
                                    <p:anim calcmode="lin" valueType="num">
                                      <p:cBhvr additive="base">
                                        <p:cTn id="438" dur="500"/>
                                        <p:tgtEl>
                                          <p:spTgt spid="95">
                                            <p:txEl>
                                              <p:pRg st="1" end="1"/>
                                            </p:txEl>
                                          </p:spTgt>
                                        </p:tgtEl>
                                        <p:attrNameLst>
                                          <p:attrName>ppt_h</p:attrName>
                                        </p:attrNameLst>
                                      </p:cBhvr>
                                      <p:tavLst>
                                        <p:tav tm="0">
                                          <p:val>
                                            <p:strVal val="0"/>
                                          </p:val>
                                        </p:tav>
                                        <p:tav tm="100000">
                                          <p:val>
                                            <p:strVal val="#ppt_h"/>
                                          </p:val>
                                        </p:tav>
                                      </p:tavLst>
                                    </p:anim>
                                  </p:childTnLst>
                                </p:cTn>
                              </p:par>
                              <p:par>
                                <p:cTn id="439" presetID="23" presetClass="entr" presetSubtype="16" fill="hold" nodeType="withEffect">
                                  <p:stCondLst>
                                    <p:cond delay="200"/>
                                  </p:stCondLst>
                                  <p:childTnLst>
                                    <p:set>
                                      <p:cBhvr>
                                        <p:cTn id="440" dur="1" fill="hold">
                                          <p:stCondLst>
                                            <p:cond delay="0"/>
                                          </p:stCondLst>
                                        </p:cTn>
                                        <p:tgtEl>
                                          <p:spTgt spid="95">
                                            <p:txEl>
                                              <p:pRg st="2" end="2"/>
                                            </p:txEl>
                                          </p:spTgt>
                                        </p:tgtEl>
                                        <p:attrNameLst>
                                          <p:attrName>style.visibility</p:attrName>
                                        </p:attrNameLst>
                                      </p:cBhvr>
                                      <p:to>
                                        <p:strVal val="visible"/>
                                      </p:to>
                                    </p:set>
                                    <p:anim calcmode="lin" valueType="num">
                                      <p:cBhvr additive="base">
                                        <p:cTn id="441" dur="500"/>
                                        <p:tgtEl>
                                          <p:spTgt spid="95">
                                            <p:txEl>
                                              <p:pRg st="2" end="2"/>
                                            </p:txEl>
                                          </p:spTgt>
                                        </p:tgtEl>
                                        <p:attrNameLst>
                                          <p:attrName>ppt_w</p:attrName>
                                        </p:attrNameLst>
                                      </p:cBhvr>
                                      <p:tavLst>
                                        <p:tav tm="0">
                                          <p:val>
                                            <p:strVal val="0"/>
                                          </p:val>
                                        </p:tav>
                                        <p:tav tm="100000">
                                          <p:val>
                                            <p:strVal val="#ppt_w"/>
                                          </p:val>
                                        </p:tav>
                                      </p:tavLst>
                                    </p:anim>
                                    <p:anim calcmode="lin" valueType="num">
                                      <p:cBhvr additive="base">
                                        <p:cTn id="442" dur="500"/>
                                        <p:tgtEl>
                                          <p:spTgt spid="95">
                                            <p:txEl>
                                              <p:pRg st="2" end="2"/>
                                            </p:txEl>
                                          </p:spTgt>
                                        </p:tgtEl>
                                        <p:attrNameLst>
                                          <p:attrName>ppt_h</p:attrName>
                                        </p:attrNameLst>
                                      </p:cBhvr>
                                      <p:tavLst>
                                        <p:tav tm="0">
                                          <p:val>
                                            <p:strVal val="0"/>
                                          </p:val>
                                        </p:tav>
                                        <p:tav tm="100000">
                                          <p:val>
                                            <p:strVal val="#ppt_h"/>
                                          </p:val>
                                        </p:tav>
                                      </p:tavLst>
                                    </p:anim>
                                  </p:childTnLst>
                                </p:cTn>
                              </p:par>
                              <p:par>
                                <p:cTn id="443" presetID="23" presetClass="entr" presetSubtype="16" fill="hold" nodeType="withEffect">
                                  <p:stCondLst>
                                    <p:cond delay="200"/>
                                  </p:stCondLst>
                                  <p:childTnLst>
                                    <p:set>
                                      <p:cBhvr>
                                        <p:cTn id="444" dur="1" fill="hold">
                                          <p:stCondLst>
                                            <p:cond delay="0"/>
                                          </p:stCondLst>
                                        </p:cTn>
                                        <p:tgtEl>
                                          <p:spTgt spid="95">
                                            <p:txEl>
                                              <p:pRg st="3" end="3"/>
                                            </p:txEl>
                                          </p:spTgt>
                                        </p:tgtEl>
                                        <p:attrNameLst>
                                          <p:attrName>style.visibility</p:attrName>
                                        </p:attrNameLst>
                                      </p:cBhvr>
                                      <p:to>
                                        <p:strVal val="visible"/>
                                      </p:to>
                                    </p:set>
                                    <p:anim calcmode="lin" valueType="num">
                                      <p:cBhvr additive="base">
                                        <p:cTn id="445" dur="500"/>
                                        <p:tgtEl>
                                          <p:spTgt spid="95">
                                            <p:txEl>
                                              <p:pRg st="3" end="3"/>
                                            </p:txEl>
                                          </p:spTgt>
                                        </p:tgtEl>
                                        <p:attrNameLst>
                                          <p:attrName>ppt_w</p:attrName>
                                        </p:attrNameLst>
                                      </p:cBhvr>
                                      <p:tavLst>
                                        <p:tav tm="0">
                                          <p:val>
                                            <p:strVal val="0"/>
                                          </p:val>
                                        </p:tav>
                                        <p:tav tm="100000">
                                          <p:val>
                                            <p:strVal val="#ppt_w"/>
                                          </p:val>
                                        </p:tav>
                                      </p:tavLst>
                                    </p:anim>
                                    <p:anim calcmode="lin" valueType="num">
                                      <p:cBhvr additive="base">
                                        <p:cTn id="446" dur="500"/>
                                        <p:tgtEl>
                                          <p:spTgt spid="95">
                                            <p:txEl>
                                              <p:pRg st="3" end="3"/>
                                            </p:txEl>
                                          </p:spTgt>
                                        </p:tgtEl>
                                        <p:attrNameLst>
                                          <p:attrName>ppt_h</p:attrName>
                                        </p:attrNameLst>
                                      </p:cBhvr>
                                      <p:tavLst>
                                        <p:tav tm="0">
                                          <p:val>
                                            <p:strVal val="0"/>
                                          </p:val>
                                        </p:tav>
                                        <p:tav tm="100000">
                                          <p:val>
                                            <p:strVal val="#ppt_h"/>
                                          </p:val>
                                        </p:tav>
                                      </p:tavLst>
                                    </p:anim>
                                  </p:childTnLst>
                                </p:cTn>
                              </p:par>
                              <p:par>
                                <p:cTn id="447" presetID="23" presetClass="entr" presetSubtype="16" fill="hold" nodeType="withEffect">
                                  <p:stCondLst>
                                    <p:cond delay="200"/>
                                  </p:stCondLst>
                                  <p:childTnLst>
                                    <p:set>
                                      <p:cBhvr>
                                        <p:cTn id="448" dur="1" fill="hold">
                                          <p:stCondLst>
                                            <p:cond delay="0"/>
                                          </p:stCondLst>
                                        </p:cTn>
                                        <p:tgtEl>
                                          <p:spTgt spid="95">
                                            <p:txEl>
                                              <p:pRg st="4" end="4"/>
                                            </p:txEl>
                                          </p:spTgt>
                                        </p:tgtEl>
                                        <p:attrNameLst>
                                          <p:attrName>style.visibility</p:attrName>
                                        </p:attrNameLst>
                                      </p:cBhvr>
                                      <p:to>
                                        <p:strVal val="visible"/>
                                      </p:to>
                                    </p:set>
                                    <p:anim calcmode="lin" valueType="num">
                                      <p:cBhvr additive="base">
                                        <p:cTn id="449" dur="500"/>
                                        <p:tgtEl>
                                          <p:spTgt spid="95">
                                            <p:txEl>
                                              <p:pRg st="4" end="4"/>
                                            </p:txEl>
                                          </p:spTgt>
                                        </p:tgtEl>
                                        <p:attrNameLst>
                                          <p:attrName>ppt_w</p:attrName>
                                        </p:attrNameLst>
                                      </p:cBhvr>
                                      <p:tavLst>
                                        <p:tav tm="0">
                                          <p:val>
                                            <p:strVal val="0"/>
                                          </p:val>
                                        </p:tav>
                                        <p:tav tm="100000">
                                          <p:val>
                                            <p:strVal val="#ppt_w"/>
                                          </p:val>
                                        </p:tav>
                                      </p:tavLst>
                                    </p:anim>
                                    <p:anim calcmode="lin" valueType="num">
                                      <p:cBhvr additive="base">
                                        <p:cTn id="450" dur="500"/>
                                        <p:tgtEl>
                                          <p:spTgt spid="95">
                                            <p:txEl>
                                              <p:pRg st="4" end="4"/>
                                            </p:txEl>
                                          </p:spTgt>
                                        </p:tgtEl>
                                        <p:attrNameLst>
                                          <p:attrName>ppt_h</p:attrName>
                                        </p:attrNameLst>
                                      </p:cBhvr>
                                      <p:tavLst>
                                        <p:tav tm="0">
                                          <p:val>
                                            <p:strVal val="0"/>
                                          </p:val>
                                        </p:tav>
                                        <p:tav tm="100000">
                                          <p:val>
                                            <p:strVal val="#ppt_h"/>
                                          </p:val>
                                        </p:tav>
                                      </p:tavLst>
                                    </p:anim>
                                  </p:childTnLst>
                                </p:cTn>
                              </p:par>
                              <p:par>
                                <p:cTn id="451" presetID="23" presetClass="entr" presetSubtype="16" fill="hold" nodeType="withEffect">
                                  <p:stCondLst>
                                    <p:cond delay="200"/>
                                  </p:stCondLst>
                                  <p:childTnLst>
                                    <p:set>
                                      <p:cBhvr>
                                        <p:cTn id="452" dur="1" fill="hold">
                                          <p:stCondLst>
                                            <p:cond delay="0"/>
                                          </p:stCondLst>
                                        </p:cTn>
                                        <p:tgtEl>
                                          <p:spTgt spid="95">
                                            <p:txEl>
                                              <p:pRg st="5" end="5"/>
                                            </p:txEl>
                                          </p:spTgt>
                                        </p:tgtEl>
                                        <p:attrNameLst>
                                          <p:attrName>style.visibility</p:attrName>
                                        </p:attrNameLst>
                                      </p:cBhvr>
                                      <p:to>
                                        <p:strVal val="visible"/>
                                      </p:to>
                                    </p:set>
                                    <p:anim calcmode="lin" valueType="num">
                                      <p:cBhvr additive="base">
                                        <p:cTn id="453" dur="500"/>
                                        <p:tgtEl>
                                          <p:spTgt spid="95">
                                            <p:txEl>
                                              <p:pRg st="5" end="5"/>
                                            </p:txEl>
                                          </p:spTgt>
                                        </p:tgtEl>
                                        <p:attrNameLst>
                                          <p:attrName>ppt_w</p:attrName>
                                        </p:attrNameLst>
                                      </p:cBhvr>
                                      <p:tavLst>
                                        <p:tav tm="0">
                                          <p:val>
                                            <p:strVal val="0"/>
                                          </p:val>
                                        </p:tav>
                                        <p:tav tm="100000">
                                          <p:val>
                                            <p:strVal val="#ppt_w"/>
                                          </p:val>
                                        </p:tav>
                                      </p:tavLst>
                                    </p:anim>
                                    <p:anim calcmode="lin" valueType="num">
                                      <p:cBhvr additive="base">
                                        <p:cTn id="454" dur="500"/>
                                        <p:tgtEl>
                                          <p:spTgt spid="95">
                                            <p:txEl>
                                              <p:pRg st="5" end="5"/>
                                            </p:txEl>
                                          </p:spTgt>
                                        </p:tgtEl>
                                        <p:attrNameLst>
                                          <p:attrName>ppt_h</p:attrName>
                                        </p:attrNameLst>
                                      </p:cBhvr>
                                      <p:tavLst>
                                        <p:tav tm="0">
                                          <p:val>
                                            <p:strVal val="0"/>
                                          </p:val>
                                        </p:tav>
                                        <p:tav tm="100000">
                                          <p:val>
                                            <p:strVal val="#ppt_h"/>
                                          </p:val>
                                        </p:tav>
                                      </p:tavLst>
                                    </p:anim>
                                  </p:childTnLst>
                                </p:cTn>
                              </p:par>
                              <p:par>
                                <p:cTn id="455" presetID="23" presetClass="entr" presetSubtype="16" fill="hold" nodeType="withEffect">
                                  <p:stCondLst>
                                    <p:cond delay="200"/>
                                  </p:stCondLst>
                                  <p:childTnLst>
                                    <p:set>
                                      <p:cBhvr>
                                        <p:cTn id="456" dur="1" fill="hold">
                                          <p:stCondLst>
                                            <p:cond delay="0"/>
                                          </p:stCondLst>
                                        </p:cTn>
                                        <p:tgtEl>
                                          <p:spTgt spid="95">
                                            <p:txEl>
                                              <p:pRg st="6" end="6"/>
                                            </p:txEl>
                                          </p:spTgt>
                                        </p:tgtEl>
                                        <p:attrNameLst>
                                          <p:attrName>style.visibility</p:attrName>
                                        </p:attrNameLst>
                                      </p:cBhvr>
                                      <p:to>
                                        <p:strVal val="visible"/>
                                      </p:to>
                                    </p:set>
                                    <p:anim calcmode="lin" valueType="num">
                                      <p:cBhvr additive="base">
                                        <p:cTn id="457" dur="500"/>
                                        <p:tgtEl>
                                          <p:spTgt spid="95">
                                            <p:txEl>
                                              <p:pRg st="6" end="6"/>
                                            </p:txEl>
                                          </p:spTgt>
                                        </p:tgtEl>
                                        <p:attrNameLst>
                                          <p:attrName>ppt_w</p:attrName>
                                        </p:attrNameLst>
                                      </p:cBhvr>
                                      <p:tavLst>
                                        <p:tav tm="0">
                                          <p:val>
                                            <p:strVal val="0"/>
                                          </p:val>
                                        </p:tav>
                                        <p:tav tm="100000">
                                          <p:val>
                                            <p:strVal val="#ppt_w"/>
                                          </p:val>
                                        </p:tav>
                                      </p:tavLst>
                                    </p:anim>
                                    <p:anim calcmode="lin" valueType="num">
                                      <p:cBhvr additive="base">
                                        <p:cTn id="458" dur="500"/>
                                        <p:tgtEl>
                                          <p:spTgt spid="95">
                                            <p:txEl>
                                              <p:pRg st="6" end="6"/>
                                            </p:txEl>
                                          </p:spTgt>
                                        </p:tgtEl>
                                        <p:attrNameLst>
                                          <p:attrName>ppt_h</p:attrName>
                                        </p:attrNameLst>
                                      </p:cBhvr>
                                      <p:tavLst>
                                        <p:tav tm="0">
                                          <p:val>
                                            <p:strVal val="0"/>
                                          </p:val>
                                        </p:tav>
                                        <p:tav tm="100000">
                                          <p:val>
                                            <p:strVal val="#ppt_h"/>
                                          </p:val>
                                        </p:tav>
                                      </p:tavLst>
                                    </p:anim>
                                  </p:childTnLst>
                                </p:cTn>
                              </p:par>
                              <p:par>
                                <p:cTn id="459" presetID="23" presetClass="entr" presetSubtype="16" fill="hold" nodeType="withEffect">
                                  <p:stCondLst>
                                    <p:cond delay="200"/>
                                  </p:stCondLst>
                                  <p:childTnLst>
                                    <p:set>
                                      <p:cBhvr>
                                        <p:cTn id="460" dur="1" fill="hold">
                                          <p:stCondLst>
                                            <p:cond delay="0"/>
                                          </p:stCondLst>
                                        </p:cTn>
                                        <p:tgtEl>
                                          <p:spTgt spid="95">
                                            <p:txEl>
                                              <p:pRg st="7" end="7"/>
                                            </p:txEl>
                                          </p:spTgt>
                                        </p:tgtEl>
                                        <p:attrNameLst>
                                          <p:attrName>style.visibility</p:attrName>
                                        </p:attrNameLst>
                                      </p:cBhvr>
                                      <p:to>
                                        <p:strVal val="visible"/>
                                      </p:to>
                                    </p:set>
                                    <p:anim calcmode="lin" valueType="num">
                                      <p:cBhvr additive="base">
                                        <p:cTn id="461" dur="500"/>
                                        <p:tgtEl>
                                          <p:spTgt spid="95">
                                            <p:txEl>
                                              <p:pRg st="7" end="7"/>
                                            </p:txEl>
                                          </p:spTgt>
                                        </p:tgtEl>
                                        <p:attrNameLst>
                                          <p:attrName>ppt_w</p:attrName>
                                        </p:attrNameLst>
                                      </p:cBhvr>
                                      <p:tavLst>
                                        <p:tav tm="0">
                                          <p:val>
                                            <p:strVal val="0"/>
                                          </p:val>
                                        </p:tav>
                                        <p:tav tm="100000">
                                          <p:val>
                                            <p:strVal val="#ppt_w"/>
                                          </p:val>
                                        </p:tav>
                                      </p:tavLst>
                                    </p:anim>
                                    <p:anim calcmode="lin" valueType="num">
                                      <p:cBhvr additive="base">
                                        <p:cTn id="462" dur="500"/>
                                        <p:tgtEl>
                                          <p:spTgt spid="95">
                                            <p:txEl>
                                              <p:pRg st="7" end="7"/>
                                            </p:txEl>
                                          </p:spTgt>
                                        </p:tgtEl>
                                        <p:attrNameLst>
                                          <p:attrName>ppt_h</p:attrName>
                                        </p:attrNameLst>
                                      </p:cBhvr>
                                      <p:tavLst>
                                        <p:tav tm="0">
                                          <p:val>
                                            <p:strVal val="0"/>
                                          </p:val>
                                        </p:tav>
                                        <p:tav tm="100000">
                                          <p:val>
                                            <p:strVal val="#ppt_h"/>
                                          </p:val>
                                        </p:tav>
                                      </p:tavLst>
                                    </p:anim>
                                  </p:childTnLst>
                                </p:cTn>
                              </p:par>
                              <p:par>
                                <p:cTn id="463" presetID="23" presetClass="entr" presetSubtype="16" fill="hold" nodeType="withEffect">
                                  <p:stCondLst>
                                    <p:cond delay="200"/>
                                  </p:stCondLst>
                                  <p:childTnLst>
                                    <p:set>
                                      <p:cBhvr>
                                        <p:cTn id="464" dur="1" fill="hold">
                                          <p:stCondLst>
                                            <p:cond delay="0"/>
                                          </p:stCondLst>
                                        </p:cTn>
                                        <p:tgtEl>
                                          <p:spTgt spid="95">
                                            <p:txEl>
                                              <p:pRg st="8" end="8"/>
                                            </p:txEl>
                                          </p:spTgt>
                                        </p:tgtEl>
                                        <p:attrNameLst>
                                          <p:attrName>style.visibility</p:attrName>
                                        </p:attrNameLst>
                                      </p:cBhvr>
                                      <p:to>
                                        <p:strVal val="visible"/>
                                      </p:to>
                                    </p:set>
                                    <p:anim calcmode="lin" valueType="num">
                                      <p:cBhvr additive="base">
                                        <p:cTn id="465" dur="500"/>
                                        <p:tgtEl>
                                          <p:spTgt spid="95">
                                            <p:txEl>
                                              <p:pRg st="8" end="8"/>
                                            </p:txEl>
                                          </p:spTgt>
                                        </p:tgtEl>
                                        <p:attrNameLst>
                                          <p:attrName>ppt_w</p:attrName>
                                        </p:attrNameLst>
                                      </p:cBhvr>
                                      <p:tavLst>
                                        <p:tav tm="0">
                                          <p:val>
                                            <p:strVal val="0"/>
                                          </p:val>
                                        </p:tav>
                                        <p:tav tm="100000">
                                          <p:val>
                                            <p:strVal val="#ppt_w"/>
                                          </p:val>
                                        </p:tav>
                                      </p:tavLst>
                                    </p:anim>
                                    <p:anim calcmode="lin" valueType="num">
                                      <p:cBhvr additive="base">
                                        <p:cTn id="466" dur="500"/>
                                        <p:tgtEl>
                                          <p:spTgt spid="95">
                                            <p:txEl>
                                              <p:pRg st="8" end="8"/>
                                            </p:txEl>
                                          </p:spTgt>
                                        </p:tgtEl>
                                        <p:attrNameLst>
                                          <p:attrName>ppt_h</p:attrName>
                                        </p:attrNameLst>
                                      </p:cBhvr>
                                      <p:tavLst>
                                        <p:tav tm="0">
                                          <p:val>
                                            <p:strVal val="0"/>
                                          </p:val>
                                        </p:tav>
                                        <p:tav tm="100000">
                                          <p:val>
                                            <p:strVal val="#ppt_h"/>
                                          </p:val>
                                        </p:tav>
                                      </p:tavLst>
                                    </p:anim>
                                  </p:childTnLst>
                                </p:cTn>
                              </p:par>
                              <p:par>
                                <p:cTn id="467" presetID="23" presetClass="entr" presetSubtype="16" fill="hold" nodeType="withEffect">
                                  <p:stCondLst>
                                    <p:cond delay="200"/>
                                  </p:stCondLst>
                                  <p:childTnLst>
                                    <p:set>
                                      <p:cBhvr>
                                        <p:cTn id="468" dur="1" fill="hold">
                                          <p:stCondLst>
                                            <p:cond delay="0"/>
                                          </p:stCondLst>
                                        </p:cTn>
                                        <p:tgtEl>
                                          <p:spTgt spid="96">
                                            <p:txEl>
                                              <p:pRg st="0" end="0"/>
                                            </p:txEl>
                                          </p:spTgt>
                                        </p:tgtEl>
                                        <p:attrNameLst>
                                          <p:attrName>style.visibility</p:attrName>
                                        </p:attrNameLst>
                                      </p:cBhvr>
                                      <p:to>
                                        <p:strVal val="visible"/>
                                      </p:to>
                                    </p:set>
                                    <p:anim calcmode="lin" valueType="num">
                                      <p:cBhvr additive="base">
                                        <p:cTn id="469" dur="500"/>
                                        <p:tgtEl>
                                          <p:spTgt spid="96">
                                            <p:txEl>
                                              <p:pRg st="0" end="0"/>
                                            </p:txEl>
                                          </p:spTgt>
                                        </p:tgtEl>
                                        <p:attrNameLst>
                                          <p:attrName>ppt_w</p:attrName>
                                        </p:attrNameLst>
                                      </p:cBhvr>
                                      <p:tavLst>
                                        <p:tav tm="0">
                                          <p:val>
                                            <p:strVal val="0"/>
                                          </p:val>
                                        </p:tav>
                                        <p:tav tm="100000">
                                          <p:val>
                                            <p:strVal val="#ppt_w"/>
                                          </p:val>
                                        </p:tav>
                                      </p:tavLst>
                                    </p:anim>
                                    <p:anim calcmode="lin" valueType="num">
                                      <p:cBhvr additive="base">
                                        <p:cTn id="470" dur="500"/>
                                        <p:tgtEl>
                                          <p:spTgt spid="96">
                                            <p:txEl>
                                              <p:pRg st="0" end="0"/>
                                            </p:txEl>
                                          </p:spTgt>
                                        </p:tgtEl>
                                        <p:attrNameLst>
                                          <p:attrName>ppt_h</p:attrName>
                                        </p:attrNameLst>
                                      </p:cBhvr>
                                      <p:tavLst>
                                        <p:tav tm="0">
                                          <p:val>
                                            <p:strVal val="0"/>
                                          </p:val>
                                        </p:tav>
                                        <p:tav tm="100000">
                                          <p:val>
                                            <p:strVal val="#ppt_h"/>
                                          </p:val>
                                        </p:tav>
                                      </p:tavLst>
                                    </p:anim>
                                  </p:childTnLst>
                                </p:cTn>
                              </p:par>
                              <p:par>
                                <p:cTn id="471" presetID="23" presetClass="entr" presetSubtype="16" fill="hold" nodeType="withEffect">
                                  <p:stCondLst>
                                    <p:cond delay="200"/>
                                  </p:stCondLst>
                                  <p:childTnLst>
                                    <p:set>
                                      <p:cBhvr>
                                        <p:cTn id="472" dur="1" fill="hold">
                                          <p:stCondLst>
                                            <p:cond delay="0"/>
                                          </p:stCondLst>
                                        </p:cTn>
                                        <p:tgtEl>
                                          <p:spTgt spid="96">
                                            <p:txEl>
                                              <p:pRg st="1" end="1"/>
                                            </p:txEl>
                                          </p:spTgt>
                                        </p:tgtEl>
                                        <p:attrNameLst>
                                          <p:attrName>style.visibility</p:attrName>
                                        </p:attrNameLst>
                                      </p:cBhvr>
                                      <p:to>
                                        <p:strVal val="visible"/>
                                      </p:to>
                                    </p:set>
                                    <p:anim calcmode="lin" valueType="num">
                                      <p:cBhvr additive="base">
                                        <p:cTn id="473" dur="500"/>
                                        <p:tgtEl>
                                          <p:spTgt spid="96">
                                            <p:txEl>
                                              <p:pRg st="1" end="1"/>
                                            </p:txEl>
                                          </p:spTgt>
                                        </p:tgtEl>
                                        <p:attrNameLst>
                                          <p:attrName>ppt_w</p:attrName>
                                        </p:attrNameLst>
                                      </p:cBhvr>
                                      <p:tavLst>
                                        <p:tav tm="0">
                                          <p:val>
                                            <p:strVal val="0"/>
                                          </p:val>
                                        </p:tav>
                                        <p:tav tm="100000">
                                          <p:val>
                                            <p:strVal val="#ppt_w"/>
                                          </p:val>
                                        </p:tav>
                                      </p:tavLst>
                                    </p:anim>
                                    <p:anim calcmode="lin" valueType="num">
                                      <p:cBhvr additive="base">
                                        <p:cTn id="474" dur="500"/>
                                        <p:tgtEl>
                                          <p:spTgt spid="96">
                                            <p:txEl>
                                              <p:pRg st="1" end="1"/>
                                            </p:txEl>
                                          </p:spTgt>
                                        </p:tgtEl>
                                        <p:attrNameLst>
                                          <p:attrName>ppt_h</p:attrName>
                                        </p:attrNameLst>
                                      </p:cBhvr>
                                      <p:tavLst>
                                        <p:tav tm="0">
                                          <p:val>
                                            <p:strVal val="0"/>
                                          </p:val>
                                        </p:tav>
                                        <p:tav tm="100000">
                                          <p:val>
                                            <p:strVal val="#ppt_h"/>
                                          </p:val>
                                        </p:tav>
                                      </p:tavLst>
                                    </p:anim>
                                  </p:childTnLst>
                                </p:cTn>
                              </p:par>
                              <p:par>
                                <p:cTn id="475" presetID="23" presetClass="entr" presetSubtype="16" fill="hold" nodeType="withEffect">
                                  <p:stCondLst>
                                    <p:cond delay="200"/>
                                  </p:stCondLst>
                                  <p:childTnLst>
                                    <p:set>
                                      <p:cBhvr>
                                        <p:cTn id="476" dur="1" fill="hold">
                                          <p:stCondLst>
                                            <p:cond delay="0"/>
                                          </p:stCondLst>
                                        </p:cTn>
                                        <p:tgtEl>
                                          <p:spTgt spid="96">
                                            <p:txEl>
                                              <p:pRg st="2" end="2"/>
                                            </p:txEl>
                                          </p:spTgt>
                                        </p:tgtEl>
                                        <p:attrNameLst>
                                          <p:attrName>style.visibility</p:attrName>
                                        </p:attrNameLst>
                                      </p:cBhvr>
                                      <p:to>
                                        <p:strVal val="visible"/>
                                      </p:to>
                                    </p:set>
                                    <p:anim calcmode="lin" valueType="num">
                                      <p:cBhvr additive="base">
                                        <p:cTn id="477" dur="500"/>
                                        <p:tgtEl>
                                          <p:spTgt spid="96">
                                            <p:txEl>
                                              <p:pRg st="2" end="2"/>
                                            </p:txEl>
                                          </p:spTgt>
                                        </p:tgtEl>
                                        <p:attrNameLst>
                                          <p:attrName>ppt_w</p:attrName>
                                        </p:attrNameLst>
                                      </p:cBhvr>
                                      <p:tavLst>
                                        <p:tav tm="0">
                                          <p:val>
                                            <p:strVal val="0"/>
                                          </p:val>
                                        </p:tav>
                                        <p:tav tm="100000">
                                          <p:val>
                                            <p:strVal val="#ppt_w"/>
                                          </p:val>
                                        </p:tav>
                                      </p:tavLst>
                                    </p:anim>
                                    <p:anim calcmode="lin" valueType="num">
                                      <p:cBhvr additive="base">
                                        <p:cTn id="478" dur="500"/>
                                        <p:tgtEl>
                                          <p:spTgt spid="96">
                                            <p:txEl>
                                              <p:pRg st="2" end="2"/>
                                            </p:txEl>
                                          </p:spTgt>
                                        </p:tgtEl>
                                        <p:attrNameLst>
                                          <p:attrName>ppt_h</p:attrName>
                                        </p:attrNameLst>
                                      </p:cBhvr>
                                      <p:tavLst>
                                        <p:tav tm="0">
                                          <p:val>
                                            <p:strVal val="0"/>
                                          </p:val>
                                        </p:tav>
                                        <p:tav tm="100000">
                                          <p:val>
                                            <p:strVal val="#ppt_h"/>
                                          </p:val>
                                        </p:tav>
                                      </p:tavLst>
                                    </p:anim>
                                  </p:childTnLst>
                                </p:cTn>
                              </p:par>
                              <p:par>
                                <p:cTn id="479" presetID="23" presetClass="entr" presetSubtype="16" fill="hold" nodeType="withEffect">
                                  <p:stCondLst>
                                    <p:cond delay="200"/>
                                  </p:stCondLst>
                                  <p:childTnLst>
                                    <p:set>
                                      <p:cBhvr>
                                        <p:cTn id="480" dur="1" fill="hold">
                                          <p:stCondLst>
                                            <p:cond delay="0"/>
                                          </p:stCondLst>
                                        </p:cTn>
                                        <p:tgtEl>
                                          <p:spTgt spid="96">
                                            <p:txEl>
                                              <p:pRg st="3" end="3"/>
                                            </p:txEl>
                                          </p:spTgt>
                                        </p:tgtEl>
                                        <p:attrNameLst>
                                          <p:attrName>style.visibility</p:attrName>
                                        </p:attrNameLst>
                                      </p:cBhvr>
                                      <p:to>
                                        <p:strVal val="visible"/>
                                      </p:to>
                                    </p:set>
                                    <p:anim calcmode="lin" valueType="num">
                                      <p:cBhvr additive="base">
                                        <p:cTn id="481" dur="500"/>
                                        <p:tgtEl>
                                          <p:spTgt spid="96">
                                            <p:txEl>
                                              <p:pRg st="3" end="3"/>
                                            </p:txEl>
                                          </p:spTgt>
                                        </p:tgtEl>
                                        <p:attrNameLst>
                                          <p:attrName>ppt_w</p:attrName>
                                        </p:attrNameLst>
                                      </p:cBhvr>
                                      <p:tavLst>
                                        <p:tav tm="0">
                                          <p:val>
                                            <p:strVal val="0"/>
                                          </p:val>
                                        </p:tav>
                                        <p:tav tm="100000">
                                          <p:val>
                                            <p:strVal val="#ppt_w"/>
                                          </p:val>
                                        </p:tav>
                                      </p:tavLst>
                                    </p:anim>
                                    <p:anim calcmode="lin" valueType="num">
                                      <p:cBhvr additive="base">
                                        <p:cTn id="482" dur="500"/>
                                        <p:tgtEl>
                                          <p:spTgt spid="96">
                                            <p:txEl>
                                              <p:pRg st="3" end="3"/>
                                            </p:txEl>
                                          </p:spTgt>
                                        </p:tgtEl>
                                        <p:attrNameLst>
                                          <p:attrName>ppt_h</p:attrName>
                                        </p:attrNameLst>
                                      </p:cBhvr>
                                      <p:tavLst>
                                        <p:tav tm="0">
                                          <p:val>
                                            <p:strVal val="0"/>
                                          </p:val>
                                        </p:tav>
                                        <p:tav tm="100000">
                                          <p:val>
                                            <p:strVal val="#ppt_h"/>
                                          </p:val>
                                        </p:tav>
                                      </p:tavLst>
                                    </p:anim>
                                  </p:childTnLst>
                                </p:cTn>
                              </p:par>
                              <p:par>
                                <p:cTn id="483" presetID="23" presetClass="entr" presetSubtype="16" fill="hold" nodeType="withEffect">
                                  <p:stCondLst>
                                    <p:cond delay="200"/>
                                  </p:stCondLst>
                                  <p:childTnLst>
                                    <p:set>
                                      <p:cBhvr>
                                        <p:cTn id="484" dur="1" fill="hold">
                                          <p:stCondLst>
                                            <p:cond delay="0"/>
                                          </p:stCondLst>
                                        </p:cTn>
                                        <p:tgtEl>
                                          <p:spTgt spid="96">
                                            <p:txEl>
                                              <p:pRg st="4" end="4"/>
                                            </p:txEl>
                                          </p:spTgt>
                                        </p:tgtEl>
                                        <p:attrNameLst>
                                          <p:attrName>style.visibility</p:attrName>
                                        </p:attrNameLst>
                                      </p:cBhvr>
                                      <p:to>
                                        <p:strVal val="visible"/>
                                      </p:to>
                                    </p:set>
                                    <p:anim calcmode="lin" valueType="num">
                                      <p:cBhvr additive="base">
                                        <p:cTn id="485" dur="500"/>
                                        <p:tgtEl>
                                          <p:spTgt spid="96">
                                            <p:txEl>
                                              <p:pRg st="4" end="4"/>
                                            </p:txEl>
                                          </p:spTgt>
                                        </p:tgtEl>
                                        <p:attrNameLst>
                                          <p:attrName>ppt_w</p:attrName>
                                        </p:attrNameLst>
                                      </p:cBhvr>
                                      <p:tavLst>
                                        <p:tav tm="0">
                                          <p:val>
                                            <p:strVal val="0"/>
                                          </p:val>
                                        </p:tav>
                                        <p:tav tm="100000">
                                          <p:val>
                                            <p:strVal val="#ppt_w"/>
                                          </p:val>
                                        </p:tav>
                                      </p:tavLst>
                                    </p:anim>
                                    <p:anim calcmode="lin" valueType="num">
                                      <p:cBhvr additive="base">
                                        <p:cTn id="486" dur="500"/>
                                        <p:tgtEl>
                                          <p:spTgt spid="96">
                                            <p:txEl>
                                              <p:pRg st="4" end="4"/>
                                            </p:txEl>
                                          </p:spTgt>
                                        </p:tgtEl>
                                        <p:attrNameLst>
                                          <p:attrName>ppt_h</p:attrName>
                                        </p:attrNameLst>
                                      </p:cBhvr>
                                      <p:tavLst>
                                        <p:tav tm="0">
                                          <p:val>
                                            <p:strVal val="0"/>
                                          </p:val>
                                        </p:tav>
                                        <p:tav tm="100000">
                                          <p:val>
                                            <p:strVal val="#ppt_h"/>
                                          </p:val>
                                        </p:tav>
                                      </p:tavLst>
                                    </p:anim>
                                  </p:childTnLst>
                                </p:cTn>
                              </p:par>
                              <p:par>
                                <p:cTn id="487" presetID="23" presetClass="entr" presetSubtype="16" fill="hold" nodeType="withEffect">
                                  <p:stCondLst>
                                    <p:cond delay="200"/>
                                  </p:stCondLst>
                                  <p:childTnLst>
                                    <p:set>
                                      <p:cBhvr>
                                        <p:cTn id="488" dur="1" fill="hold">
                                          <p:stCondLst>
                                            <p:cond delay="0"/>
                                          </p:stCondLst>
                                        </p:cTn>
                                        <p:tgtEl>
                                          <p:spTgt spid="96">
                                            <p:txEl>
                                              <p:pRg st="5" end="5"/>
                                            </p:txEl>
                                          </p:spTgt>
                                        </p:tgtEl>
                                        <p:attrNameLst>
                                          <p:attrName>style.visibility</p:attrName>
                                        </p:attrNameLst>
                                      </p:cBhvr>
                                      <p:to>
                                        <p:strVal val="visible"/>
                                      </p:to>
                                    </p:set>
                                    <p:anim calcmode="lin" valueType="num">
                                      <p:cBhvr additive="base">
                                        <p:cTn id="489" dur="500"/>
                                        <p:tgtEl>
                                          <p:spTgt spid="96">
                                            <p:txEl>
                                              <p:pRg st="5" end="5"/>
                                            </p:txEl>
                                          </p:spTgt>
                                        </p:tgtEl>
                                        <p:attrNameLst>
                                          <p:attrName>ppt_w</p:attrName>
                                        </p:attrNameLst>
                                      </p:cBhvr>
                                      <p:tavLst>
                                        <p:tav tm="0">
                                          <p:val>
                                            <p:strVal val="0"/>
                                          </p:val>
                                        </p:tav>
                                        <p:tav tm="100000">
                                          <p:val>
                                            <p:strVal val="#ppt_w"/>
                                          </p:val>
                                        </p:tav>
                                      </p:tavLst>
                                    </p:anim>
                                    <p:anim calcmode="lin" valueType="num">
                                      <p:cBhvr additive="base">
                                        <p:cTn id="490" dur="500"/>
                                        <p:tgtEl>
                                          <p:spTgt spid="96">
                                            <p:txEl>
                                              <p:pRg st="5" end="5"/>
                                            </p:txEl>
                                          </p:spTgt>
                                        </p:tgtEl>
                                        <p:attrNameLst>
                                          <p:attrName>ppt_h</p:attrName>
                                        </p:attrNameLst>
                                      </p:cBhvr>
                                      <p:tavLst>
                                        <p:tav tm="0">
                                          <p:val>
                                            <p:strVal val="0"/>
                                          </p:val>
                                        </p:tav>
                                        <p:tav tm="100000">
                                          <p:val>
                                            <p:strVal val="#ppt_h"/>
                                          </p:val>
                                        </p:tav>
                                      </p:tavLst>
                                    </p:anim>
                                  </p:childTnLst>
                                </p:cTn>
                              </p:par>
                              <p:par>
                                <p:cTn id="491" presetID="23" presetClass="entr" presetSubtype="16" fill="hold" nodeType="withEffect">
                                  <p:stCondLst>
                                    <p:cond delay="200"/>
                                  </p:stCondLst>
                                  <p:childTnLst>
                                    <p:set>
                                      <p:cBhvr>
                                        <p:cTn id="492" dur="1" fill="hold">
                                          <p:stCondLst>
                                            <p:cond delay="0"/>
                                          </p:stCondLst>
                                        </p:cTn>
                                        <p:tgtEl>
                                          <p:spTgt spid="96">
                                            <p:txEl>
                                              <p:pRg st="6" end="6"/>
                                            </p:txEl>
                                          </p:spTgt>
                                        </p:tgtEl>
                                        <p:attrNameLst>
                                          <p:attrName>style.visibility</p:attrName>
                                        </p:attrNameLst>
                                      </p:cBhvr>
                                      <p:to>
                                        <p:strVal val="visible"/>
                                      </p:to>
                                    </p:set>
                                    <p:anim calcmode="lin" valueType="num">
                                      <p:cBhvr additive="base">
                                        <p:cTn id="493" dur="500"/>
                                        <p:tgtEl>
                                          <p:spTgt spid="96">
                                            <p:txEl>
                                              <p:pRg st="6" end="6"/>
                                            </p:txEl>
                                          </p:spTgt>
                                        </p:tgtEl>
                                        <p:attrNameLst>
                                          <p:attrName>ppt_w</p:attrName>
                                        </p:attrNameLst>
                                      </p:cBhvr>
                                      <p:tavLst>
                                        <p:tav tm="0">
                                          <p:val>
                                            <p:strVal val="0"/>
                                          </p:val>
                                        </p:tav>
                                        <p:tav tm="100000">
                                          <p:val>
                                            <p:strVal val="#ppt_w"/>
                                          </p:val>
                                        </p:tav>
                                      </p:tavLst>
                                    </p:anim>
                                    <p:anim calcmode="lin" valueType="num">
                                      <p:cBhvr additive="base">
                                        <p:cTn id="494" dur="500"/>
                                        <p:tgtEl>
                                          <p:spTgt spid="96">
                                            <p:txEl>
                                              <p:pRg st="6" end="6"/>
                                            </p:txEl>
                                          </p:spTgt>
                                        </p:tgtEl>
                                        <p:attrNameLst>
                                          <p:attrName>ppt_h</p:attrName>
                                        </p:attrNameLst>
                                      </p:cBhvr>
                                      <p:tavLst>
                                        <p:tav tm="0">
                                          <p:val>
                                            <p:strVal val="0"/>
                                          </p:val>
                                        </p:tav>
                                        <p:tav tm="100000">
                                          <p:val>
                                            <p:strVal val="#ppt_h"/>
                                          </p:val>
                                        </p:tav>
                                      </p:tavLst>
                                    </p:anim>
                                  </p:childTnLst>
                                </p:cTn>
                              </p:par>
                              <p:par>
                                <p:cTn id="495" presetID="23" presetClass="entr" presetSubtype="16" fill="hold" nodeType="withEffect">
                                  <p:stCondLst>
                                    <p:cond delay="200"/>
                                  </p:stCondLst>
                                  <p:childTnLst>
                                    <p:set>
                                      <p:cBhvr>
                                        <p:cTn id="496" dur="1" fill="hold">
                                          <p:stCondLst>
                                            <p:cond delay="0"/>
                                          </p:stCondLst>
                                        </p:cTn>
                                        <p:tgtEl>
                                          <p:spTgt spid="96">
                                            <p:txEl>
                                              <p:pRg st="7" end="7"/>
                                            </p:txEl>
                                          </p:spTgt>
                                        </p:tgtEl>
                                        <p:attrNameLst>
                                          <p:attrName>style.visibility</p:attrName>
                                        </p:attrNameLst>
                                      </p:cBhvr>
                                      <p:to>
                                        <p:strVal val="visible"/>
                                      </p:to>
                                    </p:set>
                                    <p:anim calcmode="lin" valueType="num">
                                      <p:cBhvr additive="base">
                                        <p:cTn id="497" dur="500"/>
                                        <p:tgtEl>
                                          <p:spTgt spid="96">
                                            <p:txEl>
                                              <p:pRg st="7" end="7"/>
                                            </p:txEl>
                                          </p:spTgt>
                                        </p:tgtEl>
                                        <p:attrNameLst>
                                          <p:attrName>ppt_w</p:attrName>
                                        </p:attrNameLst>
                                      </p:cBhvr>
                                      <p:tavLst>
                                        <p:tav tm="0">
                                          <p:val>
                                            <p:strVal val="0"/>
                                          </p:val>
                                        </p:tav>
                                        <p:tav tm="100000">
                                          <p:val>
                                            <p:strVal val="#ppt_w"/>
                                          </p:val>
                                        </p:tav>
                                      </p:tavLst>
                                    </p:anim>
                                    <p:anim calcmode="lin" valueType="num">
                                      <p:cBhvr additive="base">
                                        <p:cTn id="498" dur="500"/>
                                        <p:tgtEl>
                                          <p:spTgt spid="96">
                                            <p:txEl>
                                              <p:pRg st="7" end="7"/>
                                            </p:txEl>
                                          </p:spTgt>
                                        </p:tgtEl>
                                        <p:attrNameLst>
                                          <p:attrName>ppt_h</p:attrName>
                                        </p:attrNameLst>
                                      </p:cBhvr>
                                      <p:tavLst>
                                        <p:tav tm="0">
                                          <p:val>
                                            <p:strVal val="0"/>
                                          </p:val>
                                        </p:tav>
                                        <p:tav tm="100000">
                                          <p:val>
                                            <p:strVal val="#ppt_h"/>
                                          </p:val>
                                        </p:tav>
                                      </p:tavLst>
                                    </p:anim>
                                  </p:childTnLst>
                                </p:cTn>
                              </p:par>
                              <p:par>
                                <p:cTn id="499" presetID="23" presetClass="entr" presetSubtype="16" fill="hold" nodeType="withEffect">
                                  <p:stCondLst>
                                    <p:cond delay="200"/>
                                  </p:stCondLst>
                                  <p:childTnLst>
                                    <p:set>
                                      <p:cBhvr>
                                        <p:cTn id="500" dur="1" fill="hold">
                                          <p:stCondLst>
                                            <p:cond delay="0"/>
                                          </p:stCondLst>
                                        </p:cTn>
                                        <p:tgtEl>
                                          <p:spTgt spid="96">
                                            <p:txEl>
                                              <p:pRg st="8" end="8"/>
                                            </p:txEl>
                                          </p:spTgt>
                                        </p:tgtEl>
                                        <p:attrNameLst>
                                          <p:attrName>style.visibility</p:attrName>
                                        </p:attrNameLst>
                                      </p:cBhvr>
                                      <p:to>
                                        <p:strVal val="visible"/>
                                      </p:to>
                                    </p:set>
                                    <p:anim calcmode="lin" valueType="num">
                                      <p:cBhvr additive="base">
                                        <p:cTn id="501" dur="500"/>
                                        <p:tgtEl>
                                          <p:spTgt spid="96">
                                            <p:txEl>
                                              <p:pRg st="8" end="8"/>
                                            </p:txEl>
                                          </p:spTgt>
                                        </p:tgtEl>
                                        <p:attrNameLst>
                                          <p:attrName>ppt_w</p:attrName>
                                        </p:attrNameLst>
                                      </p:cBhvr>
                                      <p:tavLst>
                                        <p:tav tm="0">
                                          <p:val>
                                            <p:strVal val="0"/>
                                          </p:val>
                                        </p:tav>
                                        <p:tav tm="100000">
                                          <p:val>
                                            <p:strVal val="#ppt_w"/>
                                          </p:val>
                                        </p:tav>
                                      </p:tavLst>
                                    </p:anim>
                                    <p:anim calcmode="lin" valueType="num">
                                      <p:cBhvr additive="base">
                                        <p:cTn id="502" dur="500"/>
                                        <p:tgtEl>
                                          <p:spTgt spid="96">
                                            <p:txEl>
                                              <p:pRg st="8" end="8"/>
                                            </p:txEl>
                                          </p:spTgt>
                                        </p:tgtEl>
                                        <p:attrNameLst>
                                          <p:attrName>ppt_h</p:attrName>
                                        </p:attrNameLst>
                                      </p:cBhvr>
                                      <p:tavLst>
                                        <p:tav tm="0">
                                          <p:val>
                                            <p:strVal val="0"/>
                                          </p:val>
                                        </p:tav>
                                        <p:tav tm="100000">
                                          <p:val>
                                            <p:strVal val="#ppt_h"/>
                                          </p:val>
                                        </p:tav>
                                      </p:tavLst>
                                    </p:anim>
                                  </p:childTnLst>
                                </p:cTn>
                              </p:par>
                              <p:par>
                                <p:cTn id="503" presetID="23" presetClass="entr" presetSubtype="16" fill="hold" nodeType="withEffect">
                                  <p:stCondLst>
                                    <p:cond delay="200"/>
                                  </p:stCondLst>
                                  <p:childTnLst>
                                    <p:set>
                                      <p:cBhvr>
                                        <p:cTn id="504" dur="1" fill="hold">
                                          <p:stCondLst>
                                            <p:cond delay="0"/>
                                          </p:stCondLst>
                                        </p:cTn>
                                        <p:tgtEl>
                                          <p:spTgt spid="97">
                                            <p:txEl>
                                              <p:pRg st="0" end="0"/>
                                            </p:txEl>
                                          </p:spTgt>
                                        </p:tgtEl>
                                        <p:attrNameLst>
                                          <p:attrName>style.visibility</p:attrName>
                                        </p:attrNameLst>
                                      </p:cBhvr>
                                      <p:to>
                                        <p:strVal val="visible"/>
                                      </p:to>
                                    </p:set>
                                    <p:anim calcmode="lin" valueType="num">
                                      <p:cBhvr additive="base">
                                        <p:cTn id="505" dur="500"/>
                                        <p:tgtEl>
                                          <p:spTgt spid="97">
                                            <p:txEl>
                                              <p:pRg st="0" end="0"/>
                                            </p:txEl>
                                          </p:spTgt>
                                        </p:tgtEl>
                                        <p:attrNameLst>
                                          <p:attrName>ppt_w</p:attrName>
                                        </p:attrNameLst>
                                      </p:cBhvr>
                                      <p:tavLst>
                                        <p:tav tm="0">
                                          <p:val>
                                            <p:strVal val="0"/>
                                          </p:val>
                                        </p:tav>
                                        <p:tav tm="100000">
                                          <p:val>
                                            <p:strVal val="#ppt_w"/>
                                          </p:val>
                                        </p:tav>
                                      </p:tavLst>
                                    </p:anim>
                                    <p:anim calcmode="lin" valueType="num">
                                      <p:cBhvr additive="base">
                                        <p:cTn id="506" dur="500"/>
                                        <p:tgtEl>
                                          <p:spTgt spid="97">
                                            <p:txEl>
                                              <p:pRg st="0" end="0"/>
                                            </p:txEl>
                                          </p:spTgt>
                                        </p:tgtEl>
                                        <p:attrNameLst>
                                          <p:attrName>ppt_h</p:attrName>
                                        </p:attrNameLst>
                                      </p:cBhvr>
                                      <p:tavLst>
                                        <p:tav tm="0">
                                          <p:val>
                                            <p:strVal val="0"/>
                                          </p:val>
                                        </p:tav>
                                        <p:tav tm="100000">
                                          <p:val>
                                            <p:strVal val="#ppt_h"/>
                                          </p:val>
                                        </p:tav>
                                      </p:tavLst>
                                    </p:anim>
                                  </p:childTnLst>
                                </p:cTn>
                              </p:par>
                              <p:par>
                                <p:cTn id="507" presetID="23" presetClass="entr" presetSubtype="16" fill="hold" nodeType="withEffect">
                                  <p:stCondLst>
                                    <p:cond delay="200"/>
                                  </p:stCondLst>
                                  <p:childTnLst>
                                    <p:set>
                                      <p:cBhvr>
                                        <p:cTn id="508" dur="1" fill="hold">
                                          <p:stCondLst>
                                            <p:cond delay="0"/>
                                          </p:stCondLst>
                                        </p:cTn>
                                        <p:tgtEl>
                                          <p:spTgt spid="97">
                                            <p:txEl>
                                              <p:pRg st="1" end="1"/>
                                            </p:txEl>
                                          </p:spTgt>
                                        </p:tgtEl>
                                        <p:attrNameLst>
                                          <p:attrName>style.visibility</p:attrName>
                                        </p:attrNameLst>
                                      </p:cBhvr>
                                      <p:to>
                                        <p:strVal val="visible"/>
                                      </p:to>
                                    </p:set>
                                    <p:anim calcmode="lin" valueType="num">
                                      <p:cBhvr additive="base">
                                        <p:cTn id="509" dur="500"/>
                                        <p:tgtEl>
                                          <p:spTgt spid="97">
                                            <p:txEl>
                                              <p:pRg st="1" end="1"/>
                                            </p:txEl>
                                          </p:spTgt>
                                        </p:tgtEl>
                                        <p:attrNameLst>
                                          <p:attrName>ppt_w</p:attrName>
                                        </p:attrNameLst>
                                      </p:cBhvr>
                                      <p:tavLst>
                                        <p:tav tm="0">
                                          <p:val>
                                            <p:strVal val="0"/>
                                          </p:val>
                                        </p:tav>
                                        <p:tav tm="100000">
                                          <p:val>
                                            <p:strVal val="#ppt_w"/>
                                          </p:val>
                                        </p:tav>
                                      </p:tavLst>
                                    </p:anim>
                                    <p:anim calcmode="lin" valueType="num">
                                      <p:cBhvr additive="base">
                                        <p:cTn id="510" dur="500"/>
                                        <p:tgtEl>
                                          <p:spTgt spid="97">
                                            <p:txEl>
                                              <p:pRg st="1" end="1"/>
                                            </p:txEl>
                                          </p:spTgt>
                                        </p:tgtEl>
                                        <p:attrNameLst>
                                          <p:attrName>ppt_h</p:attrName>
                                        </p:attrNameLst>
                                      </p:cBhvr>
                                      <p:tavLst>
                                        <p:tav tm="0">
                                          <p:val>
                                            <p:strVal val="0"/>
                                          </p:val>
                                        </p:tav>
                                        <p:tav tm="100000">
                                          <p:val>
                                            <p:strVal val="#ppt_h"/>
                                          </p:val>
                                        </p:tav>
                                      </p:tavLst>
                                    </p:anim>
                                  </p:childTnLst>
                                </p:cTn>
                              </p:par>
                              <p:par>
                                <p:cTn id="511" presetID="23" presetClass="entr" presetSubtype="16" fill="hold" nodeType="withEffect">
                                  <p:stCondLst>
                                    <p:cond delay="200"/>
                                  </p:stCondLst>
                                  <p:childTnLst>
                                    <p:set>
                                      <p:cBhvr>
                                        <p:cTn id="512" dur="1" fill="hold">
                                          <p:stCondLst>
                                            <p:cond delay="0"/>
                                          </p:stCondLst>
                                        </p:cTn>
                                        <p:tgtEl>
                                          <p:spTgt spid="97">
                                            <p:txEl>
                                              <p:pRg st="2" end="2"/>
                                            </p:txEl>
                                          </p:spTgt>
                                        </p:tgtEl>
                                        <p:attrNameLst>
                                          <p:attrName>style.visibility</p:attrName>
                                        </p:attrNameLst>
                                      </p:cBhvr>
                                      <p:to>
                                        <p:strVal val="visible"/>
                                      </p:to>
                                    </p:set>
                                    <p:anim calcmode="lin" valueType="num">
                                      <p:cBhvr additive="base">
                                        <p:cTn id="513" dur="500"/>
                                        <p:tgtEl>
                                          <p:spTgt spid="97">
                                            <p:txEl>
                                              <p:pRg st="2" end="2"/>
                                            </p:txEl>
                                          </p:spTgt>
                                        </p:tgtEl>
                                        <p:attrNameLst>
                                          <p:attrName>ppt_w</p:attrName>
                                        </p:attrNameLst>
                                      </p:cBhvr>
                                      <p:tavLst>
                                        <p:tav tm="0">
                                          <p:val>
                                            <p:strVal val="0"/>
                                          </p:val>
                                        </p:tav>
                                        <p:tav tm="100000">
                                          <p:val>
                                            <p:strVal val="#ppt_w"/>
                                          </p:val>
                                        </p:tav>
                                      </p:tavLst>
                                    </p:anim>
                                    <p:anim calcmode="lin" valueType="num">
                                      <p:cBhvr additive="base">
                                        <p:cTn id="514" dur="500"/>
                                        <p:tgtEl>
                                          <p:spTgt spid="97">
                                            <p:txEl>
                                              <p:pRg st="2" end="2"/>
                                            </p:txEl>
                                          </p:spTgt>
                                        </p:tgtEl>
                                        <p:attrNameLst>
                                          <p:attrName>ppt_h</p:attrName>
                                        </p:attrNameLst>
                                      </p:cBhvr>
                                      <p:tavLst>
                                        <p:tav tm="0">
                                          <p:val>
                                            <p:strVal val="0"/>
                                          </p:val>
                                        </p:tav>
                                        <p:tav tm="100000">
                                          <p:val>
                                            <p:strVal val="#ppt_h"/>
                                          </p:val>
                                        </p:tav>
                                      </p:tavLst>
                                    </p:anim>
                                  </p:childTnLst>
                                </p:cTn>
                              </p:par>
                              <p:par>
                                <p:cTn id="515" presetID="23" presetClass="entr" presetSubtype="16" fill="hold" nodeType="withEffect">
                                  <p:stCondLst>
                                    <p:cond delay="200"/>
                                  </p:stCondLst>
                                  <p:childTnLst>
                                    <p:set>
                                      <p:cBhvr>
                                        <p:cTn id="516" dur="1" fill="hold">
                                          <p:stCondLst>
                                            <p:cond delay="0"/>
                                          </p:stCondLst>
                                        </p:cTn>
                                        <p:tgtEl>
                                          <p:spTgt spid="97">
                                            <p:txEl>
                                              <p:pRg st="3" end="3"/>
                                            </p:txEl>
                                          </p:spTgt>
                                        </p:tgtEl>
                                        <p:attrNameLst>
                                          <p:attrName>style.visibility</p:attrName>
                                        </p:attrNameLst>
                                      </p:cBhvr>
                                      <p:to>
                                        <p:strVal val="visible"/>
                                      </p:to>
                                    </p:set>
                                    <p:anim calcmode="lin" valueType="num">
                                      <p:cBhvr additive="base">
                                        <p:cTn id="517" dur="500"/>
                                        <p:tgtEl>
                                          <p:spTgt spid="97">
                                            <p:txEl>
                                              <p:pRg st="3" end="3"/>
                                            </p:txEl>
                                          </p:spTgt>
                                        </p:tgtEl>
                                        <p:attrNameLst>
                                          <p:attrName>ppt_w</p:attrName>
                                        </p:attrNameLst>
                                      </p:cBhvr>
                                      <p:tavLst>
                                        <p:tav tm="0">
                                          <p:val>
                                            <p:strVal val="0"/>
                                          </p:val>
                                        </p:tav>
                                        <p:tav tm="100000">
                                          <p:val>
                                            <p:strVal val="#ppt_w"/>
                                          </p:val>
                                        </p:tav>
                                      </p:tavLst>
                                    </p:anim>
                                    <p:anim calcmode="lin" valueType="num">
                                      <p:cBhvr additive="base">
                                        <p:cTn id="518" dur="500"/>
                                        <p:tgtEl>
                                          <p:spTgt spid="97">
                                            <p:txEl>
                                              <p:pRg st="3" end="3"/>
                                            </p:txEl>
                                          </p:spTgt>
                                        </p:tgtEl>
                                        <p:attrNameLst>
                                          <p:attrName>ppt_h</p:attrName>
                                        </p:attrNameLst>
                                      </p:cBhvr>
                                      <p:tavLst>
                                        <p:tav tm="0">
                                          <p:val>
                                            <p:strVal val="0"/>
                                          </p:val>
                                        </p:tav>
                                        <p:tav tm="100000">
                                          <p:val>
                                            <p:strVal val="#ppt_h"/>
                                          </p:val>
                                        </p:tav>
                                      </p:tavLst>
                                    </p:anim>
                                  </p:childTnLst>
                                </p:cTn>
                              </p:par>
                              <p:par>
                                <p:cTn id="519" presetID="23" presetClass="entr" presetSubtype="16" fill="hold" nodeType="withEffect">
                                  <p:stCondLst>
                                    <p:cond delay="200"/>
                                  </p:stCondLst>
                                  <p:childTnLst>
                                    <p:set>
                                      <p:cBhvr>
                                        <p:cTn id="520" dur="1" fill="hold">
                                          <p:stCondLst>
                                            <p:cond delay="0"/>
                                          </p:stCondLst>
                                        </p:cTn>
                                        <p:tgtEl>
                                          <p:spTgt spid="97">
                                            <p:txEl>
                                              <p:pRg st="4" end="4"/>
                                            </p:txEl>
                                          </p:spTgt>
                                        </p:tgtEl>
                                        <p:attrNameLst>
                                          <p:attrName>style.visibility</p:attrName>
                                        </p:attrNameLst>
                                      </p:cBhvr>
                                      <p:to>
                                        <p:strVal val="visible"/>
                                      </p:to>
                                    </p:set>
                                    <p:anim calcmode="lin" valueType="num">
                                      <p:cBhvr additive="base">
                                        <p:cTn id="521" dur="500"/>
                                        <p:tgtEl>
                                          <p:spTgt spid="97">
                                            <p:txEl>
                                              <p:pRg st="4" end="4"/>
                                            </p:txEl>
                                          </p:spTgt>
                                        </p:tgtEl>
                                        <p:attrNameLst>
                                          <p:attrName>ppt_w</p:attrName>
                                        </p:attrNameLst>
                                      </p:cBhvr>
                                      <p:tavLst>
                                        <p:tav tm="0">
                                          <p:val>
                                            <p:strVal val="0"/>
                                          </p:val>
                                        </p:tav>
                                        <p:tav tm="100000">
                                          <p:val>
                                            <p:strVal val="#ppt_w"/>
                                          </p:val>
                                        </p:tav>
                                      </p:tavLst>
                                    </p:anim>
                                    <p:anim calcmode="lin" valueType="num">
                                      <p:cBhvr additive="base">
                                        <p:cTn id="522" dur="500"/>
                                        <p:tgtEl>
                                          <p:spTgt spid="97">
                                            <p:txEl>
                                              <p:pRg st="4" end="4"/>
                                            </p:txEl>
                                          </p:spTgt>
                                        </p:tgtEl>
                                        <p:attrNameLst>
                                          <p:attrName>ppt_h</p:attrName>
                                        </p:attrNameLst>
                                      </p:cBhvr>
                                      <p:tavLst>
                                        <p:tav tm="0">
                                          <p:val>
                                            <p:strVal val="0"/>
                                          </p:val>
                                        </p:tav>
                                        <p:tav tm="100000">
                                          <p:val>
                                            <p:strVal val="#ppt_h"/>
                                          </p:val>
                                        </p:tav>
                                      </p:tavLst>
                                    </p:anim>
                                  </p:childTnLst>
                                </p:cTn>
                              </p:par>
                              <p:par>
                                <p:cTn id="523" presetID="23" presetClass="entr" presetSubtype="16" fill="hold" nodeType="withEffect">
                                  <p:stCondLst>
                                    <p:cond delay="200"/>
                                  </p:stCondLst>
                                  <p:childTnLst>
                                    <p:set>
                                      <p:cBhvr>
                                        <p:cTn id="524" dur="1" fill="hold">
                                          <p:stCondLst>
                                            <p:cond delay="0"/>
                                          </p:stCondLst>
                                        </p:cTn>
                                        <p:tgtEl>
                                          <p:spTgt spid="97">
                                            <p:txEl>
                                              <p:pRg st="5" end="5"/>
                                            </p:txEl>
                                          </p:spTgt>
                                        </p:tgtEl>
                                        <p:attrNameLst>
                                          <p:attrName>style.visibility</p:attrName>
                                        </p:attrNameLst>
                                      </p:cBhvr>
                                      <p:to>
                                        <p:strVal val="visible"/>
                                      </p:to>
                                    </p:set>
                                    <p:anim calcmode="lin" valueType="num">
                                      <p:cBhvr additive="base">
                                        <p:cTn id="525" dur="500"/>
                                        <p:tgtEl>
                                          <p:spTgt spid="97">
                                            <p:txEl>
                                              <p:pRg st="5" end="5"/>
                                            </p:txEl>
                                          </p:spTgt>
                                        </p:tgtEl>
                                        <p:attrNameLst>
                                          <p:attrName>ppt_w</p:attrName>
                                        </p:attrNameLst>
                                      </p:cBhvr>
                                      <p:tavLst>
                                        <p:tav tm="0">
                                          <p:val>
                                            <p:strVal val="0"/>
                                          </p:val>
                                        </p:tav>
                                        <p:tav tm="100000">
                                          <p:val>
                                            <p:strVal val="#ppt_w"/>
                                          </p:val>
                                        </p:tav>
                                      </p:tavLst>
                                    </p:anim>
                                    <p:anim calcmode="lin" valueType="num">
                                      <p:cBhvr additive="base">
                                        <p:cTn id="526" dur="500"/>
                                        <p:tgtEl>
                                          <p:spTgt spid="97">
                                            <p:txEl>
                                              <p:pRg st="5" end="5"/>
                                            </p:txEl>
                                          </p:spTgt>
                                        </p:tgtEl>
                                        <p:attrNameLst>
                                          <p:attrName>ppt_h</p:attrName>
                                        </p:attrNameLst>
                                      </p:cBhvr>
                                      <p:tavLst>
                                        <p:tav tm="0">
                                          <p:val>
                                            <p:strVal val="0"/>
                                          </p:val>
                                        </p:tav>
                                        <p:tav tm="100000">
                                          <p:val>
                                            <p:strVal val="#ppt_h"/>
                                          </p:val>
                                        </p:tav>
                                      </p:tavLst>
                                    </p:anim>
                                  </p:childTnLst>
                                </p:cTn>
                              </p:par>
                              <p:par>
                                <p:cTn id="527" presetID="23" presetClass="entr" presetSubtype="16" fill="hold" nodeType="withEffect">
                                  <p:stCondLst>
                                    <p:cond delay="200"/>
                                  </p:stCondLst>
                                  <p:childTnLst>
                                    <p:set>
                                      <p:cBhvr>
                                        <p:cTn id="528" dur="1" fill="hold">
                                          <p:stCondLst>
                                            <p:cond delay="0"/>
                                          </p:stCondLst>
                                        </p:cTn>
                                        <p:tgtEl>
                                          <p:spTgt spid="97">
                                            <p:txEl>
                                              <p:pRg st="6" end="6"/>
                                            </p:txEl>
                                          </p:spTgt>
                                        </p:tgtEl>
                                        <p:attrNameLst>
                                          <p:attrName>style.visibility</p:attrName>
                                        </p:attrNameLst>
                                      </p:cBhvr>
                                      <p:to>
                                        <p:strVal val="visible"/>
                                      </p:to>
                                    </p:set>
                                    <p:anim calcmode="lin" valueType="num">
                                      <p:cBhvr additive="base">
                                        <p:cTn id="529" dur="500"/>
                                        <p:tgtEl>
                                          <p:spTgt spid="97">
                                            <p:txEl>
                                              <p:pRg st="6" end="6"/>
                                            </p:txEl>
                                          </p:spTgt>
                                        </p:tgtEl>
                                        <p:attrNameLst>
                                          <p:attrName>ppt_w</p:attrName>
                                        </p:attrNameLst>
                                      </p:cBhvr>
                                      <p:tavLst>
                                        <p:tav tm="0">
                                          <p:val>
                                            <p:strVal val="0"/>
                                          </p:val>
                                        </p:tav>
                                        <p:tav tm="100000">
                                          <p:val>
                                            <p:strVal val="#ppt_w"/>
                                          </p:val>
                                        </p:tav>
                                      </p:tavLst>
                                    </p:anim>
                                    <p:anim calcmode="lin" valueType="num">
                                      <p:cBhvr additive="base">
                                        <p:cTn id="530" dur="500"/>
                                        <p:tgtEl>
                                          <p:spTgt spid="97">
                                            <p:txEl>
                                              <p:pRg st="6" end="6"/>
                                            </p:txEl>
                                          </p:spTgt>
                                        </p:tgtEl>
                                        <p:attrNameLst>
                                          <p:attrName>ppt_h</p:attrName>
                                        </p:attrNameLst>
                                      </p:cBhvr>
                                      <p:tavLst>
                                        <p:tav tm="0">
                                          <p:val>
                                            <p:strVal val="0"/>
                                          </p:val>
                                        </p:tav>
                                        <p:tav tm="100000">
                                          <p:val>
                                            <p:strVal val="#ppt_h"/>
                                          </p:val>
                                        </p:tav>
                                      </p:tavLst>
                                    </p:anim>
                                  </p:childTnLst>
                                </p:cTn>
                              </p:par>
                              <p:par>
                                <p:cTn id="531" presetID="23" presetClass="entr" presetSubtype="16" fill="hold" nodeType="withEffect">
                                  <p:stCondLst>
                                    <p:cond delay="200"/>
                                  </p:stCondLst>
                                  <p:childTnLst>
                                    <p:set>
                                      <p:cBhvr>
                                        <p:cTn id="532" dur="1" fill="hold">
                                          <p:stCondLst>
                                            <p:cond delay="0"/>
                                          </p:stCondLst>
                                        </p:cTn>
                                        <p:tgtEl>
                                          <p:spTgt spid="97">
                                            <p:txEl>
                                              <p:pRg st="7" end="7"/>
                                            </p:txEl>
                                          </p:spTgt>
                                        </p:tgtEl>
                                        <p:attrNameLst>
                                          <p:attrName>style.visibility</p:attrName>
                                        </p:attrNameLst>
                                      </p:cBhvr>
                                      <p:to>
                                        <p:strVal val="visible"/>
                                      </p:to>
                                    </p:set>
                                    <p:anim calcmode="lin" valueType="num">
                                      <p:cBhvr additive="base">
                                        <p:cTn id="533" dur="500"/>
                                        <p:tgtEl>
                                          <p:spTgt spid="97">
                                            <p:txEl>
                                              <p:pRg st="7" end="7"/>
                                            </p:txEl>
                                          </p:spTgt>
                                        </p:tgtEl>
                                        <p:attrNameLst>
                                          <p:attrName>ppt_w</p:attrName>
                                        </p:attrNameLst>
                                      </p:cBhvr>
                                      <p:tavLst>
                                        <p:tav tm="0">
                                          <p:val>
                                            <p:strVal val="0"/>
                                          </p:val>
                                        </p:tav>
                                        <p:tav tm="100000">
                                          <p:val>
                                            <p:strVal val="#ppt_w"/>
                                          </p:val>
                                        </p:tav>
                                      </p:tavLst>
                                    </p:anim>
                                    <p:anim calcmode="lin" valueType="num">
                                      <p:cBhvr additive="base">
                                        <p:cTn id="534" dur="500"/>
                                        <p:tgtEl>
                                          <p:spTgt spid="97">
                                            <p:txEl>
                                              <p:pRg st="7" end="7"/>
                                            </p:txEl>
                                          </p:spTgt>
                                        </p:tgtEl>
                                        <p:attrNameLst>
                                          <p:attrName>ppt_h</p:attrName>
                                        </p:attrNameLst>
                                      </p:cBhvr>
                                      <p:tavLst>
                                        <p:tav tm="0">
                                          <p:val>
                                            <p:strVal val="0"/>
                                          </p:val>
                                        </p:tav>
                                        <p:tav tm="100000">
                                          <p:val>
                                            <p:strVal val="#ppt_h"/>
                                          </p:val>
                                        </p:tav>
                                      </p:tavLst>
                                    </p:anim>
                                  </p:childTnLst>
                                </p:cTn>
                              </p:par>
                              <p:par>
                                <p:cTn id="535" presetID="23" presetClass="entr" presetSubtype="16" fill="hold" nodeType="withEffect">
                                  <p:stCondLst>
                                    <p:cond delay="200"/>
                                  </p:stCondLst>
                                  <p:childTnLst>
                                    <p:set>
                                      <p:cBhvr>
                                        <p:cTn id="536" dur="1" fill="hold">
                                          <p:stCondLst>
                                            <p:cond delay="0"/>
                                          </p:stCondLst>
                                        </p:cTn>
                                        <p:tgtEl>
                                          <p:spTgt spid="97">
                                            <p:txEl>
                                              <p:pRg st="8" end="8"/>
                                            </p:txEl>
                                          </p:spTgt>
                                        </p:tgtEl>
                                        <p:attrNameLst>
                                          <p:attrName>style.visibility</p:attrName>
                                        </p:attrNameLst>
                                      </p:cBhvr>
                                      <p:to>
                                        <p:strVal val="visible"/>
                                      </p:to>
                                    </p:set>
                                    <p:anim calcmode="lin" valueType="num">
                                      <p:cBhvr additive="base">
                                        <p:cTn id="537" dur="500"/>
                                        <p:tgtEl>
                                          <p:spTgt spid="97">
                                            <p:txEl>
                                              <p:pRg st="8" end="8"/>
                                            </p:txEl>
                                          </p:spTgt>
                                        </p:tgtEl>
                                        <p:attrNameLst>
                                          <p:attrName>ppt_w</p:attrName>
                                        </p:attrNameLst>
                                      </p:cBhvr>
                                      <p:tavLst>
                                        <p:tav tm="0">
                                          <p:val>
                                            <p:strVal val="0"/>
                                          </p:val>
                                        </p:tav>
                                        <p:tav tm="100000">
                                          <p:val>
                                            <p:strVal val="#ppt_w"/>
                                          </p:val>
                                        </p:tav>
                                      </p:tavLst>
                                    </p:anim>
                                    <p:anim calcmode="lin" valueType="num">
                                      <p:cBhvr additive="base">
                                        <p:cTn id="538" dur="500"/>
                                        <p:tgtEl>
                                          <p:spTgt spid="97">
                                            <p:txEl>
                                              <p:pRg st="8" end="8"/>
                                            </p:txEl>
                                          </p:spTgt>
                                        </p:tgtEl>
                                        <p:attrNameLst>
                                          <p:attrName>ppt_h</p:attrName>
                                        </p:attrNameLst>
                                      </p:cBhvr>
                                      <p:tavLst>
                                        <p:tav tm="0">
                                          <p:val>
                                            <p:strVal val="0"/>
                                          </p:val>
                                        </p:tav>
                                        <p:tav tm="100000">
                                          <p:val>
                                            <p:strVal val="#ppt_h"/>
                                          </p:val>
                                        </p:tav>
                                      </p:tavLst>
                                    </p:anim>
                                  </p:childTnLst>
                                </p:cTn>
                              </p:par>
                              <p:par>
                                <p:cTn id="539" presetID="23" presetClass="entr" presetSubtype="16" fill="hold" nodeType="withEffect">
                                  <p:stCondLst>
                                    <p:cond delay="200"/>
                                  </p:stCondLst>
                                  <p:childTnLst>
                                    <p:set>
                                      <p:cBhvr>
                                        <p:cTn id="540" dur="1" fill="hold">
                                          <p:stCondLst>
                                            <p:cond delay="0"/>
                                          </p:stCondLst>
                                        </p:cTn>
                                        <p:tgtEl>
                                          <p:spTgt spid="98">
                                            <p:txEl>
                                              <p:pRg st="0" end="0"/>
                                            </p:txEl>
                                          </p:spTgt>
                                        </p:tgtEl>
                                        <p:attrNameLst>
                                          <p:attrName>style.visibility</p:attrName>
                                        </p:attrNameLst>
                                      </p:cBhvr>
                                      <p:to>
                                        <p:strVal val="visible"/>
                                      </p:to>
                                    </p:set>
                                    <p:anim calcmode="lin" valueType="num">
                                      <p:cBhvr additive="base">
                                        <p:cTn id="541" dur="500"/>
                                        <p:tgtEl>
                                          <p:spTgt spid="98">
                                            <p:txEl>
                                              <p:pRg st="0" end="0"/>
                                            </p:txEl>
                                          </p:spTgt>
                                        </p:tgtEl>
                                        <p:attrNameLst>
                                          <p:attrName>ppt_w</p:attrName>
                                        </p:attrNameLst>
                                      </p:cBhvr>
                                      <p:tavLst>
                                        <p:tav tm="0">
                                          <p:val>
                                            <p:strVal val="0"/>
                                          </p:val>
                                        </p:tav>
                                        <p:tav tm="100000">
                                          <p:val>
                                            <p:strVal val="#ppt_w"/>
                                          </p:val>
                                        </p:tav>
                                      </p:tavLst>
                                    </p:anim>
                                    <p:anim calcmode="lin" valueType="num">
                                      <p:cBhvr additive="base">
                                        <p:cTn id="542" dur="500"/>
                                        <p:tgtEl>
                                          <p:spTgt spid="98">
                                            <p:txEl>
                                              <p:pRg st="0" end="0"/>
                                            </p:txEl>
                                          </p:spTgt>
                                        </p:tgtEl>
                                        <p:attrNameLst>
                                          <p:attrName>ppt_h</p:attrName>
                                        </p:attrNameLst>
                                      </p:cBhvr>
                                      <p:tavLst>
                                        <p:tav tm="0">
                                          <p:val>
                                            <p:strVal val="0"/>
                                          </p:val>
                                        </p:tav>
                                        <p:tav tm="100000">
                                          <p:val>
                                            <p:strVal val="#ppt_h"/>
                                          </p:val>
                                        </p:tav>
                                      </p:tavLst>
                                    </p:anim>
                                  </p:childTnLst>
                                </p:cTn>
                              </p:par>
                              <p:par>
                                <p:cTn id="543" presetID="23" presetClass="entr" presetSubtype="16" fill="hold" nodeType="withEffect">
                                  <p:stCondLst>
                                    <p:cond delay="200"/>
                                  </p:stCondLst>
                                  <p:childTnLst>
                                    <p:set>
                                      <p:cBhvr>
                                        <p:cTn id="544" dur="1" fill="hold">
                                          <p:stCondLst>
                                            <p:cond delay="0"/>
                                          </p:stCondLst>
                                        </p:cTn>
                                        <p:tgtEl>
                                          <p:spTgt spid="98">
                                            <p:txEl>
                                              <p:pRg st="1" end="1"/>
                                            </p:txEl>
                                          </p:spTgt>
                                        </p:tgtEl>
                                        <p:attrNameLst>
                                          <p:attrName>style.visibility</p:attrName>
                                        </p:attrNameLst>
                                      </p:cBhvr>
                                      <p:to>
                                        <p:strVal val="visible"/>
                                      </p:to>
                                    </p:set>
                                    <p:anim calcmode="lin" valueType="num">
                                      <p:cBhvr additive="base">
                                        <p:cTn id="545" dur="500"/>
                                        <p:tgtEl>
                                          <p:spTgt spid="98">
                                            <p:txEl>
                                              <p:pRg st="1" end="1"/>
                                            </p:txEl>
                                          </p:spTgt>
                                        </p:tgtEl>
                                        <p:attrNameLst>
                                          <p:attrName>ppt_w</p:attrName>
                                        </p:attrNameLst>
                                      </p:cBhvr>
                                      <p:tavLst>
                                        <p:tav tm="0">
                                          <p:val>
                                            <p:strVal val="0"/>
                                          </p:val>
                                        </p:tav>
                                        <p:tav tm="100000">
                                          <p:val>
                                            <p:strVal val="#ppt_w"/>
                                          </p:val>
                                        </p:tav>
                                      </p:tavLst>
                                    </p:anim>
                                    <p:anim calcmode="lin" valueType="num">
                                      <p:cBhvr additive="base">
                                        <p:cTn id="546" dur="500"/>
                                        <p:tgtEl>
                                          <p:spTgt spid="98">
                                            <p:txEl>
                                              <p:pRg st="1" end="1"/>
                                            </p:txEl>
                                          </p:spTgt>
                                        </p:tgtEl>
                                        <p:attrNameLst>
                                          <p:attrName>ppt_h</p:attrName>
                                        </p:attrNameLst>
                                      </p:cBhvr>
                                      <p:tavLst>
                                        <p:tav tm="0">
                                          <p:val>
                                            <p:strVal val="0"/>
                                          </p:val>
                                        </p:tav>
                                        <p:tav tm="100000">
                                          <p:val>
                                            <p:strVal val="#ppt_h"/>
                                          </p:val>
                                        </p:tav>
                                      </p:tavLst>
                                    </p:anim>
                                  </p:childTnLst>
                                </p:cTn>
                              </p:par>
                              <p:par>
                                <p:cTn id="547" presetID="23" presetClass="entr" presetSubtype="16" fill="hold" nodeType="withEffect">
                                  <p:stCondLst>
                                    <p:cond delay="200"/>
                                  </p:stCondLst>
                                  <p:childTnLst>
                                    <p:set>
                                      <p:cBhvr>
                                        <p:cTn id="548" dur="1" fill="hold">
                                          <p:stCondLst>
                                            <p:cond delay="0"/>
                                          </p:stCondLst>
                                        </p:cTn>
                                        <p:tgtEl>
                                          <p:spTgt spid="98">
                                            <p:txEl>
                                              <p:pRg st="2" end="2"/>
                                            </p:txEl>
                                          </p:spTgt>
                                        </p:tgtEl>
                                        <p:attrNameLst>
                                          <p:attrName>style.visibility</p:attrName>
                                        </p:attrNameLst>
                                      </p:cBhvr>
                                      <p:to>
                                        <p:strVal val="visible"/>
                                      </p:to>
                                    </p:set>
                                    <p:anim calcmode="lin" valueType="num">
                                      <p:cBhvr additive="base">
                                        <p:cTn id="549" dur="500"/>
                                        <p:tgtEl>
                                          <p:spTgt spid="98">
                                            <p:txEl>
                                              <p:pRg st="2" end="2"/>
                                            </p:txEl>
                                          </p:spTgt>
                                        </p:tgtEl>
                                        <p:attrNameLst>
                                          <p:attrName>ppt_w</p:attrName>
                                        </p:attrNameLst>
                                      </p:cBhvr>
                                      <p:tavLst>
                                        <p:tav tm="0">
                                          <p:val>
                                            <p:strVal val="0"/>
                                          </p:val>
                                        </p:tav>
                                        <p:tav tm="100000">
                                          <p:val>
                                            <p:strVal val="#ppt_w"/>
                                          </p:val>
                                        </p:tav>
                                      </p:tavLst>
                                    </p:anim>
                                    <p:anim calcmode="lin" valueType="num">
                                      <p:cBhvr additive="base">
                                        <p:cTn id="550" dur="500"/>
                                        <p:tgtEl>
                                          <p:spTgt spid="98">
                                            <p:txEl>
                                              <p:pRg st="2" end="2"/>
                                            </p:txEl>
                                          </p:spTgt>
                                        </p:tgtEl>
                                        <p:attrNameLst>
                                          <p:attrName>ppt_h</p:attrName>
                                        </p:attrNameLst>
                                      </p:cBhvr>
                                      <p:tavLst>
                                        <p:tav tm="0">
                                          <p:val>
                                            <p:strVal val="0"/>
                                          </p:val>
                                        </p:tav>
                                        <p:tav tm="100000">
                                          <p:val>
                                            <p:strVal val="#ppt_h"/>
                                          </p:val>
                                        </p:tav>
                                      </p:tavLst>
                                    </p:anim>
                                  </p:childTnLst>
                                </p:cTn>
                              </p:par>
                              <p:par>
                                <p:cTn id="551" presetID="23" presetClass="entr" presetSubtype="16" fill="hold" nodeType="withEffect">
                                  <p:stCondLst>
                                    <p:cond delay="200"/>
                                  </p:stCondLst>
                                  <p:childTnLst>
                                    <p:set>
                                      <p:cBhvr>
                                        <p:cTn id="552" dur="1" fill="hold">
                                          <p:stCondLst>
                                            <p:cond delay="0"/>
                                          </p:stCondLst>
                                        </p:cTn>
                                        <p:tgtEl>
                                          <p:spTgt spid="98">
                                            <p:txEl>
                                              <p:pRg st="3" end="3"/>
                                            </p:txEl>
                                          </p:spTgt>
                                        </p:tgtEl>
                                        <p:attrNameLst>
                                          <p:attrName>style.visibility</p:attrName>
                                        </p:attrNameLst>
                                      </p:cBhvr>
                                      <p:to>
                                        <p:strVal val="visible"/>
                                      </p:to>
                                    </p:set>
                                    <p:anim calcmode="lin" valueType="num">
                                      <p:cBhvr additive="base">
                                        <p:cTn id="553" dur="500"/>
                                        <p:tgtEl>
                                          <p:spTgt spid="98">
                                            <p:txEl>
                                              <p:pRg st="3" end="3"/>
                                            </p:txEl>
                                          </p:spTgt>
                                        </p:tgtEl>
                                        <p:attrNameLst>
                                          <p:attrName>ppt_w</p:attrName>
                                        </p:attrNameLst>
                                      </p:cBhvr>
                                      <p:tavLst>
                                        <p:tav tm="0">
                                          <p:val>
                                            <p:strVal val="0"/>
                                          </p:val>
                                        </p:tav>
                                        <p:tav tm="100000">
                                          <p:val>
                                            <p:strVal val="#ppt_w"/>
                                          </p:val>
                                        </p:tav>
                                      </p:tavLst>
                                    </p:anim>
                                    <p:anim calcmode="lin" valueType="num">
                                      <p:cBhvr additive="base">
                                        <p:cTn id="554" dur="500"/>
                                        <p:tgtEl>
                                          <p:spTgt spid="98">
                                            <p:txEl>
                                              <p:pRg st="3" end="3"/>
                                            </p:txEl>
                                          </p:spTgt>
                                        </p:tgtEl>
                                        <p:attrNameLst>
                                          <p:attrName>ppt_h</p:attrName>
                                        </p:attrNameLst>
                                      </p:cBhvr>
                                      <p:tavLst>
                                        <p:tav tm="0">
                                          <p:val>
                                            <p:strVal val="0"/>
                                          </p:val>
                                        </p:tav>
                                        <p:tav tm="100000">
                                          <p:val>
                                            <p:strVal val="#ppt_h"/>
                                          </p:val>
                                        </p:tav>
                                      </p:tavLst>
                                    </p:anim>
                                  </p:childTnLst>
                                </p:cTn>
                              </p:par>
                              <p:par>
                                <p:cTn id="555" presetID="23" presetClass="entr" presetSubtype="16" fill="hold" nodeType="withEffect">
                                  <p:stCondLst>
                                    <p:cond delay="200"/>
                                  </p:stCondLst>
                                  <p:childTnLst>
                                    <p:set>
                                      <p:cBhvr>
                                        <p:cTn id="556" dur="1" fill="hold">
                                          <p:stCondLst>
                                            <p:cond delay="0"/>
                                          </p:stCondLst>
                                        </p:cTn>
                                        <p:tgtEl>
                                          <p:spTgt spid="98">
                                            <p:txEl>
                                              <p:pRg st="4" end="4"/>
                                            </p:txEl>
                                          </p:spTgt>
                                        </p:tgtEl>
                                        <p:attrNameLst>
                                          <p:attrName>style.visibility</p:attrName>
                                        </p:attrNameLst>
                                      </p:cBhvr>
                                      <p:to>
                                        <p:strVal val="visible"/>
                                      </p:to>
                                    </p:set>
                                    <p:anim calcmode="lin" valueType="num">
                                      <p:cBhvr additive="base">
                                        <p:cTn id="557" dur="500"/>
                                        <p:tgtEl>
                                          <p:spTgt spid="98">
                                            <p:txEl>
                                              <p:pRg st="4" end="4"/>
                                            </p:txEl>
                                          </p:spTgt>
                                        </p:tgtEl>
                                        <p:attrNameLst>
                                          <p:attrName>ppt_w</p:attrName>
                                        </p:attrNameLst>
                                      </p:cBhvr>
                                      <p:tavLst>
                                        <p:tav tm="0">
                                          <p:val>
                                            <p:strVal val="0"/>
                                          </p:val>
                                        </p:tav>
                                        <p:tav tm="100000">
                                          <p:val>
                                            <p:strVal val="#ppt_w"/>
                                          </p:val>
                                        </p:tav>
                                      </p:tavLst>
                                    </p:anim>
                                    <p:anim calcmode="lin" valueType="num">
                                      <p:cBhvr additive="base">
                                        <p:cTn id="558" dur="500"/>
                                        <p:tgtEl>
                                          <p:spTgt spid="98">
                                            <p:txEl>
                                              <p:pRg st="4" end="4"/>
                                            </p:txEl>
                                          </p:spTgt>
                                        </p:tgtEl>
                                        <p:attrNameLst>
                                          <p:attrName>ppt_h</p:attrName>
                                        </p:attrNameLst>
                                      </p:cBhvr>
                                      <p:tavLst>
                                        <p:tav tm="0">
                                          <p:val>
                                            <p:strVal val="0"/>
                                          </p:val>
                                        </p:tav>
                                        <p:tav tm="100000">
                                          <p:val>
                                            <p:strVal val="#ppt_h"/>
                                          </p:val>
                                        </p:tav>
                                      </p:tavLst>
                                    </p:anim>
                                  </p:childTnLst>
                                </p:cTn>
                              </p:par>
                              <p:par>
                                <p:cTn id="559" presetID="23" presetClass="entr" presetSubtype="16" fill="hold" nodeType="withEffect">
                                  <p:stCondLst>
                                    <p:cond delay="200"/>
                                  </p:stCondLst>
                                  <p:childTnLst>
                                    <p:set>
                                      <p:cBhvr>
                                        <p:cTn id="560" dur="1" fill="hold">
                                          <p:stCondLst>
                                            <p:cond delay="0"/>
                                          </p:stCondLst>
                                        </p:cTn>
                                        <p:tgtEl>
                                          <p:spTgt spid="98">
                                            <p:txEl>
                                              <p:pRg st="5" end="5"/>
                                            </p:txEl>
                                          </p:spTgt>
                                        </p:tgtEl>
                                        <p:attrNameLst>
                                          <p:attrName>style.visibility</p:attrName>
                                        </p:attrNameLst>
                                      </p:cBhvr>
                                      <p:to>
                                        <p:strVal val="visible"/>
                                      </p:to>
                                    </p:set>
                                    <p:anim calcmode="lin" valueType="num">
                                      <p:cBhvr additive="base">
                                        <p:cTn id="561" dur="500"/>
                                        <p:tgtEl>
                                          <p:spTgt spid="98">
                                            <p:txEl>
                                              <p:pRg st="5" end="5"/>
                                            </p:txEl>
                                          </p:spTgt>
                                        </p:tgtEl>
                                        <p:attrNameLst>
                                          <p:attrName>ppt_w</p:attrName>
                                        </p:attrNameLst>
                                      </p:cBhvr>
                                      <p:tavLst>
                                        <p:tav tm="0">
                                          <p:val>
                                            <p:strVal val="0"/>
                                          </p:val>
                                        </p:tav>
                                        <p:tav tm="100000">
                                          <p:val>
                                            <p:strVal val="#ppt_w"/>
                                          </p:val>
                                        </p:tav>
                                      </p:tavLst>
                                    </p:anim>
                                    <p:anim calcmode="lin" valueType="num">
                                      <p:cBhvr additive="base">
                                        <p:cTn id="562" dur="500"/>
                                        <p:tgtEl>
                                          <p:spTgt spid="98">
                                            <p:txEl>
                                              <p:pRg st="5" end="5"/>
                                            </p:txEl>
                                          </p:spTgt>
                                        </p:tgtEl>
                                        <p:attrNameLst>
                                          <p:attrName>ppt_h</p:attrName>
                                        </p:attrNameLst>
                                      </p:cBhvr>
                                      <p:tavLst>
                                        <p:tav tm="0">
                                          <p:val>
                                            <p:strVal val="0"/>
                                          </p:val>
                                        </p:tav>
                                        <p:tav tm="100000">
                                          <p:val>
                                            <p:strVal val="#ppt_h"/>
                                          </p:val>
                                        </p:tav>
                                      </p:tavLst>
                                    </p:anim>
                                  </p:childTnLst>
                                </p:cTn>
                              </p:par>
                              <p:par>
                                <p:cTn id="563" presetID="23" presetClass="entr" presetSubtype="16" fill="hold" nodeType="withEffect">
                                  <p:stCondLst>
                                    <p:cond delay="200"/>
                                  </p:stCondLst>
                                  <p:childTnLst>
                                    <p:set>
                                      <p:cBhvr>
                                        <p:cTn id="564" dur="1" fill="hold">
                                          <p:stCondLst>
                                            <p:cond delay="0"/>
                                          </p:stCondLst>
                                        </p:cTn>
                                        <p:tgtEl>
                                          <p:spTgt spid="98">
                                            <p:txEl>
                                              <p:pRg st="6" end="6"/>
                                            </p:txEl>
                                          </p:spTgt>
                                        </p:tgtEl>
                                        <p:attrNameLst>
                                          <p:attrName>style.visibility</p:attrName>
                                        </p:attrNameLst>
                                      </p:cBhvr>
                                      <p:to>
                                        <p:strVal val="visible"/>
                                      </p:to>
                                    </p:set>
                                    <p:anim calcmode="lin" valueType="num">
                                      <p:cBhvr additive="base">
                                        <p:cTn id="565" dur="500"/>
                                        <p:tgtEl>
                                          <p:spTgt spid="98">
                                            <p:txEl>
                                              <p:pRg st="6" end="6"/>
                                            </p:txEl>
                                          </p:spTgt>
                                        </p:tgtEl>
                                        <p:attrNameLst>
                                          <p:attrName>ppt_w</p:attrName>
                                        </p:attrNameLst>
                                      </p:cBhvr>
                                      <p:tavLst>
                                        <p:tav tm="0">
                                          <p:val>
                                            <p:strVal val="0"/>
                                          </p:val>
                                        </p:tav>
                                        <p:tav tm="100000">
                                          <p:val>
                                            <p:strVal val="#ppt_w"/>
                                          </p:val>
                                        </p:tav>
                                      </p:tavLst>
                                    </p:anim>
                                    <p:anim calcmode="lin" valueType="num">
                                      <p:cBhvr additive="base">
                                        <p:cTn id="566" dur="500"/>
                                        <p:tgtEl>
                                          <p:spTgt spid="98">
                                            <p:txEl>
                                              <p:pRg st="6" end="6"/>
                                            </p:txEl>
                                          </p:spTgt>
                                        </p:tgtEl>
                                        <p:attrNameLst>
                                          <p:attrName>ppt_h</p:attrName>
                                        </p:attrNameLst>
                                      </p:cBhvr>
                                      <p:tavLst>
                                        <p:tav tm="0">
                                          <p:val>
                                            <p:strVal val="0"/>
                                          </p:val>
                                        </p:tav>
                                        <p:tav tm="100000">
                                          <p:val>
                                            <p:strVal val="#ppt_h"/>
                                          </p:val>
                                        </p:tav>
                                      </p:tavLst>
                                    </p:anim>
                                  </p:childTnLst>
                                </p:cTn>
                              </p:par>
                              <p:par>
                                <p:cTn id="567" presetID="23" presetClass="entr" presetSubtype="16" fill="hold" nodeType="withEffect">
                                  <p:stCondLst>
                                    <p:cond delay="200"/>
                                  </p:stCondLst>
                                  <p:childTnLst>
                                    <p:set>
                                      <p:cBhvr>
                                        <p:cTn id="568" dur="1" fill="hold">
                                          <p:stCondLst>
                                            <p:cond delay="0"/>
                                          </p:stCondLst>
                                        </p:cTn>
                                        <p:tgtEl>
                                          <p:spTgt spid="98">
                                            <p:txEl>
                                              <p:pRg st="7" end="7"/>
                                            </p:txEl>
                                          </p:spTgt>
                                        </p:tgtEl>
                                        <p:attrNameLst>
                                          <p:attrName>style.visibility</p:attrName>
                                        </p:attrNameLst>
                                      </p:cBhvr>
                                      <p:to>
                                        <p:strVal val="visible"/>
                                      </p:to>
                                    </p:set>
                                    <p:anim calcmode="lin" valueType="num">
                                      <p:cBhvr additive="base">
                                        <p:cTn id="569" dur="500"/>
                                        <p:tgtEl>
                                          <p:spTgt spid="98">
                                            <p:txEl>
                                              <p:pRg st="7" end="7"/>
                                            </p:txEl>
                                          </p:spTgt>
                                        </p:tgtEl>
                                        <p:attrNameLst>
                                          <p:attrName>ppt_w</p:attrName>
                                        </p:attrNameLst>
                                      </p:cBhvr>
                                      <p:tavLst>
                                        <p:tav tm="0">
                                          <p:val>
                                            <p:strVal val="0"/>
                                          </p:val>
                                        </p:tav>
                                        <p:tav tm="100000">
                                          <p:val>
                                            <p:strVal val="#ppt_w"/>
                                          </p:val>
                                        </p:tav>
                                      </p:tavLst>
                                    </p:anim>
                                    <p:anim calcmode="lin" valueType="num">
                                      <p:cBhvr additive="base">
                                        <p:cTn id="570" dur="500"/>
                                        <p:tgtEl>
                                          <p:spTgt spid="98">
                                            <p:txEl>
                                              <p:pRg st="7" end="7"/>
                                            </p:txEl>
                                          </p:spTgt>
                                        </p:tgtEl>
                                        <p:attrNameLst>
                                          <p:attrName>ppt_h</p:attrName>
                                        </p:attrNameLst>
                                      </p:cBhvr>
                                      <p:tavLst>
                                        <p:tav tm="0">
                                          <p:val>
                                            <p:strVal val="0"/>
                                          </p:val>
                                        </p:tav>
                                        <p:tav tm="100000">
                                          <p:val>
                                            <p:strVal val="#ppt_h"/>
                                          </p:val>
                                        </p:tav>
                                      </p:tavLst>
                                    </p:anim>
                                  </p:childTnLst>
                                </p:cTn>
                              </p:par>
                              <p:par>
                                <p:cTn id="571" presetID="23" presetClass="entr" presetSubtype="16" fill="hold" nodeType="withEffect">
                                  <p:stCondLst>
                                    <p:cond delay="200"/>
                                  </p:stCondLst>
                                  <p:childTnLst>
                                    <p:set>
                                      <p:cBhvr>
                                        <p:cTn id="572" dur="1" fill="hold">
                                          <p:stCondLst>
                                            <p:cond delay="0"/>
                                          </p:stCondLst>
                                        </p:cTn>
                                        <p:tgtEl>
                                          <p:spTgt spid="98">
                                            <p:txEl>
                                              <p:pRg st="8" end="8"/>
                                            </p:txEl>
                                          </p:spTgt>
                                        </p:tgtEl>
                                        <p:attrNameLst>
                                          <p:attrName>style.visibility</p:attrName>
                                        </p:attrNameLst>
                                      </p:cBhvr>
                                      <p:to>
                                        <p:strVal val="visible"/>
                                      </p:to>
                                    </p:set>
                                    <p:anim calcmode="lin" valueType="num">
                                      <p:cBhvr additive="base">
                                        <p:cTn id="573" dur="500"/>
                                        <p:tgtEl>
                                          <p:spTgt spid="98">
                                            <p:txEl>
                                              <p:pRg st="8" end="8"/>
                                            </p:txEl>
                                          </p:spTgt>
                                        </p:tgtEl>
                                        <p:attrNameLst>
                                          <p:attrName>ppt_w</p:attrName>
                                        </p:attrNameLst>
                                      </p:cBhvr>
                                      <p:tavLst>
                                        <p:tav tm="0">
                                          <p:val>
                                            <p:strVal val="0"/>
                                          </p:val>
                                        </p:tav>
                                        <p:tav tm="100000">
                                          <p:val>
                                            <p:strVal val="#ppt_w"/>
                                          </p:val>
                                        </p:tav>
                                      </p:tavLst>
                                    </p:anim>
                                    <p:anim calcmode="lin" valueType="num">
                                      <p:cBhvr additive="base">
                                        <p:cTn id="574" dur="500"/>
                                        <p:tgtEl>
                                          <p:spTgt spid="98">
                                            <p:txEl>
                                              <p:pRg st="8" end="8"/>
                                            </p:txEl>
                                          </p:spTgt>
                                        </p:tgtEl>
                                        <p:attrNameLst>
                                          <p:attrName>ppt_h</p:attrName>
                                        </p:attrNameLst>
                                      </p:cBhvr>
                                      <p:tavLst>
                                        <p:tav tm="0">
                                          <p:val>
                                            <p:strVal val="0"/>
                                          </p:val>
                                        </p:tav>
                                        <p:tav tm="100000">
                                          <p:val>
                                            <p:strVal val="#ppt_h"/>
                                          </p:val>
                                        </p:tav>
                                      </p:tavLst>
                                    </p:anim>
                                  </p:childTnLst>
                                </p:cTn>
                              </p:par>
                              <p:par>
                                <p:cTn id="575" presetID="23" presetClass="entr" presetSubtype="16" fill="hold" nodeType="withEffect">
                                  <p:stCondLst>
                                    <p:cond delay="200"/>
                                  </p:stCondLst>
                                  <p:childTnLst>
                                    <p:set>
                                      <p:cBhvr>
                                        <p:cTn id="576" dur="1" fill="hold">
                                          <p:stCondLst>
                                            <p:cond delay="0"/>
                                          </p:stCondLst>
                                        </p:cTn>
                                        <p:tgtEl>
                                          <p:spTgt spid="99">
                                            <p:txEl>
                                              <p:pRg st="0" end="0"/>
                                            </p:txEl>
                                          </p:spTgt>
                                        </p:tgtEl>
                                        <p:attrNameLst>
                                          <p:attrName>style.visibility</p:attrName>
                                        </p:attrNameLst>
                                      </p:cBhvr>
                                      <p:to>
                                        <p:strVal val="visible"/>
                                      </p:to>
                                    </p:set>
                                    <p:anim calcmode="lin" valueType="num">
                                      <p:cBhvr additive="base">
                                        <p:cTn id="577" dur="500"/>
                                        <p:tgtEl>
                                          <p:spTgt spid="99">
                                            <p:txEl>
                                              <p:pRg st="0" end="0"/>
                                            </p:txEl>
                                          </p:spTgt>
                                        </p:tgtEl>
                                        <p:attrNameLst>
                                          <p:attrName>ppt_w</p:attrName>
                                        </p:attrNameLst>
                                      </p:cBhvr>
                                      <p:tavLst>
                                        <p:tav tm="0">
                                          <p:val>
                                            <p:strVal val="0"/>
                                          </p:val>
                                        </p:tav>
                                        <p:tav tm="100000">
                                          <p:val>
                                            <p:strVal val="#ppt_w"/>
                                          </p:val>
                                        </p:tav>
                                      </p:tavLst>
                                    </p:anim>
                                    <p:anim calcmode="lin" valueType="num">
                                      <p:cBhvr additive="base">
                                        <p:cTn id="578" dur="500"/>
                                        <p:tgtEl>
                                          <p:spTgt spid="99">
                                            <p:txEl>
                                              <p:pRg st="0" end="0"/>
                                            </p:txEl>
                                          </p:spTgt>
                                        </p:tgtEl>
                                        <p:attrNameLst>
                                          <p:attrName>ppt_h</p:attrName>
                                        </p:attrNameLst>
                                      </p:cBhvr>
                                      <p:tavLst>
                                        <p:tav tm="0">
                                          <p:val>
                                            <p:strVal val="0"/>
                                          </p:val>
                                        </p:tav>
                                        <p:tav tm="100000">
                                          <p:val>
                                            <p:strVal val="#ppt_h"/>
                                          </p:val>
                                        </p:tav>
                                      </p:tavLst>
                                    </p:anim>
                                  </p:childTnLst>
                                </p:cTn>
                              </p:par>
                              <p:par>
                                <p:cTn id="579" presetID="23" presetClass="entr" presetSubtype="16" fill="hold" nodeType="withEffect">
                                  <p:stCondLst>
                                    <p:cond delay="200"/>
                                  </p:stCondLst>
                                  <p:childTnLst>
                                    <p:set>
                                      <p:cBhvr>
                                        <p:cTn id="580" dur="1" fill="hold">
                                          <p:stCondLst>
                                            <p:cond delay="0"/>
                                          </p:stCondLst>
                                        </p:cTn>
                                        <p:tgtEl>
                                          <p:spTgt spid="99">
                                            <p:txEl>
                                              <p:pRg st="1" end="1"/>
                                            </p:txEl>
                                          </p:spTgt>
                                        </p:tgtEl>
                                        <p:attrNameLst>
                                          <p:attrName>style.visibility</p:attrName>
                                        </p:attrNameLst>
                                      </p:cBhvr>
                                      <p:to>
                                        <p:strVal val="visible"/>
                                      </p:to>
                                    </p:set>
                                    <p:anim calcmode="lin" valueType="num">
                                      <p:cBhvr additive="base">
                                        <p:cTn id="581" dur="500"/>
                                        <p:tgtEl>
                                          <p:spTgt spid="99">
                                            <p:txEl>
                                              <p:pRg st="1" end="1"/>
                                            </p:txEl>
                                          </p:spTgt>
                                        </p:tgtEl>
                                        <p:attrNameLst>
                                          <p:attrName>ppt_w</p:attrName>
                                        </p:attrNameLst>
                                      </p:cBhvr>
                                      <p:tavLst>
                                        <p:tav tm="0">
                                          <p:val>
                                            <p:strVal val="0"/>
                                          </p:val>
                                        </p:tav>
                                        <p:tav tm="100000">
                                          <p:val>
                                            <p:strVal val="#ppt_w"/>
                                          </p:val>
                                        </p:tav>
                                      </p:tavLst>
                                    </p:anim>
                                    <p:anim calcmode="lin" valueType="num">
                                      <p:cBhvr additive="base">
                                        <p:cTn id="582" dur="500"/>
                                        <p:tgtEl>
                                          <p:spTgt spid="99">
                                            <p:txEl>
                                              <p:pRg st="1" end="1"/>
                                            </p:txEl>
                                          </p:spTgt>
                                        </p:tgtEl>
                                        <p:attrNameLst>
                                          <p:attrName>ppt_h</p:attrName>
                                        </p:attrNameLst>
                                      </p:cBhvr>
                                      <p:tavLst>
                                        <p:tav tm="0">
                                          <p:val>
                                            <p:strVal val="0"/>
                                          </p:val>
                                        </p:tav>
                                        <p:tav tm="100000">
                                          <p:val>
                                            <p:strVal val="#ppt_h"/>
                                          </p:val>
                                        </p:tav>
                                      </p:tavLst>
                                    </p:anim>
                                  </p:childTnLst>
                                </p:cTn>
                              </p:par>
                              <p:par>
                                <p:cTn id="583" presetID="23" presetClass="entr" presetSubtype="16" fill="hold" nodeType="withEffect">
                                  <p:stCondLst>
                                    <p:cond delay="200"/>
                                  </p:stCondLst>
                                  <p:childTnLst>
                                    <p:set>
                                      <p:cBhvr>
                                        <p:cTn id="584" dur="1" fill="hold">
                                          <p:stCondLst>
                                            <p:cond delay="0"/>
                                          </p:stCondLst>
                                        </p:cTn>
                                        <p:tgtEl>
                                          <p:spTgt spid="99">
                                            <p:txEl>
                                              <p:pRg st="2" end="2"/>
                                            </p:txEl>
                                          </p:spTgt>
                                        </p:tgtEl>
                                        <p:attrNameLst>
                                          <p:attrName>style.visibility</p:attrName>
                                        </p:attrNameLst>
                                      </p:cBhvr>
                                      <p:to>
                                        <p:strVal val="visible"/>
                                      </p:to>
                                    </p:set>
                                    <p:anim calcmode="lin" valueType="num">
                                      <p:cBhvr additive="base">
                                        <p:cTn id="585" dur="500"/>
                                        <p:tgtEl>
                                          <p:spTgt spid="99">
                                            <p:txEl>
                                              <p:pRg st="2" end="2"/>
                                            </p:txEl>
                                          </p:spTgt>
                                        </p:tgtEl>
                                        <p:attrNameLst>
                                          <p:attrName>ppt_w</p:attrName>
                                        </p:attrNameLst>
                                      </p:cBhvr>
                                      <p:tavLst>
                                        <p:tav tm="0">
                                          <p:val>
                                            <p:strVal val="0"/>
                                          </p:val>
                                        </p:tav>
                                        <p:tav tm="100000">
                                          <p:val>
                                            <p:strVal val="#ppt_w"/>
                                          </p:val>
                                        </p:tav>
                                      </p:tavLst>
                                    </p:anim>
                                    <p:anim calcmode="lin" valueType="num">
                                      <p:cBhvr additive="base">
                                        <p:cTn id="586" dur="500"/>
                                        <p:tgtEl>
                                          <p:spTgt spid="99">
                                            <p:txEl>
                                              <p:pRg st="2" end="2"/>
                                            </p:txEl>
                                          </p:spTgt>
                                        </p:tgtEl>
                                        <p:attrNameLst>
                                          <p:attrName>ppt_h</p:attrName>
                                        </p:attrNameLst>
                                      </p:cBhvr>
                                      <p:tavLst>
                                        <p:tav tm="0">
                                          <p:val>
                                            <p:strVal val="0"/>
                                          </p:val>
                                        </p:tav>
                                        <p:tav tm="100000">
                                          <p:val>
                                            <p:strVal val="#ppt_h"/>
                                          </p:val>
                                        </p:tav>
                                      </p:tavLst>
                                    </p:anim>
                                  </p:childTnLst>
                                </p:cTn>
                              </p:par>
                              <p:par>
                                <p:cTn id="587" presetID="23" presetClass="entr" presetSubtype="16" fill="hold" nodeType="withEffect">
                                  <p:stCondLst>
                                    <p:cond delay="200"/>
                                  </p:stCondLst>
                                  <p:childTnLst>
                                    <p:set>
                                      <p:cBhvr>
                                        <p:cTn id="588" dur="1" fill="hold">
                                          <p:stCondLst>
                                            <p:cond delay="0"/>
                                          </p:stCondLst>
                                        </p:cTn>
                                        <p:tgtEl>
                                          <p:spTgt spid="99">
                                            <p:txEl>
                                              <p:pRg st="3" end="3"/>
                                            </p:txEl>
                                          </p:spTgt>
                                        </p:tgtEl>
                                        <p:attrNameLst>
                                          <p:attrName>style.visibility</p:attrName>
                                        </p:attrNameLst>
                                      </p:cBhvr>
                                      <p:to>
                                        <p:strVal val="visible"/>
                                      </p:to>
                                    </p:set>
                                    <p:anim calcmode="lin" valueType="num">
                                      <p:cBhvr additive="base">
                                        <p:cTn id="589" dur="500"/>
                                        <p:tgtEl>
                                          <p:spTgt spid="99">
                                            <p:txEl>
                                              <p:pRg st="3" end="3"/>
                                            </p:txEl>
                                          </p:spTgt>
                                        </p:tgtEl>
                                        <p:attrNameLst>
                                          <p:attrName>ppt_w</p:attrName>
                                        </p:attrNameLst>
                                      </p:cBhvr>
                                      <p:tavLst>
                                        <p:tav tm="0">
                                          <p:val>
                                            <p:strVal val="0"/>
                                          </p:val>
                                        </p:tav>
                                        <p:tav tm="100000">
                                          <p:val>
                                            <p:strVal val="#ppt_w"/>
                                          </p:val>
                                        </p:tav>
                                      </p:tavLst>
                                    </p:anim>
                                    <p:anim calcmode="lin" valueType="num">
                                      <p:cBhvr additive="base">
                                        <p:cTn id="590" dur="500"/>
                                        <p:tgtEl>
                                          <p:spTgt spid="99">
                                            <p:txEl>
                                              <p:pRg st="3" end="3"/>
                                            </p:txEl>
                                          </p:spTgt>
                                        </p:tgtEl>
                                        <p:attrNameLst>
                                          <p:attrName>ppt_h</p:attrName>
                                        </p:attrNameLst>
                                      </p:cBhvr>
                                      <p:tavLst>
                                        <p:tav tm="0">
                                          <p:val>
                                            <p:strVal val="0"/>
                                          </p:val>
                                        </p:tav>
                                        <p:tav tm="100000">
                                          <p:val>
                                            <p:strVal val="#ppt_h"/>
                                          </p:val>
                                        </p:tav>
                                      </p:tavLst>
                                    </p:anim>
                                  </p:childTnLst>
                                </p:cTn>
                              </p:par>
                              <p:par>
                                <p:cTn id="591" presetID="23" presetClass="entr" presetSubtype="16" fill="hold" nodeType="withEffect">
                                  <p:stCondLst>
                                    <p:cond delay="200"/>
                                  </p:stCondLst>
                                  <p:childTnLst>
                                    <p:set>
                                      <p:cBhvr>
                                        <p:cTn id="592" dur="1" fill="hold">
                                          <p:stCondLst>
                                            <p:cond delay="0"/>
                                          </p:stCondLst>
                                        </p:cTn>
                                        <p:tgtEl>
                                          <p:spTgt spid="99">
                                            <p:txEl>
                                              <p:pRg st="4" end="4"/>
                                            </p:txEl>
                                          </p:spTgt>
                                        </p:tgtEl>
                                        <p:attrNameLst>
                                          <p:attrName>style.visibility</p:attrName>
                                        </p:attrNameLst>
                                      </p:cBhvr>
                                      <p:to>
                                        <p:strVal val="visible"/>
                                      </p:to>
                                    </p:set>
                                    <p:anim calcmode="lin" valueType="num">
                                      <p:cBhvr additive="base">
                                        <p:cTn id="593" dur="500"/>
                                        <p:tgtEl>
                                          <p:spTgt spid="99">
                                            <p:txEl>
                                              <p:pRg st="4" end="4"/>
                                            </p:txEl>
                                          </p:spTgt>
                                        </p:tgtEl>
                                        <p:attrNameLst>
                                          <p:attrName>ppt_w</p:attrName>
                                        </p:attrNameLst>
                                      </p:cBhvr>
                                      <p:tavLst>
                                        <p:tav tm="0">
                                          <p:val>
                                            <p:strVal val="0"/>
                                          </p:val>
                                        </p:tav>
                                        <p:tav tm="100000">
                                          <p:val>
                                            <p:strVal val="#ppt_w"/>
                                          </p:val>
                                        </p:tav>
                                      </p:tavLst>
                                    </p:anim>
                                    <p:anim calcmode="lin" valueType="num">
                                      <p:cBhvr additive="base">
                                        <p:cTn id="594" dur="500"/>
                                        <p:tgtEl>
                                          <p:spTgt spid="99">
                                            <p:txEl>
                                              <p:pRg st="4" end="4"/>
                                            </p:txEl>
                                          </p:spTgt>
                                        </p:tgtEl>
                                        <p:attrNameLst>
                                          <p:attrName>ppt_h</p:attrName>
                                        </p:attrNameLst>
                                      </p:cBhvr>
                                      <p:tavLst>
                                        <p:tav tm="0">
                                          <p:val>
                                            <p:strVal val="0"/>
                                          </p:val>
                                        </p:tav>
                                        <p:tav tm="100000">
                                          <p:val>
                                            <p:strVal val="#ppt_h"/>
                                          </p:val>
                                        </p:tav>
                                      </p:tavLst>
                                    </p:anim>
                                  </p:childTnLst>
                                </p:cTn>
                              </p:par>
                              <p:par>
                                <p:cTn id="595" presetID="23" presetClass="entr" presetSubtype="16" fill="hold" nodeType="withEffect">
                                  <p:stCondLst>
                                    <p:cond delay="200"/>
                                  </p:stCondLst>
                                  <p:childTnLst>
                                    <p:set>
                                      <p:cBhvr>
                                        <p:cTn id="596" dur="1" fill="hold">
                                          <p:stCondLst>
                                            <p:cond delay="0"/>
                                          </p:stCondLst>
                                        </p:cTn>
                                        <p:tgtEl>
                                          <p:spTgt spid="99">
                                            <p:txEl>
                                              <p:pRg st="5" end="5"/>
                                            </p:txEl>
                                          </p:spTgt>
                                        </p:tgtEl>
                                        <p:attrNameLst>
                                          <p:attrName>style.visibility</p:attrName>
                                        </p:attrNameLst>
                                      </p:cBhvr>
                                      <p:to>
                                        <p:strVal val="visible"/>
                                      </p:to>
                                    </p:set>
                                    <p:anim calcmode="lin" valueType="num">
                                      <p:cBhvr additive="base">
                                        <p:cTn id="597" dur="500"/>
                                        <p:tgtEl>
                                          <p:spTgt spid="99">
                                            <p:txEl>
                                              <p:pRg st="5" end="5"/>
                                            </p:txEl>
                                          </p:spTgt>
                                        </p:tgtEl>
                                        <p:attrNameLst>
                                          <p:attrName>ppt_w</p:attrName>
                                        </p:attrNameLst>
                                      </p:cBhvr>
                                      <p:tavLst>
                                        <p:tav tm="0">
                                          <p:val>
                                            <p:strVal val="0"/>
                                          </p:val>
                                        </p:tav>
                                        <p:tav tm="100000">
                                          <p:val>
                                            <p:strVal val="#ppt_w"/>
                                          </p:val>
                                        </p:tav>
                                      </p:tavLst>
                                    </p:anim>
                                    <p:anim calcmode="lin" valueType="num">
                                      <p:cBhvr additive="base">
                                        <p:cTn id="598" dur="500"/>
                                        <p:tgtEl>
                                          <p:spTgt spid="99">
                                            <p:txEl>
                                              <p:pRg st="5" end="5"/>
                                            </p:txEl>
                                          </p:spTgt>
                                        </p:tgtEl>
                                        <p:attrNameLst>
                                          <p:attrName>ppt_h</p:attrName>
                                        </p:attrNameLst>
                                      </p:cBhvr>
                                      <p:tavLst>
                                        <p:tav tm="0">
                                          <p:val>
                                            <p:strVal val="0"/>
                                          </p:val>
                                        </p:tav>
                                        <p:tav tm="100000">
                                          <p:val>
                                            <p:strVal val="#ppt_h"/>
                                          </p:val>
                                        </p:tav>
                                      </p:tavLst>
                                    </p:anim>
                                  </p:childTnLst>
                                </p:cTn>
                              </p:par>
                              <p:par>
                                <p:cTn id="599" presetID="23" presetClass="entr" presetSubtype="16" fill="hold" nodeType="withEffect">
                                  <p:stCondLst>
                                    <p:cond delay="200"/>
                                  </p:stCondLst>
                                  <p:childTnLst>
                                    <p:set>
                                      <p:cBhvr>
                                        <p:cTn id="600" dur="1" fill="hold">
                                          <p:stCondLst>
                                            <p:cond delay="0"/>
                                          </p:stCondLst>
                                        </p:cTn>
                                        <p:tgtEl>
                                          <p:spTgt spid="99">
                                            <p:txEl>
                                              <p:pRg st="6" end="6"/>
                                            </p:txEl>
                                          </p:spTgt>
                                        </p:tgtEl>
                                        <p:attrNameLst>
                                          <p:attrName>style.visibility</p:attrName>
                                        </p:attrNameLst>
                                      </p:cBhvr>
                                      <p:to>
                                        <p:strVal val="visible"/>
                                      </p:to>
                                    </p:set>
                                    <p:anim calcmode="lin" valueType="num">
                                      <p:cBhvr additive="base">
                                        <p:cTn id="601" dur="500"/>
                                        <p:tgtEl>
                                          <p:spTgt spid="99">
                                            <p:txEl>
                                              <p:pRg st="6" end="6"/>
                                            </p:txEl>
                                          </p:spTgt>
                                        </p:tgtEl>
                                        <p:attrNameLst>
                                          <p:attrName>ppt_w</p:attrName>
                                        </p:attrNameLst>
                                      </p:cBhvr>
                                      <p:tavLst>
                                        <p:tav tm="0">
                                          <p:val>
                                            <p:strVal val="0"/>
                                          </p:val>
                                        </p:tav>
                                        <p:tav tm="100000">
                                          <p:val>
                                            <p:strVal val="#ppt_w"/>
                                          </p:val>
                                        </p:tav>
                                      </p:tavLst>
                                    </p:anim>
                                    <p:anim calcmode="lin" valueType="num">
                                      <p:cBhvr additive="base">
                                        <p:cTn id="602" dur="500"/>
                                        <p:tgtEl>
                                          <p:spTgt spid="99">
                                            <p:txEl>
                                              <p:pRg st="6" end="6"/>
                                            </p:txEl>
                                          </p:spTgt>
                                        </p:tgtEl>
                                        <p:attrNameLst>
                                          <p:attrName>ppt_h</p:attrName>
                                        </p:attrNameLst>
                                      </p:cBhvr>
                                      <p:tavLst>
                                        <p:tav tm="0">
                                          <p:val>
                                            <p:strVal val="0"/>
                                          </p:val>
                                        </p:tav>
                                        <p:tav tm="100000">
                                          <p:val>
                                            <p:strVal val="#ppt_h"/>
                                          </p:val>
                                        </p:tav>
                                      </p:tavLst>
                                    </p:anim>
                                  </p:childTnLst>
                                </p:cTn>
                              </p:par>
                              <p:par>
                                <p:cTn id="603" presetID="23" presetClass="entr" presetSubtype="16" fill="hold" nodeType="withEffect">
                                  <p:stCondLst>
                                    <p:cond delay="200"/>
                                  </p:stCondLst>
                                  <p:childTnLst>
                                    <p:set>
                                      <p:cBhvr>
                                        <p:cTn id="604" dur="1" fill="hold">
                                          <p:stCondLst>
                                            <p:cond delay="0"/>
                                          </p:stCondLst>
                                        </p:cTn>
                                        <p:tgtEl>
                                          <p:spTgt spid="99">
                                            <p:txEl>
                                              <p:pRg st="7" end="7"/>
                                            </p:txEl>
                                          </p:spTgt>
                                        </p:tgtEl>
                                        <p:attrNameLst>
                                          <p:attrName>style.visibility</p:attrName>
                                        </p:attrNameLst>
                                      </p:cBhvr>
                                      <p:to>
                                        <p:strVal val="visible"/>
                                      </p:to>
                                    </p:set>
                                    <p:anim calcmode="lin" valueType="num">
                                      <p:cBhvr additive="base">
                                        <p:cTn id="605" dur="500"/>
                                        <p:tgtEl>
                                          <p:spTgt spid="99">
                                            <p:txEl>
                                              <p:pRg st="7" end="7"/>
                                            </p:txEl>
                                          </p:spTgt>
                                        </p:tgtEl>
                                        <p:attrNameLst>
                                          <p:attrName>ppt_w</p:attrName>
                                        </p:attrNameLst>
                                      </p:cBhvr>
                                      <p:tavLst>
                                        <p:tav tm="0">
                                          <p:val>
                                            <p:strVal val="0"/>
                                          </p:val>
                                        </p:tav>
                                        <p:tav tm="100000">
                                          <p:val>
                                            <p:strVal val="#ppt_w"/>
                                          </p:val>
                                        </p:tav>
                                      </p:tavLst>
                                    </p:anim>
                                    <p:anim calcmode="lin" valueType="num">
                                      <p:cBhvr additive="base">
                                        <p:cTn id="606" dur="500"/>
                                        <p:tgtEl>
                                          <p:spTgt spid="99">
                                            <p:txEl>
                                              <p:pRg st="7" end="7"/>
                                            </p:txEl>
                                          </p:spTgt>
                                        </p:tgtEl>
                                        <p:attrNameLst>
                                          <p:attrName>ppt_h</p:attrName>
                                        </p:attrNameLst>
                                      </p:cBhvr>
                                      <p:tavLst>
                                        <p:tav tm="0">
                                          <p:val>
                                            <p:strVal val="0"/>
                                          </p:val>
                                        </p:tav>
                                        <p:tav tm="100000">
                                          <p:val>
                                            <p:strVal val="#ppt_h"/>
                                          </p:val>
                                        </p:tav>
                                      </p:tavLst>
                                    </p:anim>
                                  </p:childTnLst>
                                </p:cTn>
                              </p:par>
                              <p:par>
                                <p:cTn id="607" presetID="23" presetClass="entr" presetSubtype="16" fill="hold" nodeType="withEffect">
                                  <p:stCondLst>
                                    <p:cond delay="200"/>
                                  </p:stCondLst>
                                  <p:childTnLst>
                                    <p:set>
                                      <p:cBhvr>
                                        <p:cTn id="608" dur="1" fill="hold">
                                          <p:stCondLst>
                                            <p:cond delay="0"/>
                                          </p:stCondLst>
                                        </p:cTn>
                                        <p:tgtEl>
                                          <p:spTgt spid="99">
                                            <p:txEl>
                                              <p:pRg st="8" end="8"/>
                                            </p:txEl>
                                          </p:spTgt>
                                        </p:tgtEl>
                                        <p:attrNameLst>
                                          <p:attrName>style.visibility</p:attrName>
                                        </p:attrNameLst>
                                      </p:cBhvr>
                                      <p:to>
                                        <p:strVal val="visible"/>
                                      </p:to>
                                    </p:set>
                                    <p:anim calcmode="lin" valueType="num">
                                      <p:cBhvr additive="base">
                                        <p:cTn id="609" dur="500"/>
                                        <p:tgtEl>
                                          <p:spTgt spid="99">
                                            <p:txEl>
                                              <p:pRg st="8" end="8"/>
                                            </p:txEl>
                                          </p:spTgt>
                                        </p:tgtEl>
                                        <p:attrNameLst>
                                          <p:attrName>ppt_w</p:attrName>
                                        </p:attrNameLst>
                                      </p:cBhvr>
                                      <p:tavLst>
                                        <p:tav tm="0">
                                          <p:val>
                                            <p:strVal val="0"/>
                                          </p:val>
                                        </p:tav>
                                        <p:tav tm="100000">
                                          <p:val>
                                            <p:strVal val="#ppt_w"/>
                                          </p:val>
                                        </p:tav>
                                      </p:tavLst>
                                    </p:anim>
                                    <p:anim calcmode="lin" valueType="num">
                                      <p:cBhvr additive="base">
                                        <p:cTn id="610" dur="500"/>
                                        <p:tgtEl>
                                          <p:spTgt spid="99">
                                            <p:txEl>
                                              <p:pRg st="8" end="8"/>
                                            </p:txEl>
                                          </p:spTgt>
                                        </p:tgtEl>
                                        <p:attrNameLst>
                                          <p:attrName>ppt_h</p:attrName>
                                        </p:attrNameLst>
                                      </p:cBhvr>
                                      <p:tavLst>
                                        <p:tav tm="0">
                                          <p:val>
                                            <p:strVal val="0"/>
                                          </p:val>
                                        </p:tav>
                                        <p:tav tm="100000">
                                          <p:val>
                                            <p:strVal val="#ppt_h"/>
                                          </p:val>
                                        </p:tav>
                                      </p:tavLst>
                                    </p:anim>
                                  </p:childTnLst>
                                </p:cTn>
                              </p:par>
                              <p:par>
                                <p:cTn id="611" presetID="23" presetClass="entr" presetSubtype="16" fill="hold" nodeType="withEffect">
                                  <p:stCondLst>
                                    <p:cond delay="200"/>
                                  </p:stCondLst>
                                  <p:childTnLst>
                                    <p:set>
                                      <p:cBhvr>
                                        <p:cTn id="612" dur="1" fill="hold">
                                          <p:stCondLst>
                                            <p:cond delay="0"/>
                                          </p:stCondLst>
                                        </p:cTn>
                                        <p:tgtEl>
                                          <p:spTgt spid="100">
                                            <p:txEl>
                                              <p:pRg st="0" end="0"/>
                                            </p:txEl>
                                          </p:spTgt>
                                        </p:tgtEl>
                                        <p:attrNameLst>
                                          <p:attrName>style.visibility</p:attrName>
                                        </p:attrNameLst>
                                      </p:cBhvr>
                                      <p:to>
                                        <p:strVal val="visible"/>
                                      </p:to>
                                    </p:set>
                                    <p:anim calcmode="lin" valueType="num">
                                      <p:cBhvr additive="base">
                                        <p:cTn id="613" dur="500"/>
                                        <p:tgtEl>
                                          <p:spTgt spid="100">
                                            <p:txEl>
                                              <p:pRg st="0" end="0"/>
                                            </p:txEl>
                                          </p:spTgt>
                                        </p:tgtEl>
                                        <p:attrNameLst>
                                          <p:attrName>ppt_w</p:attrName>
                                        </p:attrNameLst>
                                      </p:cBhvr>
                                      <p:tavLst>
                                        <p:tav tm="0">
                                          <p:val>
                                            <p:strVal val="0"/>
                                          </p:val>
                                        </p:tav>
                                        <p:tav tm="100000">
                                          <p:val>
                                            <p:strVal val="#ppt_w"/>
                                          </p:val>
                                        </p:tav>
                                      </p:tavLst>
                                    </p:anim>
                                    <p:anim calcmode="lin" valueType="num">
                                      <p:cBhvr additive="base">
                                        <p:cTn id="614" dur="500"/>
                                        <p:tgtEl>
                                          <p:spTgt spid="100">
                                            <p:txEl>
                                              <p:pRg st="0" end="0"/>
                                            </p:txEl>
                                          </p:spTgt>
                                        </p:tgtEl>
                                        <p:attrNameLst>
                                          <p:attrName>ppt_h</p:attrName>
                                        </p:attrNameLst>
                                      </p:cBhvr>
                                      <p:tavLst>
                                        <p:tav tm="0">
                                          <p:val>
                                            <p:strVal val="0"/>
                                          </p:val>
                                        </p:tav>
                                        <p:tav tm="100000">
                                          <p:val>
                                            <p:strVal val="#ppt_h"/>
                                          </p:val>
                                        </p:tav>
                                      </p:tavLst>
                                    </p:anim>
                                  </p:childTnLst>
                                </p:cTn>
                              </p:par>
                              <p:par>
                                <p:cTn id="615" presetID="23" presetClass="entr" presetSubtype="16" fill="hold" nodeType="withEffect">
                                  <p:stCondLst>
                                    <p:cond delay="200"/>
                                  </p:stCondLst>
                                  <p:childTnLst>
                                    <p:set>
                                      <p:cBhvr>
                                        <p:cTn id="616" dur="1" fill="hold">
                                          <p:stCondLst>
                                            <p:cond delay="0"/>
                                          </p:stCondLst>
                                        </p:cTn>
                                        <p:tgtEl>
                                          <p:spTgt spid="100">
                                            <p:txEl>
                                              <p:pRg st="1" end="1"/>
                                            </p:txEl>
                                          </p:spTgt>
                                        </p:tgtEl>
                                        <p:attrNameLst>
                                          <p:attrName>style.visibility</p:attrName>
                                        </p:attrNameLst>
                                      </p:cBhvr>
                                      <p:to>
                                        <p:strVal val="visible"/>
                                      </p:to>
                                    </p:set>
                                    <p:anim calcmode="lin" valueType="num">
                                      <p:cBhvr additive="base">
                                        <p:cTn id="617" dur="500"/>
                                        <p:tgtEl>
                                          <p:spTgt spid="100">
                                            <p:txEl>
                                              <p:pRg st="1" end="1"/>
                                            </p:txEl>
                                          </p:spTgt>
                                        </p:tgtEl>
                                        <p:attrNameLst>
                                          <p:attrName>ppt_w</p:attrName>
                                        </p:attrNameLst>
                                      </p:cBhvr>
                                      <p:tavLst>
                                        <p:tav tm="0">
                                          <p:val>
                                            <p:strVal val="0"/>
                                          </p:val>
                                        </p:tav>
                                        <p:tav tm="100000">
                                          <p:val>
                                            <p:strVal val="#ppt_w"/>
                                          </p:val>
                                        </p:tav>
                                      </p:tavLst>
                                    </p:anim>
                                    <p:anim calcmode="lin" valueType="num">
                                      <p:cBhvr additive="base">
                                        <p:cTn id="618" dur="500"/>
                                        <p:tgtEl>
                                          <p:spTgt spid="100">
                                            <p:txEl>
                                              <p:pRg st="1" end="1"/>
                                            </p:txEl>
                                          </p:spTgt>
                                        </p:tgtEl>
                                        <p:attrNameLst>
                                          <p:attrName>ppt_h</p:attrName>
                                        </p:attrNameLst>
                                      </p:cBhvr>
                                      <p:tavLst>
                                        <p:tav tm="0">
                                          <p:val>
                                            <p:strVal val="0"/>
                                          </p:val>
                                        </p:tav>
                                        <p:tav tm="100000">
                                          <p:val>
                                            <p:strVal val="#ppt_h"/>
                                          </p:val>
                                        </p:tav>
                                      </p:tavLst>
                                    </p:anim>
                                  </p:childTnLst>
                                </p:cTn>
                              </p:par>
                              <p:par>
                                <p:cTn id="619" presetID="23" presetClass="entr" presetSubtype="16" fill="hold" nodeType="withEffect">
                                  <p:stCondLst>
                                    <p:cond delay="200"/>
                                  </p:stCondLst>
                                  <p:childTnLst>
                                    <p:set>
                                      <p:cBhvr>
                                        <p:cTn id="620" dur="1" fill="hold">
                                          <p:stCondLst>
                                            <p:cond delay="0"/>
                                          </p:stCondLst>
                                        </p:cTn>
                                        <p:tgtEl>
                                          <p:spTgt spid="100">
                                            <p:txEl>
                                              <p:pRg st="2" end="2"/>
                                            </p:txEl>
                                          </p:spTgt>
                                        </p:tgtEl>
                                        <p:attrNameLst>
                                          <p:attrName>style.visibility</p:attrName>
                                        </p:attrNameLst>
                                      </p:cBhvr>
                                      <p:to>
                                        <p:strVal val="visible"/>
                                      </p:to>
                                    </p:set>
                                    <p:anim calcmode="lin" valueType="num">
                                      <p:cBhvr additive="base">
                                        <p:cTn id="621" dur="500"/>
                                        <p:tgtEl>
                                          <p:spTgt spid="100">
                                            <p:txEl>
                                              <p:pRg st="2" end="2"/>
                                            </p:txEl>
                                          </p:spTgt>
                                        </p:tgtEl>
                                        <p:attrNameLst>
                                          <p:attrName>ppt_w</p:attrName>
                                        </p:attrNameLst>
                                      </p:cBhvr>
                                      <p:tavLst>
                                        <p:tav tm="0">
                                          <p:val>
                                            <p:strVal val="0"/>
                                          </p:val>
                                        </p:tav>
                                        <p:tav tm="100000">
                                          <p:val>
                                            <p:strVal val="#ppt_w"/>
                                          </p:val>
                                        </p:tav>
                                      </p:tavLst>
                                    </p:anim>
                                    <p:anim calcmode="lin" valueType="num">
                                      <p:cBhvr additive="base">
                                        <p:cTn id="622" dur="500"/>
                                        <p:tgtEl>
                                          <p:spTgt spid="100">
                                            <p:txEl>
                                              <p:pRg st="2" end="2"/>
                                            </p:txEl>
                                          </p:spTgt>
                                        </p:tgtEl>
                                        <p:attrNameLst>
                                          <p:attrName>ppt_h</p:attrName>
                                        </p:attrNameLst>
                                      </p:cBhvr>
                                      <p:tavLst>
                                        <p:tav tm="0">
                                          <p:val>
                                            <p:strVal val="0"/>
                                          </p:val>
                                        </p:tav>
                                        <p:tav tm="100000">
                                          <p:val>
                                            <p:strVal val="#ppt_h"/>
                                          </p:val>
                                        </p:tav>
                                      </p:tavLst>
                                    </p:anim>
                                  </p:childTnLst>
                                </p:cTn>
                              </p:par>
                              <p:par>
                                <p:cTn id="623" presetID="23" presetClass="entr" presetSubtype="16" fill="hold" nodeType="withEffect">
                                  <p:stCondLst>
                                    <p:cond delay="200"/>
                                  </p:stCondLst>
                                  <p:childTnLst>
                                    <p:set>
                                      <p:cBhvr>
                                        <p:cTn id="624" dur="1" fill="hold">
                                          <p:stCondLst>
                                            <p:cond delay="0"/>
                                          </p:stCondLst>
                                        </p:cTn>
                                        <p:tgtEl>
                                          <p:spTgt spid="100">
                                            <p:txEl>
                                              <p:pRg st="3" end="3"/>
                                            </p:txEl>
                                          </p:spTgt>
                                        </p:tgtEl>
                                        <p:attrNameLst>
                                          <p:attrName>style.visibility</p:attrName>
                                        </p:attrNameLst>
                                      </p:cBhvr>
                                      <p:to>
                                        <p:strVal val="visible"/>
                                      </p:to>
                                    </p:set>
                                    <p:anim calcmode="lin" valueType="num">
                                      <p:cBhvr additive="base">
                                        <p:cTn id="625" dur="500"/>
                                        <p:tgtEl>
                                          <p:spTgt spid="100">
                                            <p:txEl>
                                              <p:pRg st="3" end="3"/>
                                            </p:txEl>
                                          </p:spTgt>
                                        </p:tgtEl>
                                        <p:attrNameLst>
                                          <p:attrName>ppt_w</p:attrName>
                                        </p:attrNameLst>
                                      </p:cBhvr>
                                      <p:tavLst>
                                        <p:tav tm="0">
                                          <p:val>
                                            <p:strVal val="0"/>
                                          </p:val>
                                        </p:tav>
                                        <p:tav tm="100000">
                                          <p:val>
                                            <p:strVal val="#ppt_w"/>
                                          </p:val>
                                        </p:tav>
                                      </p:tavLst>
                                    </p:anim>
                                    <p:anim calcmode="lin" valueType="num">
                                      <p:cBhvr additive="base">
                                        <p:cTn id="626" dur="500"/>
                                        <p:tgtEl>
                                          <p:spTgt spid="100">
                                            <p:txEl>
                                              <p:pRg st="3" end="3"/>
                                            </p:txEl>
                                          </p:spTgt>
                                        </p:tgtEl>
                                        <p:attrNameLst>
                                          <p:attrName>ppt_h</p:attrName>
                                        </p:attrNameLst>
                                      </p:cBhvr>
                                      <p:tavLst>
                                        <p:tav tm="0">
                                          <p:val>
                                            <p:strVal val="0"/>
                                          </p:val>
                                        </p:tav>
                                        <p:tav tm="100000">
                                          <p:val>
                                            <p:strVal val="#ppt_h"/>
                                          </p:val>
                                        </p:tav>
                                      </p:tavLst>
                                    </p:anim>
                                  </p:childTnLst>
                                </p:cTn>
                              </p:par>
                              <p:par>
                                <p:cTn id="627" presetID="23" presetClass="entr" presetSubtype="16" fill="hold" nodeType="withEffect">
                                  <p:stCondLst>
                                    <p:cond delay="200"/>
                                  </p:stCondLst>
                                  <p:childTnLst>
                                    <p:set>
                                      <p:cBhvr>
                                        <p:cTn id="628" dur="1" fill="hold">
                                          <p:stCondLst>
                                            <p:cond delay="0"/>
                                          </p:stCondLst>
                                        </p:cTn>
                                        <p:tgtEl>
                                          <p:spTgt spid="100">
                                            <p:txEl>
                                              <p:pRg st="4" end="4"/>
                                            </p:txEl>
                                          </p:spTgt>
                                        </p:tgtEl>
                                        <p:attrNameLst>
                                          <p:attrName>style.visibility</p:attrName>
                                        </p:attrNameLst>
                                      </p:cBhvr>
                                      <p:to>
                                        <p:strVal val="visible"/>
                                      </p:to>
                                    </p:set>
                                    <p:anim calcmode="lin" valueType="num">
                                      <p:cBhvr additive="base">
                                        <p:cTn id="629" dur="500"/>
                                        <p:tgtEl>
                                          <p:spTgt spid="100">
                                            <p:txEl>
                                              <p:pRg st="4" end="4"/>
                                            </p:txEl>
                                          </p:spTgt>
                                        </p:tgtEl>
                                        <p:attrNameLst>
                                          <p:attrName>ppt_w</p:attrName>
                                        </p:attrNameLst>
                                      </p:cBhvr>
                                      <p:tavLst>
                                        <p:tav tm="0">
                                          <p:val>
                                            <p:strVal val="0"/>
                                          </p:val>
                                        </p:tav>
                                        <p:tav tm="100000">
                                          <p:val>
                                            <p:strVal val="#ppt_w"/>
                                          </p:val>
                                        </p:tav>
                                      </p:tavLst>
                                    </p:anim>
                                    <p:anim calcmode="lin" valueType="num">
                                      <p:cBhvr additive="base">
                                        <p:cTn id="630" dur="500"/>
                                        <p:tgtEl>
                                          <p:spTgt spid="100">
                                            <p:txEl>
                                              <p:pRg st="4" end="4"/>
                                            </p:txEl>
                                          </p:spTgt>
                                        </p:tgtEl>
                                        <p:attrNameLst>
                                          <p:attrName>ppt_h</p:attrName>
                                        </p:attrNameLst>
                                      </p:cBhvr>
                                      <p:tavLst>
                                        <p:tav tm="0">
                                          <p:val>
                                            <p:strVal val="0"/>
                                          </p:val>
                                        </p:tav>
                                        <p:tav tm="100000">
                                          <p:val>
                                            <p:strVal val="#ppt_h"/>
                                          </p:val>
                                        </p:tav>
                                      </p:tavLst>
                                    </p:anim>
                                  </p:childTnLst>
                                </p:cTn>
                              </p:par>
                              <p:par>
                                <p:cTn id="631" presetID="23" presetClass="entr" presetSubtype="16" fill="hold" nodeType="withEffect">
                                  <p:stCondLst>
                                    <p:cond delay="200"/>
                                  </p:stCondLst>
                                  <p:childTnLst>
                                    <p:set>
                                      <p:cBhvr>
                                        <p:cTn id="632" dur="1" fill="hold">
                                          <p:stCondLst>
                                            <p:cond delay="0"/>
                                          </p:stCondLst>
                                        </p:cTn>
                                        <p:tgtEl>
                                          <p:spTgt spid="100">
                                            <p:txEl>
                                              <p:pRg st="5" end="5"/>
                                            </p:txEl>
                                          </p:spTgt>
                                        </p:tgtEl>
                                        <p:attrNameLst>
                                          <p:attrName>style.visibility</p:attrName>
                                        </p:attrNameLst>
                                      </p:cBhvr>
                                      <p:to>
                                        <p:strVal val="visible"/>
                                      </p:to>
                                    </p:set>
                                    <p:anim calcmode="lin" valueType="num">
                                      <p:cBhvr additive="base">
                                        <p:cTn id="633" dur="500"/>
                                        <p:tgtEl>
                                          <p:spTgt spid="100">
                                            <p:txEl>
                                              <p:pRg st="5" end="5"/>
                                            </p:txEl>
                                          </p:spTgt>
                                        </p:tgtEl>
                                        <p:attrNameLst>
                                          <p:attrName>ppt_w</p:attrName>
                                        </p:attrNameLst>
                                      </p:cBhvr>
                                      <p:tavLst>
                                        <p:tav tm="0">
                                          <p:val>
                                            <p:strVal val="0"/>
                                          </p:val>
                                        </p:tav>
                                        <p:tav tm="100000">
                                          <p:val>
                                            <p:strVal val="#ppt_w"/>
                                          </p:val>
                                        </p:tav>
                                      </p:tavLst>
                                    </p:anim>
                                    <p:anim calcmode="lin" valueType="num">
                                      <p:cBhvr additive="base">
                                        <p:cTn id="634" dur="500"/>
                                        <p:tgtEl>
                                          <p:spTgt spid="100">
                                            <p:txEl>
                                              <p:pRg st="5" end="5"/>
                                            </p:txEl>
                                          </p:spTgt>
                                        </p:tgtEl>
                                        <p:attrNameLst>
                                          <p:attrName>ppt_h</p:attrName>
                                        </p:attrNameLst>
                                      </p:cBhvr>
                                      <p:tavLst>
                                        <p:tav tm="0">
                                          <p:val>
                                            <p:strVal val="0"/>
                                          </p:val>
                                        </p:tav>
                                        <p:tav tm="100000">
                                          <p:val>
                                            <p:strVal val="#ppt_h"/>
                                          </p:val>
                                        </p:tav>
                                      </p:tavLst>
                                    </p:anim>
                                  </p:childTnLst>
                                </p:cTn>
                              </p:par>
                              <p:par>
                                <p:cTn id="635" presetID="23" presetClass="entr" presetSubtype="16" fill="hold" nodeType="withEffect">
                                  <p:stCondLst>
                                    <p:cond delay="200"/>
                                  </p:stCondLst>
                                  <p:childTnLst>
                                    <p:set>
                                      <p:cBhvr>
                                        <p:cTn id="636" dur="1" fill="hold">
                                          <p:stCondLst>
                                            <p:cond delay="0"/>
                                          </p:stCondLst>
                                        </p:cTn>
                                        <p:tgtEl>
                                          <p:spTgt spid="100">
                                            <p:txEl>
                                              <p:pRg st="6" end="6"/>
                                            </p:txEl>
                                          </p:spTgt>
                                        </p:tgtEl>
                                        <p:attrNameLst>
                                          <p:attrName>style.visibility</p:attrName>
                                        </p:attrNameLst>
                                      </p:cBhvr>
                                      <p:to>
                                        <p:strVal val="visible"/>
                                      </p:to>
                                    </p:set>
                                    <p:anim calcmode="lin" valueType="num">
                                      <p:cBhvr additive="base">
                                        <p:cTn id="637" dur="500"/>
                                        <p:tgtEl>
                                          <p:spTgt spid="100">
                                            <p:txEl>
                                              <p:pRg st="6" end="6"/>
                                            </p:txEl>
                                          </p:spTgt>
                                        </p:tgtEl>
                                        <p:attrNameLst>
                                          <p:attrName>ppt_w</p:attrName>
                                        </p:attrNameLst>
                                      </p:cBhvr>
                                      <p:tavLst>
                                        <p:tav tm="0">
                                          <p:val>
                                            <p:strVal val="0"/>
                                          </p:val>
                                        </p:tav>
                                        <p:tav tm="100000">
                                          <p:val>
                                            <p:strVal val="#ppt_w"/>
                                          </p:val>
                                        </p:tav>
                                      </p:tavLst>
                                    </p:anim>
                                    <p:anim calcmode="lin" valueType="num">
                                      <p:cBhvr additive="base">
                                        <p:cTn id="638" dur="500"/>
                                        <p:tgtEl>
                                          <p:spTgt spid="100">
                                            <p:txEl>
                                              <p:pRg st="6" end="6"/>
                                            </p:txEl>
                                          </p:spTgt>
                                        </p:tgtEl>
                                        <p:attrNameLst>
                                          <p:attrName>ppt_h</p:attrName>
                                        </p:attrNameLst>
                                      </p:cBhvr>
                                      <p:tavLst>
                                        <p:tav tm="0">
                                          <p:val>
                                            <p:strVal val="0"/>
                                          </p:val>
                                        </p:tav>
                                        <p:tav tm="100000">
                                          <p:val>
                                            <p:strVal val="#ppt_h"/>
                                          </p:val>
                                        </p:tav>
                                      </p:tavLst>
                                    </p:anim>
                                  </p:childTnLst>
                                </p:cTn>
                              </p:par>
                              <p:par>
                                <p:cTn id="639" presetID="23" presetClass="entr" presetSubtype="16" fill="hold" nodeType="withEffect">
                                  <p:stCondLst>
                                    <p:cond delay="200"/>
                                  </p:stCondLst>
                                  <p:childTnLst>
                                    <p:set>
                                      <p:cBhvr>
                                        <p:cTn id="640" dur="1" fill="hold">
                                          <p:stCondLst>
                                            <p:cond delay="0"/>
                                          </p:stCondLst>
                                        </p:cTn>
                                        <p:tgtEl>
                                          <p:spTgt spid="100">
                                            <p:txEl>
                                              <p:pRg st="7" end="7"/>
                                            </p:txEl>
                                          </p:spTgt>
                                        </p:tgtEl>
                                        <p:attrNameLst>
                                          <p:attrName>style.visibility</p:attrName>
                                        </p:attrNameLst>
                                      </p:cBhvr>
                                      <p:to>
                                        <p:strVal val="visible"/>
                                      </p:to>
                                    </p:set>
                                    <p:anim calcmode="lin" valueType="num">
                                      <p:cBhvr additive="base">
                                        <p:cTn id="641" dur="500"/>
                                        <p:tgtEl>
                                          <p:spTgt spid="100">
                                            <p:txEl>
                                              <p:pRg st="7" end="7"/>
                                            </p:txEl>
                                          </p:spTgt>
                                        </p:tgtEl>
                                        <p:attrNameLst>
                                          <p:attrName>ppt_w</p:attrName>
                                        </p:attrNameLst>
                                      </p:cBhvr>
                                      <p:tavLst>
                                        <p:tav tm="0">
                                          <p:val>
                                            <p:strVal val="0"/>
                                          </p:val>
                                        </p:tav>
                                        <p:tav tm="100000">
                                          <p:val>
                                            <p:strVal val="#ppt_w"/>
                                          </p:val>
                                        </p:tav>
                                      </p:tavLst>
                                    </p:anim>
                                    <p:anim calcmode="lin" valueType="num">
                                      <p:cBhvr additive="base">
                                        <p:cTn id="642" dur="500"/>
                                        <p:tgtEl>
                                          <p:spTgt spid="100">
                                            <p:txEl>
                                              <p:pRg st="7" end="7"/>
                                            </p:txEl>
                                          </p:spTgt>
                                        </p:tgtEl>
                                        <p:attrNameLst>
                                          <p:attrName>ppt_h</p:attrName>
                                        </p:attrNameLst>
                                      </p:cBhvr>
                                      <p:tavLst>
                                        <p:tav tm="0">
                                          <p:val>
                                            <p:strVal val="0"/>
                                          </p:val>
                                        </p:tav>
                                        <p:tav tm="100000">
                                          <p:val>
                                            <p:strVal val="#ppt_h"/>
                                          </p:val>
                                        </p:tav>
                                      </p:tavLst>
                                    </p:anim>
                                  </p:childTnLst>
                                </p:cTn>
                              </p:par>
                              <p:par>
                                <p:cTn id="643" presetID="23" presetClass="entr" presetSubtype="16" fill="hold" nodeType="withEffect">
                                  <p:stCondLst>
                                    <p:cond delay="200"/>
                                  </p:stCondLst>
                                  <p:childTnLst>
                                    <p:set>
                                      <p:cBhvr>
                                        <p:cTn id="644" dur="1" fill="hold">
                                          <p:stCondLst>
                                            <p:cond delay="0"/>
                                          </p:stCondLst>
                                        </p:cTn>
                                        <p:tgtEl>
                                          <p:spTgt spid="100">
                                            <p:txEl>
                                              <p:pRg st="8" end="8"/>
                                            </p:txEl>
                                          </p:spTgt>
                                        </p:tgtEl>
                                        <p:attrNameLst>
                                          <p:attrName>style.visibility</p:attrName>
                                        </p:attrNameLst>
                                      </p:cBhvr>
                                      <p:to>
                                        <p:strVal val="visible"/>
                                      </p:to>
                                    </p:set>
                                    <p:anim calcmode="lin" valueType="num">
                                      <p:cBhvr additive="base">
                                        <p:cTn id="645" dur="500"/>
                                        <p:tgtEl>
                                          <p:spTgt spid="100">
                                            <p:txEl>
                                              <p:pRg st="8" end="8"/>
                                            </p:txEl>
                                          </p:spTgt>
                                        </p:tgtEl>
                                        <p:attrNameLst>
                                          <p:attrName>ppt_w</p:attrName>
                                        </p:attrNameLst>
                                      </p:cBhvr>
                                      <p:tavLst>
                                        <p:tav tm="0">
                                          <p:val>
                                            <p:strVal val="0"/>
                                          </p:val>
                                        </p:tav>
                                        <p:tav tm="100000">
                                          <p:val>
                                            <p:strVal val="#ppt_w"/>
                                          </p:val>
                                        </p:tav>
                                      </p:tavLst>
                                    </p:anim>
                                    <p:anim calcmode="lin" valueType="num">
                                      <p:cBhvr additive="base">
                                        <p:cTn id="646" dur="500"/>
                                        <p:tgtEl>
                                          <p:spTgt spid="100">
                                            <p:txEl>
                                              <p:pRg st="8" end="8"/>
                                            </p:txEl>
                                          </p:spTgt>
                                        </p:tgtEl>
                                        <p:attrNameLst>
                                          <p:attrName>ppt_h</p:attrName>
                                        </p:attrNameLst>
                                      </p:cBhvr>
                                      <p:tavLst>
                                        <p:tav tm="0">
                                          <p:val>
                                            <p:strVal val="0"/>
                                          </p:val>
                                        </p:tav>
                                        <p:tav tm="100000">
                                          <p:val>
                                            <p:strVal val="#ppt_h"/>
                                          </p:val>
                                        </p:tav>
                                      </p:tavLst>
                                    </p:anim>
                                  </p:childTnLst>
                                </p:cTn>
                              </p:par>
                              <p:par>
                                <p:cTn id="647" presetID="23" presetClass="entr" presetSubtype="16" fill="hold" nodeType="withEffect">
                                  <p:stCondLst>
                                    <p:cond delay="200"/>
                                  </p:stCondLst>
                                  <p:childTnLst>
                                    <p:set>
                                      <p:cBhvr>
                                        <p:cTn id="648" dur="1" fill="hold">
                                          <p:stCondLst>
                                            <p:cond delay="0"/>
                                          </p:stCondLst>
                                        </p:cTn>
                                        <p:tgtEl>
                                          <p:spTgt spid="101">
                                            <p:txEl>
                                              <p:pRg st="0" end="0"/>
                                            </p:txEl>
                                          </p:spTgt>
                                        </p:tgtEl>
                                        <p:attrNameLst>
                                          <p:attrName>style.visibility</p:attrName>
                                        </p:attrNameLst>
                                      </p:cBhvr>
                                      <p:to>
                                        <p:strVal val="visible"/>
                                      </p:to>
                                    </p:set>
                                    <p:anim calcmode="lin" valueType="num">
                                      <p:cBhvr additive="base">
                                        <p:cTn id="649" dur="500"/>
                                        <p:tgtEl>
                                          <p:spTgt spid="101">
                                            <p:txEl>
                                              <p:pRg st="0" end="0"/>
                                            </p:txEl>
                                          </p:spTgt>
                                        </p:tgtEl>
                                        <p:attrNameLst>
                                          <p:attrName>ppt_w</p:attrName>
                                        </p:attrNameLst>
                                      </p:cBhvr>
                                      <p:tavLst>
                                        <p:tav tm="0">
                                          <p:val>
                                            <p:strVal val="0"/>
                                          </p:val>
                                        </p:tav>
                                        <p:tav tm="100000">
                                          <p:val>
                                            <p:strVal val="#ppt_w"/>
                                          </p:val>
                                        </p:tav>
                                      </p:tavLst>
                                    </p:anim>
                                    <p:anim calcmode="lin" valueType="num">
                                      <p:cBhvr additive="base">
                                        <p:cTn id="650" dur="500"/>
                                        <p:tgtEl>
                                          <p:spTgt spid="101">
                                            <p:txEl>
                                              <p:pRg st="0" end="0"/>
                                            </p:txEl>
                                          </p:spTgt>
                                        </p:tgtEl>
                                        <p:attrNameLst>
                                          <p:attrName>ppt_h</p:attrName>
                                        </p:attrNameLst>
                                      </p:cBhvr>
                                      <p:tavLst>
                                        <p:tav tm="0">
                                          <p:val>
                                            <p:strVal val="0"/>
                                          </p:val>
                                        </p:tav>
                                        <p:tav tm="100000">
                                          <p:val>
                                            <p:strVal val="#ppt_h"/>
                                          </p:val>
                                        </p:tav>
                                      </p:tavLst>
                                    </p:anim>
                                  </p:childTnLst>
                                </p:cTn>
                              </p:par>
                              <p:par>
                                <p:cTn id="651" presetID="23" presetClass="entr" presetSubtype="16" fill="hold" nodeType="withEffect">
                                  <p:stCondLst>
                                    <p:cond delay="200"/>
                                  </p:stCondLst>
                                  <p:childTnLst>
                                    <p:set>
                                      <p:cBhvr>
                                        <p:cTn id="652" dur="1" fill="hold">
                                          <p:stCondLst>
                                            <p:cond delay="0"/>
                                          </p:stCondLst>
                                        </p:cTn>
                                        <p:tgtEl>
                                          <p:spTgt spid="101">
                                            <p:txEl>
                                              <p:pRg st="1" end="1"/>
                                            </p:txEl>
                                          </p:spTgt>
                                        </p:tgtEl>
                                        <p:attrNameLst>
                                          <p:attrName>style.visibility</p:attrName>
                                        </p:attrNameLst>
                                      </p:cBhvr>
                                      <p:to>
                                        <p:strVal val="visible"/>
                                      </p:to>
                                    </p:set>
                                    <p:anim calcmode="lin" valueType="num">
                                      <p:cBhvr additive="base">
                                        <p:cTn id="653" dur="500"/>
                                        <p:tgtEl>
                                          <p:spTgt spid="101">
                                            <p:txEl>
                                              <p:pRg st="1" end="1"/>
                                            </p:txEl>
                                          </p:spTgt>
                                        </p:tgtEl>
                                        <p:attrNameLst>
                                          <p:attrName>ppt_w</p:attrName>
                                        </p:attrNameLst>
                                      </p:cBhvr>
                                      <p:tavLst>
                                        <p:tav tm="0">
                                          <p:val>
                                            <p:strVal val="0"/>
                                          </p:val>
                                        </p:tav>
                                        <p:tav tm="100000">
                                          <p:val>
                                            <p:strVal val="#ppt_w"/>
                                          </p:val>
                                        </p:tav>
                                      </p:tavLst>
                                    </p:anim>
                                    <p:anim calcmode="lin" valueType="num">
                                      <p:cBhvr additive="base">
                                        <p:cTn id="654" dur="500"/>
                                        <p:tgtEl>
                                          <p:spTgt spid="101">
                                            <p:txEl>
                                              <p:pRg st="1" end="1"/>
                                            </p:txEl>
                                          </p:spTgt>
                                        </p:tgtEl>
                                        <p:attrNameLst>
                                          <p:attrName>ppt_h</p:attrName>
                                        </p:attrNameLst>
                                      </p:cBhvr>
                                      <p:tavLst>
                                        <p:tav tm="0">
                                          <p:val>
                                            <p:strVal val="0"/>
                                          </p:val>
                                        </p:tav>
                                        <p:tav tm="100000">
                                          <p:val>
                                            <p:strVal val="#ppt_h"/>
                                          </p:val>
                                        </p:tav>
                                      </p:tavLst>
                                    </p:anim>
                                  </p:childTnLst>
                                </p:cTn>
                              </p:par>
                              <p:par>
                                <p:cTn id="655" presetID="23" presetClass="entr" presetSubtype="16" fill="hold" nodeType="withEffect">
                                  <p:stCondLst>
                                    <p:cond delay="200"/>
                                  </p:stCondLst>
                                  <p:childTnLst>
                                    <p:set>
                                      <p:cBhvr>
                                        <p:cTn id="656" dur="1" fill="hold">
                                          <p:stCondLst>
                                            <p:cond delay="0"/>
                                          </p:stCondLst>
                                        </p:cTn>
                                        <p:tgtEl>
                                          <p:spTgt spid="101">
                                            <p:txEl>
                                              <p:pRg st="2" end="2"/>
                                            </p:txEl>
                                          </p:spTgt>
                                        </p:tgtEl>
                                        <p:attrNameLst>
                                          <p:attrName>style.visibility</p:attrName>
                                        </p:attrNameLst>
                                      </p:cBhvr>
                                      <p:to>
                                        <p:strVal val="visible"/>
                                      </p:to>
                                    </p:set>
                                    <p:anim calcmode="lin" valueType="num">
                                      <p:cBhvr additive="base">
                                        <p:cTn id="657" dur="500"/>
                                        <p:tgtEl>
                                          <p:spTgt spid="101">
                                            <p:txEl>
                                              <p:pRg st="2" end="2"/>
                                            </p:txEl>
                                          </p:spTgt>
                                        </p:tgtEl>
                                        <p:attrNameLst>
                                          <p:attrName>ppt_w</p:attrName>
                                        </p:attrNameLst>
                                      </p:cBhvr>
                                      <p:tavLst>
                                        <p:tav tm="0">
                                          <p:val>
                                            <p:strVal val="0"/>
                                          </p:val>
                                        </p:tav>
                                        <p:tav tm="100000">
                                          <p:val>
                                            <p:strVal val="#ppt_w"/>
                                          </p:val>
                                        </p:tav>
                                      </p:tavLst>
                                    </p:anim>
                                    <p:anim calcmode="lin" valueType="num">
                                      <p:cBhvr additive="base">
                                        <p:cTn id="658" dur="500"/>
                                        <p:tgtEl>
                                          <p:spTgt spid="101">
                                            <p:txEl>
                                              <p:pRg st="2" end="2"/>
                                            </p:txEl>
                                          </p:spTgt>
                                        </p:tgtEl>
                                        <p:attrNameLst>
                                          <p:attrName>ppt_h</p:attrName>
                                        </p:attrNameLst>
                                      </p:cBhvr>
                                      <p:tavLst>
                                        <p:tav tm="0">
                                          <p:val>
                                            <p:strVal val="0"/>
                                          </p:val>
                                        </p:tav>
                                        <p:tav tm="100000">
                                          <p:val>
                                            <p:strVal val="#ppt_h"/>
                                          </p:val>
                                        </p:tav>
                                      </p:tavLst>
                                    </p:anim>
                                  </p:childTnLst>
                                </p:cTn>
                              </p:par>
                              <p:par>
                                <p:cTn id="659" presetID="23" presetClass="entr" presetSubtype="16" fill="hold" nodeType="withEffect">
                                  <p:stCondLst>
                                    <p:cond delay="200"/>
                                  </p:stCondLst>
                                  <p:childTnLst>
                                    <p:set>
                                      <p:cBhvr>
                                        <p:cTn id="660" dur="1" fill="hold">
                                          <p:stCondLst>
                                            <p:cond delay="0"/>
                                          </p:stCondLst>
                                        </p:cTn>
                                        <p:tgtEl>
                                          <p:spTgt spid="101">
                                            <p:txEl>
                                              <p:pRg st="3" end="3"/>
                                            </p:txEl>
                                          </p:spTgt>
                                        </p:tgtEl>
                                        <p:attrNameLst>
                                          <p:attrName>style.visibility</p:attrName>
                                        </p:attrNameLst>
                                      </p:cBhvr>
                                      <p:to>
                                        <p:strVal val="visible"/>
                                      </p:to>
                                    </p:set>
                                    <p:anim calcmode="lin" valueType="num">
                                      <p:cBhvr additive="base">
                                        <p:cTn id="661" dur="500"/>
                                        <p:tgtEl>
                                          <p:spTgt spid="101">
                                            <p:txEl>
                                              <p:pRg st="3" end="3"/>
                                            </p:txEl>
                                          </p:spTgt>
                                        </p:tgtEl>
                                        <p:attrNameLst>
                                          <p:attrName>ppt_w</p:attrName>
                                        </p:attrNameLst>
                                      </p:cBhvr>
                                      <p:tavLst>
                                        <p:tav tm="0">
                                          <p:val>
                                            <p:strVal val="0"/>
                                          </p:val>
                                        </p:tav>
                                        <p:tav tm="100000">
                                          <p:val>
                                            <p:strVal val="#ppt_w"/>
                                          </p:val>
                                        </p:tav>
                                      </p:tavLst>
                                    </p:anim>
                                    <p:anim calcmode="lin" valueType="num">
                                      <p:cBhvr additive="base">
                                        <p:cTn id="662" dur="500"/>
                                        <p:tgtEl>
                                          <p:spTgt spid="101">
                                            <p:txEl>
                                              <p:pRg st="3" end="3"/>
                                            </p:txEl>
                                          </p:spTgt>
                                        </p:tgtEl>
                                        <p:attrNameLst>
                                          <p:attrName>ppt_h</p:attrName>
                                        </p:attrNameLst>
                                      </p:cBhvr>
                                      <p:tavLst>
                                        <p:tav tm="0">
                                          <p:val>
                                            <p:strVal val="0"/>
                                          </p:val>
                                        </p:tav>
                                        <p:tav tm="100000">
                                          <p:val>
                                            <p:strVal val="#ppt_h"/>
                                          </p:val>
                                        </p:tav>
                                      </p:tavLst>
                                    </p:anim>
                                  </p:childTnLst>
                                </p:cTn>
                              </p:par>
                              <p:par>
                                <p:cTn id="663" presetID="23" presetClass="entr" presetSubtype="16" fill="hold" nodeType="withEffect">
                                  <p:stCondLst>
                                    <p:cond delay="200"/>
                                  </p:stCondLst>
                                  <p:childTnLst>
                                    <p:set>
                                      <p:cBhvr>
                                        <p:cTn id="664" dur="1" fill="hold">
                                          <p:stCondLst>
                                            <p:cond delay="0"/>
                                          </p:stCondLst>
                                        </p:cTn>
                                        <p:tgtEl>
                                          <p:spTgt spid="101">
                                            <p:txEl>
                                              <p:pRg st="4" end="4"/>
                                            </p:txEl>
                                          </p:spTgt>
                                        </p:tgtEl>
                                        <p:attrNameLst>
                                          <p:attrName>style.visibility</p:attrName>
                                        </p:attrNameLst>
                                      </p:cBhvr>
                                      <p:to>
                                        <p:strVal val="visible"/>
                                      </p:to>
                                    </p:set>
                                    <p:anim calcmode="lin" valueType="num">
                                      <p:cBhvr additive="base">
                                        <p:cTn id="665" dur="500"/>
                                        <p:tgtEl>
                                          <p:spTgt spid="101">
                                            <p:txEl>
                                              <p:pRg st="4" end="4"/>
                                            </p:txEl>
                                          </p:spTgt>
                                        </p:tgtEl>
                                        <p:attrNameLst>
                                          <p:attrName>ppt_w</p:attrName>
                                        </p:attrNameLst>
                                      </p:cBhvr>
                                      <p:tavLst>
                                        <p:tav tm="0">
                                          <p:val>
                                            <p:strVal val="0"/>
                                          </p:val>
                                        </p:tav>
                                        <p:tav tm="100000">
                                          <p:val>
                                            <p:strVal val="#ppt_w"/>
                                          </p:val>
                                        </p:tav>
                                      </p:tavLst>
                                    </p:anim>
                                    <p:anim calcmode="lin" valueType="num">
                                      <p:cBhvr additive="base">
                                        <p:cTn id="666" dur="500"/>
                                        <p:tgtEl>
                                          <p:spTgt spid="101">
                                            <p:txEl>
                                              <p:pRg st="4" end="4"/>
                                            </p:txEl>
                                          </p:spTgt>
                                        </p:tgtEl>
                                        <p:attrNameLst>
                                          <p:attrName>ppt_h</p:attrName>
                                        </p:attrNameLst>
                                      </p:cBhvr>
                                      <p:tavLst>
                                        <p:tav tm="0">
                                          <p:val>
                                            <p:strVal val="0"/>
                                          </p:val>
                                        </p:tav>
                                        <p:tav tm="100000">
                                          <p:val>
                                            <p:strVal val="#ppt_h"/>
                                          </p:val>
                                        </p:tav>
                                      </p:tavLst>
                                    </p:anim>
                                  </p:childTnLst>
                                </p:cTn>
                              </p:par>
                              <p:par>
                                <p:cTn id="667" presetID="23" presetClass="entr" presetSubtype="16" fill="hold" nodeType="withEffect">
                                  <p:stCondLst>
                                    <p:cond delay="200"/>
                                  </p:stCondLst>
                                  <p:childTnLst>
                                    <p:set>
                                      <p:cBhvr>
                                        <p:cTn id="668" dur="1" fill="hold">
                                          <p:stCondLst>
                                            <p:cond delay="0"/>
                                          </p:stCondLst>
                                        </p:cTn>
                                        <p:tgtEl>
                                          <p:spTgt spid="101">
                                            <p:txEl>
                                              <p:pRg st="5" end="5"/>
                                            </p:txEl>
                                          </p:spTgt>
                                        </p:tgtEl>
                                        <p:attrNameLst>
                                          <p:attrName>style.visibility</p:attrName>
                                        </p:attrNameLst>
                                      </p:cBhvr>
                                      <p:to>
                                        <p:strVal val="visible"/>
                                      </p:to>
                                    </p:set>
                                    <p:anim calcmode="lin" valueType="num">
                                      <p:cBhvr additive="base">
                                        <p:cTn id="669" dur="500"/>
                                        <p:tgtEl>
                                          <p:spTgt spid="101">
                                            <p:txEl>
                                              <p:pRg st="5" end="5"/>
                                            </p:txEl>
                                          </p:spTgt>
                                        </p:tgtEl>
                                        <p:attrNameLst>
                                          <p:attrName>ppt_w</p:attrName>
                                        </p:attrNameLst>
                                      </p:cBhvr>
                                      <p:tavLst>
                                        <p:tav tm="0">
                                          <p:val>
                                            <p:strVal val="0"/>
                                          </p:val>
                                        </p:tav>
                                        <p:tav tm="100000">
                                          <p:val>
                                            <p:strVal val="#ppt_w"/>
                                          </p:val>
                                        </p:tav>
                                      </p:tavLst>
                                    </p:anim>
                                    <p:anim calcmode="lin" valueType="num">
                                      <p:cBhvr additive="base">
                                        <p:cTn id="670" dur="500"/>
                                        <p:tgtEl>
                                          <p:spTgt spid="101">
                                            <p:txEl>
                                              <p:pRg st="5" end="5"/>
                                            </p:txEl>
                                          </p:spTgt>
                                        </p:tgtEl>
                                        <p:attrNameLst>
                                          <p:attrName>ppt_h</p:attrName>
                                        </p:attrNameLst>
                                      </p:cBhvr>
                                      <p:tavLst>
                                        <p:tav tm="0">
                                          <p:val>
                                            <p:strVal val="0"/>
                                          </p:val>
                                        </p:tav>
                                        <p:tav tm="100000">
                                          <p:val>
                                            <p:strVal val="#ppt_h"/>
                                          </p:val>
                                        </p:tav>
                                      </p:tavLst>
                                    </p:anim>
                                  </p:childTnLst>
                                </p:cTn>
                              </p:par>
                              <p:par>
                                <p:cTn id="671" presetID="23" presetClass="entr" presetSubtype="16" fill="hold" nodeType="withEffect">
                                  <p:stCondLst>
                                    <p:cond delay="200"/>
                                  </p:stCondLst>
                                  <p:childTnLst>
                                    <p:set>
                                      <p:cBhvr>
                                        <p:cTn id="672" dur="1" fill="hold">
                                          <p:stCondLst>
                                            <p:cond delay="0"/>
                                          </p:stCondLst>
                                        </p:cTn>
                                        <p:tgtEl>
                                          <p:spTgt spid="101">
                                            <p:txEl>
                                              <p:pRg st="6" end="6"/>
                                            </p:txEl>
                                          </p:spTgt>
                                        </p:tgtEl>
                                        <p:attrNameLst>
                                          <p:attrName>style.visibility</p:attrName>
                                        </p:attrNameLst>
                                      </p:cBhvr>
                                      <p:to>
                                        <p:strVal val="visible"/>
                                      </p:to>
                                    </p:set>
                                    <p:anim calcmode="lin" valueType="num">
                                      <p:cBhvr additive="base">
                                        <p:cTn id="673" dur="500"/>
                                        <p:tgtEl>
                                          <p:spTgt spid="101">
                                            <p:txEl>
                                              <p:pRg st="6" end="6"/>
                                            </p:txEl>
                                          </p:spTgt>
                                        </p:tgtEl>
                                        <p:attrNameLst>
                                          <p:attrName>ppt_w</p:attrName>
                                        </p:attrNameLst>
                                      </p:cBhvr>
                                      <p:tavLst>
                                        <p:tav tm="0">
                                          <p:val>
                                            <p:strVal val="0"/>
                                          </p:val>
                                        </p:tav>
                                        <p:tav tm="100000">
                                          <p:val>
                                            <p:strVal val="#ppt_w"/>
                                          </p:val>
                                        </p:tav>
                                      </p:tavLst>
                                    </p:anim>
                                    <p:anim calcmode="lin" valueType="num">
                                      <p:cBhvr additive="base">
                                        <p:cTn id="674" dur="500"/>
                                        <p:tgtEl>
                                          <p:spTgt spid="101">
                                            <p:txEl>
                                              <p:pRg st="6" end="6"/>
                                            </p:txEl>
                                          </p:spTgt>
                                        </p:tgtEl>
                                        <p:attrNameLst>
                                          <p:attrName>ppt_h</p:attrName>
                                        </p:attrNameLst>
                                      </p:cBhvr>
                                      <p:tavLst>
                                        <p:tav tm="0">
                                          <p:val>
                                            <p:strVal val="0"/>
                                          </p:val>
                                        </p:tav>
                                        <p:tav tm="100000">
                                          <p:val>
                                            <p:strVal val="#ppt_h"/>
                                          </p:val>
                                        </p:tav>
                                      </p:tavLst>
                                    </p:anim>
                                  </p:childTnLst>
                                </p:cTn>
                              </p:par>
                              <p:par>
                                <p:cTn id="675" presetID="23" presetClass="entr" presetSubtype="16" fill="hold" nodeType="withEffect">
                                  <p:stCondLst>
                                    <p:cond delay="200"/>
                                  </p:stCondLst>
                                  <p:childTnLst>
                                    <p:set>
                                      <p:cBhvr>
                                        <p:cTn id="676" dur="1" fill="hold">
                                          <p:stCondLst>
                                            <p:cond delay="0"/>
                                          </p:stCondLst>
                                        </p:cTn>
                                        <p:tgtEl>
                                          <p:spTgt spid="101">
                                            <p:txEl>
                                              <p:pRg st="7" end="7"/>
                                            </p:txEl>
                                          </p:spTgt>
                                        </p:tgtEl>
                                        <p:attrNameLst>
                                          <p:attrName>style.visibility</p:attrName>
                                        </p:attrNameLst>
                                      </p:cBhvr>
                                      <p:to>
                                        <p:strVal val="visible"/>
                                      </p:to>
                                    </p:set>
                                    <p:anim calcmode="lin" valueType="num">
                                      <p:cBhvr additive="base">
                                        <p:cTn id="677" dur="500"/>
                                        <p:tgtEl>
                                          <p:spTgt spid="101">
                                            <p:txEl>
                                              <p:pRg st="7" end="7"/>
                                            </p:txEl>
                                          </p:spTgt>
                                        </p:tgtEl>
                                        <p:attrNameLst>
                                          <p:attrName>ppt_w</p:attrName>
                                        </p:attrNameLst>
                                      </p:cBhvr>
                                      <p:tavLst>
                                        <p:tav tm="0">
                                          <p:val>
                                            <p:strVal val="0"/>
                                          </p:val>
                                        </p:tav>
                                        <p:tav tm="100000">
                                          <p:val>
                                            <p:strVal val="#ppt_w"/>
                                          </p:val>
                                        </p:tav>
                                      </p:tavLst>
                                    </p:anim>
                                    <p:anim calcmode="lin" valueType="num">
                                      <p:cBhvr additive="base">
                                        <p:cTn id="678" dur="500"/>
                                        <p:tgtEl>
                                          <p:spTgt spid="101">
                                            <p:txEl>
                                              <p:pRg st="7" end="7"/>
                                            </p:txEl>
                                          </p:spTgt>
                                        </p:tgtEl>
                                        <p:attrNameLst>
                                          <p:attrName>ppt_h</p:attrName>
                                        </p:attrNameLst>
                                      </p:cBhvr>
                                      <p:tavLst>
                                        <p:tav tm="0">
                                          <p:val>
                                            <p:strVal val="0"/>
                                          </p:val>
                                        </p:tav>
                                        <p:tav tm="100000">
                                          <p:val>
                                            <p:strVal val="#ppt_h"/>
                                          </p:val>
                                        </p:tav>
                                      </p:tavLst>
                                    </p:anim>
                                  </p:childTnLst>
                                </p:cTn>
                              </p:par>
                              <p:par>
                                <p:cTn id="679" presetID="23" presetClass="entr" presetSubtype="16" fill="hold" nodeType="withEffect">
                                  <p:stCondLst>
                                    <p:cond delay="200"/>
                                  </p:stCondLst>
                                  <p:childTnLst>
                                    <p:set>
                                      <p:cBhvr>
                                        <p:cTn id="680" dur="1" fill="hold">
                                          <p:stCondLst>
                                            <p:cond delay="0"/>
                                          </p:stCondLst>
                                        </p:cTn>
                                        <p:tgtEl>
                                          <p:spTgt spid="101">
                                            <p:txEl>
                                              <p:pRg st="8" end="8"/>
                                            </p:txEl>
                                          </p:spTgt>
                                        </p:tgtEl>
                                        <p:attrNameLst>
                                          <p:attrName>style.visibility</p:attrName>
                                        </p:attrNameLst>
                                      </p:cBhvr>
                                      <p:to>
                                        <p:strVal val="visible"/>
                                      </p:to>
                                    </p:set>
                                    <p:anim calcmode="lin" valueType="num">
                                      <p:cBhvr additive="base">
                                        <p:cTn id="681" dur="500"/>
                                        <p:tgtEl>
                                          <p:spTgt spid="101">
                                            <p:txEl>
                                              <p:pRg st="8" end="8"/>
                                            </p:txEl>
                                          </p:spTgt>
                                        </p:tgtEl>
                                        <p:attrNameLst>
                                          <p:attrName>ppt_w</p:attrName>
                                        </p:attrNameLst>
                                      </p:cBhvr>
                                      <p:tavLst>
                                        <p:tav tm="0">
                                          <p:val>
                                            <p:strVal val="0"/>
                                          </p:val>
                                        </p:tav>
                                        <p:tav tm="100000">
                                          <p:val>
                                            <p:strVal val="#ppt_w"/>
                                          </p:val>
                                        </p:tav>
                                      </p:tavLst>
                                    </p:anim>
                                    <p:anim calcmode="lin" valueType="num">
                                      <p:cBhvr additive="base">
                                        <p:cTn id="682" dur="500"/>
                                        <p:tgtEl>
                                          <p:spTgt spid="101">
                                            <p:txEl>
                                              <p:pRg st="8" end="8"/>
                                            </p:txEl>
                                          </p:spTgt>
                                        </p:tgtEl>
                                        <p:attrNameLst>
                                          <p:attrName>ppt_h</p:attrName>
                                        </p:attrNameLst>
                                      </p:cBhvr>
                                      <p:tavLst>
                                        <p:tav tm="0">
                                          <p:val>
                                            <p:strVal val="0"/>
                                          </p:val>
                                        </p:tav>
                                        <p:tav tm="100000">
                                          <p:val>
                                            <p:strVal val="#ppt_h"/>
                                          </p:val>
                                        </p:tav>
                                      </p:tavLst>
                                    </p:anim>
                                  </p:childTnLst>
                                </p:cTn>
                              </p:par>
                              <p:par>
                                <p:cTn id="683" presetID="23" presetClass="entr" presetSubtype="16" fill="hold" nodeType="withEffect">
                                  <p:stCondLst>
                                    <p:cond delay="200"/>
                                  </p:stCondLst>
                                  <p:childTnLst>
                                    <p:set>
                                      <p:cBhvr>
                                        <p:cTn id="684" dur="1" fill="hold">
                                          <p:stCondLst>
                                            <p:cond delay="0"/>
                                          </p:stCondLst>
                                        </p:cTn>
                                        <p:tgtEl>
                                          <p:spTgt spid="102">
                                            <p:txEl>
                                              <p:pRg st="0" end="0"/>
                                            </p:txEl>
                                          </p:spTgt>
                                        </p:tgtEl>
                                        <p:attrNameLst>
                                          <p:attrName>style.visibility</p:attrName>
                                        </p:attrNameLst>
                                      </p:cBhvr>
                                      <p:to>
                                        <p:strVal val="visible"/>
                                      </p:to>
                                    </p:set>
                                    <p:anim calcmode="lin" valueType="num">
                                      <p:cBhvr additive="base">
                                        <p:cTn id="685" dur="500"/>
                                        <p:tgtEl>
                                          <p:spTgt spid="102">
                                            <p:txEl>
                                              <p:pRg st="0" end="0"/>
                                            </p:txEl>
                                          </p:spTgt>
                                        </p:tgtEl>
                                        <p:attrNameLst>
                                          <p:attrName>ppt_w</p:attrName>
                                        </p:attrNameLst>
                                      </p:cBhvr>
                                      <p:tavLst>
                                        <p:tav tm="0">
                                          <p:val>
                                            <p:strVal val="0"/>
                                          </p:val>
                                        </p:tav>
                                        <p:tav tm="100000">
                                          <p:val>
                                            <p:strVal val="#ppt_w"/>
                                          </p:val>
                                        </p:tav>
                                      </p:tavLst>
                                    </p:anim>
                                    <p:anim calcmode="lin" valueType="num">
                                      <p:cBhvr additive="base">
                                        <p:cTn id="686" dur="500"/>
                                        <p:tgtEl>
                                          <p:spTgt spid="102">
                                            <p:txEl>
                                              <p:pRg st="0" end="0"/>
                                            </p:txEl>
                                          </p:spTgt>
                                        </p:tgtEl>
                                        <p:attrNameLst>
                                          <p:attrName>ppt_h</p:attrName>
                                        </p:attrNameLst>
                                      </p:cBhvr>
                                      <p:tavLst>
                                        <p:tav tm="0">
                                          <p:val>
                                            <p:strVal val="0"/>
                                          </p:val>
                                        </p:tav>
                                        <p:tav tm="100000">
                                          <p:val>
                                            <p:strVal val="#ppt_h"/>
                                          </p:val>
                                        </p:tav>
                                      </p:tavLst>
                                    </p:anim>
                                  </p:childTnLst>
                                </p:cTn>
                              </p:par>
                              <p:par>
                                <p:cTn id="687" presetID="23" presetClass="entr" presetSubtype="16" fill="hold" nodeType="withEffect">
                                  <p:stCondLst>
                                    <p:cond delay="200"/>
                                  </p:stCondLst>
                                  <p:childTnLst>
                                    <p:set>
                                      <p:cBhvr>
                                        <p:cTn id="688" dur="1" fill="hold">
                                          <p:stCondLst>
                                            <p:cond delay="0"/>
                                          </p:stCondLst>
                                        </p:cTn>
                                        <p:tgtEl>
                                          <p:spTgt spid="102">
                                            <p:txEl>
                                              <p:pRg st="1" end="1"/>
                                            </p:txEl>
                                          </p:spTgt>
                                        </p:tgtEl>
                                        <p:attrNameLst>
                                          <p:attrName>style.visibility</p:attrName>
                                        </p:attrNameLst>
                                      </p:cBhvr>
                                      <p:to>
                                        <p:strVal val="visible"/>
                                      </p:to>
                                    </p:set>
                                    <p:anim calcmode="lin" valueType="num">
                                      <p:cBhvr additive="base">
                                        <p:cTn id="689" dur="500"/>
                                        <p:tgtEl>
                                          <p:spTgt spid="102">
                                            <p:txEl>
                                              <p:pRg st="1" end="1"/>
                                            </p:txEl>
                                          </p:spTgt>
                                        </p:tgtEl>
                                        <p:attrNameLst>
                                          <p:attrName>ppt_w</p:attrName>
                                        </p:attrNameLst>
                                      </p:cBhvr>
                                      <p:tavLst>
                                        <p:tav tm="0">
                                          <p:val>
                                            <p:strVal val="0"/>
                                          </p:val>
                                        </p:tav>
                                        <p:tav tm="100000">
                                          <p:val>
                                            <p:strVal val="#ppt_w"/>
                                          </p:val>
                                        </p:tav>
                                      </p:tavLst>
                                    </p:anim>
                                    <p:anim calcmode="lin" valueType="num">
                                      <p:cBhvr additive="base">
                                        <p:cTn id="690" dur="500"/>
                                        <p:tgtEl>
                                          <p:spTgt spid="102">
                                            <p:txEl>
                                              <p:pRg st="1" end="1"/>
                                            </p:txEl>
                                          </p:spTgt>
                                        </p:tgtEl>
                                        <p:attrNameLst>
                                          <p:attrName>ppt_h</p:attrName>
                                        </p:attrNameLst>
                                      </p:cBhvr>
                                      <p:tavLst>
                                        <p:tav tm="0">
                                          <p:val>
                                            <p:strVal val="0"/>
                                          </p:val>
                                        </p:tav>
                                        <p:tav tm="100000">
                                          <p:val>
                                            <p:strVal val="#ppt_h"/>
                                          </p:val>
                                        </p:tav>
                                      </p:tavLst>
                                    </p:anim>
                                  </p:childTnLst>
                                </p:cTn>
                              </p:par>
                              <p:par>
                                <p:cTn id="691" presetID="23" presetClass="entr" presetSubtype="16" fill="hold" nodeType="withEffect">
                                  <p:stCondLst>
                                    <p:cond delay="200"/>
                                  </p:stCondLst>
                                  <p:childTnLst>
                                    <p:set>
                                      <p:cBhvr>
                                        <p:cTn id="692" dur="1" fill="hold">
                                          <p:stCondLst>
                                            <p:cond delay="0"/>
                                          </p:stCondLst>
                                        </p:cTn>
                                        <p:tgtEl>
                                          <p:spTgt spid="102">
                                            <p:txEl>
                                              <p:pRg st="2" end="2"/>
                                            </p:txEl>
                                          </p:spTgt>
                                        </p:tgtEl>
                                        <p:attrNameLst>
                                          <p:attrName>style.visibility</p:attrName>
                                        </p:attrNameLst>
                                      </p:cBhvr>
                                      <p:to>
                                        <p:strVal val="visible"/>
                                      </p:to>
                                    </p:set>
                                    <p:anim calcmode="lin" valueType="num">
                                      <p:cBhvr additive="base">
                                        <p:cTn id="693" dur="500"/>
                                        <p:tgtEl>
                                          <p:spTgt spid="102">
                                            <p:txEl>
                                              <p:pRg st="2" end="2"/>
                                            </p:txEl>
                                          </p:spTgt>
                                        </p:tgtEl>
                                        <p:attrNameLst>
                                          <p:attrName>ppt_w</p:attrName>
                                        </p:attrNameLst>
                                      </p:cBhvr>
                                      <p:tavLst>
                                        <p:tav tm="0">
                                          <p:val>
                                            <p:strVal val="0"/>
                                          </p:val>
                                        </p:tav>
                                        <p:tav tm="100000">
                                          <p:val>
                                            <p:strVal val="#ppt_w"/>
                                          </p:val>
                                        </p:tav>
                                      </p:tavLst>
                                    </p:anim>
                                    <p:anim calcmode="lin" valueType="num">
                                      <p:cBhvr additive="base">
                                        <p:cTn id="694" dur="500"/>
                                        <p:tgtEl>
                                          <p:spTgt spid="102">
                                            <p:txEl>
                                              <p:pRg st="2" end="2"/>
                                            </p:txEl>
                                          </p:spTgt>
                                        </p:tgtEl>
                                        <p:attrNameLst>
                                          <p:attrName>ppt_h</p:attrName>
                                        </p:attrNameLst>
                                      </p:cBhvr>
                                      <p:tavLst>
                                        <p:tav tm="0">
                                          <p:val>
                                            <p:strVal val="0"/>
                                          </p:val>
                                        </p:tav>
                                        <p:tav tm="100000">
                                          <p:val>
                                            <p:strVal val="#ppt_h"/>
                                          </p:val>
                                        </p:tav>
                                      </p:tavLst>
                                    </p:anim>
                                  </p:childTnLst>
                                </p:cTn>
                              </p:par>
                              <p:par>
                                <p:cTn id="695" presetID="23" presetClass="entr" presetSubtype="16" fill="hold" nodeType="withEffect">
                                  <p:stCondLst>
                                    <p:cond delay="200"/>
                                  </p:stCondLst>
                                  <p:childTnLst>
                                    <p:set>
                                      <p:cBhvr>
                                        <p:cTn id="696" dur="1" fill="hold">
                                          <p:stCondLst>
                                            <p:cond delay="0"/>
                                          </p:stCondLst>
                                        </p:cTn>
                                        <p:tgtEl>
                                          <p:spTgt spid="102">
                                            <p:txEl>
                                              <p:pRg st="3" end="3"/>
                                            </p:txEl>
                                          </p:spTgt>
                                        </p:tgtEl>
                                        <p:attrNameLst>
                                          <p:attrName>style.visibility</p:attrName>
                                        </p:attrNameLst>
                                      </p:cBhvr>
                                      <p:to>
                                        <p:strVal val="visible"/>
                                      </p:to>
                                    </p:set>
                                    <p:anim calcmode="lin" valueType="num">
                                      <p:cBhvr additive="base">
                                        <p:cTn id="697" dur="500"/>
                                        <p:tgtEl>
                                          <p:spTgt spid="102">
                                            <p:txEl>
                                              <p:pRg st="3" end="3"/>
                                            </p:txEl>
                                          </p:spTgt>
                                        </p:tgtEl>
                                        <p:attrNameLst>
                                          <p:attrName>ppt_w</p:attrName>
                                        </p:attrNameLst>
                                      </p:cBhvr>
                                      <p:tavLst>
                                        <p:tav tm="0">
                                          <p:val>
                                            <p:strVal val="0"/>
                                          </p:val>
                                        </p:tav>
                                        <p:tav tm="100000">
                                          <p:val>
                                            <p:strVal val="#ppt_w"/>
                                          </p:val>
                                        </p:tav>
                                      </p:tavLst>
                                    </p:anim>
                                    <p:anim calcmode="lin" valueType="num">
                                      <p:cBhvr additive="base">
                                        <p:cTn id="698" dur="500"/>
                                        <p:tgtEl>
                                          <p:spTgt spid="102">
                                            <p:txEl>
                                              <p:pRg st="3" end="3"/>
                                            </p:txEl>
                                          </p:spTgt>
                                        </p:tgtEl>
                                        <p:attrNameLst>
                                          <p:attrName>ppt_h</p:attrName>
                                        </p:attrNameLst>
                                      </p:cBhvr>
                                      <p:tavLst>
                                        <p:tav tm="0">
                                          <p:val>
                                            <p:strVal val="0"/>
                                          </p:val>
                                        </p:tav>
                                        <p:tav tm="100000">
                                          <p:val>
                                            <p:strVal val="#ppt_h"/>
                                          </p:val>
                                        </p:tav>
                                      </p:tavLst>
                                    </p:anim>
                                  </p:childTnLst>
                                </p:cTn>
                              </p:par>
                              <p:par>
                                <p:cTn id="699" presetID="23" presetClass="entr" presetSubtype="16" fill="hold" nodeType="withEffect">
                                  <p:stCondLst>
                                    <p:cond delay="200"/>
                                  </p:stCondLst>
                                  <p:childTnLst>
                                    <p:set>
                                      <p:cBhvr>
                                        <p:cTn id="700" dur="1" fill="hold">
                                          <p:stCondLst>
                                            <p:cond delay="0"/>
                                          </p:stCondLst>
                                        </p:cTn>
                                        <p:tgtEl>
                                          <p:spTgt spid="102">
                                            <p:txEl>
                                              <p:pRg st="4" end="4"/>
                                            </p:txEl>
                                          </p:spTgt>
                                        </p:tgtEl>
                                        <p:attrNameLst>
                                          <p:attrName>style.visibility</p:attrName>
                                        </p:attrNameLst>
                                      </p:cBhvr>
                                      <p:to>
                                        <p:strVal val="visible"/>
                                      </p:to>
                                    </p:set>
                                    <p:anim calcmode="lin" valueType="num">
                                      <p:cBhvr additive="base">
                                        <p:cTn id="701" dur="500"/>
                                        <p:tgtEl>
                                          <p:spTgt spid="102">
                                            <p:txEl>
                                              <p:pRg st="4" end="4"/>
                                            </p:txEl>
                                          </p:spTgt>
                                        </p:tgtEl>
                                        <p:attrNameLst>
                                          <p:attrName>ppt_w</p:attrName>
                                        </p:attrNameLst>
                                      </p:cBhvr>
                                      <p:tavLst>
                                        <p:tav tm="0">
                                          <p:val>
                                            <p:strVal val="0"/>
                                          </p:val>
                                        </p:tav>
                                        <p:tav tm="100000">
                                          <p:val>
                                            <p:strVal val="#ppt_w"/>
                                          </p:val>
                                        </p:tav>
                                      </p:tavLst>
                                    </p:anim>
                                    <p:anim calcmode="lin" valueType="num">
                                      <p:cBhvr additive="base">
                                        <p:cTn id="702" dur="500"/>
                                        <p:tgtEl>
                                          <p:spTgt spid="102">
                                            <p:txEl>
                                              <p:pRg st="4" end="4"/>
                                            </p:txEl>
                                          </p:spTgt>
                                        </p:tgtEl>
                                        <p:attrNameLst>
                                          <p:attrName>ppt_h</p:attrName>
                                        </p:attrNameLst>
                                      </p:cBhvr>
                                      <p:tavLst>
                                        <p:tav tm="0">
                                          <p:val>
                                            <p:strVal val="0"/>
                                          </p:val>
                                        </p:tav>
                                        <p:tav tm="100000">
                                          <p:val>
                                            <p:strVal val="#ppt_h"/>
                                          </p:val>
                                        </p:tav>
                                      </p:tavLst>
                                    </p:anim>
                                  </p:childTnLst>
                                </p:cTn>
                              </p:par>
                              <p:par>
                                <p:cTn id="703" presetID="23" presetClass="entr" presetSubtype="16" fill="hold" nodeType="withEffect">
                                  <p:stCondLst>
                                    <p:cond delay="200"/>
                                  </p:stCondLst>
                                  <p:childTnLst>
                                    <p:set>
                                      <p:cBhvr>
                                        <p:cTn id="704" dur="1" fill="hold">
                                          <p:stCondLst>
                                            <p:cond delay="0"/>
                                          </p:stCondLst>
                                        </p:cTn>
                                        <p:tgtEl>
                                          <p:spTgt spid="102">
                                            <p:txEl>
                                              <p:pRg st="5" end="5"/>
                                            </p:txEl>
                                          </p:spTgt>
                                        </p:tgtEl>
                                        <p:attrNameLst>
                                          <p:attrName>style.visibility</p:attrName>
                                        </p:attrNameLst>
                                      </p:cBhvr>
                                      <p:to>
                                        <p:strVal val="visible"/>
                                      </p:to>
                                    </p:set>
                                    <p:anim calcmode="lin" valueType="num">
                                      <p:cBhvr additive="base">
                                        <p:cTn id="705" dur="500"/>
                                        <p:tgtEl>
                                          <p:spTgt spid="102">
                                            <p:txEl>
                                              <p:pRg st="5" end="5"/>
                                            </p:txEl>
                                          </p:spTgt>
                                        </p:tgtEl>
                                        <p:attrNameLst>
                                          <p:attrName>ppt_w</p:attrName>
                                        </p:attrNameLst>
                                      </p:cBhvr>
                                      <p:tavLst>
                                        <p:tav tm="0">
                                          <p:val>
                                            <p:strVal val="0"/>
                                          </p:val>
                                        </p:tav>
                                        <p:tav tm="100000">
                                          <p:val>
                                            <p:strVal val="#ppt_w"/>
                                          </p:val>
                                        </p:tav>
                                      </p:tavLst>
                                    </p:anim>
                                    <p:anim calcmode="lin" valueType="num">
                                      <p:cBhvr additive="base">
                                        <p:cTn id="706" dur="500"/>
                                        <p:tgtEl>
                                          <p:spTgt spid="102">
                                            <p:txEl>
                                              <p:pRg st="5" end="5"/>
                                            </p:txEl>
                                          </p:spTgt>
                                        </p:tgtEl>
                                        <p:attrNameLst>
                                          <p:attrName>ppt_h</p:attrName>
                                        </p:attrNameLst>
                                      </p:cBhvr>
                                      <p:tavLst>
                                        <p:tav tm="0">
                                          <p:val>
                                            <p:strVal val="0"/>
                                          </p:val>
                                        </p:tav>
                                        <p:tav tm="100000">
                                          <p:val>
                                            <p:strVal val="#ppt_h"/>
                                          </p:val>
                                        </p:tav>
                                      </p:tavLst>
                                    </p:anim>
                                  </p:childTnLst>
                                </p:cTn>
                              </p:par>
                              <p:par>
                                <p:cTn id="707" presetID="23" presetClass="entr" presetSubtype="16" fill="hold" nodeType="withEffect">
                                  <p:stCondLst>
                                    <p:cond delay="200"/>
                                  </p:stCondLst>
                                  <p:childTnLst>
                                    <p:set>
                                      <p:cBhvr>
                                        <p:cTn id="708" dur="1" fill="hold">
                                          <p:stCondLst>
                                            <p:cond delay="0"/>
                                          </p:stCondLst>
                                        </p:cTn>
                                        <p:tgtEl>
                                          <p:spTgt spid="102">
                                            <p:txEl>
                                              <p:pRg st="6" end="6"/>
                                            </p:txEl>
                                          </p:spTgt>
                                        </p:tgtEl>
                                        <p:attrNameLst>
                                          <p:attrName>style.visibility</p:attrName>
                                        </p:attrNameLst>
                                      </p:cBhvr>
                                      <p:to>
                                        <p:strVal val="visible"/>
                                      </p:to>
                                    </p:set>
                                    <p:anim calcmode="lin" valueType="num">
                                      <p:cBhvr additive="base">
                                        <p:cTn id="709" dur="500"/>
                                        <p:tgtEl>
                                          <p:spTgt spid="102">
                                            <p:txEl>
                                              <p:pRg st="6" end="6"/>
                                            </p:txEl>
                                          </p:spTgt>
                                        </p:tgtEl>
                                        <p:attrNameLst>
                                          <p:attrName>ppt_w</p:attrName>
                                        </p:attrNameLst>
                                      </p:cBhvr>
                                      <p:tavLst>
                                        <p:tav tm="0">
                                          <p:val>
                                            <p:strVal val="0"/>
                                          </p:val>
                                        </p:tav>
                                        <p:tav tm="100000">
                                          <p:val>
                                            <p:strVal val="#ppt_w"/>
                                          </p:val>
                                        </p:tav>
                                      </p:tavLst>
                                    </p:anim>
                                    <p:anim calcmode="lin" valueType="num">
                                      <p:cBhvr additive="base">
                                        <p:cTn id="710" dur="500"/>
                                        <p:tgtEl>
                                          <p:spTgt spid="102">
                                            <p:txEl>
                                              <p:pRg st="6" end="6"/>
                                            </p:txEl>
                                          </p:spTgt>
                                        </p:tgtEl>
                                        <p:attrNameLst>
                                          <p:attrName>ppt_h</p:attrName>
                                        </p:attrNameLst>
                                      </p:cBhvr>
                                      <p:tavLst>
                                        <p:tav tm="0">
                                          <p:val>
                                            <p:strVal val="0"/>
                                          </p:val>
                                        </p:tav>
                                        <p:tav tm="100000">
                                          <p:val>
                                            <p:strVal val="#ppt_h"/>
                                          </p:val>
                                        </p:tav>
                                      </p:tavLst>
                                    </p:anim>
                                  </p:childTnLst>
                                </p:cTn>
                              </p:par>
                              <p:par>
                                <p:cTn id="711" presetID="23" presetClass="entr" presetSubtype="16" fill="hold" nodeType="withEffect">
                                  <p:stCondLst>
                                    <p:cond delay="200"/>
                                  </p:stCondLst>
                                  <p:childTnLst>
                                    <p:set>
                                      <p:cBhvr>
                                        <p:cTn id="712" dur="1" fill="hold">
                                          <p:stCondLst>
                                            <p:cond delay="0"/>
                                          </p:stCondLst>
                                        </p:cTn>
                                        <p:tgtEl>
                                          <p:spTgt spid="102">
                                            <p:txEl>
                                              <p:pRg st="7" end="7"/>
                                            </p:txEl>
                                          </p:spTgt>
                                        </p:tgtEl>
                                        <p:attrNameLst>
                                          <p:attrName>style.visibility</p:attrName>
                                        </p:attrNameLst>
                                      </p:cBhvr>
                                      <p:to>
                                        <p:strVal val="visible"/>
                                      </p:to>
                                    </p:set>
                                    <p:anim calcmode="lin" valueType="num">
                                      <p:cBhvr additive="base">
                                        <p:cTn id="713" dur="500"/>
                                        <p:tgtEl>
                                          <p:spTgt spid="102">
                                            <p:txEl>
                                              <p:pRg st="7" end="7"/>
                                            </p:txEl>
                                          </p:spTgt>
                                        </p:tgtEl>
                                        <p:attrNameLst>
                                          <p:attrName>ppt_w</p:attrName>
                                        </p:attrNameLst>
                                      </p:cBhvr>
                                      <p:tavLst>
                                        <p:tav tm="0">
                                          <p:val>
                                            <p:strVal val="0"/>
                                          </p:val>
                                        </p:tav>
                                        <p:tav tm="100000">
                                          <p:val>
                                            <p:strVal val="#ppt_w"/>
                                          </p:val>
                                        </p:tav>
                                      </p:tavLst>
                                    </p:anim>
                                    <p:anim calcmode="lin" valueType="num">
                                      <p:cBhvr additive="base">
                                        <p:cTn id="714" dur="500"/>
                                        <p:tgtEl>
                                          <p:spTgt spid="102">
                                            <p:txEl>
                                              <p:pRg st="7" end="7"/>
                                            </p:txEl>
                                          </p:spTgt>
                                        </p:tgtEl>
                                        <p:attrNameLst>
                                          <p:attrName>ppt_h</p:attrName>
                                        </p:attrNameLst>
                                      </p:cBhvr>
                                      <p:tavLst>
                                        <p:tav tm="0">
                                          <p:val>
                                            <p:strVal val="0"/>
                                          </p:val>
                                        </p:tav>
                                        <p:tav tm="100000">
                                          <p:val>
                                            <p:strVal val="#ppt_h"/>
                                          </p:val>
                                        </p:tav>
                                      </p:tavLst>
                                    </p:anim>
                                  </p:childTnLst>
                                </p:cTn>
                              </p:par>
                              <p:par>
                                <p:cTn id="715" presetID="23" presetClass="entr" presetSubtype="16" fill="hold" nodeType="withEffect">
                                  <p:stCondLst>
                                    <p:cond delay="200"/>
                                  </p:stCondLst>
                                  <p:childTnLst>
                                    <p:set>
                                      <p:cBhvr>
                                        <p:cTn id="716" dur="1" fill="hold">
                                          <p:stCondLst>
                                            <p:cond delay="0"/>
                                          </p:stCondLst>
                                        </p:cTn>
                                        <p:tgtEl>
                                          <p:spTgt spid="102">
                                            <p:txEl>
                                              <p:pRg st="8" end="8"/>
                                            </p:txEl>
                                          </p:spTgt>
                                        </p:tgtEl>
                                        <p:attrNameLst>
                                          <p:attrName>style.visibility</p:attrName>
                                        </p:attrNameLst>
                                      </p:cBhvr>
                                      <p:to>
                                        <p:strVal val="visible"/>
                                      </p:to>
                                    </p:set>
                                    <p:anim calcmode="lin" valueType="num">
                                      <p:cBhvr additive="base">
                                        <p:cTn id="717" dur="500"/>
                                        <p:tgtEl>
                                          <p:spTgt spid="102">
                                            <p:txEl>
                                              <p:pRg st="8" end="8"/>
                                            </p:txEl>
                                          </p:spTgt>
                                        </p:tgtEl>
                                        <p:attrNameLst>
                                          <p:attrName>ppt_w</p:attrName>
                                        </p:attrNameLst>
                                      </p:cBhvr>
                                      <p:tavLst>
                                        <p:tav tm="0">
                                          <p:val>
                                            <p:strVal val="0"/>
                                          </p:val>
                                        </p:tav>
                                        <p:tav tm="100000">
                                          <p:val>
                                            <p:strVal val="#ppt_w"/>
                                          </p:val>
                                        </p:tav>
                                      </p:tavLst>
                                    </p:anim>
                                    <p:anim calcmode="lin" valueType="num">
                                      <p:cBhvr additive="base">
                                        <p:cTn id="718" dur="500"/>
                                        <p:tgtEl>
                                          <p:spTgt spid="102">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am members">
  <p:cSld name="Team members">
    <p:spTree>
      <p:nvGrpSpPr>
        <p:cNvPr id="1" name="Shape 103"/>
        <p:cNvGrpSpPr/>
        <p:nvPr/>
      </p:nvGrpSpPr>
      <p:grpSpPr>
        <a:xfrm>
          <a:off x="0" y="0"/>
          <a:ext cx="0" cy="0"/>
          <a:chOff x="0" y="0"/>
          <a:chExt cx="0" cy="0"/>
        </a:xfrm>
      </p:grpSpPr>
      <p:grpSp>
        <p:nvGrpSpPr>
          <p:cNvPr id="104" name="Google Shape;104;p7"/>
          <p:cNvGrpSpPr/>
          <p:nvPr/>
        </p:nvGrpSpPr>
        <p:grpSpPr>
          <a:xfrm>
            <a:off x="17067616" y="2508580"/>
            <a:ext cx="5558528" cy="8264858"/>
            <a:chOff x="1189909" y="2508579"/>
            <a:chExt cx="7120345" cy="10587091"/>
          </a:xfrm>
        </p:grpSpPr>
        <p:sp>
          <p:nvSpPr>
            <p:cNvPr id="105" name="Google Shape;105;p7"/>
            <p:cNvSpPr/>
            <p:nvPr/>
          </p:nvSpPr>
          <p:spPr>
            <a:xfrm>
              <a:off x="2729445" y="2574137"/>
              <a:ext cx="5580809" cy="10521533"/>
            </a:xfrm>
            <a:prstGeom prst="parallelogram">
              <a:avLst>
                <a:gd name="adj" fmla="val 56034"/>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
          <p:nvSpPr>
            <p:cNvPr id="106" name="Google Shape;106;p7"/>
            <p:cNvSpPr/>
            <p:nvPr/>
          </p:nvSpPr>
          <p:spPr>
            <a:xfrm>
              <a:off x="1189909" y="2508579"/>
              <a:ext cx="4156742" cy="10587091"/>
            </a:xfrm>
            <a:prstGeom prst="parallelogram">
              <a:avLst>
                <a:gd name="adj" fmla="val 81293"/>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grpSp>
      <p:sp>
        <p:nvSpPr>
          <p:cNvPr id="107" name="Google Shape;107;p7"/>
          <p:cNvSpPr/>
          <p:nvPr/>
        </p:nvSpPr>
        <p:spPr>
          <a:xfrm>
            <a:off x="16082541" y="3079004"/>
            <a:ext cx="7252428" cy="7258926"/>
          </a:xfrm>
          <a:prstGeom prst="roundRect">
            <a:avLst>
              <a:gd name="adj" fmla="val 50000"/>
            </a:avLst>
          </a:prstGeom>
          <a:solidFill>
            <a:srgbClr val="318F74"/>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grpSp>
        <p:nvGrpSpPr>
          <p:cNvPr id="108" name="Google Shape;108;p7"/>
          <p:cNvGrpSpPr/>
          <p:nvPr/>
        </p:nvGrpSpPr>
        <p:grpSpPr>
          <a:xfrm>
            <a:off x="9641138" y="2508580"/>
            <a:ext cx="5558528" cy="8264858"/>
            <a:chOff x="1189909" y="2508579"/>
            <a:chExt cx="7120345" cy="10587091"/>
          </a:xfrm>
        </p:grpSpPr>
        <p:sp>
          <p:nvSpPr>
            <p:cNvPr id="109" name="Google Shape;109;p7"/>
            <p:cNvSpPr/>
            <p:nvPr/>
          </p:nvSpPr>
          <p:spPr>
            <a:xfrm>
              <a:off x="2729445" y="2574137"/>
              <a:ext cx="5580809" cy="10521533"/>
            </a:xfrm>
            <a:prstGeom prst="parallelogram">
              <a:avLst>
                <a:gd name="adj" fmla="val 56034"/>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
          <p:nvSpPr>
            <p:cNvPr id="110" name="Google Shape;110;p7"/>
            <p:cNvSpPr/>
            <p:nvPr/>
          </p:nvSpPr>
          <p:spPr>
            <a:xfrm>
              <a:off x="1189909" y="2508579"/>
              <a:ext cx="4156742" cy="10587091"/>
            </a:xfrm>
            <a:prstGeom prst="parallelogram">
              <a:avLst>
                <a:gd name="adj" fmla="val 81293"/>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grpSp>
      <p:sp>
        <p:nvSpPr>
          <p:cNvPr id="111" name="Google Shape;111;p7"/>
          <p:cNvSpPr/>
          <p:nvPr/>
        </p:nvSpPr>
        <p:spPr>
          <a:xfrm>
            <a:off x="8633270" y="3079004"/>
            <a:ext cx="7252428" cy="7258926"/>
          </a:xfrm>
          <a:prstGeom prst="roundRect">
            <a:avLst>
              <a:gd name="adj" fmla="val 50000"/>
            </a:avLst>
          </a:prstGeom>
          <a:solidFill>
            <a:srgbClr val="343F4F"/>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grpSp>
        <p:nvGrpSpPr>
          <p:cNvPr id="112" name="Google Shape;112;p7"/>
          <p:cNvGrpSpPr/>
          <p:nvPr/>
        </p:nvGrpSpPr>
        <p:grpSpPr>
          <a:xfrm>
            <a:off x="2482310" y="2508580"/>
            <a:ext cx="5558528" cy="8264858"/>
            <a:chOff x="1189909" y="2508579"/>
            <a:chExt cx="7120345" cy="10587091"/>
          </a:xfrm>
        </p:grpSpPr>
        <p:sp>
          <p:nvSpPr>
            <p:cNvPr id="113" name="Google Shape;113;p7"/>
            <p:cNvSpPr/>
            <p:nvPr/>
          </p:nvSpPr>
          <p:spPr>
            <a:xfrm>
              <a:off x="2729445" y="2574137"/>
              <a:ext cx="5580809" cy="10521533"/>
            </a:xfrm>
            <a:prstGeom prst="parallelogram">
              <a:avLst>
                <a:gd name="adj" fmla="val 56034"/>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
          <p:nvSpPr>
            <p:cNvPr id="114" name="Google Shape;114;p7"/>
            <p:cNvSpPr/>
            <p:nvPr/>
          </p:nvSpPr>
          <p:spPr>
            <a:xfrm>
              <a:off x="1189909" y="2508579"/>
              <a:ext cx="4156742" cy="10587091"/>
            </a:xfrm>
            <a:prstGeom prst="parallelogram">
              <a:avLst>
                <a:gd name="adj" fmla="val 81293"/>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grpSp>
      <p:sp>
        <p:nvSpPr>
          <p:cNvPr id="115" name="Google Shape;115;p7"/>
          <p:cNvSpPr/>
          <p:nvPr/>
        </p:nvSpPr>
        <p:spPr>
          <a:xfrm>
            <a:off x="1457818" y="3079004"/>
            <a:ext cx="7252428" cy="7258926"/>
          </a:xfrm>
          <a:prstGeom prst="roundRect">
            <a:avLst>
              <a:gd name="adj" fmla="val 50000"/>
            </a:avLst>
          </a:prstGeom>
          <a:solidFill>
            <a:srgbClr val="343F4F"/>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6" name="Google Shape;116;p7"/>
          <p:cNvSpPr txBox="1">
            <a:spLocks noGrp="1"/>
          </p:cNvSpPr>
          <p:nvPr>
            <p:ph type="body" idx="1"/>
          </p:nvPr>
        </p:nvSpPr>
        <p:spPr>
          <a:xfrm>
            <a:off x="1924417" y="4572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17" name="Google Shape;117;p7"/>
          <p:cNvSpPr txBox="1">
            <a:spLocks noGrp="1"/>
          </p:cNvSpPr>
          <p:nvPr>
            <p:ph type="body" idx="2"/>
          </p:nvPr>
        </p:nvSpPr>
        <p:spPr>
          <a:xfrm>
            <a:off x="1924417" y="15453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18" name="Google Shape;118;p7"/>
          <p:cNvSpPr/>
          <p:nvPr/>
        </p:nvSpPr>
        <p:spPr>
          <a:xfrm>
            <a:off x="2722024" y="12005549"/>
            <a:ext cx="1258868" cy="1259997"/>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9" name="Google Shape;119;p7"/>
          <p:cNvSpPr txBox="1">
            <a:spLocks noGrp="1"/>
          </p:cNvSpPr>
          <p:nvPr>
            <p:ph type="body" idx="3"/>
          </p:nvPr>
        </p:nvSpPr>
        <p:spPr>
          <a:xfrm>
            <a:off x="1875286" y="11081341"/>
            <a:ext cx="6434968"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20" name="Google Shape;120;p7"/>
          <p:cNvSpPr txBox="1">
            <a:spLocks noGrp="1"/>
          </p:cNvSpPr>
          <p:nvPr>
            <p:ph type="body" idx="4"/>
          </p:nvPr>
        </p:nvSpPr>
        <p:spPr>
          <a:xfrm>
            <a:off x="2780934" y="1215949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21" name="Google Shape;121;p7"/>
          <p:cNvSpPr/>
          <p:nvPr/>
        </p:nvSpPr>
        <p:spPr>
          <a:xfrm>
            <a:off x="4525120" y="12005549"/>
            <a:ext cx="1258868" cy="1259997"/>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22" name="Google Shape;122;p7"/>
          <p:cNvSpPr txBox="1">
            <a:spLocks noGrp="1"/>
          </p:cNvSpPr>
          <p:nvPr>
            <p:ph type="body" idx="5"/>
          </p:nvPr>
        </p:nvSpPr>
        <p:spPr>
          <a:xfrm>
            <a:off x="4569469" y="1215949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23" name="Google Shape;123;p7"/>
          <p:cNvSpPr/>
          <p:nvPr/>
        </p:nvSpPr>
        <p:spPr>
          <a:xfrm>
            <a:off x="6434982" y="12005549"/>
            <a:ext cx="1258868" cy="1259997"/>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24" name="Google Shape;124;p7"/>
          <p:cNvSpPr txBox="1">
            <a:spLocks noGrp="1"/>
          </p:cNvSpPr>
          <p:nvPr>
            <p:ph type="body" idx="6"/>
          </p:nvPr>
        </p:nvSpPr>
        <p:spPr>
          <a:xfrm>
            <a:off x="6511364" y="1209844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25" name="Google Shape;125;p7"/>
          <p:cNvSpPr>
            <a:spLocks noGrp="1"/>
          </p:cNvSpPr>
          <p:nvPr>
            <p:ph type="pic" idx="7"/>
          </p:nvPr>
        </p:nvSpPr>
        <p:spPr>
          <a:xfrm>
            <a:off x="1875286" y="3489816"/>
            <a:ext cx="6439972" cy="6439972"/>
          </a:xfrm>
          <a:prstGeom prst="ellipse">
            <a:avLst/>
          </a:prstGeom>
          <a:noFill/>
          <a:ln>
            <a:noFill/>
          </a:ln>
        </p:spPr>
      </p:sp>
      <p:sp>
        <p:nvSpPr>
          <p:cNvPr id="126" name="Google Shape;126;p7"/>
          <p:cNvSpPr/>
          <p:nvPr/>
        </p:nvSpPr>
        <p:spPr>
          <a:xfrm>
            <a:off x="9880852" y="12005549"/>
            <a:ext cx="1258868" cy="1259997"/>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27" name="Google Shape;127;p7"/>
          <p:cNvSpPr txBox="1">
            <a:spLocks noGrp="1"/>
          </p:cNvSpPr>
          <p:nvPr>
            <p:ph type="body" idx="8"/>
          </p:nvPr>
        </p:nvSpPr>
        <p:spPr>
          <a:xfrm>
            <a:off x="9034114" y="11081341"/>
            <a:ext cx="6434968"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28" name="Google Shape;128;p7"/>
          <p:cNvSpPr txBox="1">
            <a:spLocks noGrp="1"/>
          </p:cNvSpPr>
          <p:nvPr>
            <p:ph type="body" idx="9"/>
          </p:nvPr>
        </p:nvSpPr>
        <p:spPr>
          <a:xfrm>
            <a:off x="9939762" y="1215949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29" name="Google Shape;129;p7"/>
          <p:cNvSpPr/>
          <p:nvPr/>
        </p:nvSpPr>
        <p:spPr>
          <a:xfrm>
            <a:off x="11683948" y="12005549"/>
            <a:ext cx="1258868" cy="1259997"/>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30" name="Google Shape;130;p7"/>
          <p:cNvSpPr txBox="1">
            <a:spLocks noGrp="1"/>
          </p:cNvSpPr>
          <p:nvPr>
            <p:ph type="body" idx="13"/>
          </p:nvPr>
        </p:nvSpPr>
        <p:spPr>
          <a:xfrm>
            <a:off x="11728297" y="1215949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31" name="Google Shape;131;p7"/>
          <p:cNvSpPr/>
          <p:nvPr/>
        </p:nvSpPr>
        <p:spPr>
          <a:xfrm>
            <a:off x="13593810" y="12005549"/>
            <a:ext cx="1258868" cy="1259997"/>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32" name="Google Shape;132;p7"/>
          <p:cNvSpPr txBox="1">
            <a:spLocks noGrp="1"/>
          </p:cNvSpPr>
          <p:nvPr>
            <p:ph type="body" idx="14"/>
          </p:nvPr>
        </p:nvSpPr>
        <p:spPr>
          <a:xfrm>
            <a:off x="13670192" y="1209844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33" name="Google Shape;133;p7"/>
          <p:cNvSpPr>
            <a:spLocks noGrp="1"/>
          </p:cNvSpPr>
          <p:nvPr>
            <p:ph type="pic" idx="15"/>
          </p:nvPr>
        </p:nvSpPr>
        <p:spPr>
          <a:xfrm>
            <a:off x="9034114" y="3489816"/>
            <a:ext cx="6439972" cy="6439972"/>
          </a:xfrm>
          <a:prstGeom prst="ellipse">
            <a:avLst/>
          </a:prstGeom>
          <a:noFill/>
          <a:ln>
            <a:noFill/>
          </a:ln>
        </p:spPr>
      </p:sp>
      <p:sp>
        <p:nvSpPr>
          <p:cNvPr id="134" name="Google Shape;134;p7"/>
          <p:cNvSpPr/>
          <p:nvPr/>
        </p:nvSpPr>
        <p:spPr>
          <a:xfrm>
            <a:off x="17307330" y="12005549"/>
            <a:ext cx="1258868" cy="1259997"/>
          </a:xfrm>
          <a:prstGeom prst="roundRect">
            <a:avLst>
              <a:gd name="adj" fmla="val 5000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35" name="Google Shape;135;p7"/>
          <p:cNvSpPr txBox="1">
            <a:spLocks noGrp="1"/>
          </p:cNvSpPr>
          <p:nvPr>
            <p:ph type="body" idx="16"/>
          </p:nvPr>
        </p:nvSpPr>
        <p:spPr>
          <a:xfrm>
            <a:off x="16460592" y="11081341"/>
            <a:ext cx="6434968"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36" name="Google Shape;136;p7"/>
          <p:cNvSpPr txBox="1">
            <a:spLocks noGrp="1"/>
          </p:cNvSpPr>
          <p:nvPr>
            <p:ph type="body" idx="17"/>
          </p:nvPr>
        </p:nvSpPr>
        <p:spPr>
          <a:xfrm>
            <a:off x="17366240" y="1215949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37" name="Google Shape;137;p7"/>
          <p:cNvSpPr/>
          <p:nvPr/>
        </p:nvSpPr>
        <p:spPr>
          <a:xfrm>
            <a:off x="19110426" y="12005549"/>
            <a:ext cx="1258868" cy="1259997"/>
          </a:xfrm>
          <a:prstGeom prst="roundRect">
            <a:avLst>
              <a:gd name="adj" fmla="val 5000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38" name="Google Shape;138;p7"/>
          <p:cNvSpPr txBox="1">
            <a:spLocks noGrp="1"/>
          </p:cNvSpPr>
          <p:nvPr>
            <p:ph type="body" idx="18"/>
          </p:nvPr>
        </p:nvSpPr>
        <p:spPr>
          <a:xfrm>
            <a:off x="19154775" y="1215949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39" name="Google Shape;139;p7"/>
          <p:cNvSpPr/>
          <p:nvPr/>
        </p:nvSpPr>
        <p:spPr>
          <a:xfrm>
            <a:off x="21020288" y="12005549"/>
            <a:ext cx="1258868" cy="1259997"/>
          </a:xfrm>
          <a:prstGeom prst="roundRect">
            <a:avLst>
              <a:gd name="adj" fmla="val 50000"/>
            </a:avLst>
          </a:prstGeom>
          <a:solidFill>
            <a:schemeClr val="accent3"/>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40" name="Google Shape;140;p7"/>
          <p:cNvSpPr txBox="1">
            <a:spLocks noGrp="1"/>
          </p:cNvSpPr>
          <p:nvPr>
            <p:ph type="body" idx="19"/>
          </p:nvPr>
        </p:nvSpPr>
        <p:spPr>
          <a:xfrm>
            <a:off x="21096670" y="12098449"/>
            <a:ext cx="1143997" cy="936171"/>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Arial"/>
                <a:ea typeface="Arial"/>
                <a:cs typeface="Arial"/>
                <a:sym typeface="Arial"/>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41" name="Google Shape;141;p7"/>
          <p:cNvSpPr>
            <a:spLocks noGrp="1"/>
          </p:cNvSpPr>
          <p:nvPr>
            <p:ph type="pic" idx="20"/>
          </p:nvPr>
        </p:nvSpPr>
        <p:spPr>
          <a:xfrm>
            <a:off x="16460592" y="3489816"/>
            <a:ext cx="6439972" cy="6439972"/>
          </a:xfrm>
          <a:prstGeom prst="ellipse">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400"/>
                                        <p:tgtEl>
                                          <p:spTgt spid="116">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116">
                                            <p:txEl>
                                              <p:pRg st="1" end="1"/>
                                            </p:txEl>
                                          </p:spTgt>
                                        </p:tgtEl>
                                        <p:attrNameLst>
                                          <p:attrName>style.visibility</p:attrName>
                                        </p:attrNameLst>
                                      </p:cBhvr>
                                      <p:to>
                                        <p:strVal val="visible"/>
                                      </p:to>
                                    </p:set>
                                    <p:animEffect transition="in" filter="fade">
                                      <p:cBhvr>
                                        <p:cTn id="10" dur="400"/>
                                        <p:tgtEl>
                                          <p:spTgt spid="116">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116">
                                            <p:txEl>
                                              <p:pRg st="2" end="2"/>
                                            </p:txEl>
                                          </p:spTgt>
                                        </p:tgtEl>
                                        <p:attrNameLst>
                                          <p:attrName>style.visibility</p:attrName>
                                        </p:attrNameLst>
                                      </p:cBhvr>
                                      <p:to>
                                        <p:strVal val="visible"/>
                                      </p:to>
                                    </p:set>
                                    <p:animEffect transition="in" filter="fade">
                                      <p:cBhvr>
                                        <p:cTn id="13" dur="400"/>
                                        <p:tgtEl>
                                          <p:spTgt spid="116">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116">
                                            <p:txEl>
                                              <p:pRg st="3" end="3"/>
                                            </p:txEl>
                                          </p:spTgt>
                                        </p:tgtEl>
                                        <p:attrNameLst>
                                          <p:attrName>style.visibility</p:attrName>
                                        </p:attrNameLst>
                                      </p:cBhvr>
                                      <p:to>
                                        <p:strVal val="visible"/>
                                      </p:to>
                                    </p:set>
                                    <p:animEffect transition="in" filter="fade">
                                      <p:cBhvr>
                                        <p:cTn id="16" dur="400"/>
                                        <p:tgtEl>
                                          <p:spTgt spid="116">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116">
                                            <p:txEl>
                                              <p:pRg st="4" end="4"/>
                                            </p:txEl>
                                          </p:spTgt>
                                        </p:tgtEl>
                                        <p:attrNameLst>
                                          <p:attrName>style.visibility</p:attrName>
                                        </p:attrNameLst>
                                      </p:cBhvr>
                                      <p:to>
                                        <p:strVal val="visible"/>
                                      </p:to>
                                    </p:set>
                                    <p:animEffect transition="in" filter="fade">
                                      <p:cBhvr>
                                        <p:cTn id="19" dur="400"/>
                                        <p:tgtEl>
                                          <p:spTgt spid="116">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116">
                                            <p:txEl>
                                              <p:pRg st="5" end="5"/>
                                            </p:txEl>
                                          </p:spTgt>
                                        </p:tgtEl>
                                        <p:attrNameLst>
                                          <p:attrName>style.visibility</p:attrName>
                                        </p:attrNameLst>
                                      </p:cBhvr>
                                      <p:to>
                                        <p:strVal val="visible"/>
                                      </p:to>
                                    </p:set>
                                    <p:animEffect transition="in" filter="fade">
                                      <p:cBhvr>
                                        <p:cTn id="22" dur="400"/>
                                        <p:tgtEl>
                                          <p:spTgt spid="116">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116">
                                            <p:txEl>
                                              <p:pRg st="6" end="6"/>
                                            </p:txEl>
                                          </p:spTgt>
                                        </p:tgtEl>
                                        <p:attrNameLst>
                                          <p:attrName>style.visibility</p:attrName>
                                        </p:attrNameLst>
                                      </p:cBhvr>
                                      <p:to>
                                        <p:strVal val="visible"/>
                                      </p:to>
                                    </p:set>
                                    <p:animEffect transition="in" filter="fade">
                                      <p:cBhvr>
                                        <p:cTn id="25" dur="400"/>
                                        <p:tgtEl>
                                          <p:spTgt spid="116">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116">
                                            <p:txEl>
                                              <p:pRg st="7" end="7"/>
                                            </p:txEl>
                                          </p:spTgt>
                                        </p:tgtEl>
                                        <p:attrNameLst>
                                          <p:attrName>style.visibility</p:attrName>
                                        </p:attrNameLst>
                                      </p:cBhvr>
                                      <p:to>
                                        <p:strVal val="visible"/>
                                      </p:to>
                                    </p:set>
                                    <p:animEffect transition="in" filter="fade">
                                      <p:cBhvr>
                                        <p:cTn id="28" dur="400"/>
                                        <p:tgtEl>
                                          <p:spTgt spid="116">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116">
                                            <p:txEl>
                                              <p:pRg st="8" end="8"/>
                                            </p:txEl>
                                          </p:spTgt>
                                        </p:tgtEl>
                                        <p:attrNameLst>
                                          <p:attrName>style.visibility</p:attrName>
                                        </p:attrNameLst>
                                      </p:cBhvr>
                                      <p:to>
                                        <p:strVal val="visible"/>
                                      </p:to>
                                    </p:set>
                                    <p:animEffect transition="in" filter="fade">
                                      <p:cBhvr>
                                        <p:cTn id="31" dur="400"/>
                                        <p:tgtEl>
                                          <p:spTgt spid="116">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117">
                                            <p:txEl>
                                              <p:pRg st="0" end="0"/>
                                            </p:txEl>
                                          </p:spTgt>
                                        </p:tgtEl>
                                        <p:attrNameLst>
                                          <p:attrName>style.visibility</p:attrName>
                                        </p:attrNameLst>
                                      </p:cBhvr>
                                      <p:to>
                                        <p:strVal val="visible"/>
                                      </p:to>
                                    </p:set>
                                    <p:anim calcmode="lin" valueType="num">
                                      <p:cBhvr additive="base">
                                        <p:cTn id="34" dur="500"/>
                                        <p:tgtEl>
                                          <p:spTgt spid="117">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117">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117">
                                            <p:txEl>
                                              <p:pRg st="1" end="1"/>
                                            </p:txEl>
                                          </p:spTgt>
                                        </p:tgtEl>
                                        <p:attrNameLst>
                                          <p:attrName>style.visibility</p:attrName>
                                        </p:attrNameLst>
                                      </p:cBhvr>
                                      <p:to>
                                        <p:strVal val="visible"/>
                                      </p:to>
                                    </p:set>
                                    <p:anim calcmode="lin" valueType="num">
                                      <p:cBhvr additive="base">
                                        <p:cTn id="38" dur="500"/>
                                        <p:tgtEl>
                                          <p:spTgt spid="117">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117">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117">
                                            <p:txEl>
                                              <p:pRg st="2" end="2"/>
                                            </p:txEl>
                                          </p:spTgt>
                                        </p:tgtEl>
                                        <p:attrNameLst>
                                          <p:attrName>style.visibility</p:attrName>
                                        </p:attrNameLst>
                                      </p:cBhvr>
                                      <p:to>
                                        <p:strVal val="visible"/>
                                      </p:to>
                                    </p:set>
                                    <p:anim calcmode="lin" valueType="num">
                                      <p:cBhvr additive="base">
                                        <p:cTn id="42" dur="500"/>
                                        <p:tgtEl>
                                          <p:spTgt spid="117">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117">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117">
                                            <p:txEl>
                                              <p:pRg st="3" end="3"/>
                                            </p:txEl>
                                          </p:spTgt>
                                        </p:tgtEl>
                                        <p:attrNameLst>
                                          <p:attrName>style.visibility</p:attrName>
                                        </p:attrNameLst>
                                      </p:cBhvr>
                                      <p:to>
                                        <p:strVal val="visible"/>
                                      </p:to>
                                    </p:set>
                                    <p:anim calcmode="lin" valueType="num">
                                      <p:cBhvr additive="base">
                                        <p:cTn id="46" dur="500"/>
                                        <p:tgtEl>
                                          <p:spTgt spid="117">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117">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117">
                                            <p:txEl>
                                              <p:pRg st="4" end="4"/>
                                            </p:txEl>
                                          </p:spTgt>
                                        </p:tgtEl>
                                        <p:attrNameLst>
                                          <p:attrName>style.visibility</p:attrName>
                                        </p:attrNameLst>
                                      </p:cBhvr>
                                      <p:to>
                                        <p:strVal val="visible"/>
                                      </p:to>
                                    </p:set>
                                    <p:anim calcmode="lin" valueType="num">
                                      <p:cBhvr additive="base">
                                        <p:cTn id="50" dur="500"/>
                                        <p:tgtEl>
                                          <p:spTgt spid="117">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117">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117">
                                            <p:txEl>
                                              <p:pRg st="5" end="5"/>
                                            </p:txEl>
                                          </p:spTgt>
                                        </p:tgtEl>
                                        <p:attrNameLst>
                                          <p:attrName>style.visibility</p:attrName>
                                        </p:attrNameLst>
                                      </p:cBhvr>
                                      <p:to>
                                        <p:strVal val="visible"/>
                                      </p:to>
                                    </p:set>
                                    <p:anim calcmode="lin" valueType="num">
                                      <p:cBhvr additive="base">
                                        <p:cTn id="54" dur="500"/>
                                        <p:tgtEl>
                                          <p:spTgt spid="117">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117">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117">
                                            <p:txEl>
                                              <p:pRg st="6" end="6"/>
                                            </p:txEl>
                                          </p:spTgt>
                                        </p:tgtEl>
                                        <p:attrNameLst>
                                          <p:attrName>style.visibility</p:attrName>
                                        </p:attrNameLst>
                                      </p:cBhvr>
                                      <p:to>
                                        <p:strVal val="visible"/>
                                      </p:to>
                                    </p:set>
                                    <p:anim calcmode="lin" valueType="num">
                                      <p:cBhvr additive="base">
                                        <p:cTn id="58" dur="500"/>
                                        <p:tgtEl>
                                          <p:spTgt spid="117">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117">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117">
                                            <p:txEl>
                                              <p:pRg st="7" end="7"/>
                                            </p:txEl>
                                          </p:spTgt>
                                        </p:tgtEl>
                                        <p:attrNameLst>
                                          <p:attrName>style.visibility</p:attrName>
                                        </p:attrNameLst>
                                      </p:cBhvr>
                                      <p:to>
                                        <p:strVal val="visible"/>
                                      </p:to>
                                    </p:set>
                                    <p:anim calcmode="lin" valueType="num">
                                      <p:cBhvr additive="base">
                                        <p:cTn id="62" dur="500"/>
                                        <p:tgtEl>
                                          <p:spTgt spid="117">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117">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117">
                                            <p:txEl>
                                              <p:pRg st="8" end="8"/>
                                            </p:txEl>
                                          </p:spTgt>
                                        </p:tgtEl>
                                        <p:attrNameLst>
                                          <p:attrName>style.visibility</p:attrName>
                                        </p:attrNameLst>
                                      </p:cBhvr>
                                      <p:to>
                                        <p:strVal val="visible"/>
                                      </p:to>
                                    </p:set>
                                    <p:anim calcmode="lin" valueType="num">
                                      <p:cBhvr additive="base">
                                        <p:cTn id="66" dur="500"/>
                                        <p:tgtEl>
                                          <p:spTgt spid="117">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117">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119">
                                            <p:txEl>
                                              <p:pRg st="0" end="0"/>
                                            </p:txEl>
                                          </p:spTgt>
                                        </p:tgtEl>
                                        <p:attrNameLst>
                                          <p:attrName>style.visibility</p:attrName>
                                        </p:attrNameLst>
                                      </p:cBhvr>
                                      <p:to>
                                        <p:strVal val="visible"/>
                                      </p:to>
                                    </p:set>
                                    <p:anim calcmode="lin" valueType="num">
                                      <p:cBhvr additive="base">
                                        <p:cTn id="70" dur="500"/>
                                        <p:tgtEl>
                                          <p:spTgt spid="119">
                                            <p:txEl>
                                              <p:pRg st="0" end="0"/>
                                            </p:txEl>
                                          </p:spTgt>
                                        </p:tgtEl>
                                        <p:attrNameLst>
                                          <p:attrName>ppt_w</p:attrName>
                                        </p:attrNameLst>
                                      </p:cBhvr>
                                      <p:tavLst>
                                        <p:tav tm="0">
                                          <p:val>
                                            <p:strVal val="0"/>
                                          </p:val>
                                        </p:tav>
                                        <p:tav tm="100000">
                                          <p:val>
                                            <p:strVal val="#ppt_w"/>
                                          </p:val>
                                        </p:tav>
                                      </p:tavLst>
                                    </p:anim>
                                    <p:anim calcmode="lin" valueType="num">
                                      <p:cBhvr additive="base">
                                        <p:cTn id="71" dur="500"/>
                                        <p:tgtEl>
                                          <p:spTgt spid="119">
                                            <p:txEl>
                                              <p:pRg st="0" end="0"/>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00"/>
                                  </p:stCondLst>
                                  <p:childTnLst>
                                    <p:set>
                                      <p:cBhvr>
                                        <p:cTn id="73" dur="1" fill="hold">
                                          <p:stCondLst>
                                            <p:cond delay="0"/>
                                          </p:stCondLst>
                                        </p:cTn>
                                        <p:tgtEl>
                                          <p:spTgt spid="119">
                                            <p:txEl>
                                              <p:pRg st="1" end="1"/>
                                            </p:txEl>
                                          </p:spTgt>
                                        </p:tgtEl>
                                        <p:attrNameLst>
                                          <p:attrName>style.visibility</p:attrName>
                                        </p:attrNameLst>
                                      </p:cBhvr>
                                      <p:to>
                                        <p:strVal val="visible"/>
                                      </p:to>
                                    </p:set>
                                    <p:anim calcmode="lin" valueType="num">
                                      <p:cBhvr additive="base">
                                        <p:cTn id="74" dur="500"/>
                                        <p:tgtEl>
                                          <p:spTgt spid="119">
                                            <p:txEl>
                                              <p:p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119">
                                            <p:txEl>
                                              <p:p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119">
                                            <p:txEl>
                                              <p:pRg st="2" end="2"/>
                                            </p:txEl>
                                          </p:spTgt>
                                        </p:tgtEl>
                                        <p:attrNameLst>
                                          <p:attrName>style.visibility</p:attrName>
                                        </p:attrNameLst>
                                      </p:cBhvr>
                                      <p:to>
                                        <p:strVal val="visible"/>
                                      </p:to>
                                    </p:set>
                                    <p:anim calcmode="lin" valueType="num">
                                      <p:cBhvr additive="base">
                                        <p:cTn id="78" dur="500"/>
                                        <p:tgtEl>
                                          <p:spTgt spid="119">
                                            <p:txEl>
                                              <p:pRg st="2" end="2"/>
                                            </p:txEl>
                                          </p:spTgt>
                                        </p:tgtEl>
                                        <p:attrNameLst>
                                          <p:attrName>ppt_w</p:attrName>
                                        </p:attrNameLst>
                                      </p:cBhvr>
                                      <p:tavLst>
                                        <p:tav tm="0">
                                          <p:val>
                                            <p:strVal val="0"/>
                                          </p:val>
                                        </p:tav>
                                        <p:tav tm="100000">
                                          <p:val>
                                            <p:strVal val="#ppt_w"/>
                                          </p:val>
                                        </p:tav>
                                      </p:tavLst>
                                    </p:anim>
                                    <p:anim calcmode="lin" valueType="num">
                                      <p:cBhvr additive="base">
                                        <p:cTn id="79" dur="500"/>
                                        <p:tgtEl>
                                          <p:spTgt spid="119">
                                            <p:txEl>
                                              <p:pRg st="2" end="2"/>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119">
                                            <p:txEl>
                                              <p:pRg st="3" end="3"/>
                                            </p:txEl>
                                          </p:spTgt>
                                        </p:tgtEl>
                                        <p:attrNameLst>
                                          <p:attrName>style.visibility</p:attrName>
                                        </p:attrNameLst>
                                      </p:cBhvr>
                                      <p:to>
                                        <p:strVal val="visible"/>
                                      </p:to>
                                    </p:set>
                                    <p:anim calcmode="lin" valueType="num">
                                      <p:cBhvr additive="base">
                                        <p:cTn id="82" dur="500"/>
                                        <p:tgtEl>
                                          <p:spTgt spid="119">
                                            <p:txEl>
                                              <p:pRg st="3" end="3"/>
                                            </p:txEl>
                                          </p:spTgt>
                                        </p:tgtEl>
                                        <p:attrNameLst>
                                          <p:attrName>ppt_w</p:attrName>
                                        </p:attrNameLst>
                                      </p:cBhvr>
                                      <p:tavLst>
                                        <p:tav tm="0">
                                          <p:val>
                                            <p:strVal val="0"/>
                                          </p:val>
                                        </p:tav>
                                        <p:tav tm="100000">
                                          <p:val>
                                            <p:strVal val="#ppt_w"/>
                                          </p:val>
                                        </p:tav>
                                      </p:tavLst>
                                    </p:anim>
                                    <p:anim calcmode="lin" valueType="num">
                                      <p:cBhvr additive="base">
                                        <p:cTn id="83" dur="500"/>
                                        <p:tgtEl>
                                          <p:spTgt spid="119">
                                            <p:txEl>
                                              <p:pRg st="3" end="3"/>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119">
                                            <p:txEl>
                                              <p:pRg st="4" end="4"/>
                                            </p:txEl>
                                          </p:spTgt>
                                        </p:tgtEl>
                                        <p:attrNameLst>
                                          <p:attrName>style.visibility</p:attrName>
                                        </p:attrNameLst>
                                      </p:cBhvr>
                                      <p:to>
                                        <p:strVal val="visible"/>
                                      </p:to>
                                    </p:set>
                                    <p:anim calcmode="lin" valueType="num">
                                      <p:cBhvr additive="base">
                                        <p:cTn id="86" dur="500"/>
                                        <p:tgtEl>
                                          <p:spTgt spid="119">
                                            <p:txEl>
                                              <p:pRg st="4" end="4"/>
                                            </p:txEl>
                                          </p:spTgt>
                                        </p:tgtEl>
                                        <p:attrNameLst>
                                          <p:attrName>ppt_w</p:attrName>
                                        </p:attrNameLst>
                                      </p:cBhvr>
                                      <p:tavLst>
                                        <p:tav tm="0">
                                          <p:val>
                                            <p:strVal val="0"/>
                                          </p:val>
                                        </p:tav>
                                        <p:tav tm="100000">
                                          <p:val>
                                            <p:strVal val="#ppt_w"/>
                                          </p:val>
                                        </p:tav>
                                      </p:tavLst>
                                    </p:anim>
                                    <p:anim calcmode="lin" valueType="num">
                                      <p:cBhvr additive="base">
                                        <p:cTn id="87" dur="500"/>
                                        <p:tgtEl>
                                          <p:spTgt spid="119">
                                            <p:txEl>
                                              <p:pRg st="4" end="4"/>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119">
                                            <p:txEl>
                                              <p:pRg st="5" end="5"/>
                                            </p:txEl>
                                          </p:spTgt>
                                        </p:tgtEl>
                                        <p:attrNameLst>
                                          <p:attrName>style.visibility</p:attrName>
                                        </p:attrNameLst>
                                      </p:cBhvr>
                                      <p:to>
                                        <p:strVal val="visible"/>
                                      </p:to>
                                    </p:set>
                                    <p:anim calcmode="lin" valueType="num">
                                      <p:cBhvr additive="base">
                                        <p:cTn id="90" dur="500"/>
                                        <p:tgtEl>
                                          <p:spTgt spid="119">
                                            <p:txEl>
                                              <p:pRg st="5" end="5"/>
                                            </p:txEl>
                                          </p:spTgt>
                                        </p:tgtEl>
                                        <p:attrNameLst>
                                          <p:attrName>ppt_w</p:attrName>
                                        </p:attrNameLst>
                                      </p:cBhvr>
                                      <p:tavLst>
                                        <p:tav tm="0">
                                          <p:val>
                                            <p:strVal val="0"/>
                                          </p:val>
                                        </p:tav>
                                        <p:tav tm="100000">
                                          <p:val>
                                            <p:strVal val="#ppt_w"/>
                                          </p:val>
                                        </p:tav>
                                      </p:tavLst>
                                    </p:anim>
                                    <p:anim calcmode="lin" valueType="num">
                                      <p:cBhvr additive="base">
                                        <p:cTn id="91" dur="500"/>
                                        <p:tgtEl>
                                          <p:spTgt spid="119">
                                            <p:txEl>
                                              <p:pRg st="5" end="5"/>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119">
                                            <p:txEl>
                                              <p:pRg st="6" end="6"/>
                                            </p:txEl>
                                          </p:spTgt>
                                        </p:tgtEl>
                                        <p:attrNameLst>
                                          <p:attrName>style.visibility</p:attrName>
                                        </p:attrNameLst>
                                      </p:cBhvr>
                                      <p:to>
                                        <p:strVal val="visible"/>
                                      </p:to>
                                    </p:set>
                                    <p:anim calcmode="lin" valueType="num">
                                      <p:cBhvr additive="base">
                                        <p:cTn id="94" dur="500"/>
                                        <p:tgtEl>
                                          <p:spTgt spid="119">
                                            <p:txEl>
                                              <p:pRg st="6" end="6"/>
                                            </p:txEl>
                                          </p:spTgt>
                                        </p:tgtEl>
                                        <p:attrNameLst>
                                          <p:attrName>ppt_w</p:attrName>
                                        </p:attrNameLst>
                                      </p:cBhvr>
                                      <p:tavLst>
                                        <p:tav tm="0">
                                          <p:val>
                                            <p:strVal val="0"/>
                                          </p:val>
                                        </p:tav>
                                        <p:tav tm="100000">
                                          <p:val>
                                            <p:strVal val="#ppt_w"/>
                                          </p:val>
                                        </p:tav>
                                      </p:tavLst>
                                    </p:anim>
                                    <p:anim calcmode="lin" valueType="num">
                                      <p:cBhvr additive="base">
                                        <p:cTn id="95" dur="500"/>
                                        <p:tgtEl>
                                          <p:spTgt spid="119">
                                            <p:txEl>
                                              <p:pRg st="6" end="6"/>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119">
                                            <p:txEl>
                                              <p:pRg st="7" end="7"/>
                                            </p:txEl>
                                          </p:spTgt>
                                        </p:tgtEl>
                                        <p:attrNameLst>
                                          <p:attrName>style.visibility</p:attrName>
                                        </p:attrNameLst>
                                      </p:cBhvr>
                                      <p:to>
                                        <p:strVal val="visible"/>
                                      </p:to>
                                    </p:set>
                                    <p:anim calcmode="lin" valueType="num">
                                      <p:cBhvr additive="base">
                                        <p:cTn id="98" dur="500"/>
                                        <p:tgtEl>
                                          <p:spTgt spid="119">
                                            <p:txEl>
                                              <p:pRg st="7" end="7"/>
                                            </p:txEl>
                                          </p:spTgt>
                                        </p:tgtEl>
                                        <p:attrNameLst>
                                          <p:attrName>ppt_w</p:attrName>
                                        </p:attrNameLst>
                                      </p:cBhvr>
                                      <p:tavLst>
                                        <p:tav tm="0">
                                          <p:val>
                                            <p:strVal val="0"/>
                                          </p:val>
                                        </p:tav>
                                        <p:tav tm="100000">
                                          <p:val>
                                            <p:strVal val="#ppt_w"/>
                                          </p:val>
                                        </p:tav>
                                      </p:tavLst>
                                    </p:anim>
                                    <p:anim calcmode="lin" valueType="num">
                                      <p:cBhvr additive="base">
                                        <p:cTn id="99" dur="500"/>
                                        <p:tgtEl>
                                          <p:spTgt spid="119">
                                            <p:txEl>
                                              <p:pRg st="7" end="7"/>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119">
                                            <p:txEl>
                                              <p:pRg st="8" end="8"/>
                                            </p:txEl>
                                          </p:spTgt>
                                        </p:tgtEl>
                                        <p:attrNameLst>
                                          <p:attrName>style.visibility</p:attrName>
                                        </p:attrNameLst>
                                      </p:cBhvr>
                                      <p:to>
                                        <p:strVal val="visible"/>
                                      </p:to>
                                    </p:set>
                                    <p:anim calcmode="lin" valueType="num">
                                      <p:cBhvr additive="base">
                                        <p:cTn id="102" dur="500"/>
                                        <p:tgtEl>
                                          <p:spTgt spid="119">
                                            <p:txEl>
                                              <p:pRg st="8" end="8"/>
                                            </p:txEl>
                                          </p:spTgt>
                                        </p:tgtEl>
                                        <p:attrNameLst>
                                          <p:attrName>ppt_w</p:attrName>
                                        </p:attrNameLst>
                                      </p:cBhvr>
                                      <p:tavLst>
                                        <p:tav tm="0">
                                          <p:val>
                                            <p:strVal val="0"/>
                                          </p:val>
                                        </p:tav>
                                        <p:tav tm="100000">
                                          <p:val>
                                            <p:strVal val="#ppt_w"/>
                                          </p:val>
                                        </p:tav>
                                      </p:tavLst>
                                    </p:anim>
                                    <p:anim calcmode="lin" valueType="num">
                                      <p:cBhvr additive="base">
                                        <p:cTn id="103" dur="500"/>
                                        <p:tgtEl>
                                          <p:spTgt spid="119">
                                            <p:txEl>
                                              <p:pRg st="8" end="8"/>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118"/>
                                        </p:tgtEl>
                                        <p:attrNameLst>
                                          <p:attrName>style.visibility</p:attrName>
                                        </p:attrNameLst>
                                      </p:cBhvr>
                                      <p:to>
                                        <p:strVal val="visible"/>
                                      </p:to>
                                    </p:set>
                                    <p:anim calcmode="lin" valueType="num">
                                      <p:cBhvr additive="base">
                                        <p:cTn id="106" dur="500"/>
                                        <p:tgtEl>
                                          <p:spTgt spid="118"/>
                                        </p:tgtEl>
                                        <p:attrNameLst>
                                          <p:attrName>ppt_w</p:attrName>
                                        </p:attrNameLst>
                                      </p:cBhvr>
                                      <p:tavLst>
                                        <p:tav tm="0">
                                          <p:val>
                                            <p:strVal val="0"/>
                                          </p:val>
                                        </p:tav>
                                        <p:tav tm="100000">
                                          <p:val>
                                            <p:strVal val="#ppt_w"/>
                                          </p:val>
                                        </p:tav>
                                      </p:tavLst>
                                    </p:anim>
                                    <p:anim calcmode="lin" valueType="num">
                                      <p:cBhvr additive="base">
                                        <p:cTn id="107" dur="500"/>
                                        <p:tgtEl>
                                          <p:spTgt spid="118"/>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120">
                                            <p:txEl>
                                              <p:pRg st="0" end="0"/>
                                            </p:txEl>
                                          </p:spTgt>
                                        </p:tgtEl>
                                        <p:attrNameLst>
                                          <p:attrName>style.visibility</p:attrName>
                                        </p:attrNameLst>
                                      </p:cBhvr>
                                      <p:to>
                                        <p:strVal val="visible"/>
                                      </p:to>
                                    </p:set>
                                    <p:anim calcmode="lin" valueType="num">
                                      <p:cBhvr additive="base">
                                        <p:cTn id="110" dur="500"/>
                                        <p:tgtEl>
                                          <p:spTgt spid="120">
                                            <p:txEl>
                                              <p:pRg st="0" end="0"/>
                                            </p:txEl>
                                          </p:spTgt>
                                        </p:tgtEl>
                                        <p:attrNameLst>
                                          <p:attrName>ppt_w</p:attrName>
                                        </p:attrNameLst>
                                      </p:cBhvr>
                                      <p:tavLst>
                                        <p:tav tm="0">
                                          <p:val>
                                            <p:strVal val="0"/>
                                          </p:val>
                                        </p:tav>
                                        <p:tav tm="100000">
                                          <p:val>
                                            <p:strVal val="#ppt_w"/>
                                          </p:val>
                                        </p:tav>
                                      </p:tavLst>
                                    </p:anim>
                                    <p:anim calcmode="lin" valueType="num">
                                      <p:cBhvr additive="base">
                                        <p:cTn id="111" dur="500"/>
                                        <p:tgtEl>
                                          <p:spTgt spid="120">
                                            <p:txEl>
                                              <p:pRg st="0" end="0"/>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120">
                                            <p:txEl>
                                              <p:pRg st="1" end="1"/>
                                            </p:txEl>
                                          </p:spTgt>
                                        </p:tgtEl>
                                        <p:attrNameLst>
                                          <p:attrName>style.visibility</p:attrName>
                                        </p:attrNameLst>
                                      </p:cBhvr>
                                      <p:to>
                                        <p:strVal val="visible"/>
                                      </p:to>
                                    </p:set>
                                    <p:anim calcmode="lin" valueType="num">
                                      <p:cBhvr additive="base">
                                        <p:cTn id="114" dur="500"/>
                                        <p:tgtEl>
                                          <p:spTgt spid="120">
                                            <p:txEl>
                                              <p:pRg st="1" end="1"/>
                                            </p:txEl>
                                          </p:spTgt>
                                        </p:tgtEl>
                                        <p:attrNameLst>
                                          <p:attrName>ppt_w</p:attrName>
                                        </p:attrNameLst>
                                      </p:cBhvr>
                                      <p:tavLst>
                                        <p:tav tm="0">
                                          <p:val>
                                            <p:strVal val="0"/>
                                          </p:val>
                                        </p:tav>
                                        <p:tav tm="100000">
                                          <p:val>
                                            <p:strVal val="#ppt_w"/>
                                          </p:val>
                                        </p:tav>
                                      </p:tavLst>
                                    </p:anim>
                                    <p:anim calcmode="lin" valueType="num">
                                      <p:cBhvr additive="base">
                                        <p:cTn id="115" dur="500"/>
                                        <p:tgtEl>
                                          <p:spTgt spid="120">
                                            <p:txEl>
                                              <p:pRg st="1" end="1"/>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120">
                                            <p:txEl>
                                              <p:pRg st="2" end="2"/>
                                            </p:txEl>
                                          </p:spTgt>
                                        </p:tgtEl>
                                        <p:attrNameLst>
                                          <p:attrName>style.visibility</p:attrName>
                                        </p:attrNameLst>
                                      </p:cBhvr>
                                      <p:to>
                                        <p:strVal val="visible"/>
                                      </p:to>
                                    </p:set>
                                    <p:anim calcmode="lin" valueType="num">
                                      <p:cBhvr additive="base">
                                        <p:cTn id="118" dur="500"/>
                                        <p:tgtEl>
                                          <p:spTgt spid="120">
                                            <p:txEl>
                                              <p:pRg st="2" end="2"/>
                                            </p:txEl>
                                          </p:spTgt>
                                        </p:tgtEl>
                                        <p:attrNameLst>
                                          <p:attrName>ppt_w</p:attrName>
                                        </p:attrNameLst>
                                      </p:cBhvr>
                                      <p:tavLst>
                                        <p:tav tm="0">
                                          <p:val>
                                            <p:strVal val="0"/>
                                          </p:val>
                                        </p:tav>
                                        <p:tav tm="100000">
                                          <p:val>
                                            <p:strVal val="#ppt_w"/>
                                          </p:val>
                                        </p:tav>
                                      </p:tavLst>
                                    </p:anim>
                                    <p:anim calcmode="lin" valueType="num">
                                      <p:cBhvr additive="base">
                                        <p:cTn id="119" dur="500"/>
                                        <p:tgtEl>
                                          <p:spTgt spid="120">
                                            <p:txEl>
                                              <p:pRg st="2" end="2"/>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120">
                                            <p:txEl>
                                              <p:pRg st="3" end="3"/>
                                            </p:txEl>
                                          </p:spTgt>
                                        </p:tgtEl>
                                        <p:attrNameLst>
                                          <p:attrName>style.visibility</p:attrName>
                                        </p:attrNameLst>
                                      </p:cBhvr>
                                      <p:to>
                                        <p:strVal val="visible"/>
                                      </p:to>
                                    </p:set>
                                    <p:anim calcmode="lin" valueType="num">
                                      <p:cBhvr additive="base">
                                        <p:cTn id="122" dur="500"/>
                                        <p:tgtEl>
                                          <p:spTgt spid="120">
                                            <p:txEl>
                                              <p:pRg st="3" end="3"/>
                                            </p:txEl>
                                          </p:spTgt>
                                        </p:tgtEl>
                                        <p:attrNameLst>
                                          <p:attrName>ppt_w</p:attrName>
                                        </p:attrNameLst>
                                      </p:cBhvr>
                                      <p:tavLst>
                                        <p:tav tm="0">
                                          <p:val>
                                            <p:strVal val="0"/>
                                          </p:val>
                                        </p:tav>
                                        <p:tav tm="100000">
                                          <p:val>
                                            <p:strVal val="#ppt_w"/>
                                          </p:val>
                                        </p:tav>
                                      </p:tavLst>
                                    </p:anim>
                                    <p:anim calcmode="lin" valueType="num">
                                      <p:cBhvr additive="base">
                                        <p:cTn id="123" dur="500"/>
                                        <p:tgtEl>
                                          <p:spTgt spid="120">
                                            <p:txEl>
                                              <p:pRg st="3" end="3"/>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120">
                                            <p:txEl>
                                              <p:pRg st="4" end="4"/>
                                            </p:txEl>
                                          </p:spTgt>
                                        </p:tgtEl>
                                        <p:attrNameLst>
                                          <p:attrName>style.visibility</p:attrName>
                                        </p:attrNameLst>
                                      </p:cBhvr>
                                      <p:to>
                                        <p:strVal val="visible"/>
                                      </p:to>
                                    </p:set>
                                    <p:anim calcmode="lin" valueType="num">
                                      <p:cBhvr additive="base">
                                        <p:cTn id="126" dur="500"/>
                                        <p:tgtEl>
                                          <p:spTgt spid="120">
                                            <p:txEl>
                                              <p:pRg st="4" end="4"/>
                                            </p:txEl>
                                          </p:spTgt>
                                        </p:tgtEl>
                                        <p:attrNameLst>
                                          <p:attrName>ppt_w</p:attrName>
                                        </p:attrNameLst>
                                      </p:cBhvr>
                                      <p:tavLst>
                                        <p:tav tm="0">
                                          <p:val>
                                            <p:strVal val="0"/>
                                          </p:val>
                                        </p:tav>
                                        <p:tav tm="100000">
                                          <p:val>
                                            <p:strVal val="#ppt_w"/>
                                          </p:val>
                                        </p:tav>
                                      </p:tavLst>
                                    </p:anim>
                                    <p:anim calcmode="lin" valueType="num">
                                      <p:cBhvr additive="base">
                                        <p:cTn id="127" dur="500"/>
                                        <p:tgtEl>
                                          <p:spTgt spid="120">
                                            <p:txEl>
                                              <p:pRg st="4" end="4"/>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120">
                                            <p:txEl>
                                              <p:pRg st="5" end="5"/>
                                            </p:txEl>
                                          </p:spTgt>
                                        </p:tgtEl>
                                        <p:attrNameLst>
                                          <p:attrName>style.visibility</p:attrName>
                                        </p:attrNameLst>
                                      </p:cBhvr>
                                      <p:to>
                                        <p:strVal val="visible"/>
                                      </p:to>
                                    </p:set>
                                    <p:anim calcmode="lin" valueType="num">
                                      <p:cBhvr additive="base">
                                        <p:cTn id="130" dur="500"/>
                                        <p:tgtEl>
                                          <p:spTgt spid="120">
                                            <p:txEl>
                                              <p:pRg st="5" end="5"/>
                                            </p:txEl>
                                          </p:spTgt>
                                        </p:tgtEl>
                                        <p:attrNameLst>
                                          <p:attrName>ppt_w</p:attrName>
                                        </p:attrNameLst>
                                      </p:cBhvr>
                                      <p:tavLst>
                                        <p:tav tm="0">
                                          <p:val>
                                            <p:strVal val="0"/>
                                          </p:val>
                                        </p:tav>
                                        <p:tav tm="100000">
                                          <p:val>
                                            <p:strVal val="#ppt_w"/>
                                          </p:val>
                                        </p:tav>
                                      </p:tavLst>
                                    </p:anim>
                                    <p:anim calcmode="lin" valueType="num">
                                      <p:cBhvr additive="base">
                                        <p:cTn id="131" dur="500"/>
                                        <p:tgtEl>
                                          <p:spTgt spid="120">
                                            <p:txEl>
                                              <p:pRg st="5" end="5"/>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120">
                                            <p:txEl>
                                              <p:pRg st="6" end="6"/>
                                            </p:txEl>
                                          </p:spTgt>
                                        </p:tgtEl>
                                        <p:attrNameLst>
                                          <p:attrName>style.visibility</p:attrName>
                                        </p:attrNameLst>
                                      </p:cBhvr>
                                      <p:to>
                                        <p:strVal val="visible"/>
                                      </p:to>
                                    </p:set>
                                    <p:anim calcmode="lin" valueType="num">
                                      <p:cBhvr additive="base">
                                        <p:cTn id="134" dur="500"/>
                                        <p:tgtEl>
                                          <p:spTgt spid="120">
                                            <p:txEl>
                                              <p:pRg st="6" end="6"/>
                                            </p:txEl>
                                          </p:spTgt>
                                        </p:tgtEl>
                                        <p:attrNameLst>
                                          <p:attrName>ppt_w</p:attrName>
                                        </p:attrNameLst>
                                      </p:cBhvr>
                                      <p:tavLst>
                                        <p:tav tm="0">
                                          <p:val>
                                            <p:strVal val="0"/>
                                          </p:val>
                                        </p:tav>
                                        <p:tav tm="100000">
                                          <p:val>
                                            <p:strVal val="#ppt_w"/>
                                          </p:val>
                                        </p:tav>
                                      </p:tavLst>
                                    </p:anim>
                                    <p:anim calcmode="lin" valueType="num">
                                      <p:cBhvr additive="base">
                                        <p:cTn id="135" dur="500"/>
                                        <p:tgtEl>
                                          <p:spTgt spid="120">
                                            <p:txEl>
                                              <p:pRg st="6" end="6"/>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120">
                                            <p:txEl>
                                              <p:pRg st="7" end="7"/>
                                            </p:txEl>
                                          </p:spTgt>
                                        </p:tgtEl>
                                        <p:attrNameLst>
                                          <p:attrName>style.visibility</p:attrName>
                                        </p:attrNameLst>
                                      </p:cBhvr>
                                      <p:to>
                                        <p:strVal val="visible"/>
                                      </p:to>
                                    </p:set>
                                    <p:anim calcmode="lin" valueType="num">
                                      <p:cBhvr additive="base">
                                        <p:cTn id="138" dur="500"/>
                                        <p:tgtEl>
                                          <p:spTgt spid="120">
                                            <p:txEl>
                                              <p:pRg st="7" end="7"/>
                                            </p:txEl>
                                          </p:spTgt>
                                        </p:tgtEl>
                                        <p:attrNameLst>
                                          <p:attrName>ppt_w</p:attrName>
                                        </p:attrNameLst>
                                      </p:cBhvr>
                                      <p:tavLst>
                                        <p:tav tm="0">
                                          <p:val>
                                            <p:strVal val="0"/>
                                          </p:val>
                                        </p:tav>
                                        <p:tav tm="100000">
                                          <p:val>
                                            <p:strVal val="#ppt_w"/>
                                          </p:val>
                                        </p:tav>
                                      </p:tavLst>
                                    </p:anim>
                                    <p:anim calcmode="lin" valueType="num">
                                      <p:cBhvr additive="base">
                                        <p:cTn id="139" dur="500"/>
                                        <p:tgtEl>
                                          <p:spTgt spid="120">
                                            <p:txEl>
                                              <p:pRg st="7" end="7"/>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120">
                                            <p:txEl>
                                              <p:pRg st="8" end="8"/>
                                            </p:txEl>
                                          </p:spTgt>
                                        </p:tgtEl>
                                        <p:attrNameLst>
                                          <p:attrName>style.visibility</p:attrName>
                                        </p:attrNameLst>
                                      </p:cBhvr>
                                      <p:to>
                                        <p:strVal val="visible"/>
                                      </p:to>
                                    </p:set>
                                    <p:anim calcmode="lin" valueType="num">
                                      <p:cBhvr additive="base">
                                        <p:cTn id="142" dur="500"/>
                                        <p:tgtEl>
                                          <p:spTgt spid="120">
                                            <p:txEl>
                                              <p:pRg st="8" end="8"/>
                                            </p:txEl>
                                          </p:spTgt>
                                        </p:tgtEl>
                                        <p:attrNameLst>
                                          <p:attrName>ppt_w</p:attrName>
                                        </p:attrNameLst>
                                      </p:cBhvr>
                                      <p:tavLst>
                                        <p:tav tm="0">
                                          <p:val>
                                            <p:strVal val="0"/>
                                          </p:val>
                                        </p:tav>
                                        <p:tav tm="100000">
                                          <p:val>
                                            <p:strVal val="#ppt_w"/>
                                          </p:val>
                                        </p:tav>
                                      </p:tavLst>
                                    </p:anim>
                                    <p:anim calcmode="lin" valueType="num">
                                      <p:cBhvr additive="base">
                                        <p:cTn id="143" dur="500"/>
                                        <p:tgtEl>
                                          <p:spTgt spid="120">
                                            <p:txEl>
                                              <p:pRg st="8" end="8"/>
                                            </p:txEl>
                                          </p:spTgt>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121"/>
                                        </p:tgtEl>
                                        <p:attrNameLst>
                                          <p:attrName>style.visibility</p:attrName>
                                        </p:attrNameLst>
                                      </p:cBhvr>
                                      <p:to>
                                        <p:strVal val="visible"/>
                                      </p:to>
                                    </p:set>
                                    <p:anim calcmode="lin" valueType="num">
                                      <p:cBhvr additive="base">
                                        <p:cTn id="146" dur="500"/>
                                        <p:tgtEl>
                                          <p:spTgt spid="121"/>
                                        </p:tgtEl>
                                        <p:attrNameLst>
                                          <p:attrName>ppt_w</p:attrName>
                                        </p:attrNameLst>
                                      </p:cBhvr>
                                      <p:tavLst>
                                        <p:tav tm="0">
                                          <p:val>
                                            <p:strVal val="0"/>
                                          </p:val>
                                        </p:tav>
                                        <p:tav tm="100000">
                                          <p:val>
                                            <p:strVal val="#ppt_w"/>
                                          </p:val>
                                        </p:tav>
                                      </p:tavLst>
                                    </p:anim>
                                    <p:anim calcmode="lin" valueType="num">
                                      <p:cBhvr additive="base">
                                        <p:cTn id="147" dur="500"/>
                                        <p:tgtEl>
                                          <p:spTgt spid="121"/>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122">
                                            <p:txEl>
                                              <p:pRg st="0" end="0"/>
                                            </p:txEl>
                                          </p:spTgt>
                                        </p:tgtEl>
                                        <p:attrNameLst>
                                          <p:attrName>style.visibility</p:attrName>
                                        </p:attrNameLst>
                                      </p:cBhvr>
                                      <p:to>
                                        <p:strVal val="visible"/>
                                      </p:to>
                                    </p:set>
                                    <p:anim calcmode="lin" valueType="num">
                                      <p:cBhvr additive="base">
                                        <p:cTn id="150" dur="500"/>
                                        <p:tgtEl>
                                          <p:spTgt spid="122">
                                            <p:txEl>
                                              <p:pRg st="0" end="0"/>
                                            </p:txEl>
                                          </p:spTgt>
                                        </p:tgtEl>
                                        <p:attrNameLst>
                                          <p:attrName>ppt_w</p:attrName>
                                        </p:attrNameLst>
                                      </p:cBhvr>
                                      <p:tavLst>
                                        <p:tav tm="0">
                                          <p:val>
                                            <p:strVal val="0"/>
                                          </p:val>
                                        </p:tav>
                                        <p:tav tm="100000">
                                          <p:val>
                                            <p:strVal val="#ppt_w"/>
                                          </p:val>
                                        </p:tav>
                                      </p:tavLst>
                                    </p:anim>
                                    <p:anim calcmode="lin" valueType="num">
                                      <p:cBhvr additive="base">
                                        <p:cTn id="151" dur="500"/>
                                        <p:tgtEl>
                                          <p:spTgt spid="122">
                                            <p:txEl>
                                              <p:pRg st="0" end="0"/>
                                            </p:txEl>
                                          </p:spTgt>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122">
                                            <p:txEl>
                                              <p:pRg st="1" end="1"/>
                                            </p:txEl>
                                          </p:spTgt>
                                        </p:tgtEl>
                                        <p:attrNameLst>
                                          <p:attrName>style.visibility</p:attrName>
                                        </p:attrNameLst>
                                      </p:cBhvr>
                                      <p:to>
                                        <p:strVal val="visible"/>
                                      </p:to>
                                    </p:set>
                                    <p:anim calcmode="lin" valueType="num">
                                      <p:cBhvr additive="base">
                                        <p:cTn id="154" dur="500"/>
                                        <p:tgtEl>
                                          <p:spTgt spid="122">
                                            <p:txEl>
                                              <p:pRg st="1" end="1"/>
                                            </p:txEl>
                                          </p:spTgt>
                                        </p:tgtEl>
                                        <p:attrNameLst>
                                          <p:attrName>ppt_w</p:attrName>
                                        </p:attrNameLst>
                                      </p:cBhvr>
                                      <p:tavLst>
                                        <p:tav tm="0">
                                          <p:val>
                                            <p:strVal val="0"/>
                                          </p:val>
                                        </p:tav>
                                        <p:tav tm="100000">
                                          <p:val>
                                            <p:strVal val="#ppt_w"/>
                                          </p:val>
                                        </p:tav>
                                      </p:tavLst>
                                    </p:anim>
                                    <p:anim calcmode="lin" valueType="num">
                                      <p:cBhvr additive="base">
                                        <p:cTn id="155" dur="500"/>
                                        <p:tgtEl>
                                          <p:spTgt spid="122">
                                            <p:txEl>
                                              <p:pRg st="1" end="1"/>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122">
                                            <p:txEl>
                                              <p:pRg st="2" end="2"/>
                                            </p:txEl>
                                          </p:spTgt>
                                        </p:tgtEl>
                                        <p:attrNameLst>
                                          <p:attrName>style.visibility</p:attrName>
                                        </p:attrNameLst>
                                      </p:cBhvr>
                                      <p:to>
                                        <p:strVal val="visible"/>
                                      </p:to>
                                    </p:set>
                                    <p:anim calcmode="lin" valueType="num">
                                      <p:cBhvr additive="base">
                                        <p:cTn id="158" dur="500"/>
                                        <p:tgtEl>
                                          <p:spTgt spid="122">
                                            <p:txEl>
                                              <p:pRg st="2" end="2"/>
                                            </p:txEl>
                                          </p:spTgt>
                                        </p:tgtEl>
                                        <p:attrNameLst>
                                          <p:attrName>ppt_w</p:attrName>
                                        </p:attrNameLst>
                                      </p:cBhvr>
                                      <p:tavLst>
                                        <p:tav tm="0">
                                          <p:val>
                                            <p:strVal val="0"/>
                                          </p:val>
                                        </p:tav>
                                        <p:tav tm="100000">
                                          <p:val>
                                            <p:strVal val="#ppt_w"/>
                                          </p:val>
                                        </p:tav>
                                      </p:tavLst>
                                    </p:anim>
                                    <p:anim calcmode="lin" valueType="num">
                                      <p:cBhvr additive="base">
                                        <p:cTn id="159" dur="500"/>
                                        <p:tgtEl>
                                          <p:spTgt spid="122">
                                            <p:txEl>
                                              <p:pRg st="2" end="2"/>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122">
                                            <p:txEl>
                                              <p:pRg st="3" end="3"/>
                                            </p:txEl>
                                          </p:spTgt>
                                        </p:tgtEl>
                                        <p:attrNameLst>
                                          <p:attrName>style.visibility</p:attrName>
                                        </p:attrNameLst>
                                      </p:cBhvr>
                                      <p:to>
                                        <p:strVal val="visible"/>
                                      </p:to>
                                    </p:set>
                                    <p:anim calcmode="lin" valueType="num">
                                      <p:cBhvr additive="base">
                                        <p:cTn id="162" dur="500"/>
                                        <p:tgtEl>
                                          <p:spTgt spid="122">
                                            <p:txEl>
                                              <p:pRg st="3" end="3"/>
                                            </p:txEl>
                                          </p:spTgt>
                                        </p:tgtEl>
                                        <p:attrNameLst>
                                          <p:attrName>ppt_w</p:attrName>
                                        </p:attrNameLst>
                                      </p:cBhvr>
                                      <p:tavLst>
                                        <p:tav tm="0">
                                          <p:val>
                                            <p:strVal val="0"/>
                                          </p:val>
                                        </p:tav>
                                        <p:tav tm="100000">
                                          <p:val>
                                            <p:strVal val="#ppt_w"/>
                                          </p:val>
                                        </p:tav>
                                      </p:tavLst>
                                    </p:anim>
                                    <p:anim calcmode="lin" valueType="num">
                                      <p:cBhvr additive="base">
                                        <p:cTn id="163" dur="500"/>
                                        <p:tgtEl>
                                          <p:spTgt spid="122">
                                            <p:txEl>
                                              <p:pRg st="3" end="3"/>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122">
                                            <p:txEl>
                                              <p:pRg st="4" end="4"/>
                                            </p:txEl>
                                          </p:spTgt>
                                        </p:tgtEl>
                                        <p:attrNameLst>
                                          <p:attrName>style.visibility</p:attrName>
                                        </p:attrNameLst>
                                      </p:cBhvr>
                                      <p:to>
                                        <p:strVal val="visible"/>
                                      </p:to>
                                    </p:set>
                                    <p:anim calcmode="lin" valueType="num">
                                      <p:cBhvr additive="base">
                                        <p:cTn id="166" dur="500"/>
                                        <p:tgtEl>
                                          <p:spTgt spid="122">
                                            <p:txEl>
                                              <p:pRg st="4" end="4"/>
                                            </p:txEl>
                                          </p:spTgt>
                                        </p:tgtEl>
                                        <p:attrNameLst>
                                          <p:attrName>ppt_w</p:attrName>
                                        </p:attrNameLst>
                                      </p:cBhvr>
                                      <p:tavLst>
                                        <p:tav tm="0">
                                          <p:val>
                                            <p:strVal val="0"/>
                                          </p:val>
                                        </p:tav>
                                        <p:tav tm="100000">
                                          <p:val>
                                            <p:strVal val="#ppt_w"/>
                                          </p:val>
                                        </p:tav>
                                      </p:tavLst>
                                    </p:anim>
                                    <p:anim calcmode="lin" valueType="num">
                                      <p:cBhvr additive="base">
                                        <p:cTn id="167" dur="500"/>
                                        <p:tgtEl>
                                          <p:spTgt spid="122">
                                            <p:txEl>
                                              <p:pRg st="4" end="4"/>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122">
                                            <p:txEl>
                                              <p:pRg st="5" end="5"/>
                                            </p:txEl>
                                          </p:spTgt>
                                        </p:tgtEl>
                                        <p:attrNameLst>
                                          <p:attrName>style.visibility</p:attrName>
                                        </p:attrNameLst>
                                      </p:cBhvr>
                                      <p:to>
                                        <p:strVal val="visible"/>
                                      </p:to>
                                    </p:set>
                                    <p:anim calcmode="lin" valueType="num">
                                      <p:cBhvr additive="base">
                                        <p:cTn id="170" dur="500"/>
                                        <p:tgtEl>
                                          <p:spTgt spid="122">
                                            <p:txEl>
                                              <p:pRg st="5" end="5"/>
                                            </p:txEl>
                                          </p:spTgt>
                                        </p:tgtEl>
                                        <p:attrNameLst>
                                          <p:attrName>ppt_w</p:attrName>
                                        </p:attrNameLst>
                                      </p:cBhvr>
                                      <p:tavLst>
                                        <p:tav tm="0">
                                          <p:val>
                                            <p:strVal val="0"/>
                                          </p:val>
                                        </p:tav>
                                        <p:tav tm="100000">
                                          <p:val>
                                            <p:strVal val="#ppt_w"/>
                                          </p:val>
                                        </p:tav>
                                      </p:tavLst>
                                    </p:anim>
                                    <p:anim calcmode="lin" valueType="num">
                                      <p:cBhvr additive="base">
                                        <p:cTn id="171" dur="500"/>
                                        <p:tgtEl>
                                          <p:spTgt spid="122">
                                            <p:txEl>
                                              <p:pRg st="5" end="5"/>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122">
                                            <p:txEl>
                                              <p:pRg st="6" end="6"/>
                                            </p:txEl>
                                          </p:spTgt>
                                        </p:tgtEl>
                                        <p:attrNameLst>
                                          <p:attrName>style.visibility</p:attrName>
                                        </p:attrNameLst>
                                      </p:cBhvr>
                                      <p:to>
                                        <p:strVal val="visible"/>
                                      </p:to>
                                    </p:set>
                                    <p:anim calcmode="lin" valueType="num">
                                      <p:cBhvr additive="base">
                                        <p:cTn id="174" dur="500"/>
                                        <p:tgtEl>
                                          <p:spTgt spid="122">
                                            <p:txEl>
                                              <p:pRg st="6" end="6"/>
                                            </p:txEl>
                                          </p:spTgt>
                                        </p:tgtEl>
                                        <p:attrNameLst>
                                          <p:attrName>ppt_w</p:attrName>
                                        </p:attrNameLst>
                                      </p:cBhvr>
                                      <p:tavLst>
                                        <p:tav tm="0">
                                          <p:val>
                                            <p:strVal val="0"/>
                                          </p:val>
                                        </p:tav>
                                        <p:tav tm="100000">
                                          <p:val>
                                            <p:strVal val="#ppt_w"/>
                                          </p:val>
                                        </p:tav>
                                      </p:tavLst>
                                    </p:anim>
                                    <p:anim calcmode="lin" valueType="num">
                                      <p:cBhvr additive="base">
                                        <p:cTn id="175" dur="500"/>
                                        <p:tgtEl>
                                          <p:spTgt spid="122">
                                            <p:txEl>
                                              <p:pRg st="6" end="6"/>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122">
                                            <p:txEl>
                                              <p:pRg st="7" end="7"/>
                                            </p:txEl>
                                          </p:spTgt>
                                        </p:tgtEl>
                                        <p:attrNameLst>
                                          <p:attrName>style.visibility</p:attrName>
                                        </p:attrNameLst>
                                      </p:cBhvr>
                                      <p:to>
                                        <p:strVal val="visible"/>
                                      </p:to>
                                    </p:set>
                                    <p:anim calcmode="lin" valueType="num">
                                      <p:cBhvr additive="base">
                                        <p:cTn id="178" dur="500"/>
                                        <p:tgtEl>
                                          <p:spTgt spid="122">
                                            <p:txEl>
                                              <p:pRg st="7" end="7"/>
                                            </p:txEl>
                                          </p:spTgt>
                                        </p:tgtEl>
                                        <p:attrNameLst>
                                          <p:attrName>ppt_w</p:attrName>
                                        </p:attrNameLst>
                                      </p:cBhvr>
                                      <p:tavLst>
                                        <p:tav tm="0">
                                          <p:val>
                                            <p:strVal val="0"/>
                                          </p:val>
                                        </p:tav>
                                        <p:tav tm="100000">
                                          <p:val>
                                            <p:strVal val="#ppt_w"/>
                                          </p:val>
                                        </p:tav>
                                      </p:tavLst>
                                    </p:anim>
                                    <p:anim calcmode="lin" valueType="num">
                                      <p:cBhvr additive="base">
                                        <p:cTn id="179" dur="500"/>
                                        <p:tgtEl>
                                          <p:spTgt spid="122">
                                            <p:txEl>
                                              <p:pRg st="7" end="7"/>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122">
                                            <p:txEl>
                                              <p:pRg st="8" end="8"/>
                                            </p:txEl>
                                          </p:spTgt>
                                        </p:tgtEl>
                                        <p:attrNameLst>
                                          <p:attrName>style.visibility</p:attrName>
                                        </p:attrNameLst>
                                      </p:cBhvr>
                                      <p:to>
                                        <p:strVal val="visible"/>
                                      </p:to>
                                    </p:set>
                                    <p:anim calcmode="lin" valueType="num">
                                      <p:cBhvr additive="base">
                                        <p:cTn id="182" dur="500"/>
                                        <p:tgtEl>
                                          <p:spTgt spid="122">
                                            <p:txEl>
                                              <p:pRg st="8" end="8"/>
                                            </p:txEl>
                                          </p:spTgt>
                                        </p:tgtEl>
                                        <p:attrNameLst>
                                          <p:attrName>ppt_w</p:attrName>
                                        </p:attrNameLst>
                                      </p:cBhvr>
                                      <p:tavLst>
                                        <p:tav tm="0">
                                          <p:val>
                                            <p:strVal val="0"/>
                                          </p:val>
                                        </p:tav>
                                        <p:tav tm="100000">
                                          <p:val>
                                            <p:strVal val="#ppt_w"/>
                                          </p:val>
                                        </p:tav>
                                      </p:tavLst>
                                    </p:anim>
                                    <p:anim calcmode="lin" valueType="num">
                                      <p:cBhvr additive="base">
                                        <p:cTn id="183" dur="500"/>
                                        <p:tgtEl>
                                          <p:spTgt spid="122">
                                            <p:txEl>
                                              <p:pRg st="8" end="8"/>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123"/>
                                        </p:tgtEl>
                                        <p:attrNameLst>
                                          <p:attrName>style.visibility</p:attrName>
                                        </p:attrNameLst>
                                      </p:cBhvr>
                                      <p:to>
                                        <p:strVal val="visible"/>
                                      </p:to>
                                    </p:set>
                                    <p:anim calcmode="lin" valueType="num">
                                      <p:cBhvr additive="base">
                                        <p:cTn id="186" dur="500"/>
                                        <p:tgtEl>
                                          <p:spTgt spid="123"/>
                                        </p:tgtEl>
                                        <p:attrNameLst>
                                          <p:attrName>ppt_w</p:attrName>
                                        </p:attrNameLst>
                                      </p:cBhvr>
                                      <p:tavLst>
                                        <p:tav tm="0">
                                          <p:val>
                                            <p:strVal val="0"/>
                                          </p:val>
                                        </p:tav>
                                        <p:tav tm="100000">
                                          <p:val>
                                            <p:strVal val="#ppt_w"/>
                                          </p:val>
                                        </p:tav>
                                      </p:tavLst>
                                    </p:anim>
                                    <p:anim calcmode="lin" valueType="num">
                                      <p:cBhvr additive="base">
                                        <p:cTn id="187" dur="500"/>
                                        <p:tgtEl>
                                          <p:spTgt spid="123"/>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124">
                                            <p:txEl>
                                              <p:pRg st="0" end="0"/>
                                            </p:txEl>
                                          </p:spTgt>
                                        </p:tgtEl>
                                        <p:attrNameLst>
                                          <p:attrName>style.visibility</p:attrName>
                                        </p:attrNameLst>
                                      </p:cBhvr>
                                      <p:to>
                                        <p:strVal val="visible"/>
                                      </p:to>
                                    </p:set>
                                    <p:anim calcmode="lin" valueType="num">
                                      <p:cBhvr additive="base">
                                        <p:cTn id="190" dur="500"/>
                                        <p:tgtEl>
                                          <p:spTgt spid="124">
                                            <p:txEl>
                                              <p:pRg st="0" end="0"/>
                                            </p:txEl>
                                          </p:spTgt>
                                        </p:tgtEl>
                                        <p:attrNameLst>
                                          <p:attrName>ppt_w</p:attrName>
                                        </p:attrNameLst>
                                      </p:cBhvr>
                                      <p:tavLst>
                                        <p:tav tm="0">
                                          <p:val>
                                            <p:strVal val="0"/>
                                          </p:val>
                                        </p:tav>
                                        <p:tav tm="100000">
                                          <p:val>
                                            <p:strVal val="#ppt_w"/>
                                          </p:val>
                                        </p:tav>
                                      </p:tavLst>
                                    </p:anim>
                                    <p:anim calcmode="lin" valueType="num">
                                      <p:cBhvr additive="base">
                                        <p:cTn id="191" dur="500"/>
                                        <p:tgtEl>
                                          <p:spTgt spid="124">
                                            <p:txEl>
                                              <p:pRg st="0" end="0"/>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124">
                                            <p:txEl>
                                              <p:pRg st="1" end="1"/>
                                            </p:txEl>
                                          </p:spTgt>
                                        </p:tgtEl>
                                        <p:attrNameLst>
                                          <p:attrName>style.visibility</p:attrName>
                                        </p:attrNameLst>
                                      </p:cBhvr>
                                      <p:to>
                                        <p:strVal val="visible"/>
                                      </p:to>
                                    </p:set>
                                    <p:anim calcmode="lin" valueType="num">
                                      <p:cBhvr additive="base">
                                        <p:cTn id="194" dur="500"/>
                                        <p:tgtEl>
                                          <p:spTgt spid="124">
                                            <p:txEl>
                                              <p:pRg st="1" end="1"/>
                                            </p:txEl>
                                          </p:spTgt>
                                        </p:tgtEl>
                                        <p:attrNameLst>
                                          <p:attrName>ppt_w</p:attrName>
                                        </p:attrNameLst>
                                      </p:cBhvr>
                                      <p:tavLst>
                                        <p:tav tm="0">
                                          <p:val>
                                            <p:strVal val="0"/>
                                          </p:val>
                                        </p:tav>
                                        <p:tav tm="100000">
                                          <p:val>
                                            <p:strVal val="#ppt_w"/>
                                          </p:val>
                                        </p:tav>
                                      </p:tavLst>
                                    </p:anim>
                                    <p:anim calcmode="lin" valueType="num">
                                      <p:cBhvr additive="base">
                                        <p:cTn id="195" dur="500"/>
                                        <p:tgtEl>
                                          <p:spTgt spid="124">
                                            <p:txEl>
                                              <p:pRg st="1" end="1"/>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124">
                                            <p:txEl>
                                              <p:pRg st="2" end="2"/>
                                            </p:txEl>
                                          </p:spTgt>
                                        </p:tgtEl>
                                        <p:attrNameLst>
                                          <p:attrName>style.visibility</p:attrName>
                                        </p:attrNameLst>
                                      </p:cBhvr>
                                      <p:to>
                                        <p:strVal val="visible"/>
                                      </p:to>
                                    </p:set>
                                    <p:anim calcmode="lin" valueType="num">
                                      <p:cBhvr additive="base">
                                        <p:cTn id="198" dur="500"/>
                                        <p:tgtEl>
                                          <p:spTgt spid="124">
                                            <p:txEl>
                                              <p:pRg st="2" end="2"/>
                                            </p:txEl>
                                          </p:spTgt>
                                        </p:tgtEl>
                                        <p:attrNameLst>
                                          <p:attrName>ppt_w</p:attrName>
                                        </p:attrNameLst>
                                      </p:cBhvr>
                                      <p:tavLst>
                                        <p:tav tm="0">
                                          <p:val>
                                            <p:strVal val="0"/>
                                          </p:val>
                                        </p:tav>
                                        <p:tav tm="100000">
                                          <p:val>
                                            <p:strVal val="#ppt_w"/>
                                          </p:val>
                                        </p:tav>
                                      </p:tavLst>
                                    </p:anim>
                                    <p:anim calcmode="lin" valueType="num">
                                      <p:cBhvr additive="base">
                                        <p:cTn id="199" dur="500"/>
                                        <p:tgtEl>
                                          <p:spTgt spid="124">
                                            <p:txEl>
                                              <p:pRg st="2" end="2"/>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124">
                                            <p:txEl>
                                              <p:pRg st="3" end="3"/>
                                            </p:txEl>
                                          </p:spTgt>
                                        </p:tgtEl>
                                        <p:attrNameLst>
                                          <p:attrName>style.visibility</p:attrName>
                                        </p:attrNameLst>
                                      </p:cBhvr>
                                      <p:to>
                                        <p:strVal val="visible"/>
                                      </p:to>
                                    </p:set>
                                    <p:anim calcmode="lin" valueType="num">
                                      <p:cBhvr additive="base">
                                        <p:cTn id="202" dur="500"/>
                                        <p:tgtEl>
                                          <p:spTgt spid="124">
                                            <p:txEl>
                                              <p:pRg st="3" end="3"/>
                                            </p:txEl>
                                          </p:spTgt>
                                        </p:tgtEl>
                                        <p:attrNameLst>
                                          <p:attrName>ppt_w</p:attrName>
                                        </p:attrNameLst>
                                      </p:cBhvr>
                                      <p:tavLst>
                                        <p:tav tm="0">
                                          <p:val>
                                            <p:strVal val="0"/>
                                          </p:val>
                                        </p:tav>
                                        <p:tav tm="100000">
                                          <p:val>
                                            <p:strVal val="#ppt_w"/>
                                          </p:val>
                                        </p:tav>
                                      </p:tavLst>
                                    </p:anim>
                                    <p:anim calcmode="lin" valueType="num">
                                      <p:cBhvr additive="base">
                                        <p:cTn id="203" dur="500"/>
                                        <p:tgtEl>
                                          <p:spTgt spid="124">
                                            <p:txEl>
                                              <p:pRg st="3" end="3"/>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124">
                                            <p:txEl>
                                              <p:pRg st="4" end="4"/>
                                            </p:txEl>
                                          </p:spTgt>
                                        </p:tgtEl>
                                        <p:attrNameLst>
                                          <p:attrName>style.visibility</p:attrName>
                                        </p:attrNameLst>
                                      </p:cBhvr>
                                      <p:to>
                                        <p:strVal val="visible"/>
                                      </p:to>
                                    </p:set>
                                    <p:anim calcmode="lin" valueType="num">
                                      <p:cBhvr additive="base">
                                        <p:cTn id="206" dur="500"/>
                                        <p:tgtEl>
                                          <p:spTgt spid="124">
                                            <p:txEl>
                                              <p:pRg st="4" end="4"/>
                                            </p:txEl>
                                          </p:spTgt>
                                        </p:tgtEl>
                                        <p:attrNameLst>
                                          <p:attrName>ppt_w</p:attrName>
                                        </p:attrNameLst>
                                      </p:cBhvr>
                                      <p:tavLst>
                                        <p:tav tm="0">
                                          <p:val>
                                            <p:strVal val="0"/>
                                          </p:val>
                                        </p:tav>
                                        <p:tav tm="100000">
                                          <p:val>
                                            <p:strVal val="#ppt_w"/>
                                          </p:val>
                                        </p:tav>
                                      </p:tavLst>
                                    </p:anim>
                                    <p:anim calcmode="lin" valueType="num">
                                      <p:cBhvr additive="base">
                                        <p:cTn id="207" dur="500"/>
                                        <p:tgtEl>
                                          <p:spTgt spid="124">
                                            <p:txEl>
                                              <p:pRg st="4" end="4"/>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124">
                                            <p:txEl>
                                              <p:pRg st="5" end="5"/>
                                            </p:txEl>
                                          </p:spTgt>
                                        </p:tgtEl>
                                        <p:attrNameLst>
                                          <p:attrName>style.visibility</p:attrName>
                                        </p:attrNameLst>
                                      </p:cBhvr>
                                      <p:to>
                                        <p:strVal val="visible"/>
                                      </p:to>
                                    </p:set>
                                    <p:anim calcmode="lin" valueType="num">
                                      <p:cBhvr additive="base">
                                        <p:cTn id="210" dur="500"/>
                                        <p:tgtEl>
                                          <p:spTgt spid="124">
                                            <p:txEl>
                                              <p:pRg st="5" end="5"/>
                                            </p:txEl>
                                          </p:spTgt>
                                        </p:tgtEl>
                                        <p:attrNameLst>
                                          <p:attrName>ppt_w</p:attrName>
                                        </p:attrNameLst>
                                      </p:cBhvr>
                                      <p:tavLst>
                                        <p:tav tm="0">
                                          <p:val>
                                            <p:strVal val="0"/>
                                          </p:val>
                                        </p:tav>
                                        <p:tav tm="100000">
                                          <p:val>
                                            <p:strVal val="#ppt_w"/>
                                          </p:val>
                                        </p:tav>
                                      </p:tavLst>
                                    </p:anim>
                                    <p:anim calcmode="lin" valueType="num">
                                      <p:cBhvr additive="base">
                                        <p:cTn id="211" dur="500"/>
                                        <p:tgtEl>
                                          <p:spTgt spid="124">
                                            <p:txEl>
                                              <p:pRg st="5" end="5"/>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124">
                                            <p:txEl>
                                              <p:pRg st="6" end="6"/>
                                            </p:txEl>
                                          </p:spTgt>
                                        </p:tgtEl>
                                        <p:attrNameLst>
                                          <p:attrName>style.visibility</p:attrName>
                                        </p:attrNameLst>
                                      </p:cBhvr>
                                      <p:to>
                                        <p:strVal val="visible"/>
                                      </p:to>
                                    </p:set>
                                    <p:anim calcmode="lin" valueType="num">
                                      <p:cBhvr additive="base">
                                        <p:cTn id="214" dur="500"/>
                                        <p:tgtEl>
                                          <p:spTgt spid="124">
                                            <p:txEl>
                                              <p:pRg st="6" end="6"/>
                                            </p:txEl>
                                          </p:spTgt>
                                        </p:tgtEl>
                                        <p:attrNameLst>
                                          <p:attrName>ppt_w</p:attrName>
                                        </p:attrNameLst>
                                      </p:cBhvr>
                                      <p:tavLst>
                                        <p:tav tm="0">
                                          <p:val>
                                            <p:strVal val="0"/>
                                          </p:val>
                                        </p:tav>
                                        <p:tav tm="100000">
                                          <p:val>
                                            <p:strVal val="#ppt_w"/>
                                          </p:val>
                                        </p:tav>
                                      </p:tavLst>
                                    </p:anim>
                                    <p:anim calcmode="lin" valueType="num">
                                      <p:cBhvr additive="base">
                                        <p:cTn id="215" dur="500"/>
                                        <p:tgtEl>
                                          <p:spTgt spid="124">
                                            <p:txEl>
                                              <p:pRg st="6" end="6"/>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124">
                                            <p:txEl>
                                              <p:pRg st="7" end="7"/>
                                            </p:txEl>
                                          </p:spTgt>
                                        </p:tgtEl>
                                        <p:attrNameLst>
                                          <p:attrName>style.visibility</p:attrName>
                                        </p:attrNameLst>
                                      </p:cBhvr>
                                      <p:to>
                                        <p:strVal val="visible"/>
                                      </p:to>
                                    </p:set>
                                    <p:anim calcmode="lin" valueType="num">
                                      <p:cBhvr additive="base">
                                        <p:cTn id="218" dur="500"/>
                                        <p:tgtEl>
                                          <p:spTgt spid="124">
                                            <p:txEl>
                                              <p:pRg st="7" end="7"/>
                                            </p:txEl>
                                          </p:spTgt>
                                        </p:tgtEl>
                                        <p:attrNameLst>
                                          <p:attrName>ppt_w</p:attrName>
                                        </p:attrNameLst>
                                      </p:cBhvr>
                                      <p:tavLst>
                                        <p:tav tm="0">
                                          <p:val>
                                            <p:strVal val="0"/>
                                          </p:val>
                                        </p:tav>
                                        <p:tav tm="100000">
                                          <p:val>
                                            <p:strVal val="#ppt_w"/>
                                          </p:val>
                                        </p:tav>
                                      </p:tavLst>
                                    </p:anim>
                                    <p:anim calcmode="lin" valueType="num">
                                      <p:cBhvr additive="base">
                                        <p:cTn id="219" dur="500"/>
                                        <p:tgtEl>
                                          <p:spTgt spid="124">
                                            <p:txEl>
                                              <p:pRg st="7" end="7"/>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124">
                                            <p:txEl>
                                              <p:pRg st="8" end="8"/>
                                            </p:txEl>
                                          </p:spTgt>
                                        </p:tgtEl>
                                        <p:attrNameLst>
                                          <p:attrName>style.visibility</p:attrName>
                                        </p:attrNameLst>
                                      </p:cBhvr>
                                      <p:to>
                                        <p:strVal val="visible"/>
                                      </p:to>
                                    </p:set>
                                    <p:anim calcmode="lin" valueType="num">
                                      <p:cBhvr additive="base">
                                        <p:cTn id="222" dur="500"/>
                                        <p:tgtEl>
                                          <p:spTgt spid="124">
                                            <p:txEl>
                                              <p:pRg st="8" end="8"/>
                                            </p:txEl>
                                          </p:spTgt>
                                        </p:tgtEl>
                                        <p:attrNameLst>
                                          <p:attrName>ppt_w</p:attrName>
                                        </p:attrNameLst>
                                      </p:cBhvr>
                                      <p:tavLst>
                                        <p:tav tm="0">
                                          <p:val>
                                            <p:strVal val="0"/>
                                          </p:val>
                                        </p:tav>
                                        <p:tav tm="100000">
                                          <p:val>
                                            <p:strVal val="#ppt_w"/>
                                          </p:val>
                                        </p:tav>
                                      </p:tavLst>
                                    </p:anim>
                                    <p:anim calcmode="lin" valueType="num">
                                      <p:cBhvr additive="base">
                                        <p:cTn id="223" dur="500"/>
                                        <p:tgtEl>
                                          <p:spTgt spid="124">
                                            <p:txEl>
                                              <p:pRg st="8" end="8"/>
                                            </p:txEl>
                                          </p:spTgt>
                                        </p:tgtEl>
                                        <p:attrNameLst>
                                          <p:attrName>ppt_h</p:attrName>
                                        </p:attrNameLst>
                                      </p:cBhvr>
                                      <p:tavLst>
                                        <p:tav tm="0">
                                          <p:val>
                                            <p:strVal val="0"/>
                                          </p:val>
                                        </p:tav>
                                        <p:tav tm="100000">
                                          <p:val>
                                            <p:strVal val="#ppt_h"/>
                                          </p:val>
                                        </p:tav>
                                      </p:tavLst>
                                    </p:anim>
                                  </p:childTnLst>
                                </p:cTn>
                              </p:par>
                            </p:childTnLst>
                          </p:cTn>
                        </p:par>
                        <p:par>
                          <p:cTn id="224" fill="hold">
                            <p:stCondLst>
                              <p:cond delay="500"/>
                            </p:stCondLst>
                            <p:childTnLst>
                              <p:par>
                                <p:cTn id="225" presetID="10" presetClass="entr" presetSubtype="0" fill="hold" nodeType="afterEffect">
                                  <p:stCondLst>
                                    <p:cond delay="0"/>
                                  </p:stCondLst>
                                  <p:childTnLst>
                                    <p:set>
                                      <p:cBhvr>
                                        <p:cTn id="226" dur="1" fill="hold">
                                          <p:stCondLst>
                                            <p:cond delay="0"/>
                                          </p:stCondLst>
                                        </p:cTn>
                                        <p:tgtEl>
                                          <p:spTgt spid="112"/>
                                        </p:tgtEl>
                                        <p:attrNameLst>
                                          <p:attrName>style.visibility</p:attrName>
                                        </p:attrNameLst>
                                      </p:cBhvr>
                                      <p:to>
                                        <p:strVal val="visible"/>
                                      </p:to>
                                    </p:set>
                                    <p:animEffect transition="in" filter="fade">
                                      <p:cBhvr>
                                        <p:cTn id="227" dur="500"/>
                                        <p:tgtEl>
                                          <p:spTgt spid="112"/>
                                        </p:tgtEl>
                                      </p:cBhvr>
                                    </p:animEffect>
                                  </p:childTnLst>
                                </p:cTn>
                              </p:par>
                              <p:par>
                                <p:cTn id="228" presetID="23" presetClass="entr" presetSubtype="16" fill="hold" nodeType="withEffect">
                                  <p:stCondLst>
                                    <p:cond delay="200"/>
                                  </p:stCondLst>
                                  <p:childTnLst>
                                    <p:set>
                                      <p:cBhvr>
                                        <p:cTn id="229" dur="1" fill="hold">
                                          <p:stCondLst>
                                            <p:cond delay="0"/>
                                          </p:stCondLst>
                                        </p:cTn>
                                        <p:tgtEl>
                                          <p:spTgt spid="127">
                                            <p:txEl>
                                              <p:pRg st="0" end="0"/>
                                            </p:txEl>
                                          </p:spTgt>
                                        </p:tgtEl>
                                        <p:attrNameLst>
                                          <p:attrName>style.visibility</p:attrName>
                                        </p:attrNameLst>
                                      </p:cBhvr>
                                      <p:to>
                                        <p:strVal val="visible"/>
                                      </p:to>
                                    </p:set>
                                    <p:anim calcmode="lin" valueType="num">
                                      <p:cBhvr additive="base">
                                        <p:cTn id="230" dur="500"/>
                                        <p:tgtEl>
                                          <p:spTgt spid="127">
                                            <p:txEl>
                                              <p:pRg st="0" end="0"/>
                                            </p:txEl>
                                          </p:spTgt>
                                        </p:tgtEl>
                                        <p:attrNameLst>
                                          <p:attrName>ppt_w</p:attrName>
                                        </p:attrNameLst>
                                      </p:cBhvr>
                                      <p:tavLst>
                                        <p:tav tm="0">
                                          <p:val>
                                            <p:strVal val="0"/>
                                          </p:val>
                                        </p:tav>
                                        <p:tav tm="100000">
                                          <p:val>
                                            <p:strVal val="#ppt_w"/>
                                          </p:val>
                                        </p:tav>
                                      </p:tavLst>
                                    </p:anim>
                                    <p:anim calcmode="lin" valueType="num">
                                      <p:cBhvr additive="base">
                                        <p:cTn id="231" dur="500"/>
                                        <p:tgtEl>
                                          <p:spTgt spid="127">
                                            <p:txEl>
                                              <p:pRg st="0" end="0"/>
                                            </p:txEl>
                                          </p:spTgt>
                                        </p:tgtEl>
                                        <p:attrNameLst>
                                          <p:attrName>ppt_h</p:attrName>
                                        </p:attrNameLst>
                                      </p:cBhvr>
                                      <p:tavLst>
                                        <p:tav tm="0">
                                          <p:val>
                                            <p:strVal val="0"/>
                                          </p:val>
                                        </p:tav>
                                        <p:tav tm="100000">
                                          <p:val>
                                            <p:strVal val="#ppt_h"/>
                                          </p:val>
                                        </p:tav>
                                      </p:tavLst>
                                    </p:anim>
                                  </p:childTnLst>
                                </p:cTn>
                              </p:par>
                              <p:par>
                                <p:cTn id="232" presetID="23" presetClass="entr" presetSubtype="16" fill="hold" nodeType="withEffect">
                                  <p:stCondLst>
                                    <p:cond delay="200"/>
                                  </p:stCondLst>
                                  <p:childTnLst>
                                    <p:set>
                                      <p:cBhvr>
                                        <p:cTn id="233" dur="1" fill="hold">
                                          <p:stCondLst>
                                            <p:cond delay="0"/>
                                          </p:stCondLst>
                                        </p:cTn>
                                        <p:tgtEl>
                                          <p:spTgt spid="127">
                                            <p:txEl>
                                              <p:pRg st="1" end="1"/>
                                            </p:txEl>
                                          </p:spTgt>
                                        </p:tgtEl>
                                        <p:attrNameLst>
                                          <p:attrName>style.visibility</p:attrName>
                                        </p:attrNameLst>
                                      </p:cBhvr>
                                      <p:to>
                                        <p:strVal val="visible"/>
                                      </p:to>
                                    </p:set>
                                    <p:anim calcmode="lin" valueType="num">
                                      <p:cBhvr additive="base">
                                        <p:cTn id="234" dur="500"/>
                                        <p:tgtEl>
                                          <p:spTgt spid="127">
                                            <p:txEl>
                                              <p:pRg st="1" end="1"/>
                                            </p:txEl>
                                          </p:spTgt>
                                        </p:tgtEl>
                                        <p:attrNameLst>
                                          <p:attrName>ppt_w</p:attrName>
                                        </p:attrNameLst>
                                      </p:cBhvr>
                                      <p:tavLst>
                                        <p:tav tm="0">
                                          <p:val>
                                            <p:strVal val="0"/>
                                          </p:val>
                                        </p:tav>
                                        <p:tav tm="100000">
                                          <p:val>
                                            <p:strVal val="#ppt_w"/>
                                          </p:val>
                                        </p:tav>
                                      </p:tavLst>
                                    </p:anim>
                                    <p:anim calcmode="lin" valueType="num">
                                      <p:cBhvr additive="base">
                                        <p:cTn id="235" dur="500"/>
                                        <p:tgtEl>
                                          <p:spTgt spid="127">
                                            <p:txEl>
                                              <p:pRg st="1" end="1"/>
                                            </p:txEl>
                                          </p:spTgt>
                                        </p:tgtEl>
                                        <p:attrNameLst>
                                          <p:attrName>ppt_h</p:attrName>
                                        </p:attrNameLst>
                                      </p:cBhvr>
                                      <p:tavLst>
                                        <p:tav tm="0">
                                          <p:val>
                                            <p:strVal val="0"/>
                                          </p:val>
                                        </p:tav>
                                        <p:tav tm="100000">
                                          <p:val>
                                            <p:strVal val="#ppt_h"/>
                                          </p:val>
                                        </p:tav>
                                      </p:tavLst>
                                    </p:anim>
                                  </p:childTnLst>
                                </p:cTn>
                              </p:par>
                              <p:par>
                                <p:cTn id="236" presetID="23" presetClass="entr" presetSubtype="16" fill="hold" nodeType="withEffect">
                                  <p:stCondLst>
                                    <p:cond delay="200"/>
                                  </p:stCondLst>
                                  <p:childTnLst>
                                    <p:set>
                                      <p:cBhvr>
                                        <p:cTn id="237" dur="1" fill="hold">
                                          <p:stCondLst>
                                            <p:cond delay="0"/>
                                          </p:stCondLst>
                                        </p:cTn>
                                        <p:tgtEl>
                                          <p:spTgt spid="127">
                                            <p:txEl>
                                              <p:pRg st="2" end="2"/>
                                            </p:txEl>
                                          </p:spTgt>
                                        </p:tgtEl>
                                        <p:attrNameLst>
                                          <p:attrName>style.visibility</p:attrName>
                                        </p:attrNameLst>
                                      </p:cBhvr>
                                      <p:to>
                                        <p:strVal val="visible"/>
                                      </p:to>
                                    </p:set>
                                    <p:anim calcmode="lin" valueType="num">
                                      <p:cBhvr additive="base">
                                        <p:cTn id="238" dur="500"/>
                                        <p:tgtEl>
                                          <p:spTgt spid="127">
                                            <p:txEl>
                                              <p:pRg st="2" end="2"/>
                                            </p:txEl>
                                          </p:spTgt>
                                        </p:tgtEl>
                                        <p:attrNameLst>
                                          <p:attrName>ppt_w</p:attrName>
                                        </p:attrNameLst>
                                      </p:cBhvr>
                                      <p:tavLst>
                                        <p:tav tm="0">
                                          <p:val>
                                            <p:strVal val="0"/>
                                          </p:val>
                                        </p:tav>
                                        <p:tav tm="100000">
                                          <p:val>
                                            <p:strVal val="#ppt_w"/>
                                          </p:val>
                                        </p:tav>
                                      </p:tavLst>
                                    </p:anim>
                                    <p:anim calcmode="lin" valueType="num">
                                      <p:cBhvr additive="base">
                                        <p:cTn id="239" dur="500"/>
                                        <p:tgtEl>
                                          <p:spTgt spid="127">
                                            <p:txEl>
                                              <p:pRg st="2" end="2"/>
                                            </p:txEl>
                                          </p:spTgt>
                                        </p:tgtEl>
                                        <p:attrNameLst>
                                          <p:attrName>ppt_h</p:attrName>
                                        </p:attrNameLst>
                                      </p:cBhvr>
                                      <p:tavLst>
                                        <p:tav tm="0">
                                          <p:val>
                                            <p:strVal val="0"/>
                                          </p:val>
                                        </p:tav>
                                        <p:tav tm="100000">
                                          <p:val>
                                            <p:strVal val="#ppt_h"/>
                                          </p:val>
                                        </p:tav>
                                      </p:tavLst>
                                    </p:anim>
                                  </p:childTnLst>
                                </p:cTn>
                              </p:par>
                              <p:par>
                                <p:cTn id="240" presetID="23" presetClass="entr" presetSubtype="16" fill="hold" nodeType="withEffect">
                                  <p:stCondLst>
                                    <p:cond delay="200"/>
                                  </p:stCondLst>
                                  <p:childTnLst>
                                    <p:set>
                                      <p:cBhvr>
                                        <p:cTn id="241" dur="1" fill="hold">
                                          <p:stCondLst>
                                            <p:cond delay="0"/>
                                          </p:stCondLst>
                                        </p:cTn>
                                        <p:tgtEl>
                                          <p:spTgt spid="127">
                                            <p:txEl>
                                              <p:pRg st="3" end="3"/>
                                            </p:txEl>
                                          </p:spTgt>
                                        </p:tgtEl>
                                        <p:attrNameLst>
                                          <p:attrName>style.visibility</p:attrName>
                                        </p:attrNameLst>
                                      </p:cBhvr>
                                      <p:to>
                                        <p:strVal val="visible"/>
                                      </p:to>
                                    </p:set>
                                    <p:anim calcmode="lin" valueType="num">
                                      <p:cBhvr additive="base">
                                        <p:cTn id="242" dur="500"/>
                                        <p:tgtEl>
                                          <p:spTgt spid="127">
                                            <p:txEl>
                                              <p:pRg st="3" end="3"/>
                                            </p:txEl>
                                          </p:spTgt>
                                        </p:tgtEl>
                                        <p:attrNameLst>
                                          <p:attrName>ppt_w</p:attrName>
                                        </p:attrNameLst>
                                      </p:cBhvr>
                                      <p:tavLst>
                                        <p:tav tm="0">
                                          <p:val>
                                            <p:strVal val="0"/>
                                          </p:val>
                                        </p:tav>
                                        <p:tav tm="100000">
                                          <p:val>
                                            <p:strVal val="#ppt_w"/>
                                          </p:val>
                                        </p:tav>
                                      </p:tavLst>
                                    </p:anim>
                                    <p:anim calcmode="lin" valueType="num">
                                      <p:cBhvr additive="base">
                                        <p:cTn id="243" dur="500"/>
                                        <p:tgtEl>
                                          <p:spTgt spid="127">
                                            <p:txEl>
                                              <p:pRg st="3" end="3"/>
                                            </p:txEl>
                                          </p:spTgt>
                                        </p:tgtEl>
                                        <p:attrNameLst>
                                          <p:attrName>ppt_h</p:attrName>
                                        </p:attrNameLst>
                                      </p:cBhvr>
                                      <p:tavLst>
                                        <p:tav tm="0">
                                          <p:val>
                                            <p:strVal val="0"/>
                                          </p:val>
                                        </p:tav>
                                        <p:tav tm="100000">
                                          <p:val>
                                            <p:strVal val="#ppt_h"/>
                                          </p:val>
                                        </p:tav>
                                      </p:tavLst>
                                    </p:anim>
                                  </p:childTnLst>
                                </p:cTn>
                              </p:par>
                              <p:par>
                                <p:cTn id="244" presetID="23" presetClass="entr" presetSubtype="16" fill="hold" nodeType="withEffect">
                                  <p:stCondLst>
                                    <p:cond delay="200"/>
                                  </p:stCondLst>
                                  <p:childTnLst>
                                    <p:set>
                                      <p:cBhvr>
                                        <p:cTn id="245" dur="1" fill="hold">
                                          <p:stCondLst>
                                            <p:cond delay="0"/>
                                          </p:stCondLst>
                                        </p:cTn>
                                        <p:tgtEl>
                                          <p:spTgt spid="127">
                                            <p:txEl>
                                              <p:pRg st="4" end="4"/>
                                            </p:txEl>
                                          </p:spTgt>
                                        </p:tgtEl>
                                        <p:attrNameLst>
                                          <p:attrName>style.visibility</p:attrName>
                                        </p:attrNameLst>
                                      </p:cBhvr>
                                      <p:to>
                                        <p:strVal val="visible"/>
                                      </p:to>
                                    </p:set>
                                    <p:anim calcmode="lin" valueType="num">
                                      <p:cBhvr additive="base">
                                        <p:cTn id="246" dur="500"/>
                                        <p:tgtEl>
                                          <p:spTgt spid="127">
                                            <p:txEl>
                                              <p:pRg st="4" end="4"/>
                                            </p:txEl>
                                          </p:spTgt>
                                        </p:tgtEl>
                                        <p:attrNameLst>
                                          <p:attrName>ppt_w</p:attrName>
                                        </p:attrNameLst>
                                      </p:cBhvr>
                                      <p:tavLst>
                                        <p:tav tm="0">
                                          <p:val>
                                            <p:strVal val="0"/>
                                          </p:val>
                                        </p:tav>
                                        <p:tav tm="100000">
                                          <p:val>
                                            <p:strVal val="#ppt_w"/>
                                          </p:val>
                                        </p:tav>
                                      </p:tavLst>
                                    </p:anim>
                                    <p:anim calcmode="lin" valueType="num">
                                      <p:cBhvr additive="base">
                                        <p:cTn id="247" dur="500"/>
                                        <p:tgtEl>
                                          <p:spTgt spid="127">
                                            <p:txEl>
                                              <p:pRg st="4" end="4"/>
                                            </p:txEl>
                                          </p:spTgt>
                                        </p:tgtEl>
                                        <p:attrNameLst>
                                          <p:attrName>ppt_h</p:attrName>
                                        </p:attrNameLst>
                                      </p:cBhvr>
                                      <p:tavLst>
                                        <p:tav tm="0">
                                          <p:val>
                                            <p:strVal val="0"/>
                                          </p:val>
                                        </p:tav>
                                        <p:tav tm="100000">
                                          <p:val>
                                            <p:strVal val="#ppt_h"/>
                                          </p:val>
                                        </p:tav>
                                      </p:tavLst>
                                    </p:anim>
                                  </p:childTnLst>
                                </p:cTn>
                              </p:par>
                              <p:par>
                                <p:cTn id="248" presetID="23" presetClass="entr" presetSubtype="16" fill="hold" nodeType="withEffect">
                                  <p:stCondLst>
                                    <p:cond delay="200"/>
                                  </p:stCondLst>
                                  <p:childTnLst>
                                    <p:set>
                                      <p:cBhvr>
                                        <p:cTn id="249" dur="1" fill="hold">
                                          <p:stCondLst>
                                            <p:cond delay="0"/>
                                          </p:stCondLst>
                                        </p:cTn>
                                        <p:tgtEl>
                                          <p:spTgt spid="127">
                                            <p:txEl>
                                              <p:pRg st="5" end="5"/>
                                            </p:txEl>
                                          </p:spTgt>
                                        </p:tgtEl>
                                        <p:attrNameLst>
                                          <p:attrName>style.visibility</p:attrName>
                                        </p:attrNameLst>
                                      </p:cBhvr>
                                      <p:to>
                                        <p:strVal val="visible"/>
                                      </p:to>
                                    </p:set>
                                    <p:anim calcmode="lin" valueType="num">
                                      <p:cBhvr additive="base">
                                        <p:cTn id="250" dur="500"/>
                                        <p:tgtEl>
                                          <p:spTgt spid="127">
                                            <p:txEl>
                                              <p:pRg st="5" end="5"/>
                                            </p:txEl>
                                          </p:spTgt>
                                        </p:tgtEl>
                                        <p:attrNameLst>
                                          <p:attrName>ppt_w</p:attrName>
                                        </p:attrNameLst>
                                      </p:cBhvr>
                                      <p:tavLst>
                                        <p:tav tm="0">
                                          <p:val>
                                            <p:strVal val="0"/>
                                          </p:val>
                                        </p:tav>
                                        <p:tav tm="100000">
                                          <p:val>
                                            <p:strVal val="#ppt_w"/>
                                          </p:val>
                                        </p:tav>
                                      </p:tavLst>
                                    </p:anim>
                                    <p:anim calcmode="lin" valueType="num">
                                      <p:cBhvr additive="base">
                                        <p:cTn id="251" dur="500"/>
                                        <p:tgtEl>
                                          <p:spTgt spid="127">
                                            <p:txEl>
                                              <p:pRg st="5" end="5"/>
                                            </p:txEl>
                                          </p:spTgt>
                                        </p:tgtEl>
                                        <p:attrNameLst>
                                          <p:attrName>ppt_h</p:attrName>
                                        </p:attrNameLst>
                                      </p:cBhvr>
                                      <p:tavLst>
                                        <p:tav tm="0">
                                          <p:val>
                                            <p:strVal val="0"/>
                                          </p:val>
                                        </p:tav>
                                        <p:tav tm="100000">
                                          <p:val>
                                            <p:strVal val="#ppt_h"/>
                                          </p:val>
                                        </p:tav>
                                      </p:tavLst>
                                    </p:anim>
                                  </p:childTnLst>
                                </p:cTn>
                              </p:par>
                              <p:par>
                                <p:cTn id="252" presetID="23" presetClass="entr" presetSubtype="16" fill="hold" nodeType="withEffect">
                                  <p:stCondLst>
                                    <p:cond delay="200"/>
                                  </p:stCondLst>
                                  <p:childTnLst>
                                    <p:set>
                                      <p:cBhvr>
                                        <p:cTn id="253" dur="1" fill="hold">
                                          <p:stCondLst>
                                            <p:cond delay="0"/>
                                          </p:stCondLst>
                                        </p:cTn>
                                        <p:tgtEl>
                                          <p:spTgt spid="127">
                                            <p:txEl>
                                              <p:pRg st="6" end="6"/>
                                            </p:txEl>
                                          </p:spTgt>
                                        </p:tgtEl>
                                        <p:attrNameLst>
                                          <p:attrName>style.visibility</p:attrName>
                                        </p:attrNameLst>
                                      </p:cBhvr>
                                      <p:to>
                                        <p:strVal val="visible"/>
                                      </p:to>
                                    </p:set>
                                    <p:anim calcmode="lin" valueType="num">
                                      <p:cBhvr additive="base">
                                        <p:cTn id="254" dur="500"/>
                                        <p:tgtEl>
                                          <p:spTgt spid="127">
                                            <p:txEl>
                                              <p:pRg st="6" end="6"/>
                                            </p:txEl>
                                          </p:spTgt>
                                        </p:tgtEl>
                                        <p:attrNameLst>
                                          <p:attrName>ppt_w</p:attrName>
                                        </p:attrNameLst>
                                      </p:cBhvr>
                                      <p:tavLst>
                                        <p:tav tm="0">
                                          <p:val>
                                            <p:strVal val="0"/>
                                          </p:val>
                                        </p:tav>
                                        <p:tav tm="100000">
                                          <p:val>
                                            <p:strVal val="#ppt_w"/>
                                          </p:val>
                                        </p:tav>
                                      </p:tavLst>
                                    </p:anim>
                                    <p:anim calcmode="lin" valueType="num">
                                      <p:cBhvr additive="base">
                                        <p:cTn id="255" dur="500"/>
                                        <p:tgtEl>
                                          <p:spTgt spid="127">
                                            <p:txEl>
                                              <p:pRg st="6" end="6"/>
                                            </p:txEl>
                                          </p:spTgt>
                                        </p:tgtEl>
                                        <p:attrNameLst>
                                          <p:attrName>ppt_h</p:attrName>
                                        </p:attrNameLst>
                                      </p:cBhvr>
                                      <p:tavLst>
                                        <p:tav tm="0">
                                          <p:val>
                                            <p:strVal val="0"/>
                                          </p:val>
                                        </p:tav>
                                        <p:tav tm="100000">
                                          <p:val>
                                            <p:strVal val="#ppt_h"/>
                                          </p:val>
                                        </p:tav>
                                      </p:tavLst>
                                    </p:anim>
                                  </p:childTnLst>
                                </p:cTn>
                              </p:par>
                              <p:par>
                                <p:cTn id="256" presetID="23" presetClass="entr" presetSubtype="16" fill="hold" nodeType="withEffect">
                                  <p:stCondLst>
                                    <p:cond delay="200"/>
                                  </p:stCondLst>
                                  <p:childTnLst>
                                    <p:set>
                                      <p:cBhvr>
                                        <p:cTn id="257" dur="1" fill="hold">
                                          <p:stCondLst>
                                            <p:cond delay="0"/>
                                          </p:stCondLst>
                                        </p:cTn>
                                        <p:tgtEl>
                                          <p:spTgt spid="127">
                                            <p:txEl>
                                              <p:pRg st="7" end="7"/>
                                            </p:txEl>
                                          </p:spTgt>
                                        </p:tgtEl>
                                        <p:attrNameLst>
                                          <p:attrName>style.visibility</p:attrName>
                                        </p:attrNameLst>
                                      </p:cBhvr>
                                      <p:to>
                                        <p:strVal val="visible"/>
                                      </p:to>
                                    </p:set>
                                    <p:anim calcmode="lin" valueType="num">
                                      <p:cBhvr additive="base">
                                        <p:cTn id="258" dur="500"/>
                                        <p:tgtEl>
                                          <p:spTgt spid="127">
                                            <p:txEl>
                                              <p:pRg st="7" end="7"/>
                                            </p:txEl>
                                          </p:spTgt>
                                        </p:tgtEl>
                                        <p:attrNameLst>
                                          <p:attrName>ppt_w</p:attrName>
                                        </p:attrNameLst>
                                      </p:cBhvr>
                                      <p:tavLst>
                                        <p:tav tm="0">
                                          <p:val>
                                            <p:strVal val="0"/>
                                          </p:val>
                                        </p:tav>
                                        <p:tav tm="100000">
                                          <p:val>
                                            <p:strVal val="#ppt_w"/>
                                          </p:val>
                                        </p:tav>
                                      </p:tavLst>
                                    </p:anim>
                                    <p:anim calcmode="lin" valueType="num">
                                      <p:cBhvr additive="base">
                                        <p:cTn id="259" dur="500"/>
                                        <p:tgtEl>
                                          <p:spTgt spid="127">
                                            <p:txEl>
                                              <p:pRg st="7" end="7"/>
                                            </p:txEl>
                                          </p:spTgt>
                                        </p:tgtEl>
                                        <p:attrNameLst>
                                          <p:attrName>ppt_h</p:attrName>
                                        </p:attrNameLst>
                                      </p:cBhvr>
                                      <p:tavLst>
                                        <p:tav tm="0">
                                          <p:val>
                                            <p:strVal val="0"/>
                                          </p:val>
                                        </p:tav>
                                        <p:tav tm="100000">
                                          <p:val>
                                            <p:strVal val="#ppt_h"/>
                                          </p:val>
                                        </p:tav>
                                      </p:tavLst>
                                    </p:anim>
                                  </p:childTnLst>
                                </p:cTn>
                              </p:par>
                              <p:par>
                                <p:cTn id="260" presetID="23" presetClass="entr" presetSubtype="16" fill="hold" nodeType="withEffect">
                                  <p:stCondLst>
                                    <p:cond delay="200"/>
                                  </p:stCondLst>
                                  <p:childTnLst>
                                    <p:set>
                                      <p:cBhvr>
                                        <p:cTn id="261" dur="1" fill="hold">
                                          <p:stCondLst>
                                            <p:cond delay="0"/>
                                          </p:stCondLst>
                                        </p:cTn>
                                        <p:tgtEl>
                                          <p:spTgt spid="127">
                                            <p:txEl>
                                              <p:pRg st="8" end="8"/>
                                            </p:txEl>
                                          </p:spTgt>
                                        </p:tgtEl>
                                        <p:attrNameLst>
                                          <p:attrName>style.visibility</p:attrName>
                                        </p:attrNameLst>
                                      </p:cBhvr>
                                      <p:to>
                                        <p:strVal val="visible"/>
                                      </p:to>
                                    </p:set>
                                    <p:anim calcmode="lin" valueType="num">
                                      <p:cBhvr additive="base">
                                        <p:cTn id="262" dur="500"/>
                                        <p:tgtEl>
                                          <p:spTgt spid="127">
                                            <p:txEl>
                                              <p:pRg st="8" end="8"/>
                                            </p:txEl>
                                          </p:spTgt>
                                        </p:tgtEl>
                                        <p:attrNameLst>
                                          <p:attrName>ppt_w</p:attrName>
                                        </p:attrNameLst>
                                      </p:cBhvr>
                                      <p:tavLst>
                                        <p:tav tm="0">
                                          <p:val>
                                            <p:strVal val="0"/>
                                          </p:val>
                                        </p:tav>
                                        <p:tav tm="100000">
                                          <p:val>
                                            <p:strVal val="#ppt_w"/>
                                          </p:val>
                                        </p:tav>
                                      </p:tavLst>
                                    </p:anim>
                                    <p:anim calcmode="lin" valueType="num">
                                      <p:cBhvr additive="base">
                                        <p:cTn id="263" dur="500"/>
                                        <p:tgtEl>
                                          <p:spTgt spid="127">
                                            <p:txEl>
                                              <p:pRg st="8" end="8"/>
                                            </p:txEl>
                                          </p:spTgt>
                                        </p:tgtEl>
                                        <p:attrNameLst>
                                          <p:attrName>ppt_h</p:attrName>
                                        </p:attrNameLst>
                                      </p:cBhvr>
                                      <p:tavLst>
                                        <p:tav tm="0">
                                          <p:val>
                                            <p:strVal val="0"/>
                                          </p:val>
                                        </p:tav>
                                        <p:tav tm="100000">
                                          <p:val>
                                            <p:strVal val="#ppt_h"/>
                                          </p:val>
                                        </p:tav>
                                      </p:tavLst>
                                    </p:anim>
                                  </p:childTnLst>
                                </p:cTn>
                              </p:par>
                              <p:par>
                                <p:cTn id="264" presetID="23" presetClass="entr" presetSubtype="16" fill="hold" nodeType="withEffect">
                                  <p:stCondLst>
                                    <p:cond delay="200"/>
                                  </p:stCondLst>
                                  <p:childTnLst>
                                    <p:set>
                                      <p:cBhvr>
                                        <p:cTn id="265" dur="1" fill="hold">
                                          <p:stCondLst>
                                            <p:cond delay="0"/>
                                          </p:stCondLst>
                                        </p:cTn>
                                        <p:tgtEl>
                                          <p:spTgt spid="126"/>
                                        </p:tgtEl>
                                        <p:attrNameLst>
                                          <p:attrName>style.visibility</p:attrName>
                                        </p:attrNameLst>
                                      </p:cBhvr>
                                      <p:to>
                                        <p:strVal val="visible"/>
                                      </p:to>
                                    </p:set>
                                    <p:anim calcmode="lin" valueType="num">
                                      <p:cBhvr additive="base">
                                        <p:cTn id="266" dur="500"/>
                                        <p:tgtEl>
                                          <p:spTgt spid="126"/>
                                        </p:tgtEl>
                                        <p:attrNameLst>
                                          <p:attrName>ppt_w</p:attrName>
                                        </p:attrNameLst>
                                      </p:cBhvr>
                                      <p:tavLst>
                                        <p:tav tm="0">
                                          <p:val>
                                            <p:strVal val="0"/>
                                          </p:val>
                                        </p:tav>
                                        <p:tav tm="100000">
                                          <p:val>
                                            <p:strVal val="#ppt_w"/>
                                          </p:val>
                                        </p:tav>
                                      </p:tavLst>
                                    </p:anim>
                                    <p:anim calcmode="lin" valueType="num">
                                      <p:cBhvr additive="base">
                                        <p:cTn id="267" dur="500"/>
                                        <p:tgtEl>
                                          <p:spTgt spid="126"/>
                                        </p:tgtEl>
                                        <p:attrNameLst>
                                          <p:attrName>ppt_h</p:attrName>
                                        </p:attrNameLst>
                                      </p:cBhvr>
                                      <p:tavLst>
                                        <p:tav tm="0">
                                          <p:val>
                                            <p:strVal val="0"/>
                                          </p:val>
                                        </p:tav>
                                        <p:tav tm="100000">
                                          <p:val>
                                            <p:strVal val="#ppt_h"/>
                                          </p:val>
                                        </p:tav>
                                      </p:tavLst>
                                    </p:anim>
                                  </p:childTnLst>
                                </p:cTn>
                              </p:par>
                              <p:par>
                                <p:cTn id="268" presetID="23" presetClass="entr" presetSubtype="16" fill="hold" nodeType="withEffect">
                                  <p:stCondLst>
                                    <p:cond delay="200"/>
                                  </p:stCondLst>
                                  <p:childTnLst>
                                    <p:set>
                                      <p:cBhvr>
                                        <p:cTn id="269" dur="1" fill="hold">
                                          <p:stCondLst>
                                            <p:cond delay="0"/>
                                          </p:stCondLst>
                                        </p:cTn>
                                        <p:tgtEl>
                                          <p:spTgt spid="128">
                                            <p:txEl>
                                              <p:pRg st="0" end="0"/>
                                            </p:txEl>
                                          </p:spTgt>
                                        </p:tgtEl>
                                        <p:attrNameLst>
                                          <p:attrName>style.visibility</p:attrName>
                                        </p:attrNameLst>
                                      </p:cBhvr>
                                      <p:to>
                                        <p:strVal val="visible"/>
                                      </p:to>
                                    </p:set>
                                    <p:anim calcmode="lin" valueType="num">
                                      <p:cBhvr additive="base">
                                        <p:cTn id="270" dur="500"/>
                                        <p:tgtEl>
                                          <p:spTgt spid="128">
                                            <p:txEl>
                                              <p:pRg st="0" end="0"/>
                                            </p:txEl>
                                          </p:spTgt>
                                        </p:tgtEl>
                                        <p:attrNameLst>
                                          <p:attrName>ppt_w</p:attrName>
                                        </p:attrNameLst>
                                      </p:cBhvr>
                                      <p:tavLst>
                                        <p:tav tm="0">
                                          <p:val>
                                            <p:strVal val="0"/>
                                          </p:val>
                                        </p:tav>
                                        <p:tav tm="100000">
                                          <p:val>
                                            <p:strVal val="#ppt_w"/>
                                          </p:val>
                                        </p:tav>
                                      </p:tavLst>
                                    </p:anim>
                                    <p:anim calcmode="lin" valueType="num">
                                      <p:cBhvr additive="base">
                                        <p:cTn id="271" dur="500"/>
                                        <p:tgtEl>
                                          <p:spTgt spid="128">
                                            <p:txEl>
                                              <p:pRg st="0" end="0"/>
                                            </p:txEl>
                                          </p:spTgt>
                                        </p:tgtEl>
                                        <p:attrNameLst>
                                          <p:attrName>ppt_h</p:attrName>
                                        </p:attrNameLst>
                                      </p:cBhvr>
                                      <p:tavLst>
                                        <p:tav tm="0">
                                          <p:val>
                                            <p:strVal val="0"/>
                                          </p:val>
                                        </p:tav>
                                        <p:tav tm="100000">
                                          <p:val>
                                            <p:strVal val="#ppt_h"/>
                                          </p:val>
                                        </p:tav>
                                      </p:tavLst>
                                    </p:anim>
                                  </p:childTnLst>
                                </p:cTn>
                              </p:par>
                              <p:par>
                                <p:cTn id="272" presetID="23" presetClass="entr" presetSubtype="16" fill="hold" nodeType="withEffect">
                                  <p:stCondLst>
                                    <p:cond delay="200"/>
                                  </p:stCondLst>
                                  <p:childTnLst>
                                    <p:set>
                                      <p:cBhvr>
                                        <p:cTn id="273" dur="1" fill="hold">
                                          <p:stCondLst>
                                            <p:cond delay="0"/>
                                          </p:stCondLst>
                                        </p:cTn>
                                        <p:tgtEl>
                                          <p:spTgt spid="128">
                                            <p:txEl>
                                              <p:pRg st="1" end="1"/>
                                            </p:txEl>
                                          </p:spTgt>
                                        </p:tgtEl>
                                        <p:attrNameLst>
                                          <p:attrName>style.visibility</p:attrName>
                                        </p:attrNameLst>
                                      </p:cBhvr>
                                      <p:to>
                                        <p:strVal val="visible"/>
                                      </p:to>
                                    </p:set>
                                    <p:anim calcmode="lin" valueType="num">
                                      <p:cBhvr additive="base">
                                        <p:cTn id="274" dur="500"/>
                                        <p:tgtEl>
                                          <p:spTgt spid="128">
                                            <p:txEl>
                                              <p:pRg st="1" end="1"/>
                                            </p:txEl>
                                          </p:spTgt>
                                        </p:tgtEl>
                                        <p:attrNameLst>
                                          <p:attrName>ppt_w</p:attrName>
                                        </p:attrNameLst>
                                      </p:cBhvr>
                                      <p:tavLst>
                                        <p:tav tm="0">
                                          <p:val>
                                            <p:strVal val="0"/>
                                          </p:val>
                                        </p:tav>
                                        <p:tav tm="100000">
                                          <p:val>
                                            <p:strVal val="#ppt_w"/>
                                          </p:val>
                                        </p:tav>
                                      </p:tavLst>
                                    </p:anim>
                                    <p:anim calcmode="lin" valueType="num">
                                      <p:cBhvr additive="base">
                                        <p:cTn id="275" dur="500"/>
                                        <p:tgtEl>
                                          <p:spTgt spid="128">
                                            <p:txEl>
                                              <p:pRg st="1" end="1"/>
                                            </p:txEl>
                                          </p:spTgt>
                                        </p:tgtEl>
                                        <p:attrNameLst>
                                          <p:attrName>ppt_h</p:attrName>
                                        </p:attrNameLst>
                                      </p:cBhvr>
                                      <p:tavLst>
                                        <p:tav tm="0">
                                          <p:val>
                                            <p:strVal val="0"/>
                                          </p:val>
                                        </p:tav>
                                        <p:tav tm="100000">
                                          <p:val>
                                            <p:strVal val="#ppt_h"/>
                                          </p:val>
                                        </p:tav>
                                      </p:tavLst>
                                    </p:anim>
                                  </p:childTnLst>
                                </p:cTn>
                              </p:par>
                              <p:par>
                                <p:cTn id="276" presetID="23" presetClass="entr" presetSubtype="16" fill="hold" nodeType="withEffect">
                                  <p:stCondLst>
                                    <p:cond delay="200"/>
                                  </p:stCondLst>
                                  <p:childTnLst>
                                    <p:set>
                                      <p:cBhvr>
                                        <p:cTn id="277" dur="1" fill="hold">
                                          <p:stCondLst>
                                            <p:cond delay="0"/>
                                          </p:stCondLst>
                                        </p:cTn>
                                        <p:tgtEl>
                                          <p:spTgt spid="128">
                                            <p:txEl>
                                              <p:pRg st="2" end="2"/>
                                            </p:txEl>
                                          </p:spTgt>
                                        </p:tgtEl>
                                        <p:attrNameLst>
                                          <p:attrName>style.visibility</p:attrName>
                                        </p:attrNameLst>
                                      </p:cBhvr>
                                      <p:to>
                                        <p:strVal val="visible"/>
                                      </p:to>
                                    </p:set>
                                    <p:anim calcmode="lin" valueType="num">
                                      <p:cBhvr additive="base">
                                        <p:cTn id="278" dur="500"/>
                                        <p:tgtEl>
                                          <p:spTgt spid="128">
                                            <p:txEl>
                                              <p:pRg st="2" end="2"/>
                                            </p:txEl>
                                          </p:spTgt>
                                        </p:tgtEl>
                                        <p:attrNameLst>
                                          <p:attrName>ppt_w</p:attrName>
                                        </p:attrNameLst>
                                      </p:cBhvr>
                                      <p:tavLst>
                                        <p:tav tm="0">
                                          <p:val>
                                            <p:strVal val="0"/>
                                          </p:val>
                                        </p:tav>
                                        <p:tav tm="100000">
                                          <p:val>
                                            <p:strVal val="#ppt_w"/>
                                          </p:val>
                                        </p:tav>
                                      </p:tavLst>
                                    </p:anim>
                                    <p:anim calcmode="lin" valueType="num">
                                      <p:cBhvr additive="base">
                                        <p:cTn id="279" dur="500"/>
                                        <p:tgtEl>
                                          <p:spTgt spid="128">
                                            <p:txEl>
                                              <p:pRg st="2" end="2"/>
                                            </p:txEl>
                                          </p:spTgt>
                                        </p:tgtEl>
                                        <p:attrNameLst>
                                          <p:attrName>ppt_h</p:attrName>
                                        </p:attrNameLst>
                                      </p:cBhvr>
                                      <p:tavLst>
                                        <p:tav tm="0">
                                          <p:val>
                                            <p:strVal val="0"/>
                                          </p:val>
                                        </p:tav>
                                        <p:tav tm="100000">
                                          <p:val>
                                            <p:strVal val="#ppt_h"/>
                                          </p:val>
                                        </p:tav>
                                      </p:tavLst>
                                    </p:anim>
                                  </p:childTnLst>
                                </p:cTn>
                              </p:par>
                              <p:par>
                                <p:cTn id="280" presetID="23" presetClass="entr" presetSubtype="16" fill="hold" nodeType="withEffect">
                                  <p:stCondLst>
                                    <p:cond delay="200"/>
                                  </p:stCondLst>
                                  <p:childTnLst>
                                    <p:set>
                                      <p:cBhvr>
                                        <p:cTn id="281" dur="1" fill="hold">
                                          <p:stCondLst>
                                            <p:cond delay="0"/>
                                          </p:stCondLst>
                                        </p:cTn>
                                        <p:tgtEl>
                                          <p:spTgt spid="128">
                                            <p:txEl>
                                              <p:pRg st="3" end="3"/>
                                            </p:txEl>
                                          </p:spTgt>
                                        </p:tgtEl>
                                        <p:attrNameLst>
                                          <p:attrName>style.visibility</p:attrName>
                                        </p:attrNameLst>
                                      </p:cBhvr>
                                      <p:to>
                                        <p:strVal val="visible"/>
                                      </p:to>
                                    </p:set>
                                    <p:anim calcmode="lin" valueType="num">
                                      <p:cBhvr additive="base">
                                        <p:cTn id="282" dur="500"/>
                                        <p:tgtEl>
                                          <p:spTgt spid="128">
                                            <p:txEl>
                                              <p:pRg st="3" end="3"/>
                                            </p:txEl>
                                          </p:spTgt>
                                        </p:tgtEl>
                                        <p:attrNameLst>
                                          <p:attrName>ppt_w</p:attrName>
                                        </p:attrNameLst>
                                      </p:cBhvr>
                                      <p:tavLst>
                                        <p:tav tm="0">
                                          <p:val>
                                            <p:strVal val="0"/>
                                          </p:val>
                                        </p:tav>
                                        <p:tav tm="100000">
                                          <p:val>
                                            <p:strVal val="#ppt_w"/>
                                          </p:val>
                                        </p:tav>
                                      </p:tavLst>
                                    </p:anim>
                                    <p:anim calcmode="lin" valueType="num">
                                      <p:cBhvr additive="base">
                                        <p:cTn id="283" dur="500"/>
                                        <p:tgtEl>
                                          <p:spTgt spid="128">
                                            <p:txEl>
                                              <p:pRg st="3" end="3"/>
                                            </p:txEl>
                                          </p:spTgt>
                                        </p:tgtEl>
                                        <p:attrNameLst>
                                          <p:attrName>ppt_h</p:attrName>
                                        </p:attrNameLst>
                                      </p:cBhvr>
                                      <p:tavLst>
                                        <p:tav tm="0">
                                          <p:val>
                                            <p:strVal val="0"/>
                                          </p:val>
                                        </p:tav>
                                        <p:tav tm="100000">
                                          <p:val>
                                            <p:strVal val="#ppt_h"/>
                                          </p:val>
                                        </p:tav>
                                      </p:tavLst>
                                    </p:anim>
                                  </p:childTnLst>
                                </p:cTn>
                              </p:par>
                              <p:par>
                                <p:cTn id="284" presetID="23" presetClass="entr" presetSubtype="16" fill="hold" nodeType="withEffect">
                                  <p:stCondLst>
                                    <p:cond delay="200"/>
                                  </p:stCondLst>
                                  <p:childTnLst>
                                    <p:set>
                                      <p:cBhvr>
                                        <p:cTn id="285" dur="1" fill="hold">
                                          <p:stCondLst>
                                            <p:cond delay="0"/>
                                          </p:stCondLst>
                                        </p:cTn>
                                        <p:tgtEl>
                                          <p:spTgt spid="128">
                                            <p:txEl>
                                              <p:pRg st="4" end="4"/>
                                            </p:txEl>
                                          </p:spTgt>
                                        </p:tgtEl>
                                        <p:attrNameLst>
                                          <p:attrName>style.visibility</p:attrName>
                                        </p:attrNameLst>
                                      </p:cBhvr>
                                      <p:to>
                                        <p:strVal val="visible"/>
                                      </p:to>
                                    </p:set>
                                    <p:anim calcmode="lin" valueType="num">
                                      <p:cBhvr additive="base">
                                        <p:cTn id="286" dur="500"/>
                                        <p:tgtEl>
                                          <p:spTgt spid="128">
                                            <p:txEl>
                                              <p:pRg st="4" end="4"/>
                                            </p:txEl>
                                          </p:spTgt>
                                        </p:tgtEl>
                                        <p:attrNameLst>
                                          <p:attrName>ppt_w</p:attrName>
                                        </p:attrNameLst>
                                      </p:cBhvr>
                                      <p:tavLst>
                                        <p:tav tm="0">
                                          <p:val>
                                            <p:strVal val="0"/>
                                          </p:val>
                                        </p:tav>
                                        <p:tav tm="100000">
                                          <p:val>
                                            <p:strVal val="#ppt_w"/>
                                          </p:val>
                                        </p:tav>
                                      </p:tavLst>
                                    </p:anim>
                                    <p:anim calcmode="lin" valueType="num">
                                      <p:cBhvr additive="base">
                                        <p:cTn id="287" dur="500"/>
                                        <p:tgtEl>
                                          <p:spTgt spid="128">
                                            <p:txEl>
                                              <p:pRg st="4" end="4"/>
                                            </p:txEl>
                                          </p:spTgt>
                                        </p:tgtEl>
                                        <p:attrNameLst>
                                          <p:attrName>ppt_h</p:attrName>
                                        </p:attrNameLst>
                                      </p:cBhvr>
                                      <p:tavLst>
                                        <p:tav tm="0">
                                          <p:val>
                                            <p:strVal val="0"/>
                                          </p:val>
                                        </p:tav>
                                        <p:tav tm="100000">
                                          <p:val>
                                            <p:strVal val="#ppt_h"/>
                                          </p:val>
                                        </p:tav>
                                      </p:tavLst>
                                    </p:anim>
                                  </p:childTnLst>
                                </p:cTn>
                              </p:par>
                              <p:par>
                                <p:cTn id="288" presetID="23" presetClass="entr" presetSubtype="16" fill="hold" nodeType="withEffect">
                                  <p:stCondLst>
                                    <p:cond delay="200"/>
                                  </p:stCondLst>
                                  <p:childTnLst>
                                    <p:set>
                                      <p:cBhvr>
                                        <p:cTn id="289" dur="1" fill="hold">
                                          <p:stCondLst>
                                            <p:cond delay="0"/>
                                          </p:stCondLst>
                                        </p:cTn>
                                        <p:tgtEl>
                                          <p:spTgt spid="128">
                                            <p:txEl>
                                              <p:pRg st="5" end="5"/>
                                            </p:txEl>
                                          </p:spTgt>
                                        </p:tgtEl>
                                        <p:attrNameLst>
                                          <p:attrName>style.visibility</p:attrName>
                                        </p:attrNameLst>
                                      </p:cBhvr>
                                      <p:to>
                                        <p:strVal val="visible"/>
                                      </p:to>
                                    </p:set>
                                    <p:anim calcmode="lin" valueType="num">
                                      <p:cBhvr additive="base">
                                        <p:cTn id="290" dur="500"/>
                                        <p:tgtEl>
                                          <p:spTgt spid="128">
                                            <p:txEl>
                                              <p:pRg st="5" end="5"/>
                                            </p:txEl>
                                          </p:spTgt>
                                        </p:tgtEl>
                                        <p:attrNameLst>
                                          <p:attrName>ppt_w</p:attrName>
                                        </p:attrNameLst>
                                      </p:cBhvr>
                                      <p:tavLst>
                                        <p:tav tm="0">
                                          <p:val>
                                            <p:strVal val="0"/>
                                          </p:val>
                                        </p:tav>
                                        <p:tav tm="100000">
                                          <p:val>
                                            <p:strVal val="#ppt_w"/>
                                          </p:val>
                                        </p:tav>
                                      </p:tavLst>
                                    </p:anim>
                                    <p:anim calcmode="lin" valueType="num">
                                      <p:cBhvr additive="base">
                                        <p:cTn id="291" dur="500"/>
                                        <p:tgtEl>
                                          <p:spTgt spid="128">
                                            <p:txEl>
                                              <p:pRg st="5" end="5"/>
                                            </p:txEl>
                                          </p:spTgt>
                                        </p:tgtEl>
                                        <p:attrNameLst>
                                          <p:attrName>ppt_h</p:attrName>
                                        </p:attrNameLst>
                                      </p:cBhvr>
                                      <p:tavLst>
                                        <p:tav tm="0">
                                          <p:val>
                                            <p:strVal val="0"/>
                                          </p:val>
                                        </p:tav>
                                        <p:tav tm="100000">
                                          <p:val>
                                            <p:strVal val="#ppt_h"/>
                                          </p:val>
                                        </p:tav>
                                      </p:tavLst>
                                    </p:anim>
                                  </p:childTnLst>
                                </p:cTn>
                              </p:par>
                              <p:par>
                                <p:cTn id="292" presetID="23" presetClass="entr" presetSubtype="16" fill="hold" nodeType="withEffect">
                                  <p:stCondLst>
                                    <p:cond delay="200"/>
                                  </p:stCondLst>
                                  <p:childTnLst>
                                    <p:set>
                                      <p:cBhvr>
                                        <p:cTn id="293" dur="1" fill="hold">
                                          <p:stCondLst>
                                            <p:cond delay="0"/>
                                          </p:stCondLst>
                                        </p:cTn>
                                        <p:tgtEl>
                                          <p:spTgt spid="128">
                                            <p:txEl>
                                              <p:pRg st="6" end="6"/>
                                            </p:txEl>
                                          </p:spTgt>
                                        </p:tgtEl>
                                        <p:attrNameLst>
                                          <p:attrName>style.visibility</p:attrName>
                                        </p:attrNameLst>
                                      </p:cBhvr>
                                      <p:to>
                                        <p:strVal val="visible"/>
                                      </p:to>
                                    </p:set>
                                    <p:anim calcmode="lin" valueType="num">
                                      <p:cBhvr additive="base">
                                        <p:cTn id="294" dur="500"/>
                                        <p:tgtEl>
                                          <p:spTgt spid="128">
                                            <p:txEl>
                                              <p:pRg st="6" end="6"/>
                                            </p:txEl>
                                          </p:spTgt>
                                        </p:tgtEl>
                                        <p:attrNameLst>
                                          <p:attrName>ppt_w</p:attrName>
                                        </p:attrNameLst>
                                      </p:cBhvr>
                                      <p:tavLst>
                                        <p:tav tm="0">
                                          <p:val>
                                            <p:strVal val="0"/>
                                          </p:val>
                                        </p:tav>
                                        <p:tav tm="100000">
                                          <p:val>
                                            <p:strVal val="#ppt_w"/>
                                          </p:val>
                                        </p:tav>
                                      </p:tavLst>
                                    </p:anim>
                                    <p:anim calcmode="lin" valueType="num">
                                      <p:cBhvr additive="base">
                                        <p:cTn id="295" dur="500"/>
                                        <p:tgtEl>
                                          <p:spTgt spid="128">
                                            <p:txEl>
                                              <p:pRg st="6" end="6"/>
                                            </p:txEl>
                                          </p:spTgt>
                                        </p:tgtEl>
                                        <p:attrNameLst>
                                          <p:attrName>ppt_h</p:attrName>
                                        </p:attrNameLst>
                                      </p:cBhvr>
                                      <p:tavLst>
                                        <p:tav tm="0">
                                          <p:val>
                                            <p:strVal val="0"/>
                                          </p:val>
                                        </p:tav>
                                        <p:tav tm="100000">
                                          <p:val>
                                            <p:strVal val="#ppt_h"/>
                                          </p:val>
                                        </p:tav>
                                      </p:tavLst>
                                    </p:anim>
                                  </p:childTnLst>
                                </p:cTn>
                              </p:par>
                              <p:par>
                                <p:cTn id="296" presetID="23" presetClass="entr" presetSubtype="16" fill="hold" nodeType="withEffect">
                                  <p:stCondLst>
                                    <p:cond delay="200"/>
                                  </p:stCondLst>
                                  <p:childTnLst>
                                    <p:set>
                                      <p:cBhvr>
                                        <p:cTn id="297" dur="1" fill="hold">
                                          <p:stCondLst>
                                            <p:cond delay="0"/>
                                          </p:stCondLst>
                                        </p:cTn>
                                        <p:tgtEl>
                                          <p:spTgt spid="128">
                                            <p:txEl>
                                              <p:pRg st="7" end="7"/>
                                            </p:txEl>
                                          </p:spTgt>
                                        </p:tgtEl>
                                        <p:attrNameLst>
                                          <p:attrName>style.visibility</p:attrName>
                                        </p:attrNameLst>
                                      </p:cBhvr>
                                      <p:to>
                                        <p:strVal val="visible"/>
                                      </p:to>
                                    </p:set>
                                    <p:anim calcmode="lin" valueType="num">
                                      <p:cBhvr additive="base">
                                        <p:cTn id="298" dur="500"/>
                                        <p:tgtEl>
                                          <p:spTgt spid="128">
                                            <p:txEl>
                                              <p:pRg st="7" end="7"/>
                                            </p:txEl>
                                          </p:spTgt>
                                        </p:tgtEl>
                                        <p:attrNameLst>
                                          <p:attrName>ppt_w</p:attrName>
                                        </p:attrNameLst>
                                      </p:cBhvr>
                                      <p:tavLst>
                                        <p:tav tm="0">
                                          <p:val>
                                            <p:strVal val="0"/>
                                          </p:val>
                                        </p:tav>
                                        <p:tav tm="100000">
                                          <p:val>
                                            <p:strVal val="#ppt_w"/>
                                          </p:val>
                                        </p:tav>
                                      </p:tavLst>
                                    </p:anim>
                                    <p:anim calcmode="lin" valueType="num">
                                      <p:cBhvr additive="base">
                                        <p:cTn id="299" dur="500"/>
                                        <p:tgtEl>
                                          <p:spTgt spid="128">
                                            <p:txEl>
                                              <p:pRg st="7" end="7"/>
                                            </p:txEl>
                                          </p:spTgt>
                                        </p:tgtEl>
                                        <p:attrNameLst>
                                          <p:attrName>ppt_h</p:attrName>
                                        </p:attrNameLst>
                                      </p:cBhvr>
                                      <p:tavLst>
                                        <p:tav tm="0">
                                          <p:val>
                                            <p:strVal val="0"/>
                                          </p:val>
                                        </p:tav>
                                        <p:tav tm="100000">
                                          <p:val>
                                            <p:strVal val="#ppt_h"/>
                                          </p:val>
                                        </p:tav>
                                      </p:tavLst>
                                    </p:anim>
                                  </p:childTnLst>
                                </p:cTn>
                              </p:par>
                              <p:par>
                                <p:cTn id="300" presetID="23" presetClass="entr" presetSubtype="16" fill="hold" nodeType="withEffect">
                                  <p:stCondLst>
                                    <p:cond delay="200"/>
                                  </p:stCondLst>
                                  <p:childTnLst>
                                    <p:set>
                                      <p:cBhvr>
                                        <p:cTn id="301" dur="1" fill="hold">
                                          <p:stCondLst>
                                            <p:cond delay="0"/>
                                          </p:stCondLst>
                                        </p:cTn>
                                        <p:tgtEl>
                                          <p:spTgt spid="128">
                                            <p:txEl>
                                              <p:pRg st="8" end="8"/>
                                            </p:txEl>
                                          </p:spTgt>
                                        </p:tgtEl>
                                        <p:attrNameLst>
                                          <p:attrName>style.visibility</p:attrName>
                                        </p:attrNameLst>
                                      </p:cBhvr>
                                      <p:to>
                                        <p:strVal val="visible"/>
                                      </p:to>
                                    </p:set>
                                    <p:anim calcmode="lin" valueType="num">
                                      <p:cBhvr additive="base">
                                        <p:cTn id="302" dur="500"/>
                                        <p:tgtEl>
                                          <p:spTgt spid="128">
                                            <p:txEl>
                                              <p:pRg st="8" end="8"/>
                                            </p:txEl>
                                          </p:spTgt>
                                        </p:tgtEl>
                                        <p:attrNameLst>
                                          <p:attrName>ppt_w</p:attrName>
                                        </p:attrNameLst>
                                      </p:cBhvr>
                                      <p:tavLst>
                                        <p:tav tm="0">
                                          <p:val>
                                            <p:strVal val="0"/>
                                          </p:val>
                                        </p:tav>
                                        <p:tav tm="100000">
                                          <p:val>
                                            <p:strVal val="#ppt_w"/>
                                          </p:val>
                                        </p:tav>
                                      </p:tavLst>
                                    </p:anim>
                                    <p:anim calcmode="lin" valueType="num">
                                      <p:cBhvr additive="base">
                                        <p:cTn id="303" dur="500"/>
                                        <p:tgtEl>
                                          <p:spTgt spid="128">
                                            <p:txEl>
                                              <p:pRg st="8" end="8"/>
                                            </p:txEl>
                                          </p:spTgt>
                                        </p:tgtEl>
                                        <p:attrNameLst>
                                          <p:attrName>ppt_h</p:attrName>
                                        </p:attrNameLst>
                                      </p:cBhvr>
                                      <p:tavLst>
                                        <p:tav tm="0">
                                          <p:val>
                                            <p:strVal val="0"/>
                                          </p:val>
                                        </p:tav>
                                        <p:tav tm="100000">
                                          <p:val>
                                            <p:strVal val="#ppt_h"/>
                                          </p:val>
                                        </p:tav>
                                      </p:tavLst>
                                    </p:anim>
                                  </p:childTnLst>
                                </p:cTn>
                              </p:par>
                              <p:par>
                                <p:cTn id="304" presetID="23" presetClass="entr" presetSubtype="16" fill="hold" nodeType="withEffect">
                                  <p:stCondLst>
                                    <p:cond delay="200"/>
                                  </p:stCondLst>
                                  <p:childTnLst>
                                    <p:set>
                                      <p:cBhvr>
                                        <p:cTn id="305" dur="1" fill="hold">
                                          <p:stCondLst>
                                            <p:cond delay="0"/>
                                          </p:stCondLst>
                                        </p:cTn>
                                        <p:tgtEl>
                                          <p:spTgt spid="129"/>
                                        </p:tgtEl>
                                        <p:attrNameLst>
                                          <p:attrName>style.visibility</p:attrName>
                                        </p:attrNameLst>
                                      </p:cBhvr>
                                      <p:to>
                                        <p:strVal val="visible"/>
                                      </p:to>
                                    </p:set>
                                    <p:anim calcmode="lin" valueType="num">
                                      <p:cBhvr additive="base">
                                        <p:cTn id="306" dur="500"/>
                                        <p:tgtEl>
                                          <p:spTgt spid="129"/>
                                        </p:tgtEl>
                                        <p:attrNameLst>
                                          <p:attrName>ppt_w</p:attrName>
                                        </p:attrNameLst>
                                      </p:cBhvr>
                                      <p:tavLst>
                                        <p:tav tm="0">
                                          <p:val>
                                            <p:strVal val="0"/>
                                          </p:val>
                                        </p:tav>
                                        <p:tav tm="100000">
                                          <p:val>
                                            <p:strVal val="#ppt_w"/>
                                          </p:val>
                                        </p:tav>
                                      </p:tavLst>
                                    </p:anim>
                                    <p:anim calcmode="lin" valueType="num">
                                      <p:cBhvr additive="base">
                                        <p:cTn id="307" dur="500"/>
                                        <p:tgtEl>
                                          <p:spTgt spid="129"/>
                                        </p:tgtEl>
                                        <p:attrNameLst>
                                          <p:attrName>ppt_h</p:attrName>
                                        </p:attrNameLst>
                                      </p:cBhvr>
                                      <p:tavLst>
                                        <p:tav tm="0">
                                          <p:val>
                                            <p:strVal val="0"/>
                                          </p:val>
                                        </p:tav>
                                        <p:tav tm="100000">
                                          <p:val>
                                            <p:strVal val="#ppt_h"/>
                                          </p:val>
                                        </p:tav>
                                      </p:tavLst>
                                    </p:anim>
                                  </p:childTnLst>
                                </p:cTn>
                              </p:par>
                              <p:par>
                                <p:cTn id="308" presetID="23" presetClass="entr" presetSubtype="16" fill="hold" nodeType="withEffect">
                                  <p:stCondLst>
                                    <p:cond delay="200"/>
                                  </p:stCondLst>
                                  <p:childTnLst>
                                    <p:set>
                                      <p:cBhvr>
                                        <p:cTn id="309" dur="1" fill="hold">
                                          <p:stCondLst>
                                            <p:cond delay="0"/>
                                          </p:stCondLst>
                                        </p:cTn>
                                        <p:tgtEl>
                                          <p:spTgt spid="130">
                                            <p:txEl>
                                              <p:pRg st="0" end="0"/>
                                            </p:txEl>
                                          </p:spTgt>
                                        </p:tgtEl>
                                        <p:attrNameLst>
                                          <p:attrName>style.visibility</p:attrName>
                                        </p:attrNameLst>
                                      </p:cBhvr>
                                      <p:to>
                                        <p:strVal val="visible"/>
                                      </p:to>
                                    </p:set>
                                    <p:anim calcmode="lin" valueType="num">
                                      <p:cBhvr additive="base">
                                        <p:cTn id="310" dur="500"/>
                                        <p:tgtEl>
                                          <p:spTgt spid="130">
                                            <p:txEl>
                                              <p:pRg st="0" end="0"/>
                                            </p:txEl>
                                          </p:spTgt>
                                        </p:tgtEl>
                                        <p:attrNameLst>
                                          <p:attrName>ppt_w</p:attrName>
                                        </p:attrNameLst>
                                      </p:cBhvr>
                                      <p:tavLst>
                                        <p:tav tm="0">
                                          <p:val>
                                            <p:strVal val="0"/>
                                          </p:val>
                                        </p:tav>
                                        <p:tav tm="100000">
                                          <p:val>
                                            <p:strVal val="#ppt_w"/>
                                          </p:val>
                                        </p:tav>
                                      </p:tavLst>
                                    </p:anim>
                                    <p:anim calcmode="lin" valueType="num">
                                      <p:cBhvr additive="base">
                                        <p:cTn id="311" dur="500"/>
                                        <p:tgtEl>
                                          <p:spTgt spid="130">
                                            <p:txEl>
                                              <p:pRg st="0" end="0"/>
                                            </p:txEl>
                                          </p:spTgt>
                                        </p:tgtEl>
                                        <p:attrNameLst>
                                          <p:attrName>ppt_h</p:attrName>
                                        </p:attrNameLst>
                                      </p:cBhvr>
                                      <p:tavLst>
                                        <p:tav tm="0">
                                          <p:val>
                                            <p:strVal val="0"/>
                                          </p:val>
                                        </p:tav>
                                        <p:tav tm="100000">
                                          <p:val>
                                            <p:strVal val="#ppt_h"/>
                                          </p:val>
                                        </p:tav>
                                      </p:tavLst>
                                    </p:anim>
                                  </p:childTnLst>
                                </p:cTn>
                              </p:par>
                              <p:par>
                                <p:cTn id="312" presetID="23" presetClass="entr" presetSubtype="16" fill="hold" nodeType="withEffect">
                                  <p:stCondLst>
                                    <p:cond delay="200"/>
                                  </p:stCondLst>
                                  <p:childTnLst>
                                    <p:set>
                                      <p:cBhvr>
                                        <p:cTn id="313" dur="1" fill="hold">
                                          <p:stCondLst>
                                            <p:cond delay="0"/>
                                          </p:stCondLst>
                                        </p:cTn>
                                        <p:tgtEl>
                                          <p:spTgt spid="130">
                                            <p:txEl>
                                              <p:pRg st="1" end="1"/>
                                            </p:txEl>
                                          </p:spTgt>
                                        </p:tgtEl>
                                        <p:attrNameLst>
                                          <p:attrName>style.visibility</p:attrName>
                                        </p:attrNameLst>
                                      </p:cBhvr>
                                      <p:to>
                                        <p:strVal val="visible"/>
                                      </p:to>
                                    </p:set>
                                    <p:anim calcmode="lin" valueType="num">
                                      <p:cBhvr additive="base">
                                        <p:cTn id="314" dur="500"/>
                                        <p:tgtEl>
                                          <p:spTgt spid="130">
                                            <p:txEl>
                                              <p:pRg st="1" end="1"/>
                                            </p:txEl>
                                          </p:spTgt>
                                        </p:tgtEl>
                                        <p:attrNameLst>
                                          <p:attrName>ppt_w</p:attrName>
                                        </p:attrNameLst>
                                      </p:cBhvr>
                                      <p:tavLst>
                                        <p:tav tm="0">
                                          <p:val>
                                            <p:strVal val="0"/>
                                          </p:val>
                                        </p:tav>
                                        <p:tav tm="100000">
                                          <p:val>
                                            <p:strVal val="#ppt_w"/>
                                          </p:val>
                                        </p:tav>
                                      </p:tavLst>
                                    </p:anim>
                                    <p:anim calcmode="lin" valueType="num">
                                      <p:cBhvr additive="base">
                                        <p:cTn id="315" dur="500"/>
                                        <p:tgtEl>
                                          <p:spTgt spid="130">
                                            <p:txEl>
                                              <p:pRg st="1" end="1"/>
                                            </p:txEl>
                                          </p:spTgt>
                                        </p:tgtEl>
                                        <p:attrNameLst>
                                          <p:attrName>ppt_h</p:attrName>
                                        </p:attrNameLst>
                                      </p:cBhvr>
                                      <p:tavLst>
                                        <p:tav tm="0">
                                          <p:val>
                                            <p:strVal val="0"/>
                                          </p:val>
                                        </p:tav>
                                        <p:tav tm="100000">
                                          <p:val>
                                            <p:strVal val="#ppt_h"/>
                                          </p:val>
                                        </p:tav>
                                      </p:tavLst>
                                    </p:anim>
                                  </p:childTnLst>
                                </p:cTn>
                              </p:par>
                              <p:par>
                                <p:cTn id="316" presetID="23" presetClass="entr" presetSubtype="16" fill="hold" nodeType="withEffect">
                                  <p:stCondLst>
                                    <p:cond delay="200"/>
                                  </p:stCondLst>
                                  <p:childTnLst>
                                    <p:set>
                                      <p:cBhvr>
                                        <p:cTn id="317" dur="1" fill="hold">
                                          <p:stCondLst>
                                            <p:cond delay="0"/>
                                          </p:stCondLst>
                                        </p:cTn>
                                        <p:tgtEl>
                                          <p:spTgt spid="130">
                                            <p:txEl>
                                              <p:pRg st="2" end="2"/>
                                            </p:txEl>
                                          </p:spTgt>
                                        </p:tgtEl>
                                        <p:attrNameLst>
                                          <p:attrName>style.visibility</p:attrName>
                                        </p:attrNameLst>
                                      </p:cBhvr>
                                      <p:to>
                                        <p:strVal val="visible"/>
                                      </p:to>
                                    </p:set>
                                    <p:anim calcmode="lin" valueType="num">
                                      <p:cBhvr additive="base">
                                        <p:cTn id="318" dur="500"/>
                                        <p:tgtEl>
                                          <p:spTgt spid="130">
                                            <p:txEl>
                                              <p:pRg st="2" end="2"/>
                                            </p:txEl>
                                          </p:spTgt>
                                        </p:tgtEl>
                                        <p:attrNameLst>
                                          <p:attrName>ppt_w</p:attrName>
                                        </p:attrNameLst>
                                      </p:cBhvr>
                                      <p:tavLst>
                                        <p:tav tm="0">
                                          <p:val>
                                            <p:strVal val="0"/>
                                          </p:val>
                                        </p:tav>
                                        <p:tav tm="100000">
                                          <p:val>
                                            <p:strVal val="#ppt_w"/>
                                          </p:val>
                                        </p:tav>
                                      </p:tavLst>
                                    </p:anim>
                                    <p:anim calcmode="lin" valueType="num">
                                      <p:cBhvr additive="base">
                                        <p:cTn id="319" dur="500"/>
                                        <p:tgtEl>
                                          <p:spTgt spid="130">
                                            <p:txEl>
                                              <p:pRg st="2" end="2"/>
                                            </p:txEl>
                                          </p:spTgt>
                                        </p:tgtEl>
                                        <p:attrNameLst>
                                          <p:attrName>ppt_h</p:attrName>
                                        </p:attrNameLst>
                                      </p:cBhvr>
                                      <p:tavLst>
                                        <p:tav tm="0">
                                          <p:val>
                                            <p:strVal val="0"/>
                                          </p:val>
                                        </p:tav>
                                        <p:tav tm="100000">
                                          <p:val>
                                            <p:strVal val="#ppt_h"/>
                                          </p:val>
                                        </p:tav>
                                      </p:tavLst>
                                    </p:anim>
                                  </p:childTnLst>
                                </p:cTn>
                              </p:par>
                              <p:par>
                                <p:cTn id="320" presetID="23" presetClass="entr" presetSubtype="16" fill="hold" nodeType="withEffect">
                                  <p:stCondLst>
                                    <p:cond delay="200"/>
                                  </p:stCondLst>
                                  <p:childTnLst>
                                    <p:set>
                                      <p:cBhvr>
                                        <p:cTn id="321" dur="1" fill="hold">
                                          <p:stCondLst>
                                            <p:cond delay="0"/>
                                          </p:stCondLst>
                                        </p:cTn>
                                        <p:tgtEl>
                                          <p:spTgt spid="130">
                                            <p:txEl>
                                              <p:pRg st="3" end="3"/>
                                            </p:txEl>
                                          </p:spTgt>
                                        </p:tgtEl>
                                        <p:attrNameLst>
                                          <p:attrName>style.visibility</p:attrName>
                                        </p:attrNameLst>
                                      </p:cBhvr>
                                      <p:to>
                                        <p:strVal val="visible"/>
                                      </p:to>
                                    </p:set>
                                    <p:anim calcmode="lin" valueType="num">
                                      <p:cBhvr additive="base">
                                        <p:cTn id="322" dur="500"/>
                                        <p:tgtEl>
                                          <p:spTgt spid="130">
                                            <p:txEl>
                                              <p:pRg st="3" end="3"/>
                                            </p:txEl>
                                          </p:spTgt>
                                        </p:tgtEl>
                                        <p:attrNameLst>
                                          <p:attrName>ppt_w</p:attrName>
                                        </p:attrNameLst>
                                      </p:cBhvr>
                                      <p:tavLst>
                                        <p:tav tm="0">
                                          <p:val>
                                            <p:strVal val="0"/>
                                          </p:val>
                                        </p:tav>
                                        <p:tav tm="100000">
                                          <p:val>
                                            <p:strVal val="#ppt_w"/>
                                          </p:val>
                                        </p:tav>
                                      </p:tavLst>
                                    </p:anim>
                                    <p:anim calcmode="lin" valueType="num">
                                      <p:cBhvr additive="base">
                                        <p:cTn id="323" dur="500"/>
                                        <p:tgtEl>
                                          <p:spTgt spid="130">
                                            <p:txEl>
                                              <p:pRg st="3" end="3"/>
                                            </p:txEl>
                                          </p:spTgt>
                                        </p:tgtEl>
                                        <p:attrNameLst>
                                          <p:attrName>ppt_h</p:attrName>
                                        </p:attrNameLst>
                                      </p:cBhvr>
                                      <p:tavLst>
                                        <p:tav tm="0">
                                          <p:val>
                                            <p:strVal val="0"/>
                                          </p:val>
                                        </p:tav>
                                        <p:tav tm="100000">
                                          <p:val>
                                            <p:strVal val="#ppt_h"/>
                                          </p:val>
                                        </p:tav>
                                      </p:tavLst>
                                    </p:anim>
                                  </p:childTnLst>
                                </p:cTn>
                              </p:par>
                              <p:par>
                                <p:cTn id="324" presetID="23" presetClass="entr" presetSubtype="16" fill="hold" nodeType="withEffect">
                                  <p:stCondLst>
                                    <p:cond delay="200"/>
                                  </p:stCondLst>
                                  <p:childTnLst>
                                    <p:set>
                                      <p:cBhvr>
                                        <p:cTn id="325" dur="1" fill="hold">
                                          <p:stCondLst>
                                            <p:cond delay="0"/>
                                          </p:stCondLst>
                                        </p:cTn>
                                        <p:tgtEl>
                                          <p:spTgt spid="130">
                                            <p:txEl>
                                              <p:pRg st="4" end="4"/>
                                            </p:txEl>
                                          </p:spTgt>
                                        </p:tgtEl>
                                        <p:attrNameLst>
                                          <p:attrName>style.visibility</p:attrName>
                                        </p:attrNameLst>
                                      </p:cBhvr>
                                      <p:to>
                                        <p:strVal val="visible"/>
                                      </p:to>
                                    </p:set>
                                    <p:anim calcmode="lin" valueType="num">
                                      <p:cBhvr additive="base">
                                        <p:cTn id="326" dur="500"/>
                                        <p:tgtEl>
                                          <p:spTgt spid="130">
                                            <p:txEl>
                                              <p:pRg st="4" end="4"/>
                                            </p:txEl>
                                          </p:spTgt>
                                        </p:tgtEl>
                                        <p:attrNameLst>
                                          <p:attrName>ppt_w</p:attrName>
                                        </p:attrNameLst>
                                      </p:cBhvr>
                                      <p:tavLst>
                                        <p:tav tm="0">
                                          <p:val>
                                            <p:strVal val="0"/>
                                          </p:val>
                                        </p:tav>
                                        <p:tav tm="100000">
                                          <p:val>
                                            <p:strVal val="#ppt_w"/>
                                          </p:val>
                                        </p:tav>
                                      </p:tavLst>
                                    </p:anim>
                                    <p:anim calcmode="lin" valueType="num">
                                      <p:cBhvr additive="base">
                                        <p:cTn id="327" dur="500"/>
                                        <p:tgtEl>
                                          <p:spTgt spid="130">
                                            <p:txEl>
                                              <p:pRg st="4" end="4"/>
                                            </p:txEl>
                                          </p:spTgt>
                                        </p:tgtEl>
                                        <p:attrNameLst>
                                          <p:attrName>ppt_h</p:attrName>
                                        </p:attrNameLst>
                                      </p:cBhvr>
                                      <p:tavLst>
                                        <p:tav tm="0">
                                          <p:val>
                                            <p:strVal val="0"/>
                                          </p:val>
                                        </p:tav>
                                        <p:tav tm="100000">
                                          <p:val>
                                            <p:strVal val="#ppt_h"/>
                                          </p:val>
                                        </p:tav>
                                      </p:tavLst>
                                    </p:anim>
                                  </p:childTnLst>
                                </p:cTn>
                              </p:par>
                              <p:par>
                                <p:cTn id="328" presetID="23" presetClass="entr" presetSubtype="16" fill="hold" nodeType="withEffect">
                                  <p:stCondLst>
                                    <p:cond delay="200"/>
                                  </p:stCondLst>
                                  <p:childTnLst>
                                    <p:set>
                                      <p:cBhvr>
                                        <p:cTn id="329" dur="1" fill="hold">
                                          <p:stCondLst>
                                            <p:cond delay="0"/>
                                          </p:stCondLst>
                                        </p:cTn>
                                        <p:tgtEl>
                                          <p:spTgt spid="130">
                                            <p:txEl>
                                              <p:pRg st="5" end="5"/>
                                            </p:txEl>
                                          </p:spTgt>
                                        </p:tgtEl>
                                        <p:attrNameLst>
                                          <p:attrName>style.visibility</p:attrName>
                                        </p:attrNameLst>
                                      </p:cBhvr>
                                      <p:to>
                                        <p:strVal val="visible"/>
                                      </p:to>
                                    </p:set>
                                    <p:anim calcmode="lin" valueType="num">
                                      <p:cBhvr additive="base">
                                        <p:cTn id="330" dur="500"/>
                                        <p:tgtEl>
                                          <p:spTgt spid="130">
                                            <p:txEl>
                                              <p:pRg st="5" end="5"/>
                                            </p:txEl>
                                          </p:spTgt>
                                        </p:tgtEl>
                                        <p:attrNameLst>
                                          <p:attrName>ppt_w</p:attrName>
                                        </p:attrNameLst>
                                      </p:cBhvr>
                                      <p:tavLst>
                                        <p:tav tm="0">
                                          <p:val>
                                            <p:strVal val="0"/>
                                          </p:val>
                                        </p:tav>
                                        <p:tav tm="100000">
                                          <p:val>
                                            <p:strVal val="#ppt_w"/>
                                          </p:val>
                                        </p:tav>
                                      </p:tavLst>
                                    </p:anim>
                                    <p:anim calcmode="lin" valueType="num">
                                      <p:cBhvr additive="base">
                                        <p:cTn id="331" dur="500"/>
                                        <p:tgtEl>
                                          <p:spTgt spid="130">
                                            <p:txEl>
                                              <p:pRg st="5" end="5"/>
                                            </p:txEl>
                                          </p:spTgt>
                                        </p:tgtEl>
                                        <p:attrNameLst>
                                          <p:attrName>ppt_h</p:attrName>
                                        </p:attrNameLst>
                                      </p:cBhvr>
                                      <p:tavLst>
                                        <p:tav tm="0">
                                          <p:val>
                                            <p:strVal val="0"/>
                                          </p:val>
                                        </p:tav>
                                        <p:tav tm="100000">
                                          <p:val>
                                            <p:strVal val="#ppt_h"/>
                                          </p:val>
                                        </p:tav>
                                      </p:tavLst>
                                    </p:anim>
                                  </p:childTnLst>
                                </p:cTn>
                              </p:par>
                              <p:par>
                                <p:cTn id="332" presetID="23" presetClass="entr" presetSubtype="16" fill="hold" nodeType="withEffect">
                                  <p:stCondLst>
                                    <p:cond delay="200"/>
                                  </p:stCondLst>
                                  <p:childTnLst>
                                    <p:set>
                                      <p:cBhvr>
                                        <p:cTn id="333" dur="1" fill="hold">
                                          <p:stCondLst>
                                            <p:cond delay="0"/>
                                          </p:stCondLst>
                                        </p:cTn>
                                        <p:tgtEl>
                                          <p:spTgt spid="130">
                                            <p:txEl>
                                              <p:pRg st="6" end="6"/>
                                            </p:txEl>
                                          </p:spTgt>
                                        </p:tgtEl>
                                        <p:attrNameLst>
                                          <p:attrName>style.visibility</p:attrName>
                                        </p:attrNameLst>
                                      </p:cBhvr>
                                      <p:to>
                                        <p:strVal val="visible"/>
                                      </p:to>
                                    </p:set>
                                    <p:anim calcmode="lin" valueType="num">
                                      <p:cBhvr additive="base">
                                        <p:cTn id="334" dur="500"/>
                                        <p:tgtEl>
                                          <p:spTgt spid="130">
                                            <p:txEl>
                                              <p:pRg st="6" end="6"/>
                                            </p:txEl>
                                          </p:spTgt>
                                        </p:tgtEl>
                                        <p:attrNameLst>
                                          <p:attrName>ppt_w</p:attrName>
                                        </p:attrNameLst>
                                      </p:cBhvr>
                                      <p:tavLst>
                                        <p:tav tm="0">
                                          <p:val>
                                            <p:strVal val="0"/>
                                          </p:val>
                                        </p:tav>
                                        <p:tav tm="100000">
                                          <p:val>
                                            <p:strVal val="#ppt_w"/>
                                          </p:val>
                                        </p:tav>
                                      </p:tavLst>
                                    </p:anim>
                                    <p:anim calcmode="lin" valueType="num">
                                      <p:cBhvr additive="base">
                                        <p:cTn id="335" dur="500"/>
                                        <p:tgtEl>
                                          <p:spTgt spid="130">
                                            <p:txEl>
                                              <p:pRg st="6" end="6"/>
                                            </p:txEl>
                                          </p:spTgt>
                                        </p:tgtEl>
                                        <p:attrNameLst>
                                          <p:attrName>ppt_h</p:attrName>
                                        </p:attrNameLst>
                                      </p:cBhvr>
                                      <p:tavLst>
                                        <p:tav tm="0">
                                          <p:val>
                                            <p:strVal val="0"/>
                                          </p:val>
                                        </p:tav>
                                        <p:tav tm="100000">
                                          <p:val>
                                            <p:strVal val="#ppt_h"/>
                                          </p:val>
                                        </p:tav>
                                      </p:tavLst>
                                    </p:anim>
                                  </p:childTnLst>
                                </p:cTn>
                              </p:par>
                              <p:par>
                                <p:cTn id="336" presetID="23" presetClass="entr" presetSubtype="16" fill="hold" nodeType="withEffect">
                                  <p:stCondLst>
                                    <p:cond delay="200"/>
                                  </p:stCondLst>
                                  <p:childTnLst>
                                    <p:set>
                                      <p:cBhvr>
                                        <p:cTn id="337" dur="1" fill="hold">
                                          <p:stCondLst>
                                            <p:cond delay="0"/>
                                          </p:stCondLst>
                                        </p:cTn>
                                        <p:tgtEl>
                                          <p:spTgt spid="130">
                                            <p:txEl>
                                              <p:pRg st="7" end="7"/>
                                            </p:txEl>
                                          </p:spTgt>
                                        </p:tgtEl>
                                        <p:attrNameLst>
                                          <p:attrName>style.visibility</p:attrName>
                                        </p:attrNameLst>
                                      </p:cBhvr>
                                      <p:to>
                                        <p:strVal val="visible"/>
                                      </p:to>
                                    </p:set>
                                    <p:anim calcmode="lin" valueType="num">
                                      <p:cBhvr additive="base">
                                        <p:cTn id="338" dur="500"/>
                                        <p:tgtEl>
                                          <p:spTgt spid="130">
                                            <p:txEl>
                                              <p:pRg st="7" end="7"/>
                                            </p:txEl>
                                          </p:spTgt>
                                        </p:tgtEl>
                                        <p:attrNameLst>
                                          <p:attrName>ppt_w</p:attrName>
                                        </p:attrNameLst>
                                      </p:cBhvr>
                                      <p:tavLst>
                                        <p:tav tm="0">
                                          <p:val>
                                            <p:strVal val="0"/>
                                          </p:val>
                                        </p:tav>
                                        <p:tav tm="100000">
                                          <p:val>
                                            <p:strVal val="#ppt_w"/>
                                          </p:val>
                                        </p:tav>
                                      </p:tavLst>
                                    </p:anim>
                                    <p:anim calcmode="lin" valueType="num">
                                      <p:cBhvr additive="base">
                                        <p:cTn id="339" dur="500"/>
                                        <p:tgtEl>
                                          <p:spTgt spid="130">
                                            <p:txEl>
                                              <p:pRg st="7" end="7"/>
                                            </p:txEl>
                                          </p:spTgt>
                                        </p:tgtEl>
                                        <p:attrNameLst>
                                          <p:attrName>ppt_h</p:attrName>
                                        </p:attrNameLst>
                                      </p:cBhvr>
                                      <p:tavLst>
                                        <p:tav tm="0">
                                          <p:val>
                                            <p:strVal val="0"/>
                                          </p:val>
                                        </p:tav>
                                        <p:tav tm="100000">
                                          <p:val>
                                            <p:strVal val="#ppt_h"/>
                                          </p:val>
                                        </p:tav>
                                      </p:tavLst>
                                    </p:anim>
                                  </p:childTnLst>
                                </p:cTn>
                              </p:par>
                              <p:par>
                                <p:cTn id="340" presetID="23" presetClass="entr" presetSubtype="16" fill="hold" nodeType="withEffect">
                                  <p:stCondLst>
                                    <p:cond delay="200"/>
                                  </p:stCondLst>
                                  <p:childTnLst>
                                    <p:set>
                                      <p:cBhvr>
                                        <p:cTn id="341" dur="1" fill="hold">
                                          <p:stCondLst>
                                            <p:cond delay="0"/>
                                          </p:stCondLst>
                                        </p:cTn>
                                        <p:tgtEl>
                                          <p:spTgt spid="130">
                                            <p:txEl>
                                              <p:pRg st="8" end="8"/>
                                            </p:txEl>
                                          </p:spTgt>
                                        </p:tgtEl>
                                        <p:attrNameLst>
                                          <p:attrName>style.visibility</p:attrName>
                                        </p:attrNameLst>
                                      </p:cBhvr>
                                      <p:to>
                                        <p:strVal val="visible"/>
                                      </p:to>
                                    </p:set>
                                    <p:anim calcmode="lin" valueType="num">
                                      <p:cBhvr additive="base">
                                        <p:cTn id="342" dur="500"/>
                                        <p:tgtEl>
                                          <p:spTgt spid="130">
                                            <p:txEl>
                                              <p:pRg st="8" end="8"/>
                                            </p:txEl>
                                          </p:spTgt>
                                        </p:tgtEl>
                                        <p:attrNameLst>
                                          <p:attrName>ppt_w</p:attrName>
                                        </p:attrNameLst>
                                      </p:cBhvr>
                                      <p:tavLst>
                                        <p:tav tm="0">
                                          <p:val>
                                            <p:strVal val="0"/>
                                          </p:val>
                                        </p:tav>
                                        <p:tav tm="100000">
                                          <p:val>
                                            <p:strVal val="#ppt_w"/>
                                          </p:val>
                                        </p:tav>
                                      </p:tavLst>
                                    </p:anim>
                                    <p:anim calcmode="lin" valueType="num">
                                      <p:cBhvr additive="base">
                                        <p:cTn id="343" dur="500"/>
                                        <p:tgtEl>
                                          <p:spTgt spid="130">
                                            <p:txEl>
                                              <p:pRg st="8" end="8"/>
                                            </p:txEl>
                                          </p:spTgt>
                                        </p:tgtEl>
                                        <p:attrNameLst>
                                          <p:attrName>ppt_h</p:attrName>
                                        </p:attrNameLst>
                                      </p:cBhvr>
                                      <p:tavLst>
                                        <p:tav tm="0">
                                          <p:val>
                                            <p:strVal val="0"/>
                                          </p:val>
                                        </p:tav>
                                        <p:tav tm="100000">
                                          <p:val>
                                            <p:strVal val="#ppt_h"/>
                                          </p:val>
                                        </p:tav>
                                      </p:tavLst>
                                    </p:anim>
                                  </p:childTnLst>
                                </p:cTn>
                              </p:par>
                              <p:par>
                                <p:cTn id="344" presetID="23" presetClass="entr" presetSubtype="16" fill="hold" nodeType="withEffect">
                                  <p:stCondLst>
                                    <p:cond delay="200"/>
                                  </p:stCondLst>
                                  <p:childTnLst>
                                    <p:set>
                                      <p:cBhvr>
                                        <p:cTn id="345" dur="1" fill="hold">
                                          <p:stCondLst>
                                            <p:cond delay="0"/>
                                          </p:stCondLst>
                                        </p:cTn>
                                        <p:tgtEl>
                                          <p:spTgt spid="131"/>
                                        </p:tgtEl>
                                        <p:attrNameLst>
                                          <p:attrName>style.visibility</p:attrName>
                                        </p:attrNameLst>
                                      </p:cBhvr>
                                      <p:to>
                                        <p:strVal val="visible"/>
                                      </p:to>
                                    </p:set>
                                    <p:anim calcmode="lin" valueType="num">
                                      <p:cBhvr additive="base">
                                        <p:cTn id="346" dur="500"/>
                                        <p:tgtEl>
                                          <p:spTgt spid="131"/>
                                        </p:tgtEl>
                                        <p:attrNameLst>
                                          <p:attrName>ppt_w</p:attrName>
                                        </p:attrNameLst>
                                      </p:cBhvr>
                                      <p:tavLst>
                                        <p:tav tm="0">
                                          <p:val>
                                            <p:strVal val="0"/>
                                          </p:val>
                                        </p:tav>
                                        <p:tav tm="100000">
                                          <p:val>
                                            <p:strVal val="#ppt_w"/>
                                          </p:val>
                                        </p:tav>
                                      </p:tavLst>
                                    </p:anim>
                                    <p:anim calcmode="lin" valueType="num">
                                      <p:cBhvr additive="base">
                                        <p:cTn id="347" dur="500"/>
                                        <p:tgtEl>
                                          <p:spTgt spid="131"/>
                                        </p:tgtEl>
                                        <p:attrNameLst>
                                          <p:attrName>ppt_h</p:attrName>
                                        </p:attrNameLst>
                                      </p:cBhvr>
                                      <p:tavLst>
                                        <p:tav tm="0">
                                          <p:val>
                                            <p:strVal val="0"/>
                                          </p:val>
                                        </p:tav>
                                        <p:tav tm="100000">
                                          <p:val>
                                            <p:strVal val="#ppt_h"/>
                                          </p:val>
                                        </p:tav>
                                      </p:tavLst>
                                    </p:anim>
                                  </p:childTnLst>
                                </p:cTn>
                              </p:par>
                              <p:par>
                                <p:cTn id="348" presetID="23" presetClass="entr" presetSubtype="16" fill="hold" nodeType="withEffect">
                                  <p:stCondLst>
                                    <p:cond delay="200"/>
                                  </p:stCondLst>
                                  <p:childTnLst>
                                    <p:set>
                                      <p:cBhvr>
                                        <p:cTn id="349" dur="1" fill="hold">
                                          <p:stCondLst>
                                            <p:cond delay="0"/>
                                          </p:stCondLst>
                                        </p:cTn>
                                        <p:tgtEl>
                                          <p:spTgt spid="132">
                                            <p:txEl>
                                              <p:pRg st="0" end="0"/>
                                            </p:txEl>
                                          </p:spTgt>
                                        </p:tgtEl>
                                        <p:attrNameLst>
                                          <p:attrName>style.visibility</p:attrName>
                                        </p:attrNameLst>
                                      </p:cBhvr>
                                      <p:to>
                                        <p:strVal val="visible"/>
                                      </p:to>
                                    </p:set>
                                    <p:anim calcmode="lin" valueType="num">
                                      <p:cBhvr additive="base">
                                        <p:cTn id="350" dur="500"/>
                                        <p:tgtEl>
                                          <p:spTgt spid="132">
                                            <p:txEl>
                                              <p:pRg st="0" end="0"/>
                                            </p:txEl>
                                          </p:spTgt>
                                        </p:tgtEl>
                                        <p:attrNameLst>
                                          <p:attrName>ppt_w</p:attrName>
                                        </p:attrNameLst>
                                      </p:cBhvr>
                                      <p:tavLst>
                                        <p:tav tm="0">
                                          <p:val>
                                            <p:strVal val="0"/>
                                          </p:val>
                                        </p:tav>
                                        <p:tav tm="100000">
                                          <p:val>
                                            <p:strVal val="#ppt_w"/>
                                          </p:val>
                                        </p:tav>
                                      </p:tavLst>
                                    </p:anim>
                                    <p:anim calcmode="lin" valueType="num">
                                      <p:cBhvr additive="base">
                                        <p:cTn id="351" dur="500"/>
                                        <p:tgtEl>
                                          <p:spTgt spid="132">
                                            <p:txEl>
                                              <p:pRg st="0" end="0"/>
                                            </p:txEl>
                                          </p:spTgt>
                                        </p:tgtEl>
                                        <p:attrNameLst>
                                          <p:attrName>ppt_h</p:attrName>
                                        </p:attrNameLst>
                                      </p:cBhvr>
                                      <p:tavLst>
                                        <p:tav tm="0">
                                          <p:val>
                                            <p:strVal val="0"/>
                                          </p:val>
                                        </p:tav>
                                        <p:tav tm="100000">
                                          <p:val>
                                            <p:strVal val="#ppt_h"/>
                                          </p:val>
                                        </p:tav>
                                      </p:tavLst>
                                    </p:anim>
                                  </p:childTnLst>
                                </p:cTn>
                              </p:par>
                              <p:par>
                                <p:cTn id="352" presetID="23" presetClass="entr" presetSubtype="16" fill="hold" nodeType="withEffect">
                                  <p:stCondLst>
                                    <p:cond delay="200"/>
                                  </p:stCondLst>
                                  <p:childTnLst>
                                    <p:set>
                                      <p:cBhvr>
                                        <p:cTn id="353" dur="1" fill="hold">
                                          <p:stCondLst>
                                            <p:cond delay="0"/>
                                          </p:stCondLst>
                                        </p:cTn>
                                        <p:tgtEl>
                                          <p:spTgt spid="132">
                                            <p:txEl>
                                              <p:pRg st="1" end="1"/>
                                            </p:txEl>
                                          </p:spTgt>
                                        </p:tgtEl>
                                        <p:attrNameLst>
                                          <p:attrName>style.visibility</p:attrName>
                                        </p:attrNameLst>
                                      </p:cBhvr>
                                      <p:to>
                                        <p:strVal val="visible"/>
                                      </p:to>
                                    </p:set>
                                    <p:anim calcmode="lin" valueType="num">
                                      <p:cBhvr additive="base">
                                        <p:cTn id="354" dur="500"/>
                                        <p:tgtEl>
                                          <p:spTgt spid="132">
                                            <p:txEl>
                                              <p:pRg st="1" end="1"/>
                                            </p:txEl>
                                          </p:spTgt>
                                        </p:tgtEl>
                                        <p:attrNameLst>
                                          <p:attrName>ppt_w</p:attrName>
                                        </p:attrNameLst>
                                      </p:cBhvr>
                                      <p:tavLst>
                                        <p:tav tm="0">
                                          <p:val>
                                            <p:strVal val="0"/>
                                          </p:val>
                                        </p:tav>
                                        <p:tav tm="100000">
                                          <p:val>
                                            <p:strVal val="#ppt_w"/>
                                          </p:val>
                                        </p:tav>
                                      </p:tavLst>
                                    </p:anim>
                                    <p:anim calcmode="lin" valueType="num">
                                      <p:cBhvr additive="base">
                                        <p:cTn id="355" dur="500"/>
                                        <p:tgtEl>
                                          <p:spTgt spid="132">
                                            <p:txEl>
                                              <p:pRg st="1" end="1"/>
                                            </p:txEl>
                                          </p:spTgt>
                                        </p:tgtEl>
                                        <p:attrNameLst>
                                          <p:attrName>ppt_h</p:attrName>
                                        </p:attrNameLst>
                                      </p:cBhvr>
                                      <p:tavLst>
                                        <p:tav tm="0">
                                          <p:val>
                                            <p:strVal val="0"/>
                                          </p:val>
                                        </p:tav>
                                        <p:tav tm="100000">
                                          <p:val>
                                            <p:strVal val="#ppt_h"/>
                                          </p:val>
                                        </p:tav>
                                      </p:tavLst>
                                    </p:anim>
                                  </p:childTnLst>
                                </p:cTn>
                              </p:par>
                              <p:par>
                                <p:cTn id="356" presetID="23" presetClass="entr" presetSubtype="16" fill="hold" nodeType="withEffect">
                                  <p:stCondLst>
                                    <p:cond delay="200"/>
                                  </p:stCondLst>
                                  <p:childTnLst>
                                    <p:set>
                                      <p:cBhvr>
                                        <p:cTn id="357" dur="1" fill="hold">
                                          <p:stCondLst>
                                            <p:cond delay="0"/>
                                          </p:stCondLst>
                                        </p:cTn>
                                        <p:tgtEl>
                                          <p:spTgt spid="132">
                                            <p:txEl>
                                              <p:pRg st="2" end="2"/>
                                            </p:txEl>
                                          </p:spTgt>
                                        </p:tgtEl>
                                        <p:attrNameLst>
                                          <p:attrName>style.visibility</p:attrName>
                                        </p:attrNameLst>
                                      </p:cBhvr>
                                      <p:to>
                                        <p:strVal val="visible"/>
                                      </p:to>
                                    </p:set>
                                    <p:anim calcmode="lin" valueType="num">
                                      <p:cBhvr additive="base">
                                        <p:cTn id="358" dur="500"/>
                                        <p:tgtEl>
                                          <p:spTgt spid="132">
                                            <p:txEl>
                                              <p:pRg st="2" end="2"/>
                                            </p:txEl>
                                          </p:spTgt>
                                        </p:tgtEl>
                                        <p:attrNameLst>
                                          <p:attrName>ppt_w</p:attrName>
                                        </p:attrNameLst>
                                      </p:cBhvr>
                                      <p:tavLst>
                                        <p:tav tm="0">
                                          <p:val>
                                            <p:strVal val="0"/>
                                          </p:val>
                                        </p:tav>
                                        <p:tav tm="100000">
                                          <p:val>
                                            <p:strVal val="#ppt_w"/>
                                          </p:val>
                                        </p:tav>
                                      </p:tavLst>
                                    </p:anim>
                                    <p:anim calcmode="lin" valueType="num">
                                      <p:cBhvr additive="base">
                                        <p:cTn id="359" dur="500"/>
                                        <p:tgtEl>
                                          <p:spTgt spid="132">
                                            <p:txEl>
                                              <p:pRg st="2" end="2"/>
                                            </p:txEl>
                                          </p:spTgt>
                                        </p:tgtEl>
                                        <p:attrNameLst>
                                          <p:attrName>ppt_h</p:attrName>
                                        </p:attrNameLst>
                                      </p:cBhvr>
                                      <p:tavLst>
                                        <p:tav tm="0">
                                          <p:val>
                                            <p:strVal val="0"/>
                                          </p:val>
                                        </p:tav>
                                        <p:tav tm="100000">
                                          <p:val>
                                            <p:strVal val="#ppt_h"/>
                                          </p:val>
                                        </p:tav>
                                      </p:tavLst>
                                    </p:anim>
                                  </p:childTnLst>
                                </p:cTn>
                              </p:par>
                              <p:par>
                                <p:cTn id="360" presetID="23" presetClass="entr" presetSubtype="16" fill="hold" nodeType="withEffect">
                                  <p:stCondLst>
                                    <p:cond delay="200"/>
                                  </p:stCondLst>
                                  <p:childTnLst>
                                    <p:set>
                                      <p:cBhvr>
                                        <p:cTn id="361" dur="1" fill="hold">
                                          <p:stCondLst>
                                            <p:cond delay="0"/>
                                          </p:stCondLst>
                                        </p:cTn>
                                        <p:tgtEl>
                                          <p:spTgt spid="132">
                                            <p:txEl>
                                              <p:pRg st="3" end="3"/>
                                            </p:txEl>
                                          </p:spTgt>
                                        </p:tgtEl>
                                        <p:attrNameLst>
                                          <p:attrName>style.visibility</p:attrName>
                                        </p:attrNameLst>
                                      </p:cBhvr>
                                      <p:to>
                                        <p:strVal val="visible"/>
                                      </p:to>
                                    </p:set>
                                    <p:anim calcmode="lin" valueType="num">
                                      <p:cBhvr additive="base">
                                        <p:cTn id="362" dur="500"/>
                                        <p:tgtEl>
                                          <p:spTgt spid="132">
                                            <p:txEl>
                                              <p:pRg st="3" end="3"/>
                                            </p:txEl>
                                          </p:spTgt>
                                        </p:tgtEl>
                                        <p:attrNameLst>
                                          <p:attrName>ppt_w</p:attrName>
                                        </p:attrNameLst>
                                      </p:cBhvr>
                                      <p:tavLst>
                                        <p:tav tm="0">
                                          <p:val>
                                            <p:strVal val="0"/>
                                          </p:val>
                                        </p:tav>
                                        <p:tav tm="100000">
                                          <p:val>
                                            <p:strVal val="#ppt_w"/>
                                          </p:val>
                                        </p:tav>
                                      </p:tavLst>
                                    </p:anim>
                                    <p:anim calcmode="lin" valueType="num">
                                      <p:cBhvr additive="base">
                                        <p:cTn id="363" dur="500"/>
                                        <p:tgtEl>
                                          <p:spTgt spid="132">
                                            <p:txEl>
                                              <p:pRg st="3" end="3"/>
                                            </p:txEl>
                                          </p:spTgt>
                                        </p:tgtEl>
                                        <p:attrNameLst>
                                          <p:attrName>ppt_h</p:attrName>
                                        </p:attrNameLst>
                                      </p:cBhvr>
                                      <p:tavLst>
                                        <p:tav tm="0">
                                          <p:val>
                                            <p:strVal val="0"/>
                                          </p:val>
                                        </p:tav>
                                        <p:tav tm="100000">
                                          <p:val>
                                            <p:strVal val="#ppt_h"/>
                                          </p:val>
                                        </p:tav>
                                      </p:tavLst>
                                    </p:anim>
                                  </p:childTnLst>
                                </p:cTn>
                              </p:par>
                              <p:par>
                                <p:cTn id="364" presetID="23" presetClass="entr" presetSubtype="16" fill="hold" nodeType="withEffect">
                                  <p:stCondLst>
                                    <p:cond delay="200"/>
                                  </p:stCondLst>
                                  <p:childTnLst>
                                    <p:set>
                                      <p:cBhvr>
                                        <p:cTn id="365" dur="1" fill="hold">
                                          <p:stCondLst>
                                            <p:cond delay="0"/>
                                          </p:stCondLst>
                                        </p:cTn>
                                        <p:tgtEl>
                                          <p:spTgt spid="132">
                                            <p:txEl>
                                              <p:pRg st="4" end="4"/>
                                            </p:txEl>
                                          </p:spTgt>
                                        </p:tgtEl>
                                        <p:attrNameLst>
                                          <p:attrName>style.visibility</p:attrName>
                                        </p:attrNameLst>
                                      </p:cBhvr>
                                      <p:to>
                                        <p:strVal val="visible"/>
                                      </p:to>
                                    </p:set>
                                    <p:anim calcmode="lin" valueType="num">
                                      <p:cBhvr additive="base">
                                        <p:cTn id="366" dur="500"/>
                                        <p:tgtEl>
                                          <p:spTgt spid="132">
                                            <p:txEl>
                                              <p:pRg st="4" end="4"/>
                                            </p:txEl>
                                          </p:spTgt>
                                        </p:tgtEl>
                                        <p:attrNameLst>
                                          <p:attrName>ppt_w</p:attrName>
                                        </p:attrNameLst>
                                      </p:cBhvr>
                                      <p:tavLst>
                                        <p:tav tm="0">
                                          <p:val>
                                            <p:strVal val="0"/>
                                          </p:val>
                                        </p:tav>
                                        <p:tav tm="100000">
                                          <p:val>
                                            <p:strVal val="#ppt_w"/>
                                          </p:val>
                                        </p:tav>
                                      </p:tavLst>
                                    </p:anim>
                                    <p:anim calcmode="lin" valueType="num">
                                      <p:cBhvr additive="base">
                                        <p:cTn id="367" dur="500"/>
                                        <p:tgtEl>
                                          <p:spTgt spid="132">
                                            <p:txEl>
                                              <p:pRg st="4" end="4"/>
                                            </p:txEl>
                                          </p:spTgt>
                                        </p:tgtEl>
                                        <p:attrNameLst>
                                          <p:attrName>ppt_h</p:attrName>
                                        </p:attrNameLst>
                                      </p:cBhvr>
                                      <p:tavLst>
                                        <p:tav tm="0">
                                          <p:val>
                                            <p:strVal val="0"/>
                                          </p:val>
                                        </p:tav>
                                        <p:tav tm="100000">
                                          <p:val>
                                            <p:strVal val="#ppt_h"/>
                                          </p:val>
                                        </p:tav>
                                      </p:tavLst>
                                    </p:anim>
                                  </p:childTnLst>
                                </p:cTn>
                              </p:par>
                              <p:par>
                                <p:cTn id="368" presetID="23" presetClass="entr" presetSubtype="16" fill="hold" nodeType="withEffect">
                                  <p:stCondLst>
                                    <p:cond delay="200"/>
                                  </p:stCondLst>
                                  <p:childTnLst>
                                    <p:set>
                                      <p:cBhvr>
                                        <p:cTn id="369" dur="1" fill="hold">
                                          <p:stCondLst>
                                            <p:cond delay="0"/>
                                          </p:stCondLst>
                                        </p:cTn>
                                        <p:tgtEl>
                                          <p:spTgt spid="132">
                                            <p:txEl>
                                              <p:pRg st="5" end="5"/>
                                            </p:txEl>
                                          </p:spTgt>
                                        </p:tgtEl>
                                        <p:attrNameLst>
                                          <p:attrName>style.visibility</p:attrName>
                                        </p:attrNameLst>
                                      </p:cBhvr>
                                      <p:to>
                                        <p:strVal val="visible"/>
                                      </p:to>
                                    </p:set>
                                    <p:anim calcmode="lin" valueType="num">
                                      <p:cBhvr additive="base">
                                        <p:cTn id="370" dur="500"/>
                                        <p:tgtEl>
                                          <p:spTgt spid="132">
                                            <p:txEl>
                                              <p:pRg st="5" end="5"/>
                                            </p:txEl>
                                          </p:spTgt>
                                        </p:tgtEl>
                                        <p:attrNameLst>
                                          <p:attrName>ppt_w</p:attrName>
                                        </p:attrNameLst>
                                      </p:cBhvr>
                                      <p:tavLst>
                                        <p:tav tm="0">
                                          <p:val>
                                            <p:strVal val="0"/>
                                          </p:val>
                                        </p:tav>
                                        <p:tav tm="100000">
                                          <p:val>
                                            <p:strVal val="#ppt_w"/>
                                          </p:val>
                                        </p:tav>
                                      </p:tavLst>
                                    </p:anim>
                                    <p:anim calcmode="lin" valueType="num">
                                      <p:cBhvr additive="base">
                                        <p:cTn id="371" dur="500"/>
                                        <p:tgtEl>
                                          <p:spTgt spid="132">
                                            <p:txEl>
                                              <p:pRg st="5" end="5"/>
                                            </p:txEl>
                                          </p:spTgt>
                                        </p:tgtEl>
                                        <p:attrNameLst>
                                          <p:attrName>ppt_h</p:attrName>
                                        </p:attrNameLst>
                                      </p:cBhvr>
                                      <p:tavLst>
                                        <p:tav tm="0">
                                          <p:val>
                                            <p:strVal val="0"/>
                                          </p:val>
                                        </p:tav>
                                        <p:tav tm="100000">
                                          <p:val>
                                            <p:strVal val="#ppt_h"/>
                                          </p:val>
                                        </p:tav>
                                      </p:tavLst>
                                    </p:anim>
                                  </p:childTnLst>
                                </p:cTn>
                              </p:par>
                              <p:par>
                                <p:cTn id="372" presetID="23" presetClass="entr" presetSubtype="16" fill="hold" nodeType="withEffect">
                                  <p:stCondLst>
                                    <p:cond delay="200"/>
                                  </p:stCondLst>
                                  <p:childTnLst>
                                    <p:set>
                                      <p:cBhvr>
                                        <p:cTn id="373" dur="1" fill="hold">
                                          <p:stCondLst>
                                            <p:cond delay="0"/>
                                          </p:stCondLst>
                                        </p:cTn>
                                        <p:tgtEl>
                                          <p:spTgt spid="132">
                                            <p:txEl>
                                              <p:pRg st="6" end="6"/>
                                            </p:txEl>
                                          </p:spTgt>
                                        </p:tgtEl>
                                        <p:attrNameLst>
                                          <p:attrName>style.visibility</p:attrName>
                                        </p:attrNameLst>
                                      </p:cBhvr>
                                      <p:to>
                                        <p:strVal val="visible"/>
                                      </p:to>
                                    </p:set>
                                    <p:anim calcmode="lin" valueType="num">
                                      <p:cBhvr additive="base">
                                        <p:cTn id="374" dur="500"/>
                                        <p:tgtEl>
                                          <p:spTgt spid="132">
                                            <p:txEl>
                                              <p:pRg st="6" end="6"/>
                                            </p:txEl>
                                          </p:spTgt>
                                        </p:tgtEl>
                                        <p:attrNameLst>
                                          <p:attrName>ppt_w</p:attrName>
                                        </p:attrNameLst>
                                      </p:cBhvr>
                                      <p:tavLst>
                                        <p:tav tm="0">
                                          <p:val>
                                            <p:strVal val="0"/>
                                          </p:val>
                                        </p:tav>
                                        <p:tav tm="100000">
                                          <p:val>
                                            <p:strVal val="#ppt_w"/>
                                          </p:val>
                                        </p:tav>
                                      </p:tavLst>
                                    </p:anim>
                                    <p:anim calcmode="lin" valueType="num">
                                      <p:cBhvr additive="base">
                                        <p:cTn id="375" dur="500"/>
                                        <p:tgtEl>
                                          <p:spTgt spid="132">
                                            <p:txEl>
                                              <p:pRg st="6" end="6"/>
                                            </p:txEl>
                                          </p:spTgt>
                                        </p:tgtEl>
                                        <p:attrNameLst>
                                          <p:attrName>ppt_h</p:attrName>
                                        </p:attrNameLst>
                                      </p:cBhvr>
                                      <p:tavLst>
                                        <p:tav tm="0">
                                          <p:val>
                                            <p:strVal val="0"/>
                                          </p:val>
                                        </p:tav>
                                        <p:tav tm="100000">
                                          <p:val>
                                            <p:strVal val="#ppt_h"/>
                                          </p:val>
                                        </p:tav>
                                      </p:tavLst>
                                    </p:anim>
                                  </p:childTnLst>
                                </p:cTn>
                              </p:par>
                              <p:par>
                                <p:cTn id="376" presetID="23" presetClass="entr" presetSubtype="16" fill="hold" nodeType="withEffect">
                                  <p:stCondLst>
                                    <p:cond delay="200"/>
                                  </p:stCondLst>
                                  <p:childTnLst>
                                    <p:set>
                                      <p:cBhvr>
                                        <p:cTn id="377" dur="1" fill="hold">
                                          <p:stCondLst>
                                            <p:cond delay="0"/>
                                          </p:stCondLst>
                                        </p:cTn>
                                        <p:tgtEl>
                                          <p:spTgt spid="132">
                                            <p:txEl>
                                              <p:pRg st="7" end="7"/>
                                            </p:txEl>
                                          </p:spTgt>
                                        </p:tgtEl>
                                        <p:attrNameLst>
                                          <p:attrName>style.visibility</p:attrName>
                                        </p:attrNameLst>
                                      </p:cBhvr>
                                      <p:to>
                                        <p:strVal val="visible"/>
                                      </p:to>
                                    </p:set>
                                    <p:anim calcmode="lin" valueType="num">
                                      <p:cBhvr additive="base">
                                        <p:cTn id="378" dur="500"/>
                                        <p:tgtEl>
                                          <p:spTgt spid="132">
                                            <p:txEl>
                                              <p:pRg st="7" end="7"/>
                                            </p:txEl>
                                          </p:spTgt>
                                        </p:tgtEl>
                                        <p:attrNameLst>
                                          <p:attrName>ppt_w</p:attrName>
                                        </p:attrNameLst>
                                      </p:cBhvr>
                                      <p:tavLst>
                                        <p:tav tm="0">
                                          <p:val>
                                            <p:strVal val="0"/>
                                          </p:val>
                                        </p:tav>
                                        <p:tav tm="100000">
                                          <p:val>
                                            <p:strVal val="#ppt_w"/>
                                          </p:val>
                                        </p:tav>
                                      </p:tavLst>
                                    </p:anim>
                                    <p:anim calcmode="lin" valueType="num">
                                      <p:cBhvr additive="base">
                                        <p:cTn id="379" dur="500"/>
                                        <p:tgtEl>
                                          <p:spTgt spid="132">
                                            <p:txEl>
                                              <p:pRg st="7" end="7"/>
                                            </p:txEl>
                                          </p:spTgt>
                                        </p:tgtEl>
                                        <p:attrNameLst>
                                          <p:attrName>ppt_h</p:attrName>
                                        </p:attrNameLst>
                                      </p:cBhvr>
                                      <p:tavLst>
                                        <p:tav tm="0">
                                          <p:val>
                                            <p:strVal val="0"/>
                                          </p:val>
                                        </p:tav>
                                        <p:tav tm="100000">
                                          <p:val>
                                            <p:strVal val="#ppt_h"/>
                                          </p:val>
                                        </p:tav>
                                      </p:tavLst>
                                    </p:anim>
                                  </p:childTnLst>
                                </p:cTn>
                              </p:par>
                              <p:par>
                                <p:cTn id="380" presetID="23" presetClass="entr" presetSubtype="16" fill="hold" nodeType="withEffect">
                                  <p:stCondLst>
                                    <p:cond delay="200"/>
                                  </p:stCondLst>
                                  <p:childTnLst>
                                    <p:set>
                                      <p:cBhvr>
                                        <p:cTn id="381" dur="1" fill="hold">
                                          <p:stCondLst>
                                            <p:cond delay="0"/>
                                          </p:stCondLst>
                                        </p:cTn>
                                        <p:tgtEl>
                                          <p:spTgt spid="132">
                                            <p:txEl>
                                              <p:pRg st="8" end="8"/>
                                            </p:txEl>
                                          </p:spTgt>
                                        </p:tgtEl>
                                        <p:attrNameLst>
                                          <p:attrName>style.visibility</p:attrName>
                                        </p:attrNameLst>
                                      </p:cBhvr>
                                      <p:to>
                                        <p:strVal val="visible"/>
                                      </p:to>
                                    </p:set>
                                    <p:anim calcmode="lin" valueType="num">
                                      <p:cBhvr additive="base">
                                        <p:cTn id="382" dur="500"/>
                                        <p:tgtEl>
                                          <p:spTgt spid="132">
                                            <p:txEl>
                                              <p:pRg st="8" end="8"/>
                                            </p:txEl>
                                          </p:spTgt>
                                        </p:tgtEl>
                                        <p:attrNameLst>
                                          <p:attrName>ppt_w</p:attrName>
                                        </p:attrNameLst>
                                      </p:cBhvr>
                                      <p:tavLst>
                                        <p:tav tm="0">
                                          <p:val>
                                            <p:strVal val="0"/>
                                          </p:val>
                                        </p:tav>
                                        <p:tav tm="100000">
                                          <p:val>
                                            <p:strVal val="#ppt_w"/>
                                          </p:val>
                                        </p:tav>
                                      </p:tavLst>
                                    </p:anim>
                                    <p:anim calcmode="lin" valueType="num">
                                      <p:cBhvr additive="base">
                                        <p:cTn id="383" dur="500"/>
                                        <p:tgtEl>
                                          <p:spTgt spid="132">
                                            <p:txEl>
                                              <p:pRg st="8" end="8"/>
                                            </p:txEl>
                                          </p:spTgt>
                                        </p:tgtEl>
                                        <p:attrNameLst>
                                          <p:attrName>ppt_h</p:attrName>
                                        </p:attrNameLst>
                                      </p:cBhvr>
                                      <p:tavLst>
                                        <p:tav tm="0">
                                          <p:val>
                                            <p:strVal val="0"/>
                                          </p:val>
                                        </p:tav>
                                        <p:tav tm="100000">
                                          <p:val>
                                            <p:strVal val="#ppt_h"/>
                                          </p:val>
                                        </p:tav>
                                      </p:tavLst>
                                    </p:anim>
                                  </p:childTnLst>
                                </p:cTn>
                              </p:par>
                            </p:childTnLst>
                          </p:cTn>
                        </p:par>
                        <p:par>
                          <p:cTn id="384" fill="hold">
                            <p:stCondLst>
                              <p:cond delay="1000"/>
                            </p:stCondLst>
                            <p:childTnLst>
                              <p:par>
                                <p:cTn id="385" presetID="10" presetClass="entr" presetSubtype="0" fill="hold" nodeType="afterEffect">
                                  <p:stCondLst>
                                    <p:cond delay="0"/>
                                  </p:stCondLst>
                                  <p:childTnLst>
                                    <p:set>
                                      <p:cBhvr>
                                        <p:cTn id="386" dur="1" fill="hold">
                                          <p:stCondLst>
                                            <p:cond delay="0"/>
                                          </p:stCondLst>
                                        </p:cTn>
                                        <p:tgtEl>
                                          <p:spTgt spid="108"/>
                                        </p:tgtEl>
                                        <p:attrNameLst>
                                          <p:attrName>style.visibility</p:attrName>
                                        </p:attrNameLst>
                                      </p:cBhvr>
                                      <p:to>
                                        <p:strVal val="visible"/>
                                      </p:to>
                                    </p:set>
                                    <p:animEffect transition="in" filter="fade">
                                      <p:cBhvr>
                                        <p:cTn id="387" dur="500"/>
                                        <p:tgtEl>
                                          <p:spTgt spid="108"/>
                                        </p:tgtEl>
                                      </p:cBhvr>
                                    </p:animEffect>
                                  </p:childTnLst>
                                </p:cTn>
                              </p:par>
                              <p:par>
                                <p:cTn id="388" presetID="23" presetClass="entr" presetSubtype="16" fill="hold" nodeType="withEffect">
                                  <p:stCondLst>
                                    <p:cond delay="200"/>
                                  </p:stCondLst>
                                  <p:childTnLst>
                                    <p:set>
                                      <p:cBhvr>
                                        <p:cTn id="389" dur="1" fill="hold">
                                          <p:stCondLst>
                                            <p:cond delay="0"/>
                                          </p:stCondLst>
                                        </p:cTn>
                                        <p:tgtEl>
                                          <p:spTgt spid="135">
                                            <p:txEl>
                                              <p:pRg st="0" end="0"/>
                                            </p:txEl>
                                          </p:spTgt>
                                        </p:tgtEl>
                                        <p:attrNameLst>
                                          <p:attrName>style.visibility</p:attrName>
                                        </p:attrNameLst>
                                      </p:cBhvr>
                                      <p:to>
                                        <p:strVal val="visible"/>
                                      </p:to>
                                    </p:set>
                                    <p:anim calcmode="lin" valueType="num">
                                      <p:cBhvr additive="base">
                                        <p:cTn id="390" dur="500"/>
                                        <p:tgtEl>
                                          <p:spTgt spid="135">
                                            <p:txEl>
                                              <p:pRg st="0" end="0"/>
                                            </p:txEl>
                                          </p:spTgt>
                                        </p:tgtEl>
                                        <p:attrNameLst>
                                          <p:attrName>ppt_w</p:attrName>
                                        </p:attrNameLst>
                                      </p:cBhvr>
                                      <p:tavLst>
                                        <p:tav tm="0">
                                          <p:val>
                                            <p:strVal val="0"/>
                                          </p:val>
                                        </p:tav>
                                        <p:tav tm="100000">
                                          <p:val>
                                            <p:strVal val="#ppt_w"/>
                                          </p:val>
                                        </p:tav>
                                      </p:tavLst>
                                    </p:anim>
                                    <p:anim calcmode="lin" valueType="num">
                                      <p:cBhvr additive="base">
                                        <p:cTn id="391" dur="500"/>
                                        <p:tgtEl>
                                          <p:spTgt spid="135">
                                            <p:txEl>
                                              <p:pRg st="0" end="0"/>
                                            </p:txEl>
                                          </p:spTgt>
                                        </p:tgtEl>
                                        <p:attrNameLst>
                                          <p:attrName>ppt_h</p:attrName>
                                        </p:attrNameLst>
                                      </p:cBhvr>
                                      <p:tavLst>
                                        <p:tav tm="0">
                                          <p:val>
                                            <p:strVal val="0"/>
                                          </p:val>
                                        </p:tav>
                                        <p:tav tm="100000">
                                          <p:val>
                                            <p:strVal val="#ppt_h"/>
                                          </p:val>
                                        </p:tav>
                                      </p:tavLst>
                                    </p:anim>
                                  </p:childTnLst>
                                </p:cTn>
                              </p:par>
                              <p:par>
                                <p:cTn id="392" presetID="23" presetClass="entr" presetSubtype="16" fill="hold" nodeType="withEffect">
                                  <p:stCondLst>
                                    <p:cond delay="200"/>
                                  </p:stCondLst>
                                  <p:childTnLst>
                                    <p:set>
                                      <p:cBhvr>
                                        <p:cTn id="393" dur="1" fill="hold">
                                          <p:stCondLst>
                                            <p:cond delay="0"/>
                                          </p:stCondLst>
                                        </p:cTn>
                                        <p:tgtEl>
                                          <p:spTgt spid="135">
                                            <p:txEl>
                                              <p:pRg st="1" end="1"/>
                                            </p:txEl>
                                          </p:spTgt>
                                        </p:tgtEl>
                                        <p:attrNameLst>
                                          <p:attrName>style.visibility</p:attrName>
                                        </p:attrNameLst>
                                      </p:cBhvr>
                                      <p:to>
                                        <p:strVal val="visible"/>
                                      </p:to>
                                    </p:set>
                                    <p:anim calcmode="lin" valueType="num">
                                      <p:cBhvr additive="base">
                                        <p:cTn id="394" dur="500"/>
                                        <p:tgtEl>
                                          <p:spTgt spid="135">
                                            <p:txEl>
                                              <p:pRg st="1" end="1"/>
                                            </p:txEl>
                                          </p:spTgt>
                                        </p:tgtEl>
                                        <p:attrNameLst>
                                          <p:attrName>ppt_w</p:attrName>
                                        </p:attrNameLst>
                                      </p:cBhvr>
                                      <p:tavLst>
                                        <p:tav tm="0">
                                          <p:val>
                                            <p:strVal val="0"/>
                                          </p:val>
                                        </p:tav>
                                        <p:tav tm="100000">
                                          <p:val>
                                            <p:strVal val="#ppt_w"/>
                                          </p:val>
                                        </p:tav>
                                      </p:tavLst>
                                    </p:anim>
                                    <p:anim calcmode="lin" valueType="num">
                                      <p:cBhvr additive="base">
                                        <p:cTn id="395" dur="500"/>
                                        <p:tgtEl>
                                          <p:spTgt spid="135">
                                            <p:txEl>
                                              <p:pRg st="1" end="1"/>
                                            </p:txEl>
                                          </p:spTgt>
                                        </p:tgtEl>
                                        <p:attrNameLst>
                                          <p:attrName>ppt_h</p:attrName>
                                        </p:attrNameLst>
                                      </p:cBhvr>
                                      <p:tavLst>
                                        <p:tav tm="0">
                                          <p:val>
                                            <p:strVal val="0"/>
                                          </p:val>
                                        </p:tav>
                                        <p:tav tm="100000">
                                          <p:val>
                                            <p:strVal val="#ppt_h"/>
                                          </p:val>
                                        </p:tav>
                                      </p:tavLst>
                                    </p:anim>
                                  </p:childTnLst>
                                </p:cTn>
                              </p:par>
                              <p:par>
                                <p:cTn id="396" presetID="23" presetClass="entr" presetSubtype="16" fill="hold" nodeType="withEffect">
                                  <p:stCondLst>
                                    <p:cond delay="200"/>
                                  </p:stCondLst>
                                  <p:childTnLst>
                                    <p:set>
                                      <p:cBhvr>
                                        <p:cTn id="397" dur="1" fill="hold">
                                          <p:stCondLst>
                                            <p:cond delay="0"/>
                                          </p:stCondLst>
                                        </p:cTn>
                                        <p:tgtEl>
                                          <p:spTgt spid="135">
                                            <p:txEl>
                                              <p:pRg st="2" end="2"/>
                                            </p:txEl>
                                          </p:spTgt>
                                        </p:tgtEl>
                                        <p:attrNameLst>
                                          <p:attrName>style.visibility</p:attrName>
                                        </p:attrNameLst>
                                      </p:cBhvr>
                                      <p:to>
                                        <p:strVal val="visible"/>
                                      </p:to>
                                    </p:set>
                                    <p:anim calcmode="lin" valueType="num">
                                      <p:cBhvr additive="base">
                                        <p:cTn id="398" dur="500"/>
                                        <p:tgtEl>
                                          <p:spTgt spid="135">
                                            <p:txEl>
                                              <p:pRg st="2" end="2"/>
                                            </p:txEl>
                                          </p:spTgt>
                                        </p:tgtEl>
                                        <p:attrNameLst>
                                          <p:attrName>ppt_w</p:attrName>
                                        </p:attrNameLst>
                                      </p:cBhvr>
                                      <p:tavLst>
                                        <p:tav tm="0">
                                          <p:val>
                                            <p:strVal val="0"/>
                                          </p:val>
                                        </p:tav>
                                        <p:tav tm="100000">
                                          <p:val>
                                            <p:strVal val="#ppt_w"/>
                                          </p:val>
                                        </p:tav>
                                      </p:tavLst>
                                    </p:anim>
                                    <p:anim calcmode="lin" valueType="num">
                                      <p:cBhvr additive="base">
                                        <p:cTn id="399" dur="500"/>
                                        <p:tgtEl>
                                          <p:spTgt spid="135">
                                            <p:txEl>
                                              <p:pRg st="2" end="2"/>
                                            </p:txEl>
                                          </p:spTgt>
                                        </p:tgtEl>
                                        <p:attrNameLst>
                                          <p:attrName>ppt_h</p:attrName>
                                        </p:attrNameLst>
                                      </p:cBhvr>
                                      <p:tavLst>
                                        <p:tav tm="0">
                                          <p:val>
                                            <p:strVal val="0"/>
                                          </p:val>
                                        </p:tav>
                                        <p:tav tm="100000">
                                          <p:val>
                                            <p:strVal val="#ppt_h"/>
                                          </p:val>
                                        </p:tav>
                                      </p:tavLst>
                                    </p:anim>
                                  </p:childTnLst>
                                </p:cTn>
                              </p:par>
                              <p:par>
                                <p:cTn id="400" presetID="23" presetClass="entr" presetSubtype="16" fill="hold" nodeType="withEffect">
                                  <p:stCondLst>
                                    <p:cond delay="200"/>
                                  </p:stCondLst>
                                  <p:childTnLst>
                                    <p:set>
                                      <p:cBhvr>
                                        <p:cTn id="401" dur="1" fill="hold">
                                          <p:stCondLst>
                                            <p:cond delay="0"/>
                                          </p:stCondLst>
                                        </p:cTn>
                                        <p:tgtEl>
                                          <p:spTgt spid="135">
                                            <p:txEl>
                                              <p:pRg st="3" end="3"/>
                                            </p:txEl>
                                          </p:spTgt>
                                        </p:tgtEl>
                                        <p:attrNameLst>
                                          <p:attrName>style.visibility</p:attrName>
                                        </p:attrNameLst>
                                      </p:cBhvr>
                                      <p:to>
                                        <p:strVal val="visible"/>
                                      </p:to>
                                    </p:set>
                                    <p:anim calcmode="lin" valueType="num">
                                      <p:cBhvr additive="base">
                                        <p:cTn id="402" dur="500"/>
                                        <p:tgtEl>
                                          <p:spTgt spid="135">
                                            <p:txEl>
                                              <p:pRg st="3" end="3"/>
                                            </p:txEl>
                                          </p:spTgt>
                                        </p:tgtEl>
                                        <p:attrNameLst>
                                          <p:attrName>ppt_w</p:attrName>
                                        </p:attrNameLst>
                                      </p:cBhvr>
                                      <p:tavLst>
                                        <p:tav tm="0">
                                          <p:val>
                                            <p:strVal val="0"/>
                                          </p:val>
                                        </p:tav>
                                        <p:tav tm="100000">
                                          <p:val>
                                            <p:strVal val="#ppt_w"/>
                                          </p:val>
                                        </p:tav>
                                      </p:tavLst>
                                    </p:anim>
                                    <p:anim calcmode="lin" valueType="num">
                                      <p:cBhvr additive="base">
                                        <p:cTn id="403" dur="500"/>
                                        <p:tgtEl>
                                          <p:spTgt spid="135">
                                            <p:txEl>
                                              <p:pRg st="3" end="3"/>
                                            </p:txEl>
                                          </p:spTgt>
                                        </p:tgtEl>
                                        <p:attrNameLst>
                                          <p:attrName>ppt_h</p:attrName>
                                        </p:attrNameLst>
                                      </p:cBhvr>
                                      <p:tavLst>
                                        <p:tav tm="0">
                                          <p:val>
                                            <p:strVal val="0"/>
                                          </p:val>
                                        </p:tav>
                                        <p:tav tm="100000">
                                          <p:val>
                                            <p:strVal val="#ppt_h"/>
                                          </p:val>
                                        </p:tav>
                                      </p:tavLst>
                                    </p:anim>
                                  </p:childTnLst>
                                </p:cTn>
                              </p:par>
                              <p:par>
                                <p:cTn id="404" presetID="23" presetClass="entr" presetSubtype="16" fill="hold" nodeType="withEffect">
                                  <p:stCondLst>
                                    <p:cond delay="200"/>
                                  </p:stCondLst>
                                  <p:childTnLst>
                                    <p:set>
                                      <p:cBhvr>
                                        <p:cTn id="405" dur="1" fill="hold">
                                          <p:stCondLst>
                                            <p:cond delay="0"/>
                                          </p:stCondLst>
                                        </p:cTn>
                                        <p:tgtEl>
                                          <p:spTgt spid="135">
                                            <p:txEl>
                                              <p:pRg st="4" end="4"/>
                                            </p:txEl>
                                          </p:spTgt>
                                        </p:tgtEl>
                                        <p:attrNameLst>
                                          <p:attrName>style.visibility</p:attrName>
                                        </p:attrNameLst>
                                      </p:cBhvr>
                                      <p:to>
                                        <p:strVal val="visible"/>
                                      </p:to>
                                    </p:set>
                                    <p:anim calcmode="lin" valueType="num">
                                      <p:cBhvr additive="base">
                                        <p:cTn id="406" dur="500"/>
                                        <p:tgtEl>
                                          <p:spTgt spid="135">
                                            <p:txEl>
                                              <p:pRg st="4" end="4"/>
                                            </p:txEl>
                                          </p:spTgt>
                                        </p:tgtEl>
                                        <p:attrNameLst>
                                          <p:attrName>ppt_w</p:attrName>
                                        </p:attrNameLst>
                                      </p:cBhvr>
                                      <p:tavLst>
                                        <p:tav tm="0">
                                          <p:val>
                                            <p:strVal val="0"/>
                                          </p:val>
                                        </p:tav>
                                        <p:tav tm="100000">
                                          <p:val>
                                            <p:strVal val="#ppt_w"/>
                                          </p:val>
                                        </p:tav>
                                      </p:tavLst>
                                    </p:anim>
                                    <p:anim calcmode="lin" valueType="num">
                                      <p:cBhvr additive="base">
                                        <p:cTn id="407" dur="500"/>
                                        <p:tgtEl>
                                          <p:spTgt spid="135">
                                            <p:txEl>
                                              <p:pRg st="4" end="4"/>
                                            </p:txEl>
                                          </p:spTgt>
                                        </p:tgtEl>
                                        <p:attrNameLst>
                                          <p:attrName>ppt_h</p:attrName>
                                        </p:attrNameLst>
                                      </p:cBhvr>
                                      <p:tavLst>
                                        <p:tav tm="0">
                                          <p:val>
                                            <p:strVal val="0"/>
                                          </p:val>
                                        </p:tav>
                                        <p:tav tm="100000">
                                          <p:val>
                                            <p:strVal val="#ppt_h"/>
                                          </p:val>
                                        </p:tav>
                                      </p:tavLst>
                                    </p:anim>
                                  </p:childTnLst>
                                </p:cTn>
                              </p:par>
                              <p:par>
                                <p:cTn id="408" presetID="23" presetClass="entr" presetSubtype="16" fill="hold" nodeType="withEffect">
                                  <p:stCondLst>
                                    <p:cond delay="200"/>
                                  </p:stCondLst>
                                  <p:childTnLst>
                                    <p:set>
                                      <p:cBhvr>
                                        <p:cTn id="409" dur="1" fill="hold">
                                          <p:stCondLst>
                                            <p:cond delay="0"/>
                                          </p:stCondLst>
                                        </p:cTn>
                                        <p:tgtEl>
                                          <p:spTgt spid="135">
                                            <p:txEl>
                                              <p:pRg st="5" end="5"/>
                                            </p:txEl>
                                          </p:spTgt>
                                        </p:tgtEl>
                                        <p:attrNameLst>
                                          <p:attrName>style.visibility</p:attrName>
                                        </p:attrNameLst>
                                      </p:cBhvr>
                                      <p:to>
                                        <p:strVal val="visible"/>
                                      </p:to>
                                    </p:set>
                                    <p:anim calcmode="lin" valueType="num">
                                      <p:cBhvr additive="base">
                                        <p:cTn id="410" dur="500"/>
                                        <p:tgtEl>
                                          <p:spTgt spid="135">
                                            <p:txEl>
                                              <p:pRg st="5" end="5"/>
                                            </p:txEl>
                                          </p:spTgt>
                                        </p:tgtEl>
                                        <p:attrNameLst>
                                          <p:attrName>ppt_w</p:attrName>
                                        </p:attrNameLst>
                                      </p:cBhvr>
                                      <p:tavLst>
                                        <p:tav tm="0">
                                          <p:val>
                                            <p:strVal val="0"/>
                                          </p:val>
                                        </p:tav>
                                        <p:tav tm="100000">
                                          <p:val>
                                            <p:strVal val="#ppt_w"/>
                                          </p:val>
                                        </p:tav>
                                      </p:tavLst>
                                    </p:anim>
                                    <p:anim calcmode="lin" valueType="num">
                                      <p:cBhvr additive="base">
                                        <p:cTn id="411" dur="500"/>
                                        <p:tgtEl>
                                          <p:spTgt spid="135">
                                            <p:txEl>
                                              <p:pRg st="5" end="5"/>
                                            </p:txEl>
                                          </p:spTgt>
                                        </p:tgtEl>
                                        <p:attrNameLst>
                                          <p:attrName>ppt_h</p:attrName>
                                        </p:attrNameLst>
                                      </p:cBhvr>
                                      <p:tavLst>
                                        <p:tav tm="0">
                                          <p:val>
                                            <p:strVal val="0"/>
                                          </p:val>
                                        </p:tav>
                                        <p:tav tm="100000">
                                          <p:val>
                                            <p:strVal val="#ppt_h"/>
                                          </p:val>
                                        </p:tav>
                                      </p:tavLst>
                                    </p:anim>
                                  </p:childTnLst>
                                </p:cTn>
                              </p:par>
                              <p:par>
                                <p:cTn id="412" presetID="23" presetClass="entr" presetSubtype="16" fill="hold" nodeType="withEffect">
                                  <p:stCondLst>
                                    <p:cond delay="200"/>
                                  </p:stCondLst>
                                  <p:childTnLst>
                                    <p:set>
                                      <p:cBhvr>
                                        <p:cTn id="413" dur="1" fill="hold">
                                          <p:stCondLst>
                                            <p:cond delay="0"/>
                                          </p:stCondLst>
                                        </p:cTn>
                                        <p:tgtEl>
                                          <p:spTgt spid="135">
                                            <p:txEl>
                                              <p:pRg st="6" end="6"/>
                                            </p:txEl>
                                          </p:spTgt>
                                        </p:tgtEl>
                                        <p:attrNameLst>
                                          <p:attrName>style.visibility</p:attrName>
                                        </p:attrNameLst>
                                      </p:cBhvr>
                                      <p:to>
                                        <p:strVal val="visible"/>
                                      </p:to>
                                    </p:set>
                                    <p:anim calcmode="lin" valueType="num">
                                      <p:cBhvr additive="base">
                                        <p:cTn id="414" dur="500"/>
                                        <p:tgtEl>
                                          <p:spTgt spid="135">
                                            <p:txEl>
                                              <p:pRg st="6" end="6"/>
                                            </p:txEl>
                                          </p:spTgt>
                                        </p:tgtEl>
                                        <p:attrNameLst>
                                          <p:attrName>ppt_w</p:attrName>
                                        </p:attrNameLst>
                                      </p:cBhvr>
                                      <p:tavLst>
                                        <p:tav tm="0">
                                          <p:val>
                                            <p:strVal val="0"/>
                                          </p:val>
                                        </p:tav>
                                        <p:tav tm="100000">
                                          <p:val>
                                            <p:strVal val="#ppt_w"/>
                                          </p:val>
                                        </p:tav>
                                      </p:tavLst>
                                    </p:anim>
                                    <p:anim calcmode="lin" valueType="num">
                                      <p:cBhvr additive="base">
                                        <p:cTn id="415" dur="500"/>
                                        <p:tgtEl>
                                          <p:spTgt spid="135">
                                            <p:txEl>
                                              <p:pRg st="6" end="6"/>
                                            </p:txEl>
                                          </p:spTgt>
                                        </p:tgtEl>
                                        <p:attrNameLst>
                                          <p:attrName>ppt_h</p:attrName>
                                        </p:attrNameLst>
                                      </p:cBhvr>
                                      <p:tavLst>
                                        <p:tav tm="0">
                                          <p:val>
                                            <p:strVal val="0"/>
                                          </p:val>
                                        </p:tav>
                                        <p:tav tm="100000">
                                          <p:val>
                                            <p:strVal val="#ppt_h"/>
                                          </p:val>
                                        </p:tav>
                                      </p:tavLst>
                                    </p:anim>
                                  </p:childTnLst>
                                </p:cTn>
                              </p:par>
                              <p:par>
                                <p:cTn id="416" presetID="23" presetClass="entr" presetSubtype="16" fill="hold" nodeType="withEffect">
                                  <p:stCondLst>
                                    <p:cond delay="200"/>
                                  </p:stCondLst>
                                  <p:childTnLst>
                                    <p:set>
                                      <p:cBhvr>
                                        <p:cTn id="417" dur="1" fill="hold">
                                          <p:stCondLst>
                                            <p:cond delay="0"/>
                                          </p:stCondLst>
                                        </p:cTn>
                                        <p:tgtEl>
                                          <p:spTgt spid="135">
                                            <p:txEl>
                                              <p:pRg st="7" end="7"/>
                                            </p:txEl>
                                          </p:spTgt>
                                        </p:tgtEl>
                                        <p:attrNameLst>
                                          <p:attrName>style.visibility</p:attrName>
                                        </p:attrNameLst>
                                      </p:cBhvr>
                                      <p:to>
                                        <p:strVal val="visible"/>
                                      </p:to>
                                    </p:set>
                                    <p:anim calcmode="lin" valueType="num">
                                      <p:cBhvr additive="base">
                                        <p:cTn id="418" dur="500"/>
                                        <p:tgtEl>
                                          <p:spTgt spid="135">
                                            <p:txEl>
                                              <p:pRg st="7" end="7"/>
                                            </p:txEl>
                                          </p:spTgt>
                                        </p:tgtEl>
                                        <p:attrNameLst>
                                          <p:attrName>ppt_w</p:attrName>
                                        </p:attrNameLst>
                                      </p:cBhvr>
                                      <p:tavLst>
                                        <p:tav tm="0">
                                          <p:val>
                                            <p:strVal val="0"/>
                                          </p:val>
                                        </p:tav>
                                        <p:tav tm="100000">
                                          <p:val>
                                            <p:strVal val="#ppt_w"/>
                                          </p:val>
                                        </p:tav>
                                      </p:tavLst>
                                    </p:anim>
                                    <p:anim calcmode="lin" valueType="num">
                                      <p:cBhvr additive="base">
                                        <p:cTn id="419" dur="500"/>
                                        <p:tgtEl>
                                          <p:spTgt spid="135">
                                            <p:txEl>
                                              <p:pRg st="7" end="7"/>
                                            </p:txEl>
                                          </p:spTgt>
                                        </p:tgtEl>
                                        <p:attrNameLst>
                                          <p:attrName>ppt_h</p:attrName>
                                        </p:attrNameLst>
                                      </p:cBhvr>
                                      <p:tavLst>
                                        <p:tav tm="0">
                                          <p:val>
                                            <p:strVal val="0"/>
                                          </p:val>
                                        </p:tav>
                                        <p:tav tm="100000">
                                          <p:val>
                                            <p:strVal val="#ppt_h"/>
                                          </p:val>
                                        </p:tav>
                                      </p:tavLst>
                                    </p:anim>
                                  </p:childTnLst>
                                </p:cTn>
                              </p:par>
                              <p:par>
                                <p:cTn id="420" presetID="23" presetClass="entr" presetSubtype="16" fill="hold" nodeType="withEffect">
                                  <p:stCondLst>
                                    <p:cond delay="200"/>
                                  </p:stCondLst>
                                  <p:childTnLst>
                                    <p:set>
                                      <p:cBhvr>
                                        <p:cTn id="421" dur="1" fill="hold">
                                          <p:stCondLst>
                                            <p:cond delay="0"/>
                                          </p:stCondLst>
                                        </p:cTn>
                                        <p:tgtEl>
                                          <p:spTgt spid="135">
                                            <p:txEl>
                                              <p:pRg st="8" end="8"/>
                                            </p:txEl>
                                          </p:spTgt>
                                        </p:tgtEl>
                                        <p:attrNameLst>
                                          <p:attrName>style.visibility</p:attrName>
                                        </p:attrNameLst>
                                      </p:cBhvr>
                                      <p:to>
                                        <p:strVal val="visible"/>
                                      </p:to>
                                    </p:set>
                                    <p:anim calcmode="lin" valueType="num">
                                      <p:cBhvr additive="base">
                                        <p:cTn id="422" dur="500"/>
                                        <p:tgtEl>
                                          <p:spTgt spid="135">
                                            <p:txEl>
                                              <p:pRg st="8" end="8"/>
                                            </p:txEl>
                                          </p:spTgt>
                                        </p:tgtEl>
                                        <p:attrNameLst>
                                          <p:attrName>ppt_w</p:attrName>
                                        </p:attrNameLst>
                                      </p:cBhvr>
                                      <p:tavLst>
                                        <p:tav tm="0">
                                          <p:val>
                                            <p:strVal val="0"/>
                                          </p:val>
                                        </p:tav>
                                        <p:tav tm="100000">
                                          <p:val>
                                            <p:strVal val="#ppt_w"/>
                                          </p:val>
                                        </p:tav>
                                      </p:tavLst>
                                    </p:anim>
                                    <p:anim calcmode="lin" valueType="num">
                                      <p:cBhvr additive="base">
                                        <p:cTn id="423" dur="500"/>
                                        <p:tgtEl>
                                          <p:spTgt spid="135">
                                            <p:txEl>
                                              <p:pRg st="8" end="8"/>
                                            </p:txEl>
                                          </p:spTgt>
                                        </p:tgtEl>
                                        <p:attrNameLst>
                                          <p:attrName>ppt_h</p:attrName>
                                        </p:attrNameLst>
                                      </p:cBhvr>
                                      <p:tavLst>
                                        <p:tav tm="0">
                                          <p:val>
                                            <p:strVal val="0"/>
                                          </p:val>
                                        </p:tav>
                                        <p:tav tm="100000">
                                          <p:val>
                                            <p:strVal val="#ppt_h"/>
                                          </p:val>
                                        </p:tav>
                                      </p:tavLst>
                                    </p:anim>
                                  </p:childTnLst>
                                </p:cTn>
                              </p:par>
                              <p:par>
                                <p:cTn id="424" presetID="23" presetClass="entr" presetSubtype="16" fill="hold" nodeType="withEffect">
                                  <p:stCondLst>
                                    <p:cond delay="200"/>
                                  </p:stCondLst>
                                  <p:childTnLst>
                                    <p:set>
                                      <p:cBhvr>
                                        <p:cTn id="425" dur="1" fill="hold">
                                          <p:stCondLst>
                                            <p:cond delay="0"/>
                                          </p:stCondLst>
                                        </p:cTn>
                                        <p:tgtEl>
                                          <p:spTgt spid="134"/>
                                        </p:tgtEl>
                                        <p:attrNameLst>
                                          <p:attrName>style.visibility</p:attrName>
                                        </p:attrNameLst>
                                      </p:cBhvr>
                                      <p:to>
                                        <p:strVal val="visible"/>
                                      </p:to>
                                    </p:set>
                                    <p:anim calcmode="lin" valueType="num">
                                      <p:cBhvr additive="base">
                                        <p:cTn id="426" dur="500"/>
                                        <p:tgtEl>
                                          <p:spTgt spid="134"/>
                                        </p:tgtEl>
                                        <p:attrNameLst>
                                          <p:attrName>ppt_w</p:attrName>
                                        </p:attrNameLst>
                                      </p:cBhvr>
                                      <p:tavLst>
                                        <p:tav tm="0">
                                          <p:val>
                                            <p:strVal val="0"/>
                                          </p:val>
                                        </p:tav>
                                        <p:tav tm="100000">
                                          <p:val>
                                            <p:strVal val="#ppt_w"/>
                                          </p:val>
                                        </p:tav>
                                      </p:tavLst>
                                    </p:anim>
                                    <p:anim calcmode="lin" valueType="num">
                                      <p:cBhvr additive="base">
                                        <p:cTn id="427" dur="500"/>
                                        <p:tgtEl>
                                          <p:spTgt spid="134"/>
                                        </p:tgtEl>
                                        <p:attrNameLst>
                                          <p:attrName>ppt_h</p:attrName>
                                        </p:attrNameLst>
                                      </p:cBhvr>
                                      <p:tavLst>
                                        <p:tav tm="0">
                                          <p:val>
                                            <p:strVal val="0"/>
                                          </p:val>
                                        </p:tav>
                                        <p:tav tm="100000">
                                          <p:val>
                                            <p:strVal val="#ppt_h"/>
                                          </p:val>
                                        </p:tav>
                                      </p:tavLst>
                                    </p:anim>
                                  </p:childTnLst>
                                </p:cTn>
                              </p:par>
                              <p:par>
                                <p:cTn id="428" presetID="23" presetClass="entr" presetSubtype="16" fill="hold" nodeType="withEffect">
                                  <p:stCondLst>
                                    <p:cond delay="200"/>
                                  </p:stCondLst>
                                  <p:childTnLst>
                                    <p:set>
                                      <p:cBhvr>
                                        <p:cTn id="429" dur="1" fill="hold">
                                          <p:stCondLst>
                                            <p:cond delay="0"/>
                                          </p:stCondLst>
                                        </p:cTn>
                                        <p:tgtEl>
                                          <p:spTgt spid="136">
                                            <p:txEl>
                                              <p:pRg st="0" end="0"/>
                                            </p:txEl>
                                          </p:spTgt>
                                        </p:tgtEl>
                                        <p:attrNameLst>
                                          <p:attrName>style.visibility</p:attrName>
                                        </p:attrNameLst>
                                      </p:cBhvr>
                                      <p:to>
                                        <p:strVal val="visible"/>
                                      </p:to>
                                    </p:set>
                                    <p:anim calcmode="lin" valueType="num">
                                      <p:cBhvr additive="base">
                                        <p:cTn id="430" dur="500"/>
                                        <p:tgtEl>
                                          <p:spTgt spid="136">
                                            <p:txEl>
                                              <p:pRg st="0" end="0"/>
                                            </p:txEl>
                                          </p:spTgt>
                                        </p:tgtEl>
                                        <p:attrNameLst>
                                          <p:attrName>ppt_w</p:attrName>
                                        </p:attrNameLst>
                                      </p:cBhvr>
                                      <p:tavLst>
                                        <p:tav tm="0">
                                          <p:val>
                                            <p:strVal val="0"/>
                                          </p:val>
                                        </p:tav>
                                        <p:tav tm="100000">
                                          <p:val>
                                            <p:strVal val="#ppt_w"/>
                                          </p:val>
                                        </p:tav>
                                      </p:tavLst>
                                    </p:anim>
                                    <p:anim calcmode="lin" valueType="num">
                                      <p:cBhvr additive="base">
                                        <p:cTn id="431" dur="500"/>
                                        <p:tgtEl>
                                          <p:spTgt spid="136">
                                            <p:txEl>
                                              <p:pRg st="0" end="0"/>
                                            </p:txEl>
                                          </p:spTgt>
                                        </p:tgtEl>
                                        <p:attrNameLst>
                                          <p:attrName>ppt_h</p:attrName>
                                        </p:attrNameLst>
                                      </p:cBhvr>
                                      <p:tavLst>
                                        <p:tav tm="0">
                                          <p:val>
                                            <p:strVal val="0"/>
                                          </p:val>
                                        </p:tav>
                                        <p:tav tm="100000">
                                          <p:val>
                                            <p:strVal val="#ppt_h"/>
                                          </p:val>
                                        </p:tav>
                                      </p:tavLst>
                                    </p:anim>
                                  </p:childTnLst>
                                </p:cTn>
                              </p:par>
                              <p:par>
                                <p:cTn id="432" presetID="23" presetClass="entr" presetSubtype="16" fill="hold" nodeType="withEffect">
                                  <p:stCondLst>
                                    <p:cond delay="200"/>
                                  </p:stCondLst>
                                  <p:childTnLst>
                                    <p:set>
                                      <p:cBhvr>
                                        <p:cTn id="433" dur="1" fill="hold">
                                          <p:stCondLst>
                                            <p:cond delay="0"/>
                                          </p:stCondLst>
                                        </p:cTn>
                                        <p:tgtEl>
                                          <p:spTgt spid="136">
                                            <p:txEl>
                                              <p:pRg st="1" end="1"/>
                                            </p:txEl>
                                          </p:spTgt>
                                        </p:tgtEl>
                                        <p:attrNameLst>
                                          <p:attrName>style.visibility</p:attrName>
                                        </p:attrNameLst>
                                      </p:cBhvr>
                                      <p:to>
                                        <p:strVal val="visible"/>
                                      </p:to>
                                    </p:set>
                                    <p:anim calcmode="lin" valueType="num">
                                      <p:cBhvr additive="base">
                                        <p:cTn id="434" dur="500"/>
                                        <p:tgtEl>
                                          <p:spTgt spid="136">
                                            <p:txEl>
                                              <p:pRg st="1" end="1"/>
                                            </p:txEl>
                                          </p:spTgt>
                                        </p:tgtEl>
                                        <p:attrNameLst>
                                          <p:attrName>ppt_w</p:attrName>
                                        </p:attrNameLst>
                                      </p:cBhvr>
                                      <p:tavLst>
                                        <p:tav tm="0">
                                          <p:val>
                                            <p:strVal val="0"/>
                                          </p:val>
                                        </p:tav>
                                        <p:tav tm="100000">
                                          <p:val>
                                            <p:strVal val="#ppt_w"/>
                                          </p:val>
                                        </p:tav>
                                      </p:tavLst>
                                    </p:anim>
                                    <p:anim calcmode="lin" valueType="num">
                                      <p:cBhvr additive="base">
                                        <p:cTn id="435" dur="500"/>
                                        <p:tgtEl>
                                          <p:spTgt spid="136">
                                            <p:txEl>
                                              <p:pRg st="1" end="1"/>
                                            </p:txEl>
                                          </p:spTgt>
                                        </p:tgtEl>
                                        <p:attrNameLst>
                                          <p:attrName>ppt_h</p:attrName>
                                        </p:attrNameLst>
                                      </p:cBhvr>
                                      <p:tavLst>
                                        <p:tav tm="0">
                                          <p:val>
                                            <p:strVal val="0"/>
                                          </p:val>
                                        </p:tav>
                                        <p:tav tm="100000">
                                          <p:val>
                                            <p:strVal val="#ppt_h"/>
                                          </p:val>
                                        </p:tav>
                                      </p:tavLst>
                                    </p:anim>
                                  </p:childTnLst>
                                </p:cTn>
                              </p:par>
                              <p:par>
                                <p:cTn id="436" presetID="23" presetClass="entr" presetSubtype="16" fill="hold" nodeType="withEffect">
                                  <p:stCondLst>
                                    <p:cond delay="200"/>
                                  </p:stCondLst>
                                  <p:childTnLst>
                                    <p:set>
                                      <p:cBhvr>
                                        <p:cTn id="437" dur="1" fill="hold">
                                          <p:stCondLst>
                                            <p:cond delay="0"/>
                                          </p:stCondLst>
                                        </p:cTn>
                                        <p:tgtEl>
                                          <p:spTgt spid="136">
                                            <p:txEl>
                                              <p:pRg st="2" end="2"/>
                                            </p:txEl>
                                          </p:spTgt>
                                        </p:tgtEl>
                                        <p:attrNameLst>
                                          <p:attrName>style.visibility</p:attrName>
                                        </p:attrNameLst>
                                      </p:cBhvr>
                                      <p:to>
                                        <p:strVal val="visible"/>
                                      </p:to>
                                    </p:set>
                                    <p:anim calcmode="lin" valueType="num">
                                      <p:cBhvr additive="base">
                                        <p:cTn id="438" dur="500"/>
                                        <p:tgtEl>
                                          <p:spTgt spid="136">
                                            <p:txEl>
                                              <p:pRg st="2" end="2"/>
                                            </p:txEl>
                                          </p:spTgt>
                                        </p:tgtEl>
                                        <p:attrNameLst>
                                          <p:attrName>ppt_w</p:attrName>
                                        </p:attrNameLst>
                                      </p:cBhvr>
                                      <p:tavLst>
                                        <p:tav tm="0">
                                          <p:val>
                                            <p:strVal val="0"/>
                                          </p:val>
                                        </p:tav>
                                        <p:tav tm="100000">
                                          <p:val>
                                            <p:strVal val="#ppt_w"/>
                                          </p:val>
                                        </p:tav>
                                      </p:tavLst>
                                    </p:anim>
                                    <p:anim calcmode="lin" valueType="num">
                                      <p:cBhvr additive="base">
                                        <p:cTn id="439" dur="500"/>
                                        <p:tgtEl>
                                          <p:spTgt spid="136">
                                            <p:txEl>
                                              <p:pRg st="2" end="2"/>
                                            </p:txEl>
                                          </p:spTgt>
                                        </p:tgtEl>
                                        <p:attrNameLst>
                                          <p:attrName>ppt_h</p:attrName>
                                        </p:attrNameLst>
                                      </p:cBhvr>
                                      <p:tavLst>
                                        <p:tav tm="0">
                                          <p:val>
                                            <p:strVal val="0"/>
                                          </p:val>
                                        </p:tav>
                                        <p:tav tm="100000">
                                          <p:val>
                                            <p:strVal val="#ppt_h"/>
                                          </p:val>
                                        </p:tav>
                                      </p:tavLst>
                                    </p:anim>
                                  </p:childTnLst>
                                </p:cTn>
                              </p:par>
                              <p:par>
                                <p:cTn id="440" presetID="23" presetClass="entr" presetSubtype="16" fill="hold" nodeType="withEffect">
                                  <p:stCondLst>
                                    <p:cond delay="200"/>
                                  </p:stCondLst>
                                  <p:childTnLst>
                                    <p:set>
                                      <p:cBhvr>
                                        <p:cTn id="441" dur="1" fill="hold">
                                          <p:stCondLst>
                                            <p:cond delay="0"/>
                                          </p:stCondLst>
                                        </p:cTn>
                                        <p:tgtEl>
                                          <p:spTgt spid="136">
                                            <p:txEl>
                                              <p:pRg st="3" end="3"/>
                                            </p:txEl>
                                          </p:spTgt>
                                        </p:tgtEl>
                                        <p:attrNameLst>
                                          <p:attrName>style.visibility</p:attrName>
                                        </p:attrNameLst>
                                      </p:cBhvr>
                                      <p:to>
                                        <p:strVal val="visible"/>
                                      </p:to>
                                    </p:set>
                                    <p:anim calcmode="lin" valueType="num">
                                      <p:cBhvr additive="base">
                                        <p:cTn id="442" dur="500"/>
                                        <p:tgtEl>
                                          <p:spTgt spid="136">
                                            <p:txEl>
                                              <p:pRg st="3" end="3"/>
                                            </p:txEl>
                                          </p:spTgt>
                                        </p:tgtEl>
                                        <p:attrNameLst>
                                          <p:attrName>ppt_w</p:attrName>
                                        </p:attrNameLst>
                                      </p:cBhvr>
                                      <p:tavLst>
                                        <p:tav tm="0">
                                          <p:val>
                                            <p:strVal val="0"/>
                                          </p:val>
                                        </p:tav>
                                        <p:tav tm="100000">
                                          <p:val>
                                            <p:strVal val="#ppt_w"/>
                                          </p:val>
                                        </p:tav>
                                      </p:tavLst>
                                    </p:anim>
                                    <p:anim calcmode="lin" valueType="num">
                                      <p:cBhvr additive="base">
                                        <p:cTn id="443" dur="500"/>
                                        <p:tgtEl>
                                          <p:spTgt spid="136">
                                            <p:txEl>
                                              <p:pRg st="3" end="3"/>
                                            </p:txEl>
                                          </p:spTgt>
                                        </p:tgtEl>
                                        <p:attrNameLst>
                                          <p:attrName>ppt_h</p:attrName>
                                        </p:attrNameLst>
                                      </p:cBhvr>
                                      <p:tavLst>
                                        <p:tav tm="0">
                                          <p:val>
                                            <p:strVal val="0"/>
                                          </p:val>
                                        </p:tav>
                                        <p:tav tm="100000">
                                          <p:val>
                                            <p:strVal val="#ppt_h"/>
                                          </p:val>
                                        </p:tav>
                                      </p:tavLst>
                                    </p:anim>
                                  </p:childTnLst>
                                </p:cTn>
                              </p:par>
                              <p:par>
                                <p:cTn id="444" presetID="23" presetClass="entr" presetSubtype="16" fill="hold" nodeType="withEffect">
                                  <p:stCondLst>
                                    <p:cond delay="200"/>
                                  </p:stCondLst>
                                  <p:childTnLst>
                                    <p:set>
                                      <p:cBhvr>
                                        <p:cTn id="445" dur="1" fill="hold">
                                          <p:stCondLst>
                                            <p:cond delay="0"/>
                                          </p:stCondLst>
                                        </p:cTn>
                                        <p:tgtEl>
                                          <p:spTgt spid="136">
                                            <p:txEl>
                                              <p:pRg st="4" end="4"/>
                                            </p:txEl>
                                          </p:spTgt>
                                        </p:tgtEl>
                                        <p:attrNameLst>
                                          <p:attrName>style.visibility</p:attrName>
                                        </p:attrNameLst>
                                      </p:cBhvr>
                                      <p:to>
                                        <p:strVal val="visible"/>
                                      </p:to>
                                    </p:set>
                                    <p:anim calcmode="lin" valueType="num">
                                      <p:cBhvr additive="base">
                                        <p:cTn id="446" dur="500"/>
                                        <p:tgtEl>
                                          <p:spTgt spid="136">
                                            <p:txEl>
                                              <p:pRg st="4" end="4"/>
                                            </p:txEl>
                                          </p:spTgt>
                                        </p:tgtEl>
                                        <p:attrNameLst>
                                          <p:attrName>ppt_w</p:attrName>
                                        </p:attrNameLst>
                                      </p:cBhvr>
                                      <p:tavLst>
                                        <p:tav tm="0">
                                          <p:val>
                                            <p:strVal val="0"/>
                                          </p:val>
                                        </p:tav>
                                        <p:tav tm="100000">
                                          <p:val>
                                            <p:strVal val="#ppt_w"/>
                                          </p:val>
                                        </p:tav>
                                      </p:tavLst>
                                    </p:anim>
                                    <p:anim calcmode="lin" valueType="num">
                                      <p:cBhvr additive="base">
                                        <p:cTn id="447" dur="500"/>
                                        <p:tgtEl>
                                          <p:spTgt spid="136">
                                            <p:txEl>
                                              <p:pRg st="4" end="4"/>
                                            </p:txEl>
                                          </p:spTgt>
                                        </p:tgtEl>
                                        <p:attrNameLst>
                                          <p:attrName>ppt_h</p:attrName>
                                        </p:attrNameLst>
                                      </p:cBhvr>
                                      <p:tavLst>
                                        <p:tav tm="0">
                                          <p:val>
                                            <p:strVal val="0"/>
                                          </p:val>
                                        </p:tav>
                                        <p:tav tm="100000">
                                          <p:val>
                                            <p:strVal val="#ppt_h"/>
                                          </p:val>
                                        </p:tav>
                                      </p:tavLst>
                                    </p:anim>
                                  </p:childTnLst>
                                </p:cTn>
                              </p:par>
                              <p:par>
                                <p:cTn id="448" presetID="23" presetClass="entr" presetSubtype="16" fill="hold" nodeType="withEffect">
                                  <p:stCondLst>
                                    <p:cond delay="200"/>
                                  </p:stCondLst>
                                  <p:childTnLst>
                                    <p:set>
                                      <p:cBhvr>
                                        <p:cTn id="449" dur="1" fill="hold">
                                          <p:stCondLst>
                                            <p:cond delay="0"/>
                                          </p:stCondLst>
                                        </p:cTn>
                                        <p:tgtEl>
                                          <p:spTgt spid="136">
                                            <p:txEl>
                                              <p:pRg st="5" end="5"/>
                                            </p:txEl>
                                          </p:spTgt>
                                        </p:tgtEl>
                                        <p:attrNameLst>
                                          <p:attrName>style.visibility</p:attrName>
                                        </p:attrNameLst>
                                      </p:cBhvr>
                                      <p:to>
                                        <p:strVal val="visible"/>
                                      </p:to>
                                    </p:set>
                                    <p:anim calcmode="lin" valueType="num">
                                      <p:cBhvr additive="base">
                                        <p:cTn id="450" dur="500"/>
                                        <p:tgtEl>
                                          <p:spTgt spid="136">
                                            <p:txEl>
                                              <p:pRg st="5" end="5"/>
                                            </p:txEl>
                                          </p:spTgt>
                                        </p:tgtEl>
                                        <p:attrNameLst>
                                          <p:attrName>ppt_w</p:attrName>
                                        </p:attrNameLst>
                                      </p:cBhvr>
                                      <p:tavLst>
                                        <p:tav tm="0">
                                          <p:val>
                                            <p:strVal val="0"/>
                                          </p:val>
                                        </p:tav>
                                        <p:tav tm="100000">
                                          <p:val>
                                            <p:strVal val="#ppt_w"/>
                                          </p:val>
                                        </p:tav>
                                      </p:tavLst>
                                    </p:anim>
                                    <p:anim calcmode="lin" valueType="num">
                                      <p:cBhvr additive="base">
                                        <p:cTn id="451" dur="500"/>
                                        <p:tgtEl>
                                          <p:spTgt spid="136">
                                            <p:txEl>
                                              <p:pRg st="5" end="5"/>
                                            </p:txEl>
                                          </p:spTgt>
                                        </p:tgtEl>
                                        <p:attrNameLst>
                                          <p:attrName>ppt_h</p:attrName>
                                        </p:attrNameLst>
                                      </p:cBhvr>
                                      <p:tavLst>
                                        <p:tav tm="0">
                                          <p:val>
                                            <p:strVal val="0"/>
                                          </p:val>
                                        </p:tav>
                                        <p:tav tm="100000">
                                          <p:val>
                                            <p:strVal val="#ppt_h"/>
                                          </p:val>
                                        </p:tav>
                                      </p:tavLst>
                                    </p:anim>
                                  </p:childTnLst>
                                </p:cTn>
                              </p:par>
                              <p:par>
                                <p:cTn id="452" presetID="23" presetClass="entr" presetSubtype="16" fill="hold" nodeType="withEffect">
                                  <p:stCondLst>
                                    <p:cond delay="200"/>
                                  </p:stCondLst>
                                  <p:childTnLst>
                                    <p:set>
                                      <p:cBhvr>
                                        <p:cTn id="453" dur="1" fill="hold">
                                          <p:stCondLst>
                                            <p:cond delay="0"/>
                                          </p:stCondLst>
                                        </p:cTn>
                                        <p:tgtEl>
                                          <p:spTgt spid="136">
                                            <p:txEl>
                                              <p:pRg st="6" end="6"/>
                                            </p:txEl>
                                          </p:spTgt>
                                        </p:tgtEl>
                                        <p:attrNameLst>
                                          <p:attrName>style.visibility</p:attrName>
                                        </p:attrNameLst>
                                      </p:cBhvr>
                                      <p:to>
                                        <p:strVal val="visible"/>
                                      </p:to>
                                    </p:set>
                                    <p:anim calcmode="lin" valueType="num">
                                      <p:cBhvr additive="base">
                                        <p:cTn id="454" dur="500"/>
                                        <p:tgtEl>
                                          <p:spTgt spid="136">
                                            <p:txEl>
                                              <p:pRg st="6" end="6"/>
                                            </p:txEl>
                                          </p:spTgt>
                                        </p:tgtEl>
                                        <p:attrNameLst>
                                          <p:attrName>ppt_w</p:attrName>
                                        </p:attrNameLst>
                                      </p:cBhvr>
                                      <p:tavLst>
                                        <p:tav tm="0">
                                          <p:val>
                                            <p:strVal val="0"/>
                                          </p:val>
                                        </p:tav>
                                        <p:tav tm="100000">
                                          <p:val>
                                            <p:strVal val="#ppt_w"/>
                                          </p:val>
                                        </p:tav>
                                      </p:tavLst>
                                    </p:anim>
                                    <p:anim calcmode="lin" valueType="num">
                                      <p:cBhvr additive="base">
                                        <p:cTn id="455" dur="500"/>
                                        <p:tgtEl>
                                          <p:spTgt spid="136">
                                            <p:txEl>
                                              <p:pRg st="6" end="6"/>
                                            </p:txEl>
                                          </p:spTgt>
                                        </p:tgtEl>
                                        <p:attrNameLst>
                                          <p:attrName>ppt_h</p:attrName>
                                        </p:attrNameLst>
                                      </p:cBhvr>
                                      <p:tavLst>
                                        <p:tav tm="0">
                                          <p:val>
                                            <p:strVal val="0"/>
                                          </p:val>
                                        </p:tav>
                                        <p:tav tm="100000">
                                          <p:val>
                                            <p:strVal val="#ppt_h"/>
                                          </p:val>
                                        </p:tav>
                                      </p:tavLst>
                                    </p:anim>
                                  </p:childTnLst>
                                </p:cTn>
                              </p:par>
                              <p:par>
                                <p:cTn id="456" presetID="23" presetClass="entr" presetSubtype="16" fill="hold" nodeType="withEffect">
                                  <p:stCondLst>
                                    <p:cond delay="200"/>
                                  </p:stCondLst>
                                  <p:childTnLst>
                                    <p:set>
                                      <p:cBhvr>
                                        <p:cTn id="457" dur="1" fill="hold">
                                          <p:stCondLst>
                                            <p:cond delay="0"/>
                                          </p:stCondLst>
                                        </p:cTn>
                                        <p:tgtEl>
                                          <p:spTgt spid="136">
                                            <p:txEl>
                                              <p:pRg st="7" end="7"/>
                                            </p:txEl>
                                          </p:spTgt>
                                        </p:tgtEl>
                                        <p:attrNameLst>
                                          <p:attrName>style.visibility</p:attrName>
                                        </p:attrNameLst>
                                      </p:cBhvr>
                                      <p:to>
                                        <p:strVal val="visible"/>
                                      </p:to>
                                    </p:set>
                                    <p:anim calcmode="lin" valueType="num">
                                      <p:cBhvr additive="base">
                                        <p:cTn id="458" dur="500"/>
                                        <p:tgtEl>
                                          <p:spTgt spid="136">
                                            <p:txEl>
                                              <p:pRg st="7" end="7"/>
                                            </p:txEl>
                                          </p:spTgt>
                                        </p:tgtEl>
                                        <p:attrNameLst>
                                          <p:attrName>ppt_w</p:attrName>
                                        </p:attrNameLst>
                                      </p:cBhvr>
                                      <p:tavLst>
                                        <p:tav tm="0">
                                          <p:val>
                                            <p:strVal val="0"/>
                                          </p:val>
                                        </p:tav>
                                        <p:tav tm="100000">
                                          <p:val>
                                            <p:strVal val="#ppt_w"/>
                                          </p:val>
                                        </p:tav>
                                      </p:tavLst>
                                    </p:anim>
                                    <p:anim calcmode="lin" valueType="num">
                                      <p:cBhvr additive="base">
                                        <p:cTn id="459" dur="500"/>
                                        <p:tgtEl>
                                          <p:spTgt spid="136">
                                            <p:txEl>
                                              <p:pRg st="7" end="7"/>
                                            </p:txEl>
                                          </p:spTgt>
                                        </p:tgtEl>
                                        <p:attrNameLst>
                                          <p:attrName>ppt_h</p:attrName>
                                        </p:attrNameLst>
                                      </p:cBhvr>
                                      <p:tavLst>
                                        <p:tav tm="0">
                                          <p:val>
                                            <p:strVal val="0"/>
                                          </p:val>
                                        </p:tav>
                                        <p:tav tm="100000">
                                          <p:val>
                                            <p:strVal val="#ppt_h"/>
                                          </p:val>
                                        </p:tav>
                                      </p:tavLst>
                                    </p:anim>
                                  </p:childTnLst>
                                </p:cTn>
                              </p:par>
                              <p:par>
                                <p:cTn id="460" presetID="23" presetClass="entr" presetSubtype="16" fill="hold" nodeType="withEffect">
                                  <p:stCondLst>
                                    <p:cond delay="200"/>
                                  </p:stCondLst>
                                  <p:childTnLst>
                                    <p:set>
                                      <p:cBhvr>
                                        <p:cTn id="461" dur="1" fill="hold">
                                          <p:stCondLst>
                                            <p:cond delay="0"/>
                                          </p:stCondLst>
                                        </p:cTn>
                                        <p:tgtEl>
                                          <p:spTgt spid="136">
                                            <p:txEl>
                                              <p:pRg st="8" end="8"/>
                                            </p:txEl>
                                          </p:spTgt>
                                        </p:tgtEl>
                                        <p:attrNameLst>
                                          <p:attrName>style.visibility</p:attrName>
                                        </p:attrNameLst>
                                      </p:cBhvr>
                                      <p:to>
                                        <p:strVal val="visible"/>
                                      </p:to>
                                    </p:set>
                                    <p:anim calcmode="lin" valueType="num">
                                      <p:cBhvr additive="base">
                                        <p:cTn id="462" dur="500"/>
                                        <p:tgtEl>
                                          <p:spTgt spid="136">
                                            <p:txEl>
                                              <p:pRg st="8" end="8"/>
                                            </p:txEl>
                                          </p:spTgt>
                                        </p:tgtEl>
                                        <p:attrNameLst>
                                          <p:attrName>ppt_w</p:attrName>
                                        </p:attrNameLst>
                                      </p:cBhvr>
                                      <p:tavLst>
                                        <p:tav tm="0">
                                          <p:val>
                                            <p:strVal val="0"/>
                                          </p:val>
                                        </p:tav>
                                        <p:tav tm="100000">
                                          <p:val>
                                            <p:strVal val="#ppt_w"/>
                                          </p:val>
                                        </p:tav>
                                      </p:tavLst>
                                    </p:anim>
                                    <p:anim calcmode="lin" valueType="num">
                                      <p:cBhvr additive="base">
                                        <p:cTn id="463" dur="500"/>
                                        <p:tgtEl>
                                          <p:spTgt spid="136">
                                            <p:txEl>
                                              <p:pRg st="8" end="8"/>
                                            </p:txEl>
                                          </p:spTgt>
                                        </p:tgtEl>
                                        <p:attrNameLst>
                                          <p:attrName>ppt_h</p:attrName>
                                        </p:attrNameLst>
                                      </p:cBhvr>
                                      <p:tavLst>
                                        <p:tav tm="0">
                                          <p:val>
                                            <p:strVal val="0"/>
                                          </p:val>
                                        </p:tav>
                                        <p:tav tm="100000">
                                          <p:val>
                                            <p:strVal val="#ppt_h"/>
                                          </p:val>
                                        </p:tav>
                                      </p:tavLst>
                                    </p:anim>
                                  </p:childTnLst>
                                </p:cTn>
                              </p:par>
                              <p:par>
                                <p:cTn id="464" presetID="23" presetClass="entr" presetSubtype="16" fill="hold" nodeType="withEffect">
                                  <p:stCondLst>
                                    <p:cond delay="200"/>
                                  </p:stCondLst>
                                  <p:childTnLst>
                                    <p:set>
                                      <p:cBhvr>
                                        <p:cTn id="465" dur="1" fill="hold">
                                          <p:stCondLst>
                                            <p:cond delay="0"/>
                                          </p:stCondLst>
                                        </p:cTn>
                                        <p:tgtEl>
                                          <p:spTgt spid="137"/>
                                        </p:tgtEl>
                                        <p:attrNameLst>
                                          <p:attrName>style.visibility</p:attrName>
                                        </p:attrNameLst>
                                      </p:cBhvr>
                                      <p:to>
                                        <p:strVal val="visible"/>
                                      </p:to>
                                    </p:set>
                                    <p:anim calcmode="lin" valueType="num">
                                      <p:cBhvr additive="base">
                                        <p:cTn id="466" dur="500"/>
                                        <p:tgtEl>
                                          <p:spTgt spid="137"/>
                                        </p:tgtEl>
                                        <p:attrNameLst>
                                          <p:attrName>ppt_w</p:attrName>
                                        </p:attrNameLst>
                                      </p:cBhvr>
                                      <p:tavLst>
                                        <p:tav tm="0">
                                          <p:val>
                                            <p:strVal val="0"/>
                                          </p:val>
                                        </p:tav>
                                        <p:tav tm="100000">
                                          <p:val>
                                            <p:strVal val="#ppt_w"/>
                                          </p:val>
                                        </p:tav>
                                      </p:tavLst>
                                    </p:anim>
                                    <p:anim calcmode="lin" valueType="num">
                                      <p:cBhvr additive="base">
                                        <p:cTn id="467" dur="500"/>
                                        <p:tgtEl>
                                          <p:spTgt spid="137"/>
                                        </p:tgtEl>
                                        <p:attrNameLst>
                                          <p:attrName>ppt_h</p:attrName>
                                        </p:attrNameLst>
                                      </p:cBhvr>
                                      <p:tavLst>
                                        <p:tav tm="0">
                                          <p:val>
                                            <p:strVal val="0"/>
                                          </p:val>
                                        </p:tav>
                                        <p:tav tm="100000">
                                          <p:val>
                                            <p:strVal val="#ppt_h"/>
                                          </p:val>
                                        </p:tav>
                                      </p:tavLst>
                                    </p:anim>
                                  </p:childTnLst>
                                </p:cTn>
                              </p:par>
                              <p:par>
                                <p:cTn id="468" presetID="23" presetClass="entr" presetSubtype="16" fill="hold" nodeType="withEffect">
                                  <p:stCondLst>
                                    <p:cond delay="200"/>
                                  </p:stCondLst>
                                  <p:childTnLst>
                                    <p:set>
                                      <p:cBhvr>
                                        <p:cTn id="469" dur="1" fill="hold">
                                          <p:stCondLst>
                                            <p:cond delay="0"/>
                                          </p:stCondLst>
                                        </p:cTn>
                                        <p:tgtEl>
                                          <p:spTgt spid="138">
                                            <p:txEl>
                                              <p:pRg st="0" end="0"/>
                                            </p:txEl>
                                          </p:spTgt>
                                        </p:tgtEl>
                                        <p:attrNameLst>
                                          <p:attrName>style.visibility</p:attrName>
                                        </p:attrNameLst>
                                      </p:cBhvr>
                                      <p:to>
                                        <p:strVal val="visible"/>
                                      </p:to>
                                    </p:set>
                                    <p:anim calcmode="lin" valueType="num">
                                      <p:cBhvr additive="base">
                                        <p:cTn id="470" dur="500"/>
                                        <p:tgtEl>
                                          <p:spTgt spid="138">
                                            <p:txEl>
                                              <p:pRg st="0" end="0"/>
                                            </p:txEl>
                                          </p:spTgt>
                                        </p:tgtEl>
                                        <p:attrNameLst>
                                          <p:attrName>ppt_w</p:attrName>
                                        </p:attrNameLst>
                                      </p:cBhvr>
                                      <p:tavLst>
                                        <p:tav tm="0">
                                          <p:val>
                                            <p:strVal val="0"/>
                                          </p:val>
                                        </p:tav>
                                        <p:tav tm="100000">
                                          <p:val>
                                            <p:strVal val="#ppt_w"/>
                                          </p:val>
                                        </p:tav>
                                      </p:tavLst>
                                    </p:anim>
                                    <p:anim calcmode="lin" valueType="num">
                                      <p:cBhvr additive="base">
                                        <p:cTn id="471" dur="500"/>
                                        <p:tgtEl>
                                          <p:spTgt spid="138">
                                            <p:txEl>
                                              <p:pRg st="0" end="0"/>
                                            </p:txEl>
                                          </p:spTgt>
                                        </p:tgtEl>
                                        <p:attrNameLst>
                                          <p:attrName>ppt_h</p:attrName>
                                        </p:attrNameLst>
                                      </p:cBhvr>
                                      <p:tavLst>
                                        <p:tav tm="0">
                                          <p:val>
                                            <p:strVal val="0"/>
                                          </p:val>
                                        </p:tav>
                                        <p:tav tm="100000">
                                          <p:val>
                                            <p:strVal val="#ppt_h"/>
                                          </p:val>
                                        </p:tav>
                                      </p:tavLst>
                                    </p:anim>
                                  </p:childTnLst>
                                </p:cTn>
                              </p:par>
                              <p:par>
                                <p:cTn id="472" presetID="23" presetClass="entr" presetSubtype="16" fill="hold" nodeType="withEffect">
                                  <p:stCondLst>
                                    <p:cond delay="200"/>
                                  </p:stCondLst>
                                  <p:childTnLst>
                                    <p:set>
                                      <p:cBhvr>
                                        <p:cTn id="473" dur="1" fill="hold">
                                          <p:stCondLst>
                                            <p:cond delay="0"/>
                                          </p:stCondLst>
                                        </p:cTn>
                                        <p:tgtEl>
                                          <p:spTgt spid="138">
                                            <p:txEl>
                                              <p:pRg st="1" end="1"/>
                                            </p:txEl>
                                          </p:spTgt>
                                        </p:tgtEl>
                                        <p:attrNameLst>
                                          <p:attrName>style.visibility</p:attrName>
                                        </p:attrNameLst>
                                      </p:cBhvr>
                                      <p:to>
                                        <p:strVal val="visible"/>
                                      </p:to>
                                    </p:set>
                                    <p:anim calcmode="lin" valueType="num">
                                      <p:cBhvr additive="base">
                                        <p:cTn id="474" dur="500"/>
                                        <p:tgtEl>
                                          <p:spTgt spid="138">
                                            <p:txEl>
                                              <p:pRg st="1" end="1"/>
                                            </p:txEl>
                                          </p:spTgt>
                                        </p:tgtEl>
                                        <p:attrNameLst>
                                          <p:attrName>ppt_w</p:attrName>
                                        </p:attrNameLst>
                                      </p:cBhvr>
                                      <p:tavLst>
                                        <p:tav tm="0">
                                          <p:val>
                                            <p:strVal val="0"/>
                                          </p:val>
                                        </p:tav>
                                        <p:tav tm="100000">
                                          <p:val>
                                            <p:strVal val="#ppt_w"/>
                                          </p:val>
                                        </p:tav>
                                      </p:tavLst>
                                    </p:anim>
                                    <p:anim calcmode="lin" valueType="num">
                                      <p:cBhvr additive="base">
                                        <p:cTn id="475" dur="500"/>
                                        <p:tgtEl>
                                          <p:spTgt spid="138">
                                            <p:txEl>
                                              <p:pRg st="1" end="1"/>
                                            </p:txEl>
                                          </p:spTgt>
                                        </p:tgtEl>
                                        <p:attrNameLst>
                                          <p:attrName>ppt_h</p:attrName>
                                        </p:attrNameLst>
                                      </p:cBhvr>
                                      <p:tavLst>
                                        <p:tav tm="0">
                                          <p:val>
                                            <p:strVal val="0"/>
                                          </p:val>
                                        </p:tav>
                                        <p:tav tm="100000">
                                          <p:val>
                                            <p:strVal val="#ppt_h"/>
                                          </p:val>
                                        </p:tav>
                                      </p:tavLst>
                                    </p:anim>
                                  </p:childTnLst>
                                </p:cTn>
                              </p:par>
                              <p:par>
                                <p:cTn id="476" presetID="23" presetClass="entr" presetSubtype="16" fill="hold" nodeType="withEffect">
                                  <p:stCondLst>
                                    <p:cond delay="200"/>
                                  </p:stCondLst>
                                  <p:childTnLst>
                                    <p:set>
                                      <p:cBhvr>
                                        <p:cTn id="477" dur="1" fill="hold">
                                          <p:stCondLst>
                                            <p:cond delay="0"/>
                                          </p:stCondLst>
                                        </p:cTn>
                                        <p:tgtEl>
                                          <p:spTgt spid="138">
                                            <p:txEl>
                                              <p:pRg st="2" end="2"/>
                                            </p:txEl>
                                          </p:spTgt>
                                        </p:tgtEl>
                                        <p:attrNameLst>
                                          <p:attrName>style.visibility</p:attrName>
                                        </p:attrNameLst>
                                      </p:cBhvr>
                                      <p:to>
                                        <p:strVal val="visible"/>
                                      </p:to>
                                    </p:set>
                                    <p:anim calcmode="lin" valueType="num">
                                      <p:cBhvr additive="base">
                                        <p:cTn id="478" dur="500"/>
                                        <p:tgtEl>
                                          <p:spTgt spid="138">
                                            <p:txEl>
                                              <p:pRg st="2" end="2"/>
                                            </p:txEl>
                                          </p:spTgt>
                                        </p:tgtEl>
                                        <p:attrNameLst>
                                          <p:attrName>ppt_w</p:attrName>
                                        </p:attrNameLst>
                                      </p:cBhvr>
                                      <p:tavLst>
                                        <p:tav tm="0">
                                          <p:val>
                                            <p:strVal val="0"/>
                                          </p:val>
                                        </p:tav>
                                        <p:tav tm="100000">
                                          <p:val>
                                            <p:strVal val="#ppt_w"/>
                                          </p:val>
                                        </p:tav>
                                      </p:tavLst>
                                    </p:anim>
                                    <p:anim calcmode="lin" valueType="num">
                                      <p:cBhvr additive="base">
                                        <p:cTn id="479" dur="500"/>
                                        <p:tgtEl>
                                          <p:spTgt spid="138">
                                            <p:txEl>
                                              <p:pRg st="2" end="2"/>
                                            </p:txEl>
                                          </p:spTgt>
                                        </p:tgtEl>
                                        <p:attrNameLst>
                                          <p:attrName>ppt_h</p:attrName>
                                        </p:attrNameLst>
                                      </p:cBhvr>
                                      <p:tavLst>
                                        <p:tav tm="0">
                                          <p:val>
                                            <p:strVal val="0"/>
                                          </p:val>
                                        </p:tav>
                                        <p:tav tm="100000">
                                          <p:val>
                                            <p:strVal val="#ppt_h"/>
                                          </p:val>
                                        </p:tav>
                                      </p:tavLst>
                                    </p:anim>
                                  </p:childTnLst>
                                </p:cTn>
                              </p:par>
                              <p:par>
                                <p:cTn id="480" presetID="23" presetClass="entr" presetSubtype="16" fill="hold" nodeType="withEffect">
                                  <p:stCondLst>
                                    <p:cond delay="200"/>
                                  </p:stCondLst>
                                  <p:childTnLst>
                                    <p:set>
                                      <p:cBhvr>
                                        <p:cTn id="481" dur="1" fill="hold">
                                          <p:stCondLst>
                                            <p:cond delay="0"/>
                                          </p:stCondLst>
                                        </p:cTn>
                                        <p:tgtEl>
                                          <p:spTgt spid="138">
                                            <p:txEl>
                                              <p:pRg st="3" end="3"/>
                                            </p:txEl>
                                          </p:spTgt>
                                        </p:tgtEl>
                                        <p:attrNameLst>
                                          <p:attrName>style.visibility</p:attrName>
                                        </p:attrNameLst>
                                      </p:cBhvr>
                                      <p:to>
                                        <p:strVal val="visible"/>
                                      </p:to>
                                    </p:set>
                                    <p:anim calcmode="lin" valueType="num">
                                      <p:cBhvr additive="base">
                                        <p:cTn id="482" dur="500"/>
                                        <p:tgtEl>
                                          <p:spTgt spid="138">
                                            <p:txEl>
                                              <p:pRg st="3" end="3"/>
                                            </p:txEl>
                                          </p:spTgt>
                                        </p:tgtEl>
                                        <p:attrNameLst>
                                          <p:attrName>ppt_w</p:attrName>
                                        </p:attrNameLst>
                                      </p:cBhvr>
                                      <p:tavLst>
                                        <p:tav tm="0">
                                          <p:val>
                                            <p:strVal val="0"/>
                                          </p:val>
                                        </p:tav>
                                        <p:tav tm="100000">
                                          <p:val>
                                            <p:strVal val="#ppt_w"/>
                                          </p:val>
                                        </p:tav>
                                      </p:tavLst>
                                    </p:anim>
                                    <p:anim calcmode="lin" valueType="num">
                                      <p:cBhvr additive="base">
                                        <p:cTn id="483" dur="500"/>
                                        <p:tgtEl>
                                          <p:spTgt spid="138">
                                            <p:txEl>
                                              <p:pRg st="3" end="3"/>
                                            </p:txEl>
                                          </p:spTgt>
                                        </p:tgtEl>
                                        <p:attrNameLst>
                                          <p:attrName>ppt_h</p:attrName>
                                        </p:attrNameLst>
                                      </p:cBhvr>
                                      <p:tavLst>
                                        <p:tav tm="0">
                                          <p:val>
                                            <p:strVal val="0"/>
                                          </p:val>
                                        </p:tav>
                                        <p:tav tm="100000">
                                          <p:val>
                                            <p:strVal val="#ppt_h"/>
                                          </p:val>
                                        </p:tav>
                                      </p:tavLst>
                                    </p:anim>
                                  </p:childTnLst>
                                </p:cTn>
                              </p:par>
                              <p:par>
                                <p:cTn id="484" presetID="23" presetClass="entr" presetSubtype="16" fill="hold" nodeType="withEffect">
                                  <p:stCondLst>
                                    <p:cond delay="200"/>
                                  </p:stCondLst>
                                  <p:childTnLst>
                                    <p:set>
                                      <p:cBhvr>
                                        <p:cTn id="485" dur="1" fill="hold">
                                          <p:stCondLst>
                                            <p:cond delay="0"/>
                                          </p:stCondLst>
                                        </p:cTn>
                                        <p:tgtEl>
                                          <p:spTgt spid="138">
                                            <p:txEl>
                                              <p:pRg st="4" end="4"/>
                                            </p:txEl>
                                          </p:spTgt>
                                        </p:tgtEl>
                                        <p:attrNameLst>
                                          <p:attrName>style.visibility</p:attrName>
                                        </p:attrNameLst>
                                      </p:cBhvr>
                                      <p:to>
                                        <p:strVal val="visible"/>
                                      </p:to>
                                    </p:set>
                                    <p:anim calcmode="lin" valueType="num">
                                      <p:cBhvr additive="base">
                                        <p:cTn id="486" dur="500"/>
                                        <p:tgtEl>
                                          <p:spTgt spid="138">
                                            <p:txEl>
                                              <p:pRg st="4" end="4"/>
                                            </p:txEl>
                                          </p:spTgt>
                                        </p:tgtEl>
                                        <p:attrNameLst>
                                          <p:attrName>ppt_w</p:attrName>
                                        </p:attrNameLst>
                                      </p:cBhvr>
                                      <p:tavLst>
                                        <p:tav tm="0">
                                          <p:val>
                                            <p:strVal val="0"/>
                                          </p:val>
                                        </p:tav>
                                        <p:tav tm="100000">
                                          <p:val>
                                            <p:strVal val="#ppt_w"/>
                                          </p:val>
                                        </p:tav>
                                      </p:tavLst>
                                    </p:anim>
                                    <p:anim calcmode="lin" valueType="num">
                                      <p:cBhvr additive="base">
                                        <p:cTn id="487" dur="500"/>
                                        <p:tgtEl>
                                          <p:spTgt spid="138">
                                            <p:txEl>
                                              <p:pRg st="4" end="4"/>
                                            </p:txEl>
                                          </p:spTgt>
                                        </p:tgtEl>
                                        <p:attrNameLst>
                                          <p:attrName>ppt_h</p:attrName>
                                        </p:attrNameLst>
                                      </p:cBhvr>
                                      <p:tavLst>
                                        <p:tav tm="0">
                                          <p:val>
                                            <p:strVal val="0"/>
                                          </p:val>
                                        </p:tav>
                                        <p:tav tm="100000">
                                          <p:val>
                                            <p:strVal val="#ppt_h"/>
                                          </p:val>
                                        </p:tav>
                                      </p:tavLst>
                                    </p:anim>
                                  </p:childTnLst>
                                </p:cTn>
                              </p:par>
                              <p:par>
                                <p:cTn id="488" presetID="23" presetClass="entr" presetSubtype="16" fill="hold" nodeType="withEffect">
                                  <p:stCondLst>
                                    <p:cond delay="200"/>
                                  </p:stCondLst>
                                  <p:childTnLst>
                                    <p:set>
                                      <p:cBhvr>
                                        <p:cTn id="489" dur="1" fill="hold">
                                          <p:stCondLst>
                                            <p:cond delay="0"/>
                                          </p:stCondLst>
                                        </p:cTn>
                                        <p:tgtEl>
                                          <p:spTgt spid="138">
                                            <p:txEl>
                                              <p:pRg st="5" end="5"/>
                                            </p:txEl>
                                          </p:spTgt>
                                        </p:tgtEl>
                                        <p:attrNameLst>
                                          <p:attrName>style.visibility</p:attrName>
                                        </p:attrNameLst>
                                      </p:cBhvr>
                                      <p:to>
                                        <p:strVal val="visible"/>
                                      </p:to>
                                    </p:set>
                                    <p:anim calcmode="lin" valueType="num">
                                      <p:cBhvr additive="base">
                                        <p:cTn id="490" dur="500"/>
                                        <p:tgtEl>
                                          <p:spTgt spid="138">
                                            <p:txEl>
                                              <p:pRg st="5" end="5"/>
                                            </p:txEl>
                                          </p:spTgt>
                                        </p:tgtEl>
                                        <p:attrNameLst>
                                          <p:attrName>ppt_w</p:attrName>
                                        </p:attrNameLst>
                                      </p:cBhvr>
                                      <p:tavLst>
                                        <p:tav tm="0">
                                          <p:val>
                                            <p:strVal val="0"/>
                                          </p:val>
                                        </p:tav>
                                        <p:tav tm="100000">
                                          <p:val>
                                            <p:strVal val="#ppt_w"/>
                                          </p:val>
                                        </p:tav>
                                      </p:tavLst>
                                    </p:anim>
                                    <p:anim calcmode="lin" valueType="num">
                                      <p:cBhvr additive="base">
                                        <p:cTn id="491" dur="500"/>
                                        <p:tgtEl>
                                          <p:spTgt spid="138">
                                            <p:txEl>
                                              <p:pRg st="5" end="5"/>
                                            </p:txEl>
                                          </p:spTgt>
                                        </p:tgtEl>
                                        <p:attrNameLst>
                                          <p:attrName>ppt_h</p:attrName>
                                        </p:attrNameLst>
                                      </p:cBhvr>
                                      <p:tavLst>
                                        <p:tav tm="0">
                                          <p:val>
                                            <p:strVal val="0"/>
                                          </p:val>
                                        </p:tav>
                                        <p:tav tm="100000">
                                          <p:val>
                                            <p:strVal val="#ppt_h"/>
                                          </p:val>
                                        </p:tav>
                                      </p:tavLst>
                                    </p:anim>
                                  </p:childTnLst>
                                </p:cTn>
                              </p:par>
                              <p:par>
                                <p:cTn id="492" presetID="23" presetClass="entr" presetSubtype="16" fill="hold" nodeType="withEffect">
                                  <p:stCondLst>
                                    <p:cond delay="200"/>
                                  </p:stCondLst>
                                  <p:childTnLst>
                                    <p:set>
                                      <p:cBhvr>
                                        <p:cTn id="493" dur="1" fill="hold">
                                          <p:stCondLst>
                                            <p:cond delay="0"/>
                                          </p:stCondLst>
                                        </p:cTn>
                                        <p:tgtEl>
                                          <p:spTgt spid="138">
                                            <p:txEl>
                                              <p:pRg st="6" end="6"/>
                                            </p:txEl>
                                          </p:spTgt>
                                        </p:tgtEl>
                                        <p:attrNameLst>
                                          <p:attrName>style.visibility</p:attrName>
                                        </p:attrNameLst>
                                      </p:cBhvr>
                                      <p:to>
                                        <p:strVal val="visible"/>
                                      </p:to>
                                    </p:set>
                                    <p:anim calcmode="lin" valueType="num">
                                      <p:cBhvr additive="base">
                                        <p:cTn id="494" dur="500"/>
                                        <p:tgtEl>
                                          <p:spTgt spid="138">
                                            <p:txEl>
                                              <p:pRg st="6" end="6"/>
                                            </p:txEl>
                                          </p:spTgt>
                                        </p:tgtEl>
                                        <p:attrNameLst>
                                          <p:attrName>ppt_w</p:attrName>
                                        </p:attrNameLst>
                                      </p:cBhvr>
                                      <p:tavLst>
                                        <p:tav tm="0">
                                          <p:val>
                                            <p:strVal val="0"/>
                                          </p:val>
                                        </p:tav>
                                        <p:tav tm="100000">
                                          <p:val>
                                            <p:strVal val="#ppt_w"/>
                                          </p:val>
                                        </p:tav>
                                      </p:tavLst>
                                    </p:anim>
                                    <p:anim calcmode="lin" valueType="num">
                                      <p:cBhvr additive="base">
                                        <p:cTn id="495" dur="500"/>
                                        <p:tgtEl>
                                          <p:spTgt spid="138">
                                            <p:txEl>
                                              <p:pRg st="6" end="6"/>
                                            </p:txEl>
                                          </p:spTgt>
                                        </p:tgtEl>
                                        <p:attrNameLst>
                                          <p:attrName>ppt_h</p:attrName>
                                        </p:attrNameLst>
                                      </p:cBhvr>
                                      <p:tavLst>
                                        <p:tav tm="0">
                                          <p:val>
                                            <p:strVal val="0"/>
                                          </p:val>
                                        </p:tav>
                                        <p:tav tm="100000">
                                          <p:val>
                                            <p:strVal val="#ppt_h"/>
                                          </p:val>
                                        </p:tav>
                                      </p:tavLst>
                                    </p:anim>
                                  </p:childTnLst>
                                </p:cTn>
                              </p:par>
                              <p:par>
                                <p:cTn id="496" presetID="23" presetClass="entr" presetSubtype="16" fill="hold" nodeType="withEffect">
                                  <p:stCondLst>
                                    <p:cond delay="200"/>
                                  </p:stCondLst>
                                  <p:childTnLst>
                                    <p:set>
                                      <p:cBhvr>
                                        <p:cTn id="497" dur="1" fill="hold">
                                          <p:stCondLst>
                                            <p:cond delay="0"/>
                                          </p:stCondLst>
                                        </p:cTn>
                                        <p:tgtEl>
                                          <p:spTgt spid="138">
                                            <p:txEl>
                                              <p:pRg st="7" end="7"/>
                                            </p:txEl>
                                          </p:spTgt>
                                        </p:tgtEl>
                                        <p:attrNameLst>
                                          <p:attrName>style.visibility</p:attrName>
                                        </p:attrNameLst>
                                      </p:cBhvr>
                                      <p:to>
                                        <p:strVal val="visible"/>
                                      </p:to>
                                    </p:set>
                                    <p:anim calcmode="lin" valueType="num">
                                      <p:cBhvr additive="base">
                                        <p:cTn id="498" dur="500"/>
                                        <p:tgtEl>
                                          <p:spTgt spid="138">
                                            <p:txEl>
                                              <p:pRg st="7" end="7"/>
                                            </p:txEl>
                                          </p:spTgt>
                                        </p:tgtEl>
                                        <p:attrNameLst>
                                          <p:attrName>ppt_w</p:attrName>
                                        </p:attrNameLst>
                                      </p:cBhvr>
                                      <p:tavLst>
                                        <p:tav tm="0">
                                          <p:val>
                                            <p:strVal val="0"/>
                                          </p:val>
                                        </p:tav>
                                        <p:tav tm="100000">
                                          <p:val>
                                            <p:strVal val="#ppt_w"/>
                                          </p:val>
                                        </p:tav>
                                      </p:tavLst>
                                    </p:anim>
                                    <p:anim calcmode="lin" valueType="num">
                                      <p:cBhvr additive="base">
                                        <p:cTn id="499" dur="500"/>
                                        <p:tgtEl>
                                          <p:spTgt spid="138">
                                            <p:txEl>
                                              <p:pRg st="7" end="7"/>
                                            </p:txEl>
                                          </p:spTgt>
                                        </p:tgtEl>
                                        <p:attrNameLst>
                                          <p:attrName>ppt_h</p:attrName>
                                        </p:attrNameLst>
                                      </p:cBhvr>
                                      <p:tavLst>
                                        <p:tav tm="0">
                                          <p:val>
                                            <p:strVal val="0"/>
                                          </p:val>
                                        </p:tav>
                                        <p:tav tm="100000">
                                          <p:val>
                                            <p:strVal val="#ppt_h"/>
                                          </p:val>
                                        </p:tav>
                                      </p:tavLst>
                                    </p:anim>
                                  </p:childTnLst>
                                </p:cTn>
                              </p:par>
                              <p:par>
                                <p:cTn id="500" presetID="23" presetClass="entr" presetSubtype="16" fill="hold" nodeType="withEffect">
                                  <p:stCondLst>
                                    <p:cond delay="200"/>
                                  </p:stCondLst>
                                  <p:childTnLst>
                                    <p:set>
                                      <p:cBhvr>
                                        <p:cTn id="501" dur="1" fill="hold">
                                          <p:stCondLst>
                                            <p:cond delay="0"/>
                                          </p:stCondLst>
                                        </p:cTn>
                                        <p:tgtEl>
                                          <p:spTgt spid="138">
                                            <p:txEl>
                                              <p:pRg st="8" end="8"/>
                                            </p:txEl>
                                          </p:spTgt>
                                        </p:tgtEl>
                                        <p:attrNameLst>
                                          <p:attrName>style.visibility</p:attrName>
                                        </p:attrNameLst>
                                      </p:cBhvr>
                                      <p:to>
                                        <p:strVal val="visible"/>
                                      </p:to>
                                    </p:set>
                                    <p:anim calcmode="lin" valueType="num">
                                      <p:cBhvr additive="base">
                                        <p:cTn id="502" dur="500"/>
                                        <p:tgtEl>
                                          <p:spTgt spid="138">
                                            <p:txEl>
                                              <p:pRg st="8" end="8"/>
                                            </p:txEl>
                                          </p:spTgt>
                                        </p:tgtEl>
                                        <p:attrNameLst>
                                          <p:attrName>ppt_w</p:attrName>
                                        </p:attrNameLst>
                                      </p:cBhvr>
                                      <p:tavLst>
                                        <p:tav tm="0">
                                          <p:val>
                                            <p:strVal val="0"/>
                                          </p:val>
                                        </p:tav>
                                        <p:tav tm="100000">
                                          <p:val>
                                            <p:strVal val="#ppt_w"/>
                                          </p:val>
                                        </p:tav>
                                      </p:tavLst>
                                    </p:anim>
                                    <p:anim calcmode="lin" valueType="num">
                                      <p:cBhvr additive="base">
                                        <p:cTn id="503" dur="500"/>
                                        <p:tgtEl>
                                          <p:spTgt spid="138">
                                            <p:txEl>
                                              <p:pRg st="8" end="8"/>
                                            </p:txEl>
                                          </p:spTgt>
                                        </p:tgtEl>
                                        <p:attrNameLst>
                                          <p:attrName>ppt_h</p:attrName>
                                        </p:attrNameLst>
                                      </p:cBhvr>
                                      <p:tavLst>
                                        <p:tav tm="0">
                                          <p:val>
                                            <p:strVal val="0"/>
                                          </p:val>
                                        </p:tav>
                                        <p:tav tm="100000">
                                          <p:val>
                                            <p:strVal val="#ppt_h"/>
                                          </p:val>
                                        </p:tav>
                                      </p:tavLst>
                                    </p:anim>
                                  </p:childTnLst>
                                </p:cTn>
                              </p:par>
                              <p:par>
                                <p:cTn id="504" presetID="23" presetClass="entr" presetSubtype="16" fill="hold" nodeType="withEffect">
                                  <p:stCondLst>
                                    <p:cond delay="200"/>
                                  </p:stCondLst>
                                  <p:childTnLst>
                                    <p:set>
                                      <p:cBhvr>
                                        <p:cTn id="505" dur="1" fill="hold">
                                          <p:stCondLst>
                                            <p:cond delay="0"/>
                                          </p:stCondLst>
                                        </p:cTn>
                                        <p:tgtEl>
                                          <p:spTgt spid="139"/>
                                        </p:tgtEl>
                                        <p:attrNameLst>
                                          <p:attrName>style.visibility</p:attrName>
                                        </p:attrNameLst>
                                      </p:cBhvr>
                                      <p:to>
                                        <p:strVal val="visible"/>
                                      </p:to>
                                    </p:set>
                                    <p:anim calcmode="lin" valueType="num">
                                      <p:cBhvr additive="base">
                                        <p:cTn id="506" dur="500"/>
                                        <p:tgtEl>
                                          <p:spTgt spid="139"/>
                                        </p:tgtEl>
                                        <p:attrNameLst>
                                          <p:attrName>ppt_w</p:attrName>
                                        </p:attrNameLst>
                                      </p:cBhvr>
                                      <p:tavLst>
                                        <p:tav tm="0">
                                          <p:val>
                                            <p:strVal val="0"/>
                                          </p:val>
                                        </p:tav>
                                        <p:tav tm="100000">
                                          <p:val>
                                            <p:strVal val="#ppt_w"/>
                                          </p:val>
                                        </p:tav>
                                      </p:tavLst>
                                    </p:anim>
                                    <p:anim calcmode="lin" valueType="num">
                                      <p:cBhvr additive="base">
                                        <p:cTn id="507" dur="500"/>
                                        <p:tgtEl>
                                          <p:spTgt spid="139"/>
                                        </p:tgtEl>
                                        <p:attrNameLst>
                                          <p:attrName>ppt_h</p:attrName>
                                        </p:attrNameLst>
                                      </p:cBhvr>
                                      <p:tavLst>
                                        <p:tav tm="0">
                                          <p:val>
                                            <p:strVal val="0"/>
                                          </p:val>
                                        </p:tav>
                                        <p:tav tm="100000">
                                          <p:val>
                                            <p:strVal val="#ppt_h"/>
                                          </p:val>
                                        </p:tav>
                                      </p:tavLst>
                                    </p:anim>
                                  </p:childTnLst>
                                </p:cTn>
                              </p:par>
                              <p:par>
                                <p:cTn id="508" presetID="23" presetClass="entr" presetSubtype="16" fill="hold" nodeType="withEffect">
                                  <p:stCondLst>
                                    <p:cond delay="200"/>
                                  </p:stCondLst>
                                  <p:childTnLst>
                                    <p:set>
                                      <p:cBhvr>
                                        <p:cTn id="509" dur="1" fill="hold">
                                          <p:stCondLst>
                                            <p:cond delay="0"/>
                                          </p:stCondLst>
                                        </p:cTn>
                                        <p:tgtEl>
                                          <p:spTgt spid="140">
                                            <p:txEl>
                                              <p:pRg st="0" end="0"/>
                                            </p:txEl>
                                          </p:spTgt>
                                        </p:tgtEl>
                                        <p:attrNameLst>
                                          <p:attrName>style.visibility</p:attrName>
                                        </p:attrNameLst>
                                      </p:cBhvr>
                                      <p:to>
                                        <p:strVal val="visible"/>
                                      </p:to>
                                    </p:set>
                                    <p:anim calcmode="lin" valueType="num">
                                      <p:cBhvr additive="base">
                                        <p:cTn id="510" dur="500"/>
                                        <p:tgtEl>
                                          <p:spTgt spid="140">
                                            <p:txEl>
                                              <p:pRg st="0" end="0"/>
                                            </p:txEl>
                                          </p:spTgt>
                                        </p:tgtEl>
                                        <p:attrNameLst>
                                          <p:attrName>ppt_w</p:attrName>
                                        </p:attrNameLst>
                                      </p:cBhvr>
                                      <p:tavLst>
                                        <p:tav tm="0">
                                          <p:val>
                                            <p:strVal val="0"/>
                                          </p:val>
                                        </p:tav>
                                        <p:tav tm="100000">
                                          <p:val>
                                            <p:strVal val="#ppt_w"/>
                                          </p:val>
                                        </p:tav>
                                      </p:tavLst>
                                    </p:anim>
                                    <p:anim calcmode="lin" valueType="num">
                                      <p:cBhvr additive="base">
                                        <p:cTn id="511" dur="500"/>
                                        <p:tgtEl>
                                          <p:spTgt spid="140">
                                            <p:txEl>
                                              <p:pRg st="0" end="0"/>
                                            </p:txEl>
                                          </p:spTgt>
                                        </p:tgtEl>
                                        <p:attrNameLst>
                                          <p:attrName>ppt_h</p:attrName>
                                        </p:attrNameLst>
                                      </p:cBhvr>
                                      <p:tavLst>
                                        <p:tav tm="0">
                                          <p:val>
                                            <p:strVal val="0"/>
                                          </p:val>
                                        </p:tav>
                                        <p:tav tm="100000">
                                          <p:val>
                                            <p:strVal val="#ppt_h"/>
                                          </p:val>
                                        </p:tav>
                                      </p:tavLst>
                                    </p:anim>
                                  </p:childTnLst>
                                </p:cTn>
                              </p:par>
                              <p:par>
                                <p:cTn id="512" presetID="23" presetClass="entr" presetSubtype="16" fill="hold" nodeType="withEffect">
                                  <p:stCondLst>
                                    <p:cond delay="200"/>
                                  </p:stCondLst>
                                  <p:childTnLst>
                                    <p:set>
                                      <p:cBhvr>
                                        <p:cTn id="513" dur="1" fill="hold">
                                          <p:stCondLst>
                                            <p:cond delay="0"/>
                                          </p:stCondLst>
                                        </p:cTn>
                                        <p:tgtEl>
                                          <p:spTgt spid="140">
                                            <p:txEl>
                                              <p:pRg st="1" end="1"/>
                                            </p:txEl>
                                          </p:spTgt>
                                        </p:tgtEl>
                                        <p:attrNameLst>
                                          <p:attrName>style.visibility</p:attrName>
                                        </p:attrNameLst>
                                      </p:cBhvr>
                                      <p:to>
                                        <p:strVal val="visible"/>
                                      </p:to>
                                    </p:set>
                                    <p:anim calcmode="lin" valueType="num">
                                      <p:cBhvr additive="base">
                                        <p:cTn id="514" dur="500"/>
                                        <p:tgtEl>
                                          <p:spTgt spid="140">
                                            <p:txEl>
                                              <p:pRg st="1" end="1"/>
                                            </p:txEl>
                                          </p:spTgt>
                                        </p:tgtEl>
                                        <p:attrNameLst>
                                          <p:attrName>ppt_w</p:attrName>
                                        </p:attrNameLst>
                                      </p:cBhvr>
                                      <p:tavLst>
                                        <p:tav tm="0">
                                          <p:val>
                                            <p:strVal val="0"/>
                                          </p:val>
                                        </p:tav>
                                        <p:tav tm="100000">
                                          <p:val>
                                            <p:strVal val="#ppt_w"/>
                                          </p:val>
                                        </p:tav>
                                      </p:tavLst>
                                    </p:anim>
                                    <p:anim calcmode="lin" valueType="num">
                                      <p:cBhvr additive="base">
                                        <p:cTn id="515" dur="500"/>
                                        <p:tgtEl>
                                          <p:spTgt spid="140">
                                            <p:txEl>
                                              <p:pRg st="1" end="1"/>
                                            </p:txEl>
                                          </p:spTgt>
                                        </p:tgtEl>
                                        <p:attrNameLst>
                                          <p:attrName>ppt_h</p:attrName>
                                        </p:attrNameLst>
                                      </p:cBhvr>
                                      <p:tavLst>
                                        <p:tav tm="0">
                                          <p:val>
                                            <p:strVal val="0"/>
                                          </p:val>
                                        </p:tav>
                                        <p:tav tm="100000">
                                          <p:val>
                                            <p:strVal val="#ppt_h"/>
                                          </p:val>
                                        </p:tav>
                                      </p:tavLst>
                                    </p:anim>
                                  </p:childTnLst>
                                </p:cTn>
                              </p:par>
                              <p:par>
                                <p:cTn id="516" presetID="23" presetClass="entr" presetSubtype="16" fill="hold" nodeType="withEffect">
                                  <p:stCondLst>
                                    <p:cond delay="200"/>
                                  </p:stCondLst>
                                  <p:childTnLst>
                                    <p:set>
                                      <p:cBhvr>
                                        <p:cTn id="517" dur="1" fill="hold">
                                          <p:stCondLst>
                                            <p:cond delay="0"/>
                                          </p:stCondLst>
                                        </p:cTn>
                                        <p:tgtEl>
                                          <p:spTgt spid="140">
                                            <p:txEl>
                                              <p:pRg st="2" end="2"/>
                                            </p:txEl>
                                          </p:spTgt>
                                        </p:tgtEl>
                                        <p:attrNameLst>
                                          <p:attrName>style.visibility</p:attrName>
                                        </p:attrNameLst>
                                      </p:cBhvr>
                                      <p:to>
                                        <p:strVal val="visible"/>
                                      </p:to>
                                    </p:set>
                                    <p:anim calcmode="lin" valueType="num">
                                      <p:cBhvr additive="base">
                                        <p:cTn id="518" dur="500"/>
                                        <p:tgtEl>
                                          <p:spTgt spid="140">
                                            <p:txEl>
                                              <p:pRg st="2" end="2"/>
                                            </p:txEl>
                                          </p:spTgt>
                                        </p:tgtEl>
                                        <p:attrNameLst>
                                          <p:attrName>ppt_w</p:attrName>
                                        </p:attrNameLst>
                                      </p:cBhvr>
                                      <p:tavLst>
                                        <p:tav tm="0">
                                          <p:val>
                                            <p:strVal val="0"/>
                                          </p:val>
                                        </p:tav>
                                        <p:tav tm="100000">
                                          <p:val>
                                            <p:strVal val="#ppt_w"/>
                                          </p:val>
                                        </p:tav>
                                      </p:tavLst>
                                    </p:anim>
                                    <p:anim calcmode="lin" valueType="num">
                                      <p:cBhvr additive="base">
                                        <p:cTn id="519" dur="500"/>
                                        <p:tgtEl>
                                          <p:spTgt spid="140">
                                            <p:txEl>
                                              <p:pRg st="2" end="2"/>
                                            </p:txEl>
                                          </p:spTgt>
                                        </p:tgtEl>
                                        <p:attrNameLst>
                                          <p:attrName>ppt_h</p:attrName>
                                        </p:attrNameLst>
                                      </p:cBhvr>
                                      <p:tavLst>
                                        <p:tav tm="0">
                                          <p:val>
                                            <p:strVal val="0"/>
                                          </p:val>
                                        </p:tav>
                                        <p:tav tm="100000">
                                          <p:val>
                                            <p:strVal val="#ppt_h"/>
                                          </p:val>
                                        </p:tav>
                                      </p:tavLst>
                                    </p:anim>
                                  </p:childTnLst>
                                </p:cTn>
                              </p:par>
                              <p:par>
                                <p:cTn id="520" presetID="23" presetClass="entr" presetSubtype="16" fill="hold" nodeType="withEffect">
                                  <p:stCondLst>
                                    <p:cond delay="200"/>
                                  </p:stCondLst>
                                  <p:childTnLst>
                                    <p:set>
                                      <p:cBhvr>
                                        <p:cTn id="521" dur="1" fill="hold">
                                          <p:stCondLst>
                                            <p:cond delay="0"/>
                                          </p:stCondLst>
                                        </p:cTn>
                                        <p:tgtEl>
                                          <p:spTgt spid="140">
                                            <p:txEl>
                                              <p:pRg st="3" end="3"/>
                                            </p:txEl>
                                          </p:spTgt>
                                        </p:tgtEl>
                                        <p:attrNameLst>
                                          <p:attrName>style.visibility</p:attrName>
                                        </p:attrNameLst>
                                      </p:cBhvr>
                                      <p:to>
                                        <p:strVal val="visible"/>
                                      </p:to>
                                    </p:set>
                                    <p:anim calcmode="lin" valueType="num">
                                      <p:cBhvr additive="base">
                                        <p:cTn id="522" dur="500"/>
                                        <p:tgtEl>
                                          <p:spTgt spid="140">
                                            <p:txEl>
                                              <p:pRg st="3" end="3"/>
                                            </p:txEl>
                                          </p:spTgt>
                                        </p:tgtEl>
                                        <p:attrNameLst>
                                          <p:attrName>ppt_w</p:attrName>
                                        </p:attrNameLst>
                                      </p:cBhvr>
                                      <p:tavLst>
                                        <p:tav tm="0">
                                          <p:val>
                                            <p:strVal val="0"/>
                                          </p:val>
                                        </p:tav>
                                        <p:tav tm="100000">
                                          <p:val>
                                            <p:strVal val="#ppt_w"/>
                                          </p:val>
                                        </p:tav>
                                      </p:tavLst>
                                    </p:anim>
                                    <p:anim calcmode="lin" valueType="num">
                                      <p:cBhvr additive="base">
                                        <p:cTn id="523" dur="500"/>
                                        <p:tgtEl>
                                          <p:spTgt spid="140">
                                            <p:txEl>
                                              <p:pRg st="3" end="3"/>
                                            </p:txEl>
                                          </p:spTgt>
                                        </p:tgtEl>
                                        <p:attrNameLst>
                                          <p:attrName>ppt_h</p:attrName>
                                        </p:attrNameLst>
                                      </p:cBhvr>
                                      <p:tavLst>
                                        <p:tav tm="0">
                                          <p:val>
                                            <p:strVal val="0"/>
                                          </p:val>
                                        </p:tav>
                                        <p:tav tm="100000">
                                          <p:val>
                                            <p:strVal val="#ppt_h"/>
                                          </p:val>
                                        </p:tav>
                                      </p:tavLst>
                                    </p:anim>
                                  </p:childTnLst>
                                </p:cTn>
                              </p:par>
                              <p:par>
                                <p:cTn id="524" presetID="23" presetClass="entr" presetSubtype="16" fill="hold" nodeType="withEffect">
                                  <p:stCondLst>
                                    <p:cond delay="200"/>
                                  </p:stCondLst>
                                  <p:childTnLst>
                                    <p:set>
                                      <p:cBhvr>
                                        <p:cTn id="525" dur="1" fill="hold">
                                          <p:stCondLst>
                                            <p:cond delay="0"/>
                                          </p:stCondLst>
                                        </p:cTn>
                                        <p:tgtEl>
                                          <p:spTgt spid="140">
                                            <p:txEl>
                                              <p:pRg st="4" end="4"/>
                                            </p:txEl>
                                          </p:spTgt>
                                        </p:tgtEl>
                                        <p:attrNameLst>
                                          <p:attrName>style.visibility</p:attrName>
                                        </p:attrNameLst>
                                      </p:cBhvr>
                                      <p:to>
                                        <p:strVal val="visible"/>
                                      </p:to>
                                    </p:set>
                                    <p:anim calcmode="lin" valueType="num">
                                      <p:cBhvr additive="base">
                                        <p:cTn id="526" dur="500"/>
                                        <p:tgtEl>
                                          <p:spTgt spid="140">
                                            <p:txEl>
                                              <p:pRg st="4" end="4"/>
                                            </p:txEl>
                                          </p:spTgt>
                                        </p:tgtEl>
                                        <p:attrNameLst>
                                          <p:attrName>ppt_w</p:attrName>
                                        </p:attrNameLst>
                                      </p:cBhvr>
                                      <p:tavLst>
                                        <p:tav tm="0">
                                          <p:val>
                                            <p:strVal val="0"/>
                                          </p:val>
                                        </p:tav>
                                        <p:tav tm="100000">
                                          <p:val>
                                            <p:strVal val="#ppt_w"/>
                                          </p:val>
                                        </p:tav>
                                      </p:tavLst>
                                    </p:anim>
                                    <p:anim calcmode="lin" valueType="num">
                                      <p:cBhvr additive="base">
                                        <p:cTn id="527" dur="500"/>
                                        <p:tgtEl>
                                          <p:spTgt spid="140">
                                            <p:txEl>
                                              <p:pRg st="4" end="4"/>
                                            </p:txEl>
                                          </p:spTgt>
                                        </p:tgtEl>
                                        <p:attrNameLst>
                                          <p:attrName>ppt_h</p:attrName>
                                        </p:attrNameLst>
                                      </p:cBhvr>
                                      <p:tavLst>
                                        <p:tav tm="0">
                                          <p:val>
                                            <p:strVal val="0"/>
                                          </p:val>
                                        </p:tav>
                                        <p:tav tm="100000">
                                          <p:val>
                                            <p:strVal val="#ppt_h"/>
                                          </p:val>
                                        </p:tav>
                                      </p:tavLst>
                                    </p:anim>
                                  </p:childTnLst>
                                </p:cTn>
                              </p:par>
                              <p:par>
                                <p:cTn id="528" presetID="23" presetClass="entr" presetSubtype="16" fill="hold" nodeType="withEffect">
                                  <p:stCondLst>
                                    <p:cond delay="200"/>
                                  </p:stCondLst>
                                  <p:childTnLst>
                                    <p:set>
                                      <p:cBhvr>
                                        <p:cTn id="529" dur="1" fill="hold">
                                          <p:stCondLst>
                                            <p:cond delay="0"/>
                                          </p:stCondLst>
                                        </p:cTn>
                                        <p:tgtEl>
                                          <p:spTgt spid="140">
                                            <p:txEl>
                                              <p:pRg st="5" end="5"/>
                                            </p:txEl>
                                          </p:spTgt>
                                        </p:tgtEl>
                                        <p:attrNameLst>
                                          <p:attrName>style.visibility</p:attrName>
                                        </p:attrNameLst>
                                      </p:cBhvr>
                                      <p:to>
                                        <p:strVal val="visible"/>
                                      </p:to>
                                    </p:set>
                                    <p:anim calcmode="lin" valueType="num">
                                      <p:cBhvr additive="base">
                                        <p:cTn id="530" dur="500"/>
                                        <p:tgtEl>
                                          <p:spTgt spid="140">
                                            <p:txEl>
                                              <p:pRg st="5" end="5"/>
                                            </p:txEl>
                                          </p:spTgt>
                                        </p:tgtEl>
                                        <p:attrNameLst>
                                          <p:attrName>ppt_w</p:attrName>
                                        </p:attrNameLst>
                                      </p:cBhvr>
                                      <p:tavLst>
                                        <p:tav tm="0">
                                          <p:val>
                                            <p:strVal val="0"/>
                                          </p:val>
                                        </p:tav>
                                        <p:tav tm="100000">
                                          <p:val>
                                            <p:strVal val="#ppt_w"/>
                                          </p:val>
                                        </p:tav>
                                      </p:tavLst>
                                    </p:anim>
                                    <p:anim calcmode="lin" valueType="num">
                                      <p:cBhvr additive="base">
                                        <p:cTn id="531" dur="500"/>
                                        <p:tgtEl>
                                          <p:spTgt spid="140">
                                            <p:txEl>
                                              <p:pRg st="5" end="5"/>
                                            </p:txEl>
                                          </p:spTgt>
                                        </p:tgtEl>
                                        <p:attrNameLst>
                                          <p:attrName>ppt_h</p:attrName>
                                        </p:attrNameLst>
                                      </p:cBhvr>
                                      <p:tavLst>
                                        <p:tav tm="0">
                                          <p:val>
                                            <p:strVal val="0"/>
                                          </p:val>
                                        </p:tav>
                                        <p:tav tm="100000">
                                          <p:val>
                                            <p:strVal val="#ppt_h"/>
                                          </p:val>
                                        </p:tav>
                                      </p:tavLst>
                                    </p:anim>
                                  </p:childTnLst>
                                </p:cTn>
                              </p:par>
                              <p:par>
                                <p:cTn id="532" presetID="23" presetClass="entr" presetSubtype="16" fill="hold" nodeType="withEffect">
                                  <p:stCondLst>
                                    <p:cond delay="200"/>
                                  </p:stCondLst>
                                  <p:childTnLst>
                                    <p:set>
                                      <p:cBhvr>
                                        <p:cTn id="533" dur="1" fill="hold">
                                          <p:stCondLst>
                                            <p:cond delay="0"/>
                                          </p:stCondLst>
                                        </p:cTn>
                                        <p:tgtEl>
                                          <p:spTgt spid="140">
                                            <p:txEl>
                                              <p:pRg st="6" end="6"/>
                                            </p:txEl>
                                          </p:spTgt>
                                        </p:tgtEl>
                                        <p:attrNameLst>
                                          <p:attrName>style.visibility</p:attrName>
                                        </p:attrNameLst>
                                      </p:cBhvr>
                                      <p:to>
                                        <p:strVal val="visible"/>
                                      </p:to>
                                    </p:set>
                                    <p:anim calcmode="lin" valueType="num">
                                      <p:cBhvr additive="base">
                                        <p:cTn id="534" dur="500"/>
                                        <p:tgtEl>
                                          <p:spTgt spid="140">
                                            <p:txEl>
                                              <p:pRg st="6" end="6"/>
                                            </p:txEl>
                                          </p:spTgt>
                                        </p:tgtEl>
                                        <p:attrNameLst>
                                          <p:attrName>ppt_w</p:attrName>
                                        </p:attrNameLst>
                                      </p:cBhvr>
                                      <p:tavLst>
                                        <p:tav tm="0">
                                          <p:val>
                                            <p:strVal val="0"/>
                                          </p:val>
                                        </p:tav>
                                        <p:tav tm="100000">
                                          <p:val>
                                            <p:strVal val="#ppt_w"/>
                                          </p:val>
                                        </p:tav>
                                      </p:tavLst>
                                    </p:anim>
                                    <p:anim calcmode="lin" valueType="num">
                                      <p:cBhvr additive="base">
                                        <p:cTn id="535" dur="500"/>
                                        <p:tgtEl>
                                          <p:spTgt spid="140">
                                            <p:txEl>
                                              <p:pRg st="6" end="6"/>
                                            </p:txEl>
                                          </p:spTgt>
                                        </p:tgtEl>
                                        <p:attrNameLst>
                                          <p:attrName>ppt_h</p:attrName>
                                        </p:attrNameLst>
                                      </p:cBhvr>
                                      <p:tavLst>
                                        <p:tav tm="0">
                                          <p:val>
                                            <p:strVal val="0"/>
                                          </p:val>
                                        </p:tav>
                                        <p:tav tm="100000">
                                          <p:val>
                                            <p:strVal val="#ppt_h"/>
                                          </p:val>
                                        </p:tav>
                                      </p:tavLst>
                                    </p:anim>
                                  </p:childTnLst>
                                </p:cTn>
                              </p:par>
                              <p:par>
                                <p:cTn id="536" presetID="23" presetClass="entr" presetSubtype="16" fill="hold" nodeType="withEffect">
                                  <p:stCondLst>
                                    <p:cond delay="200"/>
                                  </p:stCondLst>
                                  <p:childTnLst>
                                    <p:set>
                                      <p:cBhvr>
                                        <p:cTn id="537" dur="1" fill="hold">
                                          <p:stCondLst>
                                            <p:cond delay="0"/>
                                          </p:stCondLst>
                                        </p:cTn>
                                        <p:tgtEl>
                                          <p:spTgt spid="140">
                                            <p:txEl>
                                              <p:pRg st="7" end="7"/>
                                            </p:txEl>
                                          </p:spTgt>
                                        </p:tgtEl>
                                        <p:attrNameLst>
                                          <p:attrName>style.visibility</p:attrName>
                                        </p:attrNameLst>
                                      </p:cBhvr>
                                      <p:to>
                                        <p:strVal val="visible"/>
                                      </p:to>
                                    </p:set>
                                    <p:anim calcmode="lin" valueType="num">
                                      <p:cBhvr additive="base">
                                        <p:cTn id="538" dur="500"/>
                                        <p:tgtEl>
                                          <p:spTgt spid="140">
                                            <p:txEl>
                                              <p:pRg st="7" end="7"/>
                                            </p:txEl>
                                          </p:spTgt>
                                        </p:tgtEl>
                                        <p:attrNameLst>
                                          <p:attrName>ppt_w</p:attrName>
                                        </p:attrNameLst>
                                      </p:cBhvr>
                                      <p:tavLst>
                                        <p:tav tm="0">
                                          <p:val>
                                            <p:strVal val="0"/>
                                          </p:val>
                                        </p:tav>
                                        <p:tav tm="100000">
                                          <p:val>
                                            <p:strVal val="#ppt_w"/>
                                          </p:val>
                                        </p:tav>
                                      </p:tavLst>
                                    </p:anim>
                                    <p:anim calcmode="lin" valueType="num">
                                      <p:cBhvr additive="base">
                                        <p:cTn id="539" dur="500"/>
                                        <p:tgtEl>
                                          <p:spTgt spid="140">
                                            <p:txEl>
                                              <p:pRg st="7" end="7"/>
                                            </p:txEl>
                                          </p:spTgt>
                                        </p:tgtEl>
                                        <p:attrNameLst>
                                          <p:attrName>ppt_h</p:attrName>
                                        </p:attrNameLst>
                                      </p:cBhvr>
                                      <p:tavLst>
                                        <p:tav tm="0">
                                          <p:val>
                                            <p:strVal val="0"/>
                                          </p:val>
                                        </p:tav>
                                        <p:tav tm="100000">
                                          <p:val>
                                            <p:strVal val="#ppt_h"/>
                                          </p:val>
                                        </p:tav>
                                      </p:tavLst>
                                    </p:anim>
                                  </p:childTnLst>
                                </p:cTn>
                              </p:par>
                              <p:par>
                                <p:cTn id="540" presetID="23" presetClass="entr" presetSubtype="16" fill="hold" nodeType="withEffect">
                                  <p:stCondLst>
                                    <p:cond delay="200"/>
                                  </p:stCondLst>
                                  <p:childTnLst>
                                    <p:set>
                                      <p:cBhvr>
                                        <p:cTn id="541" dur="1" fill="hold">
                                          <p:stCondLst>
                                            <p:cond delay="0"/>
                                          </p:stCondLst>
                                        </p:cTn>
                                        <p:tgtEl>
                                          <p:spTgt spid="140">
                                            <p:txEl>
                                              <p:pRg st="8" end="8"/>
                                            </p:txEl>
                                          </p:spTgt>
                                        </p:tgtEl>
                                        <p:attrNameLst>
                                          <p:attrName>style.visibility</p:attrName>
                                        </p:attrNameLst>
                                      </p:cBhvr>
                                      <p:to>
                                        <p:strVal val="visible"/>
                                      </p:to>
                                    </p:set>
                                    <p:anim calcmode="lin" valueType="num">
                                      <p:cBhvr additive="base">
                                        <p:cTn id="542" dur="500"/>
                                        <p:tgtEl>
                                          <p:spTgt spid="140">
                                            <p:txEl>
                                              <p:pRg st="8" end="8"/>
                                            </p:txEl>
                                          </p:spTgt>
                                        </p:tgtEl>
                                        <p:attrNameLst>
                                          <p:attrName>ppt_w</p:attrName>
                                        </p:attrNameLst>
                                      </p:cBhvr>
                                      <p:tavLst>
                                        <p:tav tm="0">
                                          <p:val>
                                            <p:strVal val="0"/>
                                          </p:val>
                                        </p:tav>
                                        <p:tav tm="100000">
                                          <p:val>
                                            <p:strVal val="#ppt_w"/>
                                          </p:val>
                                        </p:tav>
                                      </p:tavLst>
                                    </p:anim>
                                    <p:anim calcmode="lin" valueType="num">
                                      <p:cBhvr additive="base">
                                        <p:cTn id="543" dur="500"/>
                                        <p:tgtEl>
                                          <p:spTgt spid="140">
                                            <p:txEl>
                                              <p:pRg st="8" end="8"/>
                                            </p:txEl>
                                          </p:spTgt>
                                        </p:tgtEl>
                                        <p:attrNameLst>
                                          <p:attrName>ppt_h</p:attrName>
                                        </p:attrNameLst>
                                      </p:cBhvr>
                                      <p:tavLst>
                                        <p:tav tm="0">
                                          <p:val>
                                            <p:strVal val="0"/>
                                          </p:val>
                                        </p:tav>
                                        <p:tav tm="100000">
                                          <p:val>
                                            <p:strVal val="#ppt_h"/>
                                          </p:val>
                                        </p:tav>
                                      </p:tavLst>
                                    </p:anim>
                                  </p:childTnLst>
                                </p:cTn>
                              </p:par>
                            </p:childTnLst>
                          </p:cTn>
                        </p:par>
                        <p:par>
                          <p:cTn id="544" fill="hold">
                            <p:stCondLst>
                              <p:cond delay="1500"/>
                            </p:stCondLst>
                            <p:childTnLst>
                              <p:par>
                                <p:cTn id="545" presetID="10" presetClass="entr" presetSubtype="0" fill="hold" nodeType="afterEffect">
                                  <p:stCondLst>
                                    <p:cond delay="0"/>
                                  </p:stCondLst>
                                  <p:childTnLst>
                                    <p:set>
                                      <p:cBhvr>
                                        <p:cTn id="546" dur="1" fill="hold">
                                          <p:stCondLst>
                                            <p:cond delay="0"/>
                                          </p:stCondLst>
                                        </p:cTn>
                                        <p:tgtEl>
                                          <p:spTgt spid="104"/>
                                        </p:tgtEl>
                                        <p:attrNameLst>
                                          <p:attrName>style.visibility</p:attrName>
                                        </p:attrNameLst>
                                      </p:cBhvr>
                                      <p:to>
                                        <p:strVal val="visible"/>
                                      </p:to>
                                    </p:set>
                                    <p:animEffect transition="in" filter="fade">
                                      <p:cBhvr>
                                        <p:cTn id="547" dur="500"/>
                                        <p:tgtEl>
                                          <p:spTgt spid="104"/>
                                        </p:tgtEl>
                                      </p:cBhvr>
                                    </p:animEffect>
                                  </p:childTnLst>
                                </p:cTn>
                              </p:par>
                              <p:par>
                                <p:cTn id="548" presetID="23" presetClass="entr" presetSubtype="16" fill="hold" nodeType="withEffect">
                                  <p:stCondLst>
                                    <p:cond delay="200"/>
                                  </p:stCondLst>
                                  <p:childTnLst>
                                    <p:set>
                                      <p:cBhvr>
                                        <p:cTn id="549" dur="1" fill="hold">
                                          <p:stCondLst>
                                            <p:cond delay="0"/>
                                          </p:stCondLst>
                                        </p:cTn>
                                        <p:tgtEl>
                                          <p:spTgt spid="115"/>
                                        </p:tgtEl>
                                        <p:attrNameLst>
                                          <p:attrName>style.visibility</p:attrName>
                                        </p:attrNameLst>
                                      </p:cBhvr>
                                      <p:to>
                                        <p:strVal val="visible"/>
                                      </p:to>
                                    </p:set>
                                    <p:anim calcmode="lin" valueType="num">
                                      <p:cBhvr additive="base">
                                        <p:cTn id="550" dur="500"/>
                                        <p:tgtEl>
                                          <p:spTgt spid="115"/>
                                        </p:tgtEl>
                                        <p:attrNameLst>
                                          <p:attrName>ppt_w</p:attrName>
                                        </p:attrNameLst>
                                      </p:cBhvr>
                                      <p:tavLst>
                                        <p:tav tm="0">
                                          <p:val>
                                            <p:strVal val="0"/>
                                          </p:val>
                                        </p:tav>
                                        <p:tav tm="100000">
                                          <p:val>
                                            <p:strVal val="#ppt_w"/>
                                          </p:val>
                                        </p:tav>
                                      </p:tavLst>
                                    </p:anim>
                                    <p:anim calcmode="lin" valueType="num">
                                      <p:cBhvr additive="base">
                                        <p:cTn id="551" dur="500"/>
                                        <p:tgtEl>
                                          <p:spTgt spid="115"/>
                                        </p:tgtEl>
                                        <p:attrNameLst>
                                          <p:attrName>ppt_h</p:attrName>
                                        </p:attrNameLst>
                                      </p:cBhvr>
                                      <p:tavLst>
                                        <p:tav tm="0">
                                          <p:val>
                                            <p:strVal val="0"/>
                                          </p:val>
                                        </p:tav>
                                        <p:tav tm="100000">
                                          <p:val>
                                            <p:strVal val="#ppt_h"/>
                                          </p:val>
                                        </p:tav>
                                      </p:tavLst>
                                    </p:anim>
                                  </p:childTnLst>
                                </p:cTn>
                              </p:par>
                              <p:par>
                                <p:cTn id="552" presetID="23" presetClass="entr" presetSubtype="16" fill="hold" nodeType="withEffect">
                                  <p:stCondLst>
                                    <p:cond delay="200"/>
                                  </p:stCondLst>
                                  <p:childTnLst>
                                    <p:set>
                                      <p:cBhvr>
                                        <p:cTn id="553" dur="1" fill="hold">
                                          <p:stCondLst>
                                            <p:cond delay="0"/>
                                          </p:stCondLst>
                                        </p:cTn>
                                        <p:tgtEl>
                                          <p:spTgt spid="111"/>
                                        </p:tgtEl>
                                        <p:attrNameLst>
                                          <p:attrName>style.visibility</p:attrName>
                                        </p:attrNameLst>
                                      </p:cBhvr>
                                      <p:to>
                                        <p:strVal val="visible"/>
                                      </p:to>
                                    </p:set>
                                    <p:anim calcmode="lin" valueType="num">
                                      <p:cBhvr additive="base">
                                        <p:cTn id="554" dur="500"/>
                                        <p:tgtEl>
                                          <p:spTgt spid="111"/>
                                        </p:tgtEl>
                                        <p:attrNameLst>
                                          <p:attrName>ppt_w</p:attrName>
                                        </p:attrNameLst>
                                      </p:cBhvr>
                                      <p:tavLst>
                                        <p:tav tm="0">
                                          <p:val>
                                            <p:strVal val="0"/>
                                          </p:val>
                                        </p:tav>
                                        <p:tav tm="100000">
                                          <p:val>
                                            <p:strVal val="#ppt_w"/>
                                          </p:val>
                                        </p:tav>
                                      </p:tavLst>
                                    </p:anim>
                                    <p:anim calcmode="lin" valueType="num">
                                      <p:cBhvr additive="base">
                                        <p:cTn id="555" dur="500"/>
                                        <p:tgtEl>
                                          <p:spTgt spid="111"/>
                                        </p:tgtEl>
                                        <p:attrNameLst>
                                          <p:attrName>ppt_h</p:attrName>
                                        </p:attrNameLst>
                                      </p:cBhvr>
                                      <p:tavLst>
                                        <p:tav tm="0">
                                          <p:val>
                                            <p:strVal val="0"/>
                                          </p:val>
                                        </p:tav>
                                        <p:tav tm="100000">
                                          <p:val>
                                            <p:strVal val="#ppt_h"/>
                                          </p:val>
                                        </p:tav>
                                      </p:tavLst>
                                    </p:anim>
                                  </p:childTnLst>
                                </p:cTn>
                              </p:par>
                              <p:par>
                                <p:cTn id="556" presetID="23" presetClass="entr" presetSubtype="16" fill="hold" nodeType="withEffect">
                                  <p:stCondLst>
                                    <p:cond delay="200"/>
                                  </p:stCondLst>
                                  <p:childTnLst>
                                    <p:set>
                                      <p:cBhvr>
                                        <p:cTn id="557" dur="1" fill="hold">
                                          <p:stCondLst>
                                            <p:cond delay="0"/>
                                          </p:stCondLst>
                                        </p:cTn>
                                        <p:tgtEl>
                                          <p:spTgt spid="107"/>
                                        </p:tgtEl>
                                        <p:attrNameLst>
                                          <p:attrName>style.visibility</p:attrName>
                                        </p:attrNameLst>
                                      </p:cBhvr>
                                      <p:to>
                                        <p:strVal val="visible"/>
                                      </p:to>
                                    </p:set>
                                    <p:anim calcmode="lin" valueType="num">
                                      <p:cBhvr additive="base">
                                        <p:cTn id="558" dur="500"/>
                                        <p:tgtEl>
                                          <p:spTgt spid="107"/>
                                        </p:tgtEl>
                                        <p:attrNameLst>
                                          <p:attrName>ppt_w</p:attrName>
                                        </p:attrNameLst>
                                      </p:cBhvr>
                                      <p:tavLst>
                                        <p:tav tm="0">
                                          <p:val>
                                            <p:strVal val="0"/>
                                          </p:val>
                                        </p:tav>
                                        <p:tav tm="100000">
                                          <p:val>
                                            <p:strVal val="#ppt_w"/>
                                          </p:val>
                                        </p:tav>
                                      </p:tavLst>
                                    </p:anim>
                                    <p:anim calcmode="lin" valueType="num">
                                      <p:cBhvr additive="base">
                                        <p:cTn id="559" dur="500"/>
                                        <p:tgtEl>
                                          <p:spTgt spid="107"/>
                                        </p:tgtEl>
                                        <p:attrNameLst>
                                          <p:attrName>ppt_h</p:attrName>
                                        </p:attrNameLst>
                                      </p:cBhvr>
                                      <p:tavLst>
                                        <p:tav tm="0">
                                          <p:val>
                                            <p:strVal val="0"/>
                                          </p:val>
                                        </p:tav>
                                        <p:tav tm="100000">
                                          <p:val>
                                            <p:strVal val="#ppt_h"/>
                                          </p:val>
                                        </p:tav>
                                      </p:tavLst>
                                    </p:anim>
                                  </p:childTnLst>
                                </p:cTn>
                              </p:par>
                            </p:childTnLst>
                          </p:cTn>
                        </p:par>
                        <p:par>
                          <p:cTn id="560" fill="hold">
                            <p:stCondLst>
                              <p:cond delay="2000"/>
                            </p:stCondLst>
                            <p:childTnLst>
                              <p:par>
                                <p:cTn id="561" presetID="10" presetClass="entr" presetSubtype="0" fill="hold" nodeType="afterEffect">
                                  <p:stCondLst>
                                    <p:cond delay="0"/>
                                  </p:stCondLst>
                                  <p:childTnLst>
                                    <p:set>
                                      <p:cBhvr>
                                        <p:cTn id="562" dur="1" fill="hold">
                                          <p:stCondLst>
                                            <p:cond delay="0"/>
                                          </p:stCondLst>
                                        </p:cTn>
                                        <p:tgtEl>
                                          <p:spTgt spid="125"/>
                                        </p:tgtEl>
                                        <p:attrNameLst>
                                          <p:attrName>style.visibility</p:attrName>
                                        </p:attrNameLst>
                                      </p:cBhvr>
                                      <p:to>
                                        <p:strVal val="visible"/>
                                      </p:to>
                                    </p:set>
                                    <p:animEffect transition="in" filter="fade">
                                      <p:cBhvr>
                                        <p:cTn id="563" dur="500"/>
                                        <p:tgtEl>
                                          <p:spTgt spid="125"/>
                                        </p:tgtEl>
                                      </p:cBhvr>
                                    </p:animEffect>
                                  </p:childTnLst>
                                </p:cTn>
                              </p:par>
                            </p:childTnLst>
                          </p:cTn>
                        </p:par>
                        <p:par>
                          <p:cTn id="564" fill="hold">
                            <p:stCondLst>
                              <p:cond delay="2500"/>
                            </p:stCondLst>
                            <p:childTnLst>
                              <p:par>
                                <p:cTn id="565" presetID="10" presetClass="entr" presetSubtype="0" fill="hold" nodeType="afterEffect">
                                  <p:stCondLst>
                                    <p:cond delay="0"/>
                                  </p:stCondLst>
                                  <p:childTnLst>
                                    <p:set>
                                      <p:cBhvr>
                                        <p:cTn id="566" dur="1" fill="hold">
                                          <p:stCondLst>
                                            <p:cond delay="0"/>
                                          </p:stCondLst>
                                        </p:cTn>
                                        <p:tgtEl>
                                          <p:spTgt spid="133"/>
                                        </p:tgtEl>
                                        <p:attrNameLst>
                                          <p:attrName>style.visibility</p:attrName>
                                        </p:attrNameLst>
                                      </p:cBhvr>
                                      <p:to>
                                        <p:strVal val="visible"/>
                                      </p:to>
                                    </p:set>
                                    <p:animEffect transition="in" filter="fade">
                                      <p:cBhvr>
                                        <p:cTn id="567" dur="500"/>
                                        <p:tgtEl>
                                          <p:spTgt spid="133"/>
                                        </p:tgtEl>
                                      </p:cBhvr>
                                    </p:animEffect>
                                  </p:childTnLst>
                                </p:cTn>
                              </p:par>
                            </p:childTnLst>
                          </p:cTn>
                        </p:par>
                        <p:par>
                          <p:cTn id="568" fill="hold">
                            <p:stCondLst>
                              <p:cond delay="3000"/>
                            </p:stCondLst>
                            <p:childTnLst>
                              <p:par>
                                <p:cTn id="569" presetID="10" presetClass="entr" presetSubtype="0" fill="hold" nodeType="afterEffect">
                                  <p:stCondLst>
                                    <p:cond delay="0"/>
                                  </p:stCondLst>
                                  <p:childTnLst>
                                    <p:set>
                                      <p:cBhvr>
                                        <p:cTn id="570" dur="1" fill="hold">
                                          <p:stCondLst>
                                            <p:cond delay="0"/>
                                          </p:stCondLst>
                                        </p:cTn>
                                        <p:tgtEl>
                                          <p:spTgt spid="141"/>
                                        </p:tgtEl>
                                        <p:attrNameLst>
                                          <p:attrName>style.visibility</p:attrName>
                                        </p:attrNameLst>
                                      </p:cBhvr>
                                      <p:to>
                                        <p:strVal val="visible"/>
                                      </p:to>
                                    </p:set>
                                    <p:animEffect transition="in" filter="fade">
                                      <p:cBhvr>
                                        <p:cTn id="571"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detail">
  <p:cSld name="Team detail">
    <p:spTree>
      <p:nvGrpSpPr>
        <p:cNvPr id="1" name="Shape 142"/>
        <p:cNvGrpSpPr/>
        <p:nvPr/>
      </p:nvGrpSpPr>
      <p:grpSpPr>
        <a:xfrm>
          <a:off x="0" y="0"/>
          <a:ext cx="0" cy="0"/>
          <a:chOff x="0" y="0"/>
          <a:chExt cx="0" cy="0"/>
        </a:xfrm>
      </p:grpSpPr>
      <p:sp>
        <p:nvSpPr>
          <p:cNvPr id="143" name="Google Shape;143;p8"/>
          <p:cNvSpPr/>
          <p:nvPr/>
        </p:nvSpPr>
        <p:spPr>
          <a:xfrm>
            <a:off x="3156043" y="3194467"/>
            <a:ext cx="5580809" cy="10521533"/>
          </a:xfrm>
          <a:prstGeom prst="parallelogram">
            <a:avLst>
              <a:gd name="adj" fmla="val 56034"/>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cxnSp>
        <p:nvCxnSpPr>
          <p:cNvPr id="144" name="Google Shape;144;p8"/>
          <p:cNvCxnSpPr/>
          <p:nvPr/>
        </p:nvCxnSpPr>
        <p:spPr>
          <a:xfrm>
            <a:off x="1555576" y="794687"/>
            <a:ext cx="0" cy="1764754"/>
          </a:xfrm>
          <a:prstGeom prst="straightConnector1">
            <a:avLst/>
          </a:prstGeom>
          <a:noFill/>
          <a:ln w="127000" cap="flat" cmpd="sng">
            <a:solidFill>
              <a:schemeClr val="accent6"/>
            </a:solidFill>
            <a:prstDash val="solid"/>
            <a:round/>
            <a:headEnd type="none" w="sm" len="sm"/>
            <a:tailEnd type="none" w="sm" len="sm"/>
          </a:ln>
        </p:spPr>
      </p:cxnSp>
      <p:sp>
        <p:nvSpPr>
          <p:cNvPr id="145" name="Google Shape;145;p8"/>
          <p:cNvSpPr txBox="1">
            <a:spLocks noGrp="1"/>
          </p:cNvSpPr>
          <p:nvPr>
            <p:ph type="body" idx="1"/>
          </p:nvPr>
        </p:nvSpPr>
        <p:spPr>
          <a:xfrm>
            <a:off x="1924417" y="794687"/>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46" name="Google Shape;146;p8"/>
          <p:cNvSpPr txBox="1">
            <a:spLocks noGrp="1"/>
          </p:cNvSpPr>
          <p:nvPr>
            <p:ph type="body" idx="2"/>
          </p:nvPr>
        </p:nvSpPr>
        <p:spPr>
          <a:xfrm>
            <a:off x="1924417" y="1882724"/>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47" name="Google Shape;147;p8"/>
          <p:cNvSpPr>
            <a:spLocks noGrp="1"/>
          </p:cNvSpPr>
          <p:nvPr>
            <p:ph type="pic" idx="3"/>
          </p:nvPr>
        </p:nvSpPr>
        <p:spPr>
          <a:xfrm>
            <a:off x="1924417" y="3194467"/>
            <a:ext cx="8005575" cy="10521533"/>
          </a:xfrm>
          <a:prstGeom prst="rect">
            <a:avLst/>
          </a:prstGeom>
          <a:noFill/>
          <a:ln>
            <a:noFill/>
          </a:ln>
        </p:spPr>
      </p:sp>
      <p:sp>
        <p:nvSpPr>
          <p:cNvPr id="148" name="Google Shape;148;p8"/>
          <p:cNvSpPr txBox="1">
            <a:spLocks noGrp="1"/>
          </p:cNvSpPr>
          <p:nvPr>
            <p:ph type="body" idx="4"/>
          </p:nvPr>
        </p:nvSpPr>
        <p:spPr>
          <a:xfrm>
            <a:off x="10892199" y="3128909"/>
            <a:ext cx="12008365"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49" name="Google Shape;149;p8"/>
          <p:cNvSpPr txBox="1">
            <a:spLocks noGrp="1"/>
          </p:cNvSpPr>
          <p:nvPr>
            <p:ph type="body" idx="5"/>
          </p:nvPr>
        </p:nvSpPr>
        <p:spPr>
          <a:xfrm>
            <a:off x="10892199" y="4152014"/>
            <a:ext cx="12008365" cy="1938171"/>
          </a:xfrm>
          <a:prstGeom prst="rect">
            <a:avLst/>
          </a:prstGeom>
          <a:noFill/>
          <a:ln>
            <a:noFill/>
          </a:ln>
        </p:spPr>
        <p:txBody>
          <a:bodyPr spcFirstLastPara="1" wrap="square" lIns="0" tIns="0" rIns="0" bIns="0" anchor="t" anchorCtr="0">
            <a:noAutofit/>
          </a:bodyPr>
          <a:lstStyle>
            <a:lvl1pPr marL="457200" marR="0" lvl="0" indent="-228600" algn="ct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50" name="Google Shape;150;p8"/>
          <p:cNvSpPr txBox="1">
            <a:spLocks noGrp="1"/>
          </p:cNvSpPr>
          <p:nvPr>
            <p:ph type="body" idx="6"/>
          </p:nvPr>
        </p:nvSpPr>
        <p:spPr>
          <a:xfrm>
            <a:off x="10892198" y="11699695"/>
            <a:ext cx="12008365" cy="1347588"/>
          </a:xfrm>
          <a:prstGeom prst="rect">
            <a:avLst/>
          </a:prstGeom>
          <a:noFill/>
          <a:ln>
            <a:noFill/>
          </a:ln>
        </p:spPr>
        <p:txBody>
          <a:bodyPr spcFirstLastPara="1" wrap="square" lIns="0" tIns="0" rIns="0" bIns="0" anchor="t" anchorCtr="0">
            <a:noAutofit/>
          </a:bodyPr>
          <a:lstStyle>
            <a:lvl1pPr marL="457200" marR="0" lvl="0" indent="-228600" algn="ctr" rtl="0">
              <a:lnSpc>
                <a:spcPct val="120000"/>
              </a:lnSpc>
              <a:spcBef>
                <a:spcPts val="0"/>
              </a:spcBef>
              <a:spcAft>
                <a:spcPts val="0"/>
              </a:spcAft>
              <a:buClr>
                <a:srgbClr val="7F7F7F"/>
              </a:buClr>
              <a:buSzPts val="2900"/>
              <a:buFont typeface="Arial"/>
              <a:buNone/>
              <a:defRPr sz="2900" b="0" i="0" u="none" strike="noStrike" cap="none">
                <a:solidFill>
                  <a:srgbClr val="7F7F7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51" name="Google Shape;151;p8"/>
          <p:cNvSpPr txBox="1">
            <a:spLocks noGrp="1"/>
          </p:cNvSpPr>
          <p:nvPr>
            <p:ph type="body" idx="7"/>
          </p:nvPr>
        </p:nvSpPr>
        <p:spPr>
          <a:xfrm>
            <a:off x="10892198" y="10842466"/>
            <a:ext cx="12008365"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accent1"/>
              </a:buClr>
              <a:buSzPts val="3500"/>
              <a:buFont typeface="Arial"/>
              <a:buNone/>
              <a:defRPr sz="3500" b="1" i="0" u="none" strike="noStrike" cap="none">
                <a:solidFill>
                  <a:schemeClr val="accen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52" name="Google Shape;152;p8"/>
          <p:cNvSpPr/>
          <p:nvPr/>
        </p:nvSpPr>
        <p:spPr>
          <a:xfrm>
            <a:off x="1616507" y="3128909"/>
            <a:ext cx="4156742" cy="10587091"/>
          </a:xfrm>
          <a:prstGeom prst="parallelogram">
            <a:avLst>
              <a:gd name="adj" fmla="val 81293"/>
            </a:avLst>
          </a:pr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000" b="0" i="0" u="none" strike="noStrike" cap="none">
              <a:solidFill>
                <a:srgbClr val="FFFFFF"/>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par>
                                <p:cTn id="8" presetID="10" presetClass="entr" presetSubtype="0" fill="hold" nodeType="withEffect">
                                  <p:stCondLst>
                                    <p:cond delay="200"/>
                                  </p:stCondLst>
                                  <p:childTnLst>
                                    <p:set>
                                      <p:cBhvr>
                                        <p:cTn id="9" dur="1" fill="hold">
                                          <p:stCondLst>
                                            <p:cond delay="0"/>
                                          </p:stCondLst>
                                        </p:cTn>
                                        <p:tgtEl>
                                          <p:spTgt spid="145">
                                            <p:txEl>
                                              <p:pRg st="0" end="0"/>
                                            </p:txEl>
                                          </p:spTgt>
                                        </p:tgtEl>
                                        <p:attrNameLst>
                                          <p:attrName>style.visibility</p:attrName>
                                        </p:attrNameLst>
                                      </p:cBhvr>
                                      <p:to>
                                        <p:strVal val="visible"/>
                                      </p:to>
                                    </p:set>
                                    <p:animEffect transition="in" filter="fade">
                                      <p:cBhvr>
                                        <p:cTn id="10" dur="400"/>
                                        <p:tgtEl>
                                          <p:spTgt spid="145">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145">
                                            <p:txEl>
                                              <p:pRg st="1" end="1"/>
                                            </p:txEl>
                                          </p:spTgt>
                                        </p:tgtEl>
                                        <p:attrNameLst>
                                          <p:attrName>style.visibility</p:attrName>
                                        </p:attrNameLst>
                                      </p:cBhvr>
                                      <p:to>
                                        <p:strVal val="visible"/>
                                      </p:to>
                                    </p:set>
                                    <p:animEffect transition="in" filter="fade">
                                      <p:cBhvr>
                                        <p:cTn id="13" dur="400"/>
                                        <p:tgtEl>
                                          <p:spTgt spid="145">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145">
                                            <p:txEl>
                                              <p:pRg st="2" end="2"/>
                                            </p:txEl>
                                          </p:spTgt>
                                        </p:tgtEl>
                                        <p:attrNameLst>
                                          <p:attrName>style.visibility</p:attrName>
                                        </p:attrNameLst>
                                      </p:cBhvr>
                                      <p:to>
                                        <p:strVal val="visible"/>
                                      </p:to>
                                    </p:set>
                                    <p:animEffect transition="in" filter="fade">
                                      <p:cBhvr>
                                        <p:cTn id="16" dur="400"/>
                                        <p:tgtEl>
                                          <p:spTgt spid="145">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145">
                                            <p:txEl>
                                              <p:pRg st="3" end="3"/>
                                            </p:txEl>
                                          </p:spTgt>
                                        </p:tgtEl>
                                        <p:attrNameLst>
                                          <p:attrName>style.visibility</p:attrName>
                                        </p:attrNameLst>
                                      </p:cBhvr>
                                      <p:to>
                                        <p:strVal val="visible"/>
                                      </p:to>
                                    </p:set>
                                    <p:animEffect transition="in" filter="fade">
                                      <p:cBhvr>
                                        <p:cTn id="19" dur="400"/>
                                        <p:tgtEl>
                                          <p:spTgt spid="145">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145">
                                            <p:txEl>
                                              <p:pRg st="4" end="4"/>
                                            </p:txEl>
                                          </p:spTgt>
                                        </p:tgtEl>
                                        <p:attrNameLst>
                                          <p:attrName>style.visibility</p:attrName>
                                        </p:attrNameLst>
                                      </p:cBhvr>
                                      <p:to>
                                        <p:strVal val="visible"/>
                                      </p:to>
                                    </p:set>
                                    <p:animEffect transition="in" filter="fade">
                                      <p:cBhvr>
                                        <p:cTn id="22" dur="400"/>
                                        <p:tgtEl>
                                          <p:spTgt spid="145">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145">
                                            <p:txEl>
                                              <p:pRg st="5" end="5"/>
                                            </p:txEl>
                                          </p:spTgt>
                                        </p:tgtEl>
                                        <p:attrNameLst>
                                          <p:attrName>style.visibility</p:attrName>
                                        </p:attrNameLst>
                                      </p:cBhvr>
                                      <p:to>
                                        <p:strVal val="visible"/>
                                      </p:to>
                                    </p:set>
                                    <p:animEffect transition="in" filter="fade">
                                      <p:cBhvr>
                                        <p:cTn id="25" dur="400"/>
                                        <p:tgtEl>
                                          <p:spTgt spid="145">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145">
                                            <p:txEl>
                                              <p:pRg st="6" end="6"/>
                                            </p:txEl>
                                          </p:spTgt>
                                        </p:tgtEl>
                                        <p:attrNameLst>
                                          <p:attrName>style.visibility</p:attrName>
                                        </p:attrNameLst>
                                      </p:cBhvr>
                                      <p:to>
                                        <p:strVal val="visible"/>
                                      </p:to>
                                    </p:set>
                                    <p:animEffect transition="in" filter="fade">
                                      <p:cBhvr>
                                        <p:cTn id="28" dur="400"/>
                                        <p:tgtEl>
                                          <p:spTgt spid="145">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145">
                                            <p:txEl>
                                              <p:pRg st="7" end="7"/>
                                            </p:txEl>
                                          </p:spTgt>
                                        </p:tgtEl>
                                        <p:attrNameLst>
                                          <p:attrName>style.visibility</p:attrName>
                                        </p:attrNameLst>
                                      </p:cBhvr>
                                      <p:to>
                                        <p:strVal val="visible"/>
                                      </p:to>
                                    </p:set>
                                    <p:animEffect transition="in" filter="fade">
                                      <p:cBhvr>
                                        <p:cTn id="31" dur="400"/>
                                        <p:tgtEl>
                                          <p:spTgt spid="145">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145">
                                            <p:txEl>
                                              <p:pRg st="8" end="8"/>
                                            </p:txEl>
                                          </p:spTgt>
                                        </p:tgtEl>
                                        <p:attrNameLst>
                                          <p:attrName>style.visibility</p:attrName>
                                        </p:attrNameLst>
                                      </p:cBhvr>
                                      <p:to>
                                        <p:strVal val="visible"/>
                                      </p:to>
                                    </p:set>
                                    <p:animEffect transition="in" filter="fade">
                                      <p:cBhvr>
                                        <p:cTn id="34" dur="400"/>
                                        <p:tgtEl>
                                          <p:spTgt spid="145">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146">
                                            <p:txEl>
                                              <p:pRg st="0" end="0"/>
                                            </p:txEl>
                                          </p:spTgt>
                                        </p:tgtEl>
                                        <p:attrNameLst>
                                          <p:attrName>style.visibility</p:attrName>
                                        </p:attrNameLst>
                                      </p:cBhvr>
                                      <p:to>
                                        <p:strVal val="visible"/>
                                      </p:to>
                                    </p:set>
                                    <p:anim calcmode="lin" valueType="num">
                                      <p:cBhvr additive="base">
                                        <p:cTn id="37" dur="500"/>
                                        <p:tgtEl>
                                          <p:spTgt spid="146">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146">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146">
                                            <p:txEl>
                                              <p:pRg st="1" end="1"/>
                                            </p:txEl>
                                          </p:spTgt>
                                        </p:tgtEl>
                                        <p:attrNameLst>
                                          <p:attrName>style.visibility</p:attrName>
                                        </p:attrNameLst>
                                      </p:cBhvr>
                                      <p:to>
                                        <p:strVal val="visible"/>
                                      </p:to>
                                    </p:set>
                                    <p:anim calcmode="lin" valueType="num">
                                      <p:cBhvr additive="base">
                                        <p:cTn id="41" dur="500"/>
                                        <p:tgtEl>
                                          <p:spTgt spid="146">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146">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146">
                                            <p:txEl>
                                              <p:pRg st="2" end="2"/>
                                            </p:txEl>
                                          </p:spTgt>
                                        </p:tgtEl>
                                        <p:attrNameLst>
                                          <p:attrName>style.visibility</p:attrName>
                                        </p:attrNameLst>
                                      </p:cBhvr>
                                      <p:to>
                                        <p:strVal val="visible"/>
                                      </p:to>
                                    </p:set>
                                    <p:anim calcmode="lin" valueType="num">
                                      <p:cBhvr additive="base">
                                        <p:cTn id="45" dur="500"/>
                                        <p:tgtEl>
                                          <p:spTgt spid="146">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146">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146">
                                            <p:txEl>
                                              <p:pRg st="3" end="3"/>
                                            </p:txEl>
                                          </p:spTgt>
                                        </p:tgtEl>
                                        <p:attrNameLst>
                                          <p:attrName>style.visibility</p:attrName>
                                        </p:attrNameLst>
                                      </p:cBhvr>
                                      <p:to>
                                        <p:strVal val="visible"/>
                                      </p:to>
                                    </p:set>
                                    <p:anim calcmode="lin" valueType="num">
                                      <p:cBhvr additive="base">
                                        <p:cTn id="49" dur="500"/>
                                        <p:tgtEl>
                                          <p:spTgt spid="146">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146">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146">
                                            <p:txEl>
                                              <p:pRg st="4" end="4"/>
                                            </p:txEl>
                                          </p:spTgt>
                                        </p:tgtEl>
                                        <p:attrNameLst>
                                          <p:attrName>style.visibility</p:attrName>
                                        </p:attrNameLst>
                                      </p:cBhvr>
                                      <p:to>
                                        <p:strVal val="visible"/>
                                      </p:to>
                                    </p:set>
                                    <p:anim calcmode="lin" valueType="num">
                                      <p:cBhvr additive="base">
                                        <p:cTn id="53" dur="500"/>
                                        <p:tgtEl>
                                          <p:spTgt spid="146">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146">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146">
                                            <p:txEl>
                                              <p:pRg st="5" end="5"/>
                                            </p:txEl>
                                          </p:spTgt>
                                        </p:tgtEl>
                                        <p:attrNameLst>
                                          <p:attrName>style.visibility</p:attrName>
                                        </p:attrNameLst>
                                      </p:cBhvr>
                                      <p:to>
                                        <p:strVal val="visible"/>
                                      </p:to>
                                    </p:set>
                                    <p:anim calcmode="lin" valueType="num">
                                      <p:cBhvr additive="base">
                                        <p:cTn id="57" dur="500"/>
                                        <p:tgtEl>
                                          <p:spTgt spid="146">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146">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146">
                                            <p:txEl>
                                              <p:pRg st="6" end="6"/>
                                            </p:txEl>
                                          </p:spTgt>
                                        </p:tgtEl>
                                        <p:attrNameLst>
                                          <p:attrName>style.visibility</p:attrName>
                                        </p:attrNameLst>
                                      </p:cBhvr>
                                      <p:to>
                                        <p:strVal val="visible"/>
                                      </p:to>
                                    </p:set>
                                    <p:anim calcmode="lin" valueType="num">
                                      <p:cBhvr additive="base">
                                        <p:cTn id="61" dur="500"/>
                                        <p:tgtEl>
                                          <p:spTgt spid="146">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146">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146">
                                            <p:txEl>
                                              <p:pRg st="7" end="7"/>
                                            </p:txEl>
                                          </p:spTgt>
                                        </p:tgtEl>
                                        <p:attrNameLst>
                                          <p:attrName>style.visibility</p:attrName>
                                        </p:attrNameLst>
                                      </p:cBhvr>
                                      <p:to>
                                        <p:strVal val="visible"/>
                                      </p:to>
                                    </p:set>
                                    <p:anim calcmode="lin" valueType="num">
                                      <p:cBhvr additive="base">
                                        <p:cTn id="65" dur="500"/>
                                        <p:tgtEl>
                                          <p:spTgt spid="146">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146">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146">
                                            <p:txEl>
                                              <p:pRg st="8" end="8"/>
                                            </p:txEl>
                                          </p:spTgt>
                                        </p:tgtEl>
                                        <p:attrNameLst>
                                          <p:attrName>style.visibility</p:attrName>
                                        </p:attrNameLst>
                                      </p:cBhvr>
                                      <p:to>
                                        <p:strVal val="visible"/>
                                      </p:to>
                                    </p:set>
                                    <p:anim calcmode="lin" valueType="num">
                                      <p:cBhvr additive="base">
                                        <p:cTn id="69" dur="500"/>
                                        <p:tgtEl>
                                          <p:spTgt spid="146">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146">
                                            <p:txEl>
                                              <p:pRg st="8" end="8"/>
                                            </p:txEl>
                                          </p:spTgt>
                                        </p:tgtEl>
                                        <p:attrNameLst>
                                          <p:attrName>ppt_h</p:attrName>
                                        </p:attrNameLst>
                                      </p:cBhvr>
                                      <p:tavLst>
                                        <p:tav tm="0">
                                          <p:val>
                                            <p:strVal val="0"/>
                                          </p:val>
                                        </p:tav>
                                        <p:tav tm="100000">
                                          <p:val>
                                            <p:strVal val="#ppt_h"/>
                                          </p:val>
                                        </p:tav>
                                      </p:tavLst>
                                    </p:anim>
                                  </p:childTnLst>
                                </p:cTn>
                              </p:par>
                            </p:childTnLst>
                          </p:cTn>
                        </p:par>
                        <p:par>
                          <p:cTn id="71" fill="hold">
                            <p:stCondLst>
                              <p:cond delay="500"/>
                            </p:stCondLst>
                            <p:childTnLst>
                              <p:par>
                                <p:cTn id="72" presetID="2" presetClass="entr" presetSubtype="4" fill="hold" nodeType="afterEffect">
                                  <p:stCondLst>
                                    <p:cond delay="0"/>
                                  </p:stCondLst>
                                  <p:childTnLst>
                                    <p:set>
                                      <p:cBhvr>
                                        <p:cTn id="73" dur="1" fill="hold">
                                          <p:stCondLst>
                                            <p:cond delay="0"/>
                                          </p:stCondLst>
                                        </p:cTn>
                                        <p:tgtEl>
                                          <p:spTgt spid="152"/>
                                        </p:tgtEl>
                                        <p:attrNameLst>
                                          <p:attrName>style.visibility</p:attrName>
                                        </p:attrNameLst>
                                      </p:cBhvr>
                                      <p:to>
                                        <p:strVal val="visible"/>
                                      </p:to>
                                    </p:set>
                                    <p:anim calcmode="lin" valueType="num">
                                      <p:cBhvr additive="base">
                                        <p:cTn id="74" dur="500"/>
                                        <p:tgtEl>
                                          <p:spTgt spid="152"/>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2" presetClass="entr" presetSubtype="4" fill="hold" nodeType="afterEffect">
                                  <p:stCondLst>
                                    <p:cond delay="0"/>
                                  </p:stCondLst>
                                  <p:childTnLst>
                                    <p:set>
                                      <p:cBhvr>
                                        <p:cTn id="77" dur="1" fill="hold">
                                          <p:stCondLst>
                                            <p:cond delay="0"/>
                                          </p:stCondLst>
                                        </p:cTn>
                                        <p:tgtEl>
                                          <p:spTgt spid="143"/>
                                        </p:tgtEl>
                                        <p:attrNameLst>
                                          <p:attrName>style.visibility</p:attrName>
                                        </p:attrNameLst>
                                      </p:cBhvr>
                                      <p:to>
                                        <p:strVal val="visible"/>
                                      </p:to>
                                    </p:set>
                                    <p:anim calcmode="lin" valueType="num">
                                      <p:cBhvr additive="base">
                                        <p:cTn id="78" dur="500"/>
                                        <p:tgtEl>
                                          <p:spTgt spid="143"/>
                                        </p:tgtEl>
                                        <p:attrNameLst>
                                          <p:attrName>ppt_y</p:attrName>
                                        </p:attrNameLst>
                                      </p:cBhvr>
                                      <p:tavLst>
                                        <p:tav tm="0">
                                          <p:val>
                                            <p:strVal val="#ppt_y+1"/>
                                          </p:val>
                                        </p:tav>
                                        <p:tav tm="100000">
                                          <p:val>
                                            <p:strVal val="#ppt_y"/>
                                          </p:val>
                                        </p:tav>
                                      </p:tavLst>
                                    </p:anim>
                                  </p:childTnLst>
                                </p:cTn>
                              </p:par>
                              <p:par>
                                <p:cTn id="79" presetID="23" presetClass="entr" presetSubtype="16" fill="hold" nodeType="withEffect">
                                  <p:stCondLst>
                                    <p:cond delay="800"/>
                                  </p:stCondLst>
                                  <p:childTnLst>
                                    <p:set>
                                      <p:cBhvr>
                                        <p:cTn id="80" dur="1" fill="hold">
                                          <p:stCondLst>
                                            <p:cond delay="0"/>
                                          </p:stCondLst>
                                        </p:cTn>
                                        <p:tgtEl>
                                          <p:spTgt spid="147"/>
                                        </p:tgtEl>
                                        <p:attrNameLst>
                                          <p:attrName>style.visibility</p:attrName>
                                        </p:attrNameLst>
                                      </p:cBhvr>
                                      <p:to>
                                        <p:strVal val="visible"/>
                                      </p:to>
                                    </p:set>
                                    <p:anim calcmode="lin" valueType="num">
                                      <p:cBhvr additive="base">
                                        <p:cTn id="81" dur="1000"/>
                                        <p:tgtEl>
                                          <p:spTgt spid="147"/>
                                        </p:tgtEl>
                                        <p:attrNameLst>
                                          <p:attrName>ppt_w</p:attrName>
                                        </p:attrNameLst>
                                      </p:cBhvr>
                                      <p:tavLst>
                                        <p:tav tm="0">
                                          <p:val>
                                            <p:strVal val="0"/>
                                          </p:val>
                                        </p:tav>
                                        <p:tav tm="100000">
                                          <p:val>
                                            <p:strVal val="#ppt_w"/>
                                          </p:val>
                                        </p:tav>
                                      </p:tavLst>
                                    </p:anim>
                                    <p:anim calcmode="lin" valueType="num">
                                      <p:cBhvr additive="base">
                                        <p:cTn id="82" dur="1000"/>
                                        <p:tgtEl>
                                          <p:spTgt spid="147"/>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148">
                                            <p:txEl>
                                              <p:pRg st="0" end="0"/>
                                            </p:txEl>
                                          </p:spTgt>
                                        </p:tgtEl>
                                        <p:attrNameLst>
                                          <p:attrName>style.visibility</p:attrName>
                                        </p:attrNameLst>
                                      </p:cBhvr>
                                      <p:to>
                                        <p:strVal val="visible"/>
                                      </p:to>
                                    </p:set>
                                    <p:anim calcmode="lin" valueType="num">
                                      <p:cBhvr additive="base">
                                        <p:cTn id="85" dur="500"/>
                                        <p:tgtEl>
                                          <p:spTgt spid="148">
                                            <p:txEl>
                                              <p:pRg st="0" end="0"/>
                                            </p:txEl>
                                          </p:spTgt>
                                        </p:tgtEl>
                                        <p:attrNameLst>
                                          <p:attrName>ppt_w</p:attrName>
                                        </p:attrNameLst>
                                      </p:cBhvr>
                                      <p:tavLst>
                                        <p:tav tm="0">
                                          <p:val>
                                            <p:strVal val="0"/>
                                          </p:val>
                                        </p:tav>
                                        <p:tav tm="100000">
                                          <p:val>
                                            <p:strVal val="#ppt_w"/>
                                          </p:val>
                                        </p:tav>
                                      </p:tavLst>
                                    </p:anim>
                                    <p:anim calcmode="lin" valueType="num">
                                      <p:cBhvr additive="base">
                                        <p:cTn id="86" dur="500"/>
                                        <p:tgtEl>
                                          <p:spTgt spid="148">
                                            <p:txEl>
                                              <p:pRg st="0" end="0"/>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148">
                                            <p:txEl>
                                              <p:pRg st="1" end="1"/>
                                            </p:txEl>
                                          </p:spTgt>
                                        </p:tgtEl>
                                        <p:attrNameLst>
                                          <p:attrName>style.visibility</p:attrName>
                                        </p:attrNameLst>
                                      </p:cBhvr>
                                      <p:to>
                                        <p:strVal val="visible"/>
                                      </p:to>
                                    </p:set>
                                    <p:anim calcmode="lin" valueType="num">
                                      <p:cBhvr additive="base">
                                        <p:cTn id="89" dur="500"/>
                                        <p:tgtEl>
                                          <p:spTgt spid="148">
                                            <p:txEl>
                                              <p:pRg st="1" end="1"/>
                                            </p:txEl>
                                          </p:spTgt>
                                        </p:tgtEl>
                                        <p:attrNameLst>
                                          <p:attrName>ppt_w</p:attrName>
                                        </p:attrNameLst>
                                      </p:cBhvr>
                                      <p:tavLst>
                                        <p:tav tm="0">
                                          <p:val>
                                            <p:strVal val="0"/>
                                          </p:val>
                                        </p:tav>
                                        <p:tav tm="100000">
                                          <p:val>
                                            <p:strVal val="#ppt_w"/>
                                          </p:val>
                                        </p:tav>
                                      </p:tavLst>
                                    </p:anim>
                                    <p:anim calcmode="lin" valueType="num">
                                      <p:cBhvr additive="base">
                                        <p:cTn id="90" dur="500"/>
                                        <p:tgtEl>
                                          <p:spTgt spid="148">
                                            <p:txEl>
                                              <p:pRg st="1" end="1"/>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148">
                                            <p:txEl>
                                              <p:pRg st="2" end="2"/>
                                            </p:txEl>
                                          </p:spTgt>
                                        </p:tgtEl>
                                        <p:attrNameLst>
                                          <p:attrName>style.visibility</p:attrName>
                                        </p:attrNameLst>
                                      </p:cBhvr>
                                      <p:to>
                                        <p:strVal val="visible"/>
                                      </p:to>
                                    </p:set>
                                    <p:anim calcmode="lin" valueType="num">
                                      <p:cBhvr additive="base">
                                        <p:cTn id="93" dur="500"/>
                                        <p:tgtEl>
                                          <p:spTgt spid="148">
                                            <p:txEl>
                                              <p:pRg st="2" end="2"/>
                                            </p:txEl>
                                          </p:spTgt>
                                        </p:tgtEl>
                                        <p:attrNameLst>
                                          <p:attrName>ppt_w</p:attrName>
                                        </p:attrNameLst>
                                      </p:cBhvr>
                                      <p:tavLst>
                                        <p:tav tm="0">
                                          <p:val>
                                            <p:strVal val="0"/>
                                          </p:val>
                                        </p:tav>
                                        <p:tav tm="100000">
                                          <p:val>
                                            <p:strVal val="#ppt_w"/>
                                          </p:val>
                                        </p:tav>
                                      </p:tavLst>
                                    </p:anim>
                                    <p:anim calcmode="lin" valueType="num">
                                      <p:cBhvr additive="base">
                                        <p:cTn id="94" dur="500"/>
                                        <p:tgtEl>
                                          <p:spTgt spid="148">
                                            <p:txEl>
                                              <p:pRg st="2" end="2"/>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148">
                                            <p:txEl>
                                              <p:pRg st="3" end="3"/>
                                            </p:txEl>
                                          </p:spTgt>
                                        </p:tgtEl>
                                        <p:attrNameLst>
                                          <p:attrName>style.visibility</p:attrName>
                                        </p:attrNameLst>
                                      </p:cBhvr>
                                      <p:to>
                                        <p:strVal val="visible"/>
                                      </p:to>
                                    </p:set>
                                    <p:anim calcmode="lin" valueType="num">
                                      <p:cBhvr additive="base">
                                        <p:cTn id="97" dur="500"/>
                                        <p:tgtEl>
                                          <p:spTgt spid="148">
                                            <p:txEl>
                                              <p:pRg st="3" end="3"/>
                                            </p:txEl>
                                          </p:spTgt>
                                        </p:tgtEl>
                                        <p:attrNameLst>
                                          <p:attrName>ppt_w</p:attrName>
                                        </p:attrNameLst>
                                      </p:cBhvr>
                                      <p:tavLst>
                                        <p:tav tm="0">
                                          <p:val>
                                            <p:strVal val="0"/>
                                          </p:val>
                                        </p:tav>
                                        <p:tav tm="100000">
                                          <p:val>
                                            <p:strVal val="#ppt_w"/>
                                          </p:val>
                                        </p:tav>
                                      </p:tavLst>
                                    </p:anim>
                                    <p:anim calcmode="lin" valueType="num">
                                      <p:cBhvr additive="base">
                                        <p:cTn id="98" dur="500"/>
                                        <p:tgtEl>
                                          <p:spTgt spid="148">
                                            <p:txEl>
                                              <p:pRg st="3" end="3"/>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148">
                                            <p:txEl>
                                              <p:pRg st="4" end="4"/>
                                            </p:txEl>
                                          </p:spTgt>
                                        </p:tgtEl>
                                        <p:attrNameLst>
                                          <p:attrName>style.visibility</p:attrName>
                                        </p:attrNameLst>
                                      </p:cBhvr>
                                      <p:to>
                                        <p:strVal val="visible"/>
                                      </p:to>
                                    </p:set>
                                    <p:anim calcmode="lin" valueType="num">
                                      <p:cBhvr additive="base">
                                        <p:cTn id="101" dur="500"/>
                                        <p:tgtEl>
                                          <p:spTgt spid="148">
                                            <p:txEl>
                                              <p:pRg st="4" end="4"/>
                                            </p:txEl>
                                          </p:spTgt>
                                        </p:tgtEl>
                                        <p:attrNameLst>
                                          <p:attrName>ppt_w</p:attrName>
                                        </p:attrNameLst>
                                      </p:cBhvr>
                                      <p:tavLst>
                                        <p:tav tm="0">
                                          <p:val>
                                            <p:strVal val="0"/>
                                          </p:val>
                                        </p:tav>
                                        <p:tav tm="100000">
                                          <p:val>
                                            <p:strVal val="#ppt_w"/>
                                          </p:val>
                                        </p:tav>
                                      </p:tavLst>
                                    </p:anim>
                                    <p:anim calcmode="lin" valueType="num">
                                      <p:cBhvr additive="base">
                                        <p:cTn id="102" dur="500"/>
                                        <p:tgtEl>
                                          <p:spTgt spid="148">
                                            <p:txEl>
                                              <p:pRg st="4" end="4"/>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148">
                                            <p:txEl>
                                              <p:pRg st="5" end="5"/>
                                            </p:txEl>
                                          </p:spTgt>
                                        </p:tgtEl>
                                        <p:attrNameLst>
                                          <p:attrName>style.visibility</p:attrName>
                                        </p:attrNameLst>
                                      </p:cBhvr>
                                      <p:to>
                                        <p:strVal val="visible"/>
                                      </p:to>
                                    </p:set>
                                    <p:anim calcmode="lin" valueType="num">
                                      <p:cBhvr additive="base">
                                        <p:cTn id="105" dur="500"/>
                                        <p:tgtEl>
                                          <p:spTgt spid="148">
                                            <p:txEl>
                                              <p:pRg st="5" end="5"/>
                                            </p:txEl>
                                          </p:spTgt>
                                        </p:tgtEl>
                                        <p:attrNameLst>
                                          <p:attrName>ppt_w</p:attrName>
                                        </p:attrNameLst>
                                      </p:cBhvr>
                                      <p:tavLst>
                                        <p:tav tm="0">
                                          <p:val>
                                            <p:strVal val="0"/>
                                          </p:val>
                                        </p:tav>
                                        <p:tav tm="100000">
                                          <p:val>
                                            <p:strVal val="#ppt_w"/>
                                          </p:val>
                                        </p:tav>
                                      </p:tavLst>
                                    </p:anim>
                                    <p:anim calcmode="lin" valueType="num">
                                      <p:cBhvr additive="base">
                                        <p:cTn id="106" dur="500"/>
                                        <p:tgtEl>
                                          <p:spTgt spid="148">
                                            <p:txEl>
                                              <p:pRg st="5" end="5"/>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148">
                                            <p:txEl>
                                              <p:pRg st="6" end="6"/>
                                            </p:txEl>
                                          </p:spTgt>
                                        </p:tgtEl>
                                        <p:attrNameLst>
                                          <p:attrName>style.visibility</p:attrName>
                                        </p:attrNameLst>
                                      </p:cBhvr>
                                      <p:to>
                                        <p:strVal val="visible"/>
                                      </p:to>
                                    </p:set>
                                    <p:anim calcmode="lin" valueType="num">
                                      <p:cBhvr additive="base">
                                        <p:cTn id="109" dur="500"/>
                                        <p:tgtEl>
                                          <p:spTgt spid="148">
                                            <p:txEl>
                                              <p:pRg st="6" end="6"/>
                                            </p:txEl>
                                          </p:spTgt>
                                        </p:tgtEl>
                                        <p:attrNameLst>
                                          <p:attrName>ppt_w</p:attrName>
                                        </p:attrNameLst>
                                      </p:cBhvr>
                                      <p:tavLst>
                                        <p:tav tm="0">
                                          <p:val>
                                            <p:strVal val="0"/>
                                          </p:val>
                                        </p:tav>
                                        <p:tav tm="100000">
                                          <p:val>
                                            <p:strVal val="#ppt_w"/>
                                          </p:val>
                                        </p:tav>
                                      </p:tavLst>
                                    </p:anim>
                                    <p:anim calcmode="lin" valueType="num">
                                      <p:cBhvr additive="base">
                                        <p:cTn id="110" dur="500"/>
                                        <p:tgtEl>
                                          <p:spTgt spid="148">
                                            <p:txEl>
                                              <p:pRg st="6" end="6"/>
                                            </p:txEl>
                                          </p:spTgt>
                                        </p:tgtEl>
                                        <p:attrNameLst>
                                          <p:attrName>ppt_h</p:attrName>
                                        </p:attrNameLst>
                                      </p:cBhvr>
                                      <p:tavLst>
                                        <p:tav tm="0">
                                          <p:val>
                                            <p:strVal val="0"/>
                                          </p:val>
                                        </p:tav>
                                        <p:tav tm="100000">
                                          <p:val>
                                            <p:strVal val="#ppt_h"/>
                                          </p:val>
                                        </p:tav>
                                      </p:tavLst>
                                    </p:anim>
                                  </p:childTnLst>
                                </p:cTn>
                              </p:par>
                              <p:par>
                                <p:cTn id="111" presetID="23" presetClass="entr" presetSubtype="16" fill="hold" nodeType="withEffect">
                                  <p:stCondLst>
                                    <p:cond delay="200"/>
                                  </p:stCondLst>
                                  <p:childTnLst>
                                    <p:set>
                                      <p:cBhvr>
                                        <p:cTn id="112" dur="1" fill="hold">
                                          <p:stCondLst>
                                            <p:cond delay="0"/>
                                          </p:stCondLst>
                                        </p:cTn>
                                        <p:tgtEl>
                                          <p:spTgt spid="148">
                                            <p:txEl>
                                              <p:pRg st="7" end="7"/>
                                            </p:txEl>
                                          </p:spTgt>
                                        </p:tgtEl>
                                        <p:attrNameLst>
                                          <p:attrName>style.visibility</p:attrName>
                                        </p:attrNameLst>
                                      </p:cBhvr>
                                      <p:to>
                                        <p:strVal val="visible"/>
                                      </p:to>
                                    </p:set>
                                    <p:anim calcmode="lin" valueType="num">
                                      <p:cBhvr additive="base">
                                        <p:cTn id="113" dur="500"/>
                                        <p:tgtEl>
                                          <p:spTgt spid="148">
                                            <p:txEl>
                                              <p:pRg st="7" end="7"/>
                                            </p:txEl>
                                          </p:spTgt>
                                        </p:tgtEl>
                                        <p:attrNameLst>
                                          <p:attrName>ppt_w</p:attrName>
                                        </p:attrNameLst>
                                      </p:cBhvr>
                                      <p:tavLst>
                                        <p:tav tm="0">
                                          <p:val>
                                            <p:strVal val="0"/>
                                          </p:val>
                                        </p:tav>
                                        <p:tav tm="100000">
                                          <p:val>
                                            <p:strVal val="#ppt_w"/>
                                          </p:val>
                                        </p:tav>
                                      </p:tavLst>
                                    </p:anim>
                                    <p:anim calcmode="lin" valueType="num">
                                      <p:cBhvr additive="base">
                                        <p:cTn id="114" dur="500"/>
                                        <p:tgtEl>
                                          <p:spTgt spid="148">
                                            <p:txEl>
                                              <p:pRg st="7" end="7"/>
                                            </p:txEl>
                                          </p:spTgt>
                                        </p:tgtEl>
                                        <p:attrNameLst>
                                          <p:attrName>ppt_h</p:attrName>
                                        </p:attrNameLst>
                                      </p:cBhvr>
                                      <p:tavLst>
                                        <p:tav tm="0">
                                          <p:val>
                                            <p:strVal val="0"/>
                                          </p:val>
                                        </p:tav>
                                        <p:tav tm="100000">
                                          <p:val>
                                            <p:strVal val="#ppt_h"/>
                                          </p:val>
                                        </p:tav>
                                      </p:tavLst>
                                    </p:anim>
                                  </p:childTnLst>
                                </p:cTn>
                              </p:par>
                              <p:par>
                                <p:cTn id="115" presetID="23" presetClass="entr" presetSubtype="16" fill="hold" nodeType="withEffect">
                                  <p:stCondLst>
                                    <p:cond delay="200"/>
                                  </p:stCondLst>
                                  <p:childTnLst>
                                    <p:set>
                                      <p:cBhvr>
                                        <p:cTn id="116" dur="1" fill="hold">
                                          <p:stCondLst>
                                            <p:cond delay="0"/>
                                          </p:stCondLst>
                                        </p:cTn>
                                        <p:tgtEl>
                                          <p:spTgt spid="148">
                                            <p:txEl>
                                              <p:pRg st="8" end="8"/>
                                            </p:txEl>
                                          </p:spTgt>
                                        </p:tgtEl>
                                        <p:attrNameLst>
                                          <p:attrName>style.visibility</p:attrName>
                                        </p:attrNameLst>
                                      </p:cBhvr>
                                      <p:to>
                                        <p:strVal val="visible"/>
                                      </p:to>
                                    </p:set>
                                    <p:anim calcmode="lin" valueType="num">
                                      <p:cBhvr additive="base">
                                        <p:cTn id="117" dur="500"/>
                                        <p:tgtEl>
                                          <p:spTgt spid="148">
                                            <p:txEl>
                                              <p:pRg st="8" end="8"/>
                                            </p:txEl>
                                          </p:spTgt>
                                        </p:tgtEl>
                                        <p:attrNameLst>
                                          <p:attrName>ppt_w</p:attrName>
                                        </p:attrNameLst>
                                      </p:cBhvr>
                                      <p:tavLst>
                                        <p:tav tm="0">
                                          <p:val>
                                            <p:strVal val="0"/>
                                          </p:val>
                                        </p:tav>
                                        <p:tav tm="100000">
                                          <p:val>
                                            <p:strVal val="#ppt_w"/>
                                          </p:val>
                                        </p:tav>
                                      </p:tavLst>
                                    </p:anim>
                                    <p:anim calcmode="lin" valueType="num">
                                      <p:cBhvr additive="base">
                                        <p:cTn id="118" dur="500"/>
                                        <p:tgtEl>
                                          <p:spTgt spid="148">
                                            <p:txEl>
                                              <p:pRg st="8" end="8"/>
                                            </p:txEl>
                                          </p:spTgt>
                                        </p:tgtEl>
                                        <p:attrNameLst>
                                          <p:attrName>ppt_h</p:attrName>
                                        </p:attrNameLst>
                                      </p:cBhvr>
                                      <p:tavLst>
                                        <p:tav tm="0">
                                          <p:val>
                                            <p:strVal val="0"/>
                                          </p:val>
                                        </p:tav>
                                        <p:tav tm="100000">
                                          <p:val>
                                            <p:strVal val="#ppt_h"/>
                                          </p:val>
                                        </p:tav>
                                      </p:tavLst>
                                    </p:anim>
                                  </p:childTnLst>
                                </p:cTn>
                              </p:par>
                              <p:par>
                                <p:cTn id="119" presetID="23" presetClass="entr" presetSubtype="16" fill="hold" nodeType="withEffect">
                                  <p:stCondLst>
                                    <p:cond delay="200"/>
                                  </p:stCondLst>
                                  <p:childTnLst>
                                    <p:set>
                                      <p:cBhvr>
                                        <p:cTn id="120" dur="1" fill="hold">
                                          <p:stCondLst>
                                            <p:cond delay="0"/>
                                          </p:stCondLst>
                                        </p:cTn>
                                        <p:tgtEl>
                                          <p:spTgt spid="149">
                                            <p:txEl>
                                              <p:pRg st="0" end="0"/>
                                            </p:txEl>
                                          </p:spTgt>
                                        </p:tgtEl>
                                        <p:attrNameLst>
                                          <p:attrName>style.visibility</p:attrName>
                                        </p:attrNameLst>
                                      </p:cBhvr>
                                      <p:to>
                                        <p:strVal val="visible"/>
                                      </p:to>
                                    </p:set>
                                    <p:anim calcmode="lin" valueType="num">
                                      <p:cBhvr additive="base">
                                        <p:cTn id="121" dur="500"/>
                                        <p:tgtEl>
                                          <p:spTgt spid="149">
                                            <p:txEl>
                                              <p:pRg st="0" end="0"/>
                                            </p:txEl>
                                          </p:spTgt>
                                        </p:tgtEl>
                                        <p:attrNameLst>
                                          <p:attrName>ppt_w</p:attrName>
                                        </p:attrNameLst>
                                      </p:cBhvr>
                                      <p:tavLst>
                                        <p:tav tm="0">
                                          <p:val>
                                            <p:strVal val="0"/>
                                          </p:val>
                                        </p:tav>
                                        <p:tav tm="100000">
                                          <p:val>
                                            <p:strVal val="#ppt_w"/>
                                          </p:val>
                                        </p:tav>
                                      </p:tavLst>
                                    </p:anim>
                                    <p:anim calcmode="lin" valueType="num">
                                      <p:cBhvr additive="base">
                                        <p:cTn id="122" dur="500"/>
                                        <p:tgtEl>
                                          <p:spTgt spid="149">
                                            <p:txEl>
                                              <p:pRg st="0" end="0"/>
                                            </p:txEl>
                                          </p:spTgt>
                                        </p:tgtEl>
                                        <p:attrNameLst>
                                          <p:attrName>ppt_h</p:attrName>
                                        </p:attrNameLst>
                                      </p:cBhvr>
                                      <p:tavLst>
                                        <p:tav tm="0">
                                          <p:val>
                                            <p:strVal val="0"/>
                                          </p:val>
                                        </p:tav>
                                        <p:tav tm="100000">
                                          <p:val>
                                            <p:strVal val="#ppt_h"/>
                                          </p:val>
                                        </p:tav>
                                      </p:tavLst>
                                    </p:anim>
                                  </p:childTnLst>
                                </p:cTn>
                              </p:par>
                              <p:par>
                                <p:cTn id="123" presetID="23" presetClass="entr" presetSubtype="16" fill="hold" nodeType="withEffect">
                                  <p:stCondLst>
                                    <p:cond delay="200"/>
                                  </p:stCondLst>
                                  <p:childTnLst>
                                    <p:set>
                                      <p:cBhvr>
                                        <p:cTn id="124" dur="1" fill="hold">
                                          <p:stCondLst>
                                            <p:cond delay="0"/>
                                          </p:stCondLst>
                                        </p:cTn>
                                        <p:tgtEl>
                                          <p:spTgt spid="149">
                                            <p:txEl>
                                              <p:pRg st="1" end="1"/>
                                            </p:txEl>
                                          </p:spTgt>
                                        </p:tgtEl>
                                        <p:attrNameLst>
                                          <p:attrName>style.visibility</p:attrName>
                                        </p:attrNameLst>
                                      </p:cBhvr>
                                      <p:to>
                                        <p:strVal val="visible"/>
                                      </p:to>
                                    </p:set>
                                    <p:anim calcmode="lin" valueType="num">
                                      <p:cBhvr additive="base">
                                        <p:cTn id="125" dur="500"/>
                                        <p:tgtEl>
                                          <p:spTgt spid="149">
                                            <p:txEl>
                                              <p:pRg st="1" end="1"/>
                                            </p:txEl>
                                          </p:spTgt>
                                        </p:tgtEl>
                                        <p:attrNameLst>
                                          <p:attrName>ppt_w</p:attrName>
                                        </p:attrNameLst>
                                      </p:cBhvr>
                                      <p:tavLst>
                                        <p:tav tm="0">
                                          <p:val>
                                            <p:strVal val="0"/>
                                          </p:val>
                                        </p:tav>
                                        <p:tav tm="100000">
                                          <p:val>
                                            <p:strVal val="#ppt_w"/>
                                          </p:val>
                                        </p:tav>
                                      </p:tavLst>
                                    </p:anim>
                                    <p:anim calcmode="lin" valueType="num">
                                      <p:cBhvr additive="base">
                                        <p:cTn id="126" dur="500"/>
                                        <p:tgtEl>
                                          <p:spTgt spid="149">
                                            <p:txEl>
                                              <p:pRg st="1" end="1"/>
                                            </p:txEl>
                                          </p:spTgt>
                                        </p:tgtEl>
                                        <p:attrNameLst>
                                          <p:attrName>ppt_h</p:attrName>
                                        </p:attrNameLst>
                                      </p:cBhvr>
                                      <p:tavLst>
                                        <p:tav tm="0">
                                          <p:val>
                                            <p:strVal val="0"/>
                                          </p:val>
                                        </p:tav>
                                        <p:tav tm="100000">
                                          <p:val>
                                            <p:strVal val="#ppt_h"/>
                                          </p:val>
                                        </p:tav>
                                      </p:tavLst>
                                    </p:anim>
                                  </p:childTnLst>
                                </p:cTn>
                              </p:par>
                              <p:par>
                                <p:cTn id="127" presetID="23" presetClass="entr" presetSubtype="16" fill="hold" nodeType="withEffect">
                                  <p:stCondLst>
                                    <p:cond delay="200"/>
                                  </p:stCondLst>
                                  <p:childTnLst>
                                    <p:set>
                                      <p:cBhvr>
                                        <p:cTn id="128" dur="1" fill="hold">
                                          <p:stCondLst>
                                            <p:cond delay="0"/>
                                          </p:stCondLst>
                                        </p:cTn>
                                        <p:tgtEl>
                                          <p:spTgt spid="149">
                                            <p:txEl>
                                              <p:pRg st="2" end="2"/>
                                            </p:txEl>
                                          </p:spTgt>
                                        </p:tgtEl>
                                        <p:attrNameLst>
                                          <p:attrName>style.visibility</p:attrName>
                                        </p:attrNameLst>
                                      </p:cBhvr>
                                      <p:to>
                                        <p:strVal val="visible"/>
                                      </p:to>
                                    </p:set>
                                    <p:anim calcmode="lin" valueType="num">
                                      <p:cBhvr additive="base">
                                        <p:cTn id="129" dur="500"/>
                                        <p:tgtEl>
                                          <p:spTgt spid="149">
                                            <p:txEl>
                                              <p:pRg st="2" end="2"/>
                                            </p:txEl>
                                          </p:spTgt>
                                        </p:tgtEl>
                                        <p:attrNameLst>
                                          <p:attrName>ppt_w</p:attrName>
                                        </p:attrNameLst>
                                      </p:cBhvr>
                                      <p:tavLst>
                                        <p:tav tm="0">
                                          <p:val>
                                            <p:strVal val="0"/>
                                          </p:val>
                                        </p:tav>
                                        <p:tav tm="100000">
                                          <p:val>
                                            <p:strVal val="#ppt_w"/>
                                          </p:val>
                                        </p:tav>
                                      </p:tavLst>
                                    </p:anim>
                                    <p:anim calcmode="lin" valueType="num">
                                      <p:cBhvr additive="base">
                                        <p:cTn id="130" dur="500"/>
                                        <p:tgtEl>
                                          <p:spTgt spid="149">
                                            <p:txEl>
                                              <p:pRg st="2" end="2"/>
                                            </p:txEl>
                                          </p:spTgt>
                                        </p:tgtEl>
                                        <p:attrNameLst>
                                          <p:attrName>ppt_h</p:attrName>
                                        </p:attrNameLst>
                                      </p:cBhvr>
                                      <p:tavLst>
                                        <p:tav tm="0">
                                          <p:val>
                                            <p:strVal val="0"/>
                                          </p:val>
                                        </p:tav>
                                        <p:tav tm="100000">
                                          <p:val>
                                            <p:strVal val="#ppt_h"/>
                                          </p:val>
                                        </p:tav>
                                      </p:tavLst>
                                    </p:anim>
                                  </p:childTnLst>
                                </p:cTn>
                              </p:par>
                              <p:par>
                                <p:cTn id="131" presetID="23" presetClass="entr" presetSubtype="16" fill="hold" nodeType="withEffect">
                                  <p:stCondLst>
                                    <p:cond delay="200"/>
                                  </p:stCondLst>
                                  <p:childTnLst>
                                    <p:set>
                                      <p:cBhvr>
                                        <p:cTn id="132" dur="1" fill="hold">
                                          <p:stCondLst>
                                            <p:cond delay="0"/>
                                          </p:stCondLst>
                                        </p:cTn>
                                        <p:tgtEl>
                                          <p:spTgt spid="149">
                                            <p:txEl>
                                              <p:pRg st="3" end="3"/>
                                            </p:txEl>
                                          </p:spTgt>
                                        </p:tgtEl>
                                        <p:attrNameLst>
                                          <p:attrName>style.visibility</p:attrName>
                                        </p:attrNameLst>
                                      </p:cBhvr>
                                      <p:to>
                                        <p:strVal val="visible"/>
                                      </p:to>
                                    </p:set>
                                    <p:anim calcmode="lin" valueType="num">
                                      <p:cBhvr additive="base">
                                        <p:cTn id="133" dur="500"/>
                                        <p:tgtEl>
                                          <p:spTgt spid="149">
                                            <p:txEl>
                                              <p:pRg st="3" end="3"/>
                                            </p:txEl>
                                          </p:spTgt>
                                        </p:tgtEl>
                                        <p:attrNameLst>
                                          <p:attrName>ppt_w</p:attrName>
                                        </p:attrNameLst>
                                      </p:cBhvr>
                                      <p:tavLst>
                                        <p:tav tm="0">
                                          <p:val>
                                            <p:strVal val="0"/>
                                          </p:val>
                                        </p:tav>
                                        <p:tav tm="100000">
                                          <p:val>
                                            <p:strVal val="#ppt_w"/>
                                          </p:val>
                                        </p:tav>
                                      </p:tavLst>
                                    </p:anim>
                                    <p:anim calcmode="lin" valueType="num">
                                      <p:cBhvr additive="base">
                                        <p:cTn id="134" dur="500"/>
                                        <p:tgtEl>
                                          <p:spTgt spid="149">
                                            <p:txEl>
                                              <p:pRg st="3" end="3"/>
                                            </p:txEl>
                                          </p:spTgt>
                                        </p:tgtEl>
                                        <p:attrNameLst>
                                          <p:attrName>ppt_h</p:attrName>
                                        </p:attrNameLst>
                                      </p:cBhvr>
                                      <p:tavLst>
                                        <p:tav tm="0">
                                          <p:val>
                                            <p:strVal val="0"/>
                                          </p:val>
                                        </p:tav>
                                        <p:tav tm="100000">
                                          <p:val>
                                            <p:strVal val="#ppt_h"/>
                                          </p:val>
                                        </p:tav>
                                      </p:tavLst>
                                    </p:anim>
                                  </p:childTnLst>
                                </p:cTn>
                              </p:par>
                              <p:par>
                                <p:cTn id="135" presetID="23" presetClass="entr" presetSubtype="16" fill="hold" nodeType="withEffect">
                                  <p:stCondLst>
                                    <p:cond delay="200"/>
                                  </p:stCondLst>
                                  <p:childTnLst>
                                    <p:set>
                                      <p:cBhvr>
                                        <p:cTn id="136" dur="1" fill="hold">
                                          <p:stCondLst>
                                            <p:cond delay="0"/>
                                          </p:stCondLst>
                                        </p:cTn>
                                        <p:tgtEl>
                                          <p:spTgt spid="149">
                                            <p:txEl>
                                              <p:pRg st="4" end="4"/>
                                            </p:txEl>
                                          </p:spTgt>
                                        </p:tgtEl>
                                        <p:attrNameLst>
                                          <p:attrName>style.visibility</p:attrName>
                                        </p:attrNameLst>
                                      </p:cBhvr>
                                      <p:to>
                                        <p:strVal val="visible"/>
                                      </p:to>
                                    </p:set>
                                    <p:anim calcmode="lin" valueType="num">
                                      <p:cBhvr additive="base">
                                        <p:cTn id="137" dur="500"/>
                                        <p:tgtEl>
                                          <p:spTgt spid="149">
                                            <p:txEl>
                                              <p:pRg st="4" end="4"/>
                                            </p:txEl>
                                          </p:spTgt>
                                        </p:tgtEl>
                                        <p:attrNameLst>
                                          <p:attrName>ppt_w</p:attrName>
                                        </p:attrNameLst>
                                      </p:cBhvr>
                                      <p:tavLst>
                                        <p:tav tm="0">
                                          <p:val>
                                            <p:strVal val="0"/>
                                          </p:val>
                                        </p:tav>
                                        <p:tav tm="100000">
                                          <p:val>
                                            <p:strVal val="#ppt_w"/>
                                          </p:val>
                                        </p:tav>
                                      </p:tavLst>
                                    </p:anim>
                                    <p:anim calcmode="lin" valueType="num">
                                      <p:cBhvr additive="base">
                                        <p:cTn id="138" dur="500"/>
                                        <p:tgtEl>
                                          <p:spTgt spid="149">
                                            <p:txEl>
                                              <p:pRg st="4" end="4"/>
                                            </p:txEl>
                                          </p:spTgt>
                                        </p:tgtEl>
                                        <p:attrNameLst>
                                          <p:attrName>ppt_h</p:attrName>
                                        </p:attrNameLst>
                                      </p:cBhvr>
                                      <p:tavLst>
                                        <p:tav tm="0">
                                          <p:val>
                                            <p:strVal val="0"/>
                                          </p:val>
                                        </p:tav>
                                        <p:tav tm="100000">
                                          <p:val>
                                            <p:strVal val="#ppt_h"/>
                                          </p:val>
                                        </p:tav>
                                      </p:tavLst>
                                    </p:anim>
                                  </p:childTnLst>
                                </p:cTn>
                              </p:par>
                              <p:par>
                                <p:cTn id="139" presetID="23" presetClass="entr" presetSubtype="16" fill="hold" nodeType="withEffect">
                                  <p:stCondLst>
                                    <p:cond delay="200"/>
                                  </p:stCondLst>
                                  <p:childTnLst>
                                    <p:set>
                                      <p:cBhvr>
                                        <p:cTn id="140" dur="1" fill="hold">
                                          <p:stCondLst>
                                            <p:cond delay="0"/>
                                          </p:stCondLst>
                                        </p:cTn>
                                        <p:tgtEl>
                                          <p:spTgt spid="149">
                                            <p:txEl>
                                              <p:pRg st="5" end="5"/>
                                            </p:txEl>
                                          </p:spTgt>
                                        </p:tgtEl>
                                        <p:attrNameLst>
                                          <p:attrName>style.visibility</p:attrName>
                                        </p:attrNameLst>
                                      </p:cBhvr>
                                      <p:to>
                                        <p:strVal val="visible"/>
                                      </p:to>
                                    </p:set>
                                    <p:anim calcmode="lin" valueType="num">
                                      <p:cBhvr additive="base">
                                        <p:cTn id="141" dur="500"/>
                                        <p:tgtEl>
                                          <p:spTgt spid="149">
                                            <p:txEl>
                                              <p:pRg st="5" end="5"/>
                                            </p:txEl>
                                          </p:spTgt>
                                        </p:tgtEl>
                                        <p:attrNameLst>
                                          <p:attrName>ppt_w</p:attrName>
                                        </p:attrNameLst>
                                      </p:cBhvr>
                                      <p:tavLst>
                                        <p:tav tm="0">
                                          <p:val>
                                            <p:strVal val="0"/>
                                          </p:val>
                                        </p:tav>
                                        <p:tav tm="100000">
                                          <p:val>
                                            <p:strVal val="#ppt_w"/>
                                          </p:val>
                                        </p:tav>
                                      </p:tavLst>
                                    </p:anim>
                                    <p:anim calcmode="lin" valueType="num">
                                      <p:cBhvr additive="base">
                                        <p:cTn id="142" dur="500"/>
                                        <p:tgtEl>
                                          <p:spTgt spid="149">
                                            <p:txEl>
                                              <p:pRg st="5" end="5"/>
                                            </p:txEl>
                                          </p:spTgt>
                                        </p:tgtEl>
                                        <p:attrNameLst>
                                          <p:attrName>ppt_h</p:attrName>
                                        </p:attrNameLst>
                                      </p:cBhvr>
                                      <p:tavLst>
                                        <p:tav tm="0">
                                          <p:val>
                                            <p:strVal val="0"/>
                                          </p:val>
                                        </p:tav>
                                        <p:tav tm="100000">
                                          <p:val>
                                            <p:strVal val="#ppt_h"/>
                                          </p:val>
                                        </p:tav>
                                      </p:tavLst>
                                    </p:anim>
                                  </p:childTnLst>
                                </p:cTn>
                              </p:par>
                              <p:par>
                                <p:cTn id="143" presetID="23" presetClass="entr" presetSubtype="16" fill="hold" nodeType="withEffect">
                                  <p:stCondLst>
                                    <p:cond delay="200"/>
                                  </p:stCondLst>
                                  <p:childTnLst>
                                    <p:set>
                                      <p:cBhvr>
                                        <p:cTn id="144" dur="1" fill="hold">
                                          <p:stCondLst>
                                            <p:cond delay="0"/>
                                          </p:stCondLst>
                                        </p:cTn>
                                        <p:tgtEl>
                                          <p:spTgt spid="149">
                                            <p:txEl>
                                              <p:pRg st="6" end="6"/>
                                            </p:txEl>
                                          </p:spTgt>
                                        </p:tgtEl>
                                        <p:attrNameLst>
                                          <p:attrName>style.visibility</p:attrName>
                                        </p:attrNameLst>
                                      </p:cBhvr>
                                      <p:to>
                                        <p:strVal val="visible"/>
                                      </p:to>
                                    </p:set>
                                    <p:anim calcmode="lin" valueType="num">
                                      <p:cBhvr additive="base">
                                        <p:cTn id="145" dur="500"/>
                                        <p:tgtEl>
                                          <p:spTgt spid="149">
                                            <p:txEl>
                                              <p:pRg st="6" end="6"/>
                                            </p:txEl>
                                          </p:spTgt>
                                        </p:tgtEl>
                                        <p:attrNameLst>
                                          <p:attrName>ppt_w</p:attrName>
                                        </p:attrNameLst>
                                      </p:cBhvr>
                                      <p:tavLst>
                                        <p:tav tm="0">
                                          <p:val>
                                            <p:strVal val="0"/>
                                          </p:val>
                                        </p:tav>
                                        <p:tav tm="100000">
                                          <p:val>
                                            <p:strVal val="#ppt_w"/>
                                          </p:val>
                                        </p:tav>
                                      </p:tavLst>
                                    </p:anim>
                                    <p:anim calcmode="lin" valueType="num">
                                      <p:cBhvr additive="base">
                                        <p:cTn id="146" dur="500"/>
                                        <p:tgtEl>
                                          <p:spTgt spid="149">
                                            <p:txEl>
                                              <p:pRg st="6" end="6"/>
                                            </p:txEl>
                                          </p:spTgt>
                                        </p:tgtEl>
                                        <p:attrNameLst>
                                          <p:attrName>ppt_h</p:attrName>
                                        </p:attrNameLst>
                                      </p:cBhvr>
                                      <p:tavLst>
                                        <p:tav tm="0">
                                          <p:val>
                                            <p:strVal val="0"/>
                                          </p:val>
                                        </p:tav>
                                        <p:tav tm="100000">
                                          <p:val>
                                            <p:strVal val="#ppt_h"/>
                                          </p:val>
                                        </p:tav>
                                      </p:tavLst>
                                    </p:anim>
                                  </p:childTnLst>
                                </p:cTn>
                              </p:par>
                              <p:par>
                                <p:cTn id="147" presetID="23" presetClass="entr" presetSubtype="16" fill="hold" nodeType="withEffect">
                                  <p:stCondLst>
                                    <p:cond delay="200"/>
                                  </p:stCondLst>
                                  <p:childTnLst>
                                    <p:set>
                                      <p:cBhvr>
                                        <p:cTn id="148" dur="1" fill="hold">
                                          <p:stCondLst>
                                            <p:cond delay="0"/>
                                          </p:stCondLst>
                                        </p:cTn>
                                        <p:tgtEl>
                                          <p:spTgt spid="149">
                                            <p:txEl>
                                              <p:pRg st="7" end="7"/>
                                            </p:txEl>
                                          </p:spTgt>
                                        </p:tgtEl>
                                        <p:attrNameLst>
                                          <p:attrName>style.visibility</p:attrName>
                                        </p:attrNameLst>
                                      </p:cBhvr>
                                      <p:to>
                                        <p:strVal val="visible"/>
                                      </p:to>
                                    </p:set>
                                    <p:anim calcmode="lin" valueType="num">
                                      <p:cBhvr additive="base">
                                        <p:cTn id="149" dur="500"/>
                                        <p:tgtEl>
                                          <p:spTgt spid="149">
                                            <p:txEl>
                                              <p:pRg st="7" end="7"/>
                                            </p:txEl>
                                          </p:spTgt>
                                        </p:tgtEl>
                                        <p:attrNameLst>
                                          <p:attrName>ppt_w</p:attrName>
                                        </p:attrNameLst>
                                      </p:cBhvr>
                                      <p:tavLst>
                                        <p:tav tm="0">
                                          <p:val>
                                            <p:strVal val="0"/>
                                          </p:val>
                                        </p:tav>
                                        <p:tav tm="100000">
                                          <p:val>
                                            <p:strVal val="#ppt_w"/>
                                          </p:val>
                                        </p:tav>
                                      </p:tavLst>
                                    </p:anim>
                                    <p:anim calcmode="lin" valueType="num">
                                      <p:cBhvr additive="base">
                                        <p:cTn id="150" dur="500"/>
                                        <p:tgtEl>
                                          <p:spTgt spid="149">
                                            <p:txEl>
                                              <p:pRg st="7" end="7"/>
                                            </p:txEl>
                                          </p:spTgt>
                                        </p:tgtEl>
                                        <p:attrNameLst>
                                          <p:attrName>ppt_h</p:attrName>
                                        </p:attrNameLst>
                                      </p:cBhvr>
                                      <p:tavLst>
                                        <p:tav tm="0">
                                          <p:val>
                                            <p:strVal val="0"/>
                                          </p:val>
                                        </p:tav>
                                        <p:tav tm="100000">
                                          <p:val>
                                            <p:strVal val="#ppt_h"/>
                                          </p:val>
                                        </p:tav>
                                      </p:tavLst>
                                    </p:anim>
                                  </p:childTnLst>
                                </p:cTn>
                              </p:par>
                              <p:par>
                                <p:cTn id="151" presetID="23" presetClass="entr" presetSubtype="16" fill="hold" nodeType="withEffect">
                                  <p:stCondLst>
                                    <p:cond delay="200"/>
                                  </p:stCondLst>
                                  <p:childTnLst>
                                    <p:set>
                                      <p:cBhvr>
                                        <p:cTn id="152" dur="1" fill="hold">
                                          <p:stCondLst>
                                            <p:cond delay="0"/>
                                          </p:stCondLst>
                                        </p:cTn>
                                        <p:tgtEl>
                                          <p:spTgt spid="149">
                                            <p:txEl>
                                              <p:pRg st="8" end="8"/>
                                            </p:txEl>
                                          </p:spTgt>
                                        </p:tgtEl>
                                        <p:attrNameLst>
                                          <p:attrName>style.visibility</p:attrName>
                                        </p:attrNameLst>
                                      </p:cBhvr>
                                      <p:to>
                                        <p:strVal val="visible"/>
                                      </p:to>
                                    </p:set>
                                    <p:anim calcmode="lin" valueType="num">
                                      <p:cBhvr additive="base">
                                        <p:cTn id="153" dur="500"/>
                                        <p:tgtEl>
                                          <p:spTgt spid="149">
                                            <p:txEl>
                                              <p:pRg st="8" end="8"/>
                                            </p:txEl>
                                          </p:spTgt>
                                        </p:tgtEl>
                                        <p:attrNameLst>
                                          <p:attrName>ppt_w</p:attrName>
                                        </p:attrNameLst>
                                      </p:cBhvr>
                                      <p:tavLst>
                                        <p:tav tm="0">
                                          <p:val>
                                            <p:strVal val="0"/>
                                          </p:val>
                                        </p:tav>
                                        <p:tav tm="100000">
                                          <p:val>
                                            <p:strVal val="#ppt_w"/>
                                          </p:val>
                                        </p:tav>
                                      </p:tavLst>
                                    </p:anim>
                                    <p:anim calcmode="lin" valueType="num">
                                      <p:cBhvr additive="base">
                                        <p:cTn id="154" dur="500"/>
                                        <p:tgtEl>
                                          <p:spTgt spid="149">
                                            <p:txEl>
                                              <p:pRg st="8" end="8"/>
                                            </p:txEl>
                                          </p:spTgt>
                                        </p:tgtEl>
                                        <p:attrNameLst>
                                          <p:attrName>ppt_h</p:attrName>
                                        </p:attrNameLst>
                                      </p:cBhvr>
                                      <p:tavLst>
                                        <p:tav tm="0">
                                          <p:val>
                                            <p:strVal val="0"/>
                                          </p:val>
                                        </p:tav>
                                        <p:tav tm="100000">
                                          <p:val>
                                            <p:strVal val="#ppt_h"/>
                                          </p:val>
                                        </p:tav>
                                      </p:tavLst>
                                    </p:anim>
                                  </p:childTnLst>
                                </p:cTn>
                              </p:par>
                              <p:par>
                                <p:cTn id="155" presetID="23" presetClass="entr" presetSubtype="16" fill="hold" nodeType="withEffect">
                                  <p:stCondLst>
                                    <p:cond delay="200"/>
                                  </p:stCondLst>
                                  <p:childTnLst>
                                    <p:set>
                                      <p:cBhvr>
                                        <p:cTn id="156" dur="1" fill="hold">
                                          <p:stCondLst>
                                            <p:cond delay="0"/>
                                          </p:stCondLst>
                                        </p:cTn>
                                        <p:tgtEl>
                                          <p:spTgt spid="150">
                                            <p:txEl>
                                              <p:pRg st="0" end="0"/>
                                            </p:txEl>
                                          </p:spTgt>
                                        </p:tgtEl>
                                        <p:attrNameLst>
                                          <p:attrName>style.visibility</p:attrName>
                                        </p:attrNameLst>
                                      </p:cBhvr>
                                      <p:to>
                                        <p:strVal val="visible"/>
                                      </p:to>
                                    </p:set>
                                    <p:anim calcmode="lin" valueType="num">
                                      <p:cBhvr additive="base">
                                        <p:cTn id="157" dur="500"/>
                                        <p:tgtEl>
                                          <p:spTgt spid="150">
                                            <p:txEl>
                                              <p:pRg st="0" end="0"/>
                                            </p:txEl>
                                          </p:spTgt>
                                        </p:tgtEl>
                                        <p:attrNameLst>
                                          <p:attrName>ppt_w</p:attrName>
                                        </p:attrNameLst>
                                      </p:cBhvr>
                                      <p:tavLst>
                                        <p:tav tm="0">
                                          <p:val>
                                            <p:strVal val="0"/>
                                          </p:val>
                                        </p:tav>
                                        <p:tav tm="100000">
                                          <p:val>
                                            <p:strVal val="#ppt_w"/>
                                          </p:val>
                                        </p:tav>
                                      </p:tavLst>
                                    </p:anim>
                                    <p:anim calcmode="lin" valueType="num">
                                      <p:cBhvr additive="base">
                                        <p:cTn id="158" dur="500"/>
                                        <p:tgtEl>
                                          <p:spTgt spid="150">
                                            <p:txEl>
                                              <p:pRg st="0" end="0"/>
                                            </p:txEl>
                                          </p:spTgt>
                                        </p:tgtEl>
                                        <p:attrNameLst>
                                          <p:attrName>ppt_h</p:attrName>
                                        </p:attrNameLst>
                                      </p:cBhvr>
                                      <p:tavLst>
                                        <p:tav tm="0">
                                          <p:val>
                                            <p:strVal val="0"/>
                                          </p:val>
                                        </p:tav>
                                        <p:tav tm="100000">
                                          <p:val>
                                            <p:strVal val="#ppt_h"/>
                                          </p:val>
                                        </p:tav>
                                      </p:tavLst>
                                    </p:anim>
                                  </p:childTnLst>
                                </p:cTn>
                              </p:par>
                              <p:par>
                                <p:cTn id="159" presetID="23" presetClass="entr" presetSubtype="16" fill="hold" nodeType="withEffect">
                                  <p:stCondLst>
                                    <p:cond delay="200"/>
                                  </p:stCondLst>
                                  <p:childTnLst>
                                    <p:set>
                                      <p:cBhvr>
                                        <p:cTn id="160" dur="1" fill="hold">
                                          <p:stCondLst>
                                            <p:cond delay="0"/>
                                          </p:stCondLst>
                                        </p:cTn>
                                        <p:tgtEl>
                                          <p:spTgt spid="150">
                                            <p:txEl>
                                              <p:pRg st="1" end="1"/>
                                            </p:txEl>
                                          </p:spTgt>
                                        </p:tgtEl>
                                        <p:attrNameLst>
                                          <p:attrName>style.visibility</p:attrName>
                                        </p:attrNameLst>
                                      </p:cBhvr>
                                      <p:to>
                                        <p:strVal val="visible"/>
                                      </p:to>
                                    </p:set>
                                    <p:anim calcmode="lin" valueType="num">
                                      <p:cBhvr additive="base">
                                        <p:cTn id="161" dur="500"/>
                                        <p:tgtEl>
                                          <p:spTgt spid="150">
                                            <p:txEl>
                                              <p:pRg st="1" end="1"/>
                                            </p:txEl>
                                          </p:spTgt>
                                        </p:tgtEl>
                                        <p:attrNameLst>
                                          <p:attrName>ppt_w</p:attrName>
                                        </p:attrNameLst>
                                      </p:cBhvr>
                                      <p:tavLst>
                                        <p:tav tm="0">
                                          <p:val>
                                            <p:strVal val="0"/>
                                          </p:val>
                                        </p:tav>
                                        <p:tav tm="100000">
                                          <p:val>
                                            <p:strVal val="#ppt_w"/>
                                          </p:val>
                                        </p:tav>
                                      </p:tavLst>
                                    </p:anim>
                                    <p:anim calcmode="lin" valueType="num">
                                      <p:cBhvr additive="base">
                                        <p:cTn id="162" dur="500"/>
                                        <p:tgtEl>
                                          <p:spTgt spid="150">
                                            <p:txEl>
                                              <p:pRg st="1" end="1"/>
                                            </p:txEl>
                                          </p:spTgt>
                                        </p:tgtEl>
                                        <p:attrNameLst>
                                          <p:attrName>ppt_h</p:attrName>
                                        </p:attrNameLst>
                                      </p:cBhvr>
                                      <p:tavLst>
                                        <p:tav tm="0">
                                          <p:val>
                                            <p:strVal val="0"/>
                                          </p:val>
                                        </p:tav>
                                        <p:tav tm="100000">
                                          <p:val>
                                            <p:strVal val="#ppt_h"/>
                                          </p:val>
                                        </p:tav>
                                      </p:tavLst>
                                    </p:anim>
                                  </p:childTnLst>
                                </p:cTn>
                              </p:par>
                              <p:par>
                                <p:cTn id="163" presetID="23" presetClass="entr" presetSubtype="16" fill="hold" nodeType="withEffect">
                                  <p:stCondLst>
                                    <p:cond delay="200"/>
                                  </p:stCondLst>
                                  <p:childTnLst>
                                    <p:set>
                                      <p:cBhvr>
                                        <p:cTn id="164" dur="1" fill="hold">
                                          <p:stCondLst>
                                            <p:cond delay="0"/>
                                          </p:stCondLst>
                                        </p:cTn>
                                        <p:tgtEl>
                                          <p:spTgt spid="150">
                                            <p:txEl>
                                              <p:pRg st="2" end="2"/>
                                            </p:txEl>
                                          </p:spTgt>
                                        </p:tgtEl>
                                        <p:attrNameLst>
                                          <p:attrName>style.visibility</p:attrName>
                                        </p:attrNameLst>
                                      </p:cBhvr>
                                      <p:to>
                                        <p:strVal val="visible"/>
                                      </p:to>
                                    </p:set>
                                    <p:anim calcmode="lin" valueType="num">
                                      <p:cBhvr additive="base">
                                        <p:cTn id="165" dur="500"/>
                                        <p:tgtEl>
                                          <p:spTgt spid="150">
                                            <p:txEl>
                                              <p:pRg st="2" end="2"/>
                                            </p:txEl>
                                          </p:spTgt>
                                        </p:tgtEl>
                                        <p:attrNameLst>
                                          <p:attrName>ppt_w</p:attrName>
                                        </p:attrNameLst>
                                      </p:cBhvr>
                                      <p:tavLst>
                                        <p:tav tm="0">
                                          <p:val>
                                            <p:strVal val="0"/>
                                          </p:val>
                                        </p:tav>
                                        <p:tav tm="100000">
                                          <p:val>
                                            <p:strVal val="#ppt_w"/>
                                          </p:val>
                                        </p:tav>
                                      </p:tavLst>
                                    </p:anim>
                                    <p:anim calcmode="lin" valueType="num">
                                      <p:cBhvr additive="base">
                                        <p:cTn id="166" dur="500"/>
                                        <p:tgtEl>
                                          <p:spTgt spid="150">
                                            <p:txEl>
                                              <p:pRg st="2" end="2"/>
                                            </p:txEl>
                                          </p:spTgt>
                                        </p:tgtEl>
                                        <p:attrNameLst>
                                          <p:attrName>ppt_h</p:attrName>
                                        </p:attrNameLst>
                                      </p:cBhvr>
                                      <p:tavLst>
                                        <p:tav tm="0">
                                          <p:val>
                                            <p:strVal val="0"/>
                                          </p:val>
                                        </p:tav>
                                        <p:tav tm="100000">
                                          <p:val>
                                            <p:strVal val="#ppt_h"/>
                                          </p:val>
                                        </p:tav>
                                      </p:tavLst>
                                    </p:anim>
                                  </p:childTnLst>
                                </p:cTn>
                              </p:par>
                              <p:par>
                                <p:cTn id="167" presetID="23" presetClass="entr" presetSubtype="16" fill="hold" nodeType="withEffect">
                                  <p:stCondLst>
                                    <p:cond delay="200"/>
                                  </p:stCondLst>
                                  <p:childTnLst>
                                    <p:set>
                                      <p:cBhvr>
                                        <p:cTn id="168" dur="1" fill="hold">
                                          <p:stCondLst>
                                            <p:cond delay="0"/>
                                          </p:stCondLst>
                                        </p:cTn>
                                        <p:tgtEl>
                                          <p:spTgt spid="150">
                                            <p:txEl>
                                              <p:pRg st="3" end="3"/>
                                            </p:txEl>
                                          </p:spTgt>
                                        </p:tgtEl>
                                        <p:attrNameLst>
                                          <p:attrName>style.visibility</p:attrName>
                                        </p:attrNameLst>
                                      </p:cBhvr>
                                      <p:to>
                                        <p:strVal val="visible"/>
                                      </p:to>
                                    </p:set>
                                    <p:anim calcmode="lin" valueType="num">
                                      <p:cBhvr additive="base">
                                        <p:cTn id="169" dur="500"/>
                                        <p:tgtEl>
                                          <p:spTgt spid="150">
                                            <p:txEl>
                                              <p:pRg st="3" end="3"/>
                                            </p:txEl>
                                          </p:spTgt>
                                        </p:tgtEl>
                                        <p:attrNameLst>
                                          <p:attrName>ppt_w</p:attrName>
                                        </p:attrNameLst>
                                      </p:cBhvr>
                                      <p:tavLst>
                                        <p:tav tm="0">
                                          <p:val>
                                            <p:strVal val="0"/>
                                          </p:val>
                                        </p:tav>
                                        <p:tav tm="100000">
                                          <p:val>
                                            <p:strVal val="#ppt_w"/>
                                          </p:val>
                                        </p:tav>
                                      </p:tavLst>
                                    </p:anim>
                                    <p:anim calcmode="lin" valueType="num">
                                      <p:cBhvr additive="base">
                                        <p:cTn id="170" dur="500"/>
                                        <p:tgtEl>
                                          <p:spTgt spid="150">
                                            <p:txEl>
                                              <p:pRg st="3" end="3"/>
                                            </p:txEl>
                                          </p:spTgt>
                                        </p:tgtEl>
                                        <p:attrNameLst>
                                          <p:attrName>ppt_h</p:attrName>
                                        </p:attrNameLst>
                                      </p:cBhvr>
                                      <p:tavLst>
                                        <p:tav tm="0">
                                          <p:val>
                                            <p:strVal val="0"/>
                                          </p:val>
                                        </p:tav>
                                        <p:tav tm="100000">
                                          <p:val>
                                            <p:strVal val="#ppt_h"/>
                                          </p:val>
                                        </p:tav>
                                      </p:tavLst>
                                    </p:anim>
                                  </p:childTnLst>
                                </p:cTn>
                              </p:par>
                              <p:par>
                                <p:cTn id="171" presetID="23" presetClass="entr" presetSubtype="16" fill="hold" nodeType="withEffect">
                                  <p:stCondLst>
                                    <p:cond delay="200"/>
                                  </p:stCondLst>
                                  <p:childTnLst>
                                    <p:set>
                                      <p:cBhvr>
                                        <p:cTn id="172" dur="1" fill="hold">
                                          <p:stCondLst>
                                            <p:cond delay="0"/>
                                          </p:stCondLst>
                                        </p:cTn>
                                        <p:tgtEl>
                                          <p:spTgt spid="150">
                                            <p:txEl>
                                              <p:pRg st="4" end="4"/>
                                            </p:txEl>
                                          </p:spTgt>
                                        </p:tgtEl>
                                        <p:attrNameLst>
                                          <p:attrName>style.visibility</p:attrName>
                                        </p:attrNameLst>
                                      </p:cBhvr>
                                      <p:to>
                                        <p:strVal val="visible"/>
                                      </p:to>
                                    </p:set>
                                    <p:anim calcmode="lin" valueType="num">
                                      <p:cBhvr additive="base">
                                        <p:cTn id="173" dur="500"/>
                                        <p:tgtEl>
                                          <p:spTgt spid="150">
                                            <p:txEl>
                                              <p:pRg st="4" end="4"/>
                                            </p:txEl>
                                          </p:spTgt>
                                        </p:tgtEl>
                                        <p:attrNameLst>
                                          <p:attrName>ppt_w</p:attrName>
                                        </p:attrNameLst>
                                      </p:cBhvr>
                                      <p:tavLst>
                                        <p:tav tm="0">
                                          <p:val>
                                            <p:strVal val="0"/>
                                          </p:val>
                                        </p:tav>
                                        <p:tav tm="100000">
                                          <p:val>
                                            <p:strVal val="#ppt_w"/>
                                          </p:val>
                                        </p:tav>
                                      </p:tavLst>
                                    </p:anim>
                                    <p:anim calcmode="lin" valueType="num">
                                      <p:cBhvr additive="base">
                                        <p:cTn id="174" dur="500"/>
                                        <p:tgtEl>
                                          <p:spTgt spid="150">
                                            <p:txEl>
                                              <p:pRg st="4" end="4"/>
                                            </p:txEl>
                                          </p:spTgt>
                                        </p:tgtEl>
                                        <p:attrNameLst>
                                          <p:attrName>ppt_h</p:attrName>
                                        </p:attrNameLst>
                                      </p:cBhvr>
                                      <p:tavLst>
                                        <p:tav tm="0">
                                          <p:val>
                                            <p:strVal val="0"/>
                                          </p:val>
                                        </p:tav>
                                        <p:tav tm="100000">
                                          <p:val>
                                            <p:strVal val="#ppt_h"/>
                                          </p:val>
                                        </p:tav>
                                      </p:tavLst>
                                    </p:anim>
                                  </p:childTnLst>
                                </p:cTn>
                              </p:par>
                              <p:par>
                                <p:cTn id="175" presetID="23" presetClass="entr" presetSubtype="16" fill="hold" nodeType="withEffect">
                                  <p:stCondLst>
                                    <p:cond delay="200"/>
                                  </p:stCondLst>
                                  <p:childTnLst>
                                    <p:set>
                                      <p:cBhvr>
                                        <p:cTn id="176" dur="1" fill="hold">
                                          <p:stCondLst>
                                            <p:cond delay="0"/>
                                          </p:stCondLst>
                                        </p:cTn>
                                        <p:tgtEl>
                                          <p:spTgt spid="150">
                                            <p:txEl>
                                              <p:pRg st="5" end="5"/>
                                            </p:txEl>
                                          </p:spTgt>
                                        </p:tgtEl>
                                        <p:attrNameLst>
                                          <p:attrName>style.visibility</p:attrName>
                                        </p:attrNameLst>
                                      </p:cBhvr>
                                      <p:to>
                                        <p:strVal val="visible"/>
                                      </p:to>
                                    </p:set>
                                    <p:anim calcmode="lin" valueType="num">
                                      <p:cBhvr additive="base">
                                        <p:cTn id="177" dur="500"/>
                                        <p:tgtEl>
                                          <p:spTgt spid="150">
                                            <p:txEl>
                                              <p:pRg st="5" end="5"/>
                                            </p:txEl>
                                          </p:spTgt>
                                        </p:tgtEl>
                                        <p:attrNameLst>
                                          <p:attrName>ppt_w</p:attrName>
                                        </p:attrNameLst>
                                      </p:cBhvr>
                                      <p:tavLst>
                                        <p:tav tm="0">
                                          <p:val>
                                            <p:strVal val="0"/>
                                          </p:val>
                                        </p:tav>
                                        <p:tav tm="100000">
                                          <p:val>
                                            <p:strVal val="#ppt_w"/>
                                          </p:val>
                                        </p:tav>
                                      </p:tavLst>
                                    </p:anim>
                                    <p:anim calcmode="lin" valueType="num">
                                      <p:cBhvr additive="base">
                                        <p:cTn id="178" dur="500"/>
                                        <p:tgtEl>
                                          <p:spTgt spid="150">
                                            <p:txEl>
                                              <p:pRg st="5" end="5"/>
                                            </p:txEl>
                                          </p:spTgt>
                                        </p:tgtEl>
                                        <p:attrNameLst>
                                          <p:attrName>ppt_h</p:attrName>
                                        </p:attrNameLst>
                                      </p:cBhvr>
                                      <p:tavLst>
                                        <p:tav tm="0">
                                          <p:val>
                                            <p:strVal val="0"/>
                                          </p:val>
                                        </p:tav>
                                        <p:tav tm="100000">
                                          <p:val>
                                            <p:strVal val="#ppt_h"/>
                                          </p:val>
                                        </p:tav>
                                      </p:tavLst>
                                    </p:anim>
                                  </p:childTnLst>
                                </p:cTn>
                              </p:par>
                              <p:par>
                                <p:cTn id="179" presetID="23" presetClass="entr" presetSubtype="16" fill="hold" nodeType="withEffect">
                                  <p:stCondLst>
                                    <p:cond delay="200"/>
                                  </p:stCondLst>
                                  <p:childTnLst>
                                    <p:set>
                                      <p:cBhvr>
                                        <p:cTn id="180" dur="1" fill="hold">
                                          <p:stCondLst>
                                            <p:cond delay="0"/>
                                          </p:stCondLst>
                                        </p:cTn>
                                        <p:tgtEl>
                                          <p:spTgt spid="150">
                                            <p:txEl>
                                              <p:pRg st="6" end="6"/>
                                            </p:txEl>
                                          </p:spTgt>
                                        </p:tgtEl>
                                        <p:attrNameLst>
                                          <p:attrName>style.visibility</p:attrName>
                                        </p:attrNameLst>
                                      </p:cBhvr>
                                      <p:to>
                                        <p:strVal val="visible"/>
                                      </p:to>
                                    </p:set>
                                    <p:anim calcmode="lin" valueType="num">
                                      <p:cBhvr additive="base">
                                        <p:cTn id="181" dur="500"/>
                                        <p:tgtEl>
                                          <p:spTgt spid="150">
                                            <p:txEl>
                                              <p:pRg st="6" end="6"/>
                                            </p:txEl>
                                          </p:spTgt>
                                        </p:tgtEl>
                                        <p:attrNameLst>
                                          <p:attrName>ppt_w</p:attrName>
                                        </p:attrNameLst>
                                      </p:cBhvr>
                                      <p:tavLst>
                                        <p:tav tm="0">
                                          <p:val>
                                            <p:strVal val="0"/>
                                          </p:val>
                                        </p:tav>
                                        <p:tav tm="100000">
                                          <p:val>
                                            <p:strVal val="#ppt_w"/>
                                          </p:val>
                                        </p:tav>
                                      </p:tavLst>
                                    </p:anim>
                                    <p:anim calcmode="lin" valueType="num">
                                      <p:cBhvr additive="base">
                                        <p:cTn id="182" dur="500"/>
                                        <p:tgtEl>
                                          <p:spTgt spid="150">
                                            <p:txEl>
                                              <p:pRg st="6" end="6"/>
                                            </p:txEl>
                                          </p:spTgt>
                                        </p:tgtEl>
                                        <p:attrNameLst>
                                          <p:attrName>ppt_h</p:attrName>
                                        </p:attrNameLst>
                                      </p:cBhvr>
                                      <p:tavLst>
                                        <p:tav tm="0">
                                          <p:val>
                                            <p:strVal val="0"/>
                                          </p:val>
                                        </p:tav>
                                        <p:tav tm="100000">
                                          <p:val>
                                            <p:strVal val="#ppt_h"/>
                                          </p:val>
                                        </p:tav>
                                      </p:tavLst>
                                    </p:anim>
                                  </p:childTnLst>
                                </p:cTn>
                              </p:par>
                              <p:par>
                                <p:cTn id="183" presetID="23" presetClass="entr" presetSubtype="16" fill="hold" nodeType="withEffect">
                                  <p:stCondLst>
                                    <p:cond delay="200"/>
                                  </p:stCondLst>
                                  <p:childTnLst>
                                    <p:set>
                                      <p:cBhvr>
                                        <p:cTn id="184" dur="1" fill="hold">
                                          <p:stCondLst>
                                            <p:cond delay="0"/>
                                          </p:stCondLst>
                                        </p:cTn>
                                        <p:tgtEl>
                                          <p:spTgt spid="150">
                                            <p:txEl>
                                              <p:pRg st="7" end="7"/>
                                            </p:txEl>
                                          </p:spTgt>
                                        </p:tgtEl>
                                        <p:attrNameLst>
                                          <p:attrName>style.visibility</p:attrName>
                                        </p:attrNameLst>
                                      </p:cBhvr>
                                      <p:to>
                                        <p:strVal val="visible"/>
                                      </p:to>
                                    </p:set>
                                    <p:anim calcmode="lin" valueType="num">
                                      <p:cBhvr additive="base">
                                        <p:cTn id="185" dur="500"/>
                                        <p:tgtEl>
                                          <p:spTgt spid="150">
                                            <p:txEl>
                                              <p:pRg st="7" end="7"/>
                                            </p:txEl>
                                          </p:spTgt>
                                        </p:tgtEl>
                                        <p:attrNameLst>
                                          <p:attrName>ppt_w</p:attrName>
                                        </p:attrNameLst>
                                      </p:cBhvr>
                                      <p:tavLst>
                                        <p:tav tm="0">
                                          <p:val>
                                            <p:strVal val="0"/>
                                          </p:val>
                                        </p:tav>
                                        <p:tav tm="100000">
                                          <p:val>
                                            <p:strVal val="#ppt_w"/>
                                          </p:val>
                                        </p:tav>
                                      </p:tavLst>
                                    </p:anim>
                                    <p:anim calcmode="lin" valueType="num">
                                      <p:cBhvr additive="base">
                                        <p:cTn id="186" dur="500"/>
                                        <p:tgtEl>
                                          <p:spTgt spid="150">
                                            <p:txEl>
                                              <p:pRg st="7" end="7"/>
                                            </p:txEl>
                                          </p:spTgt>
                                        </p:tgtEl>
                                        <p:attrNameLst>
                                          <p:attrName>ppt_h</p:attrName>
                                        </p:attrNameLst>
                                      </p:cBhvr>
                                      <p:tavLst>
                                        <p:tav tm="0">
                                          <p:val>
                                            <p:strVal val="0"/>
                                          </p:val>
                                        </p:tav>
                                        <p:tav tm="100000">
                                          <p:val>
                                            <p:strVal val="#ppt_h"/>
                                          </p:val>
                                        </p:tav>
                                      </p:tavLst>
                                    </p:anim>
                                  </p:childTnLst>
                                </p:cTn>
                              </p:par>
                              <p:par>
                                <p:cTn id="187" presetID="23" presetClass="entr" presetSubtype="16" fill="hold" nodeType="withEffect">
                                  <p:stCondLst>
                                    <p:cond delay="200"/>
                                  </p:stCondLst>
                                  <p:childTnLst>
                                    <p:set>
                                      <p:cBhvr>
                                        <p:cTn id="188" dur="1" fill="hold">
                                          <p:stCondLst>
                                            <p:cond delay="0"/>
                                          </p:stCondLst>
                                        </p:cTn>
                                        <p:tgtEl>
                                          <p:spTgt spid="150">
                                            <p:txEl>
                                              <p:pRg st="8" end="8"/>
                                            </p:txEl>
                                          </p:spTgt>
                                        </p:tgtEl>
                                        <p:attrNameLst>
                                          <p:attrName>style.visibility</p:attrName>
                                        </p:attrNameLst>
                                      </p:cBhvr>
                                      <p:to>
                                        <p:strVal val="visible"/>
                                      </p:to>
                                    </p:set>
                                    <p:anim calcmode="lin" valueType="num">
                                      <p:cBhvr additive="base">
                                        <p:cTn id="189" dur="500"/>
                                        <p:tgtEl>
                                          <p:spTgt spid="150">
                                            <p:txEl>
                                              <p:pRg st="8" end="8"/>
                                            </p:txEl>
                                          </p:spTgt>
                                        </p:tgtEl>
                                        <p:attrNameLst>
                                          <p:attrName>ppt_w</p:attrName>
                                        </p:attrNameLst>
                                      </p:cBhvr>
                                      <p:tavLst>
                                        <p:tav tm="0">
                                          <p:val>
                                            <p:strVal val="0"/>
                                          </p:val>
                                        </p:tav>
                                        <p:tav tm="100000">
                                          <p:val>
                                            <p:strVal val="#ppt_w"/>
                                          </p:val>
                                        </p:tav>
                                      </p:tavLst>
                                    </p:anim>
                                    <p:anim calcmode="lin" valueType="num">
                                      <p:cBhvr additive="base">
                                        <p:cTn id="190" dur="500"/>
                                        <p:tgtEl>
                                          <p:spTgt spid="150">
                                            <p:txEl>
                                              <p:pRg st="8" end="8"/>
                                            </p:txEl>
                                          </p:spTgt>
                                        </p:tgtEl>
                                        <p:attrNameLst>
                                          <p:attrName>ppt_h</p:attrName>
                                        </p:attrNameLst>
                                      </p:cBhvr>
                                      <p:tavLst>
                                        <p:tav tm="0">
                                          <p:val>
                                            <p:strVal val="0"/>
                                          </p:val>
                                        </p:tav>
                                        <p:tav tm="100000">
                                          <p:val>
                                            <p:strVal val="#ppt_h"/>
                                          </p:val>
                                        </p:tav>
                                      </p:tavLst>
                                    </p:anim>
                                  </p:childTnLst>
                                </p:cTn>
                              </p:par>
                              <p:par>
                                <p:cTn id="191" presetID="23" presetClass="entr" presetSubtype="16" fill="hold" nodeType="withEffect">
                                  <p:stCondLst>
                                    <p:cond delay="200"/>
                                  </p:stCondLst>
                                  <p:childTnLst>
                                    <p:set>
                                      <p:cBhvr>
                                        <p:cTn id="192" dur="1" fill="hold">
                                          <p:stCondLst>
                                            <p:cond delay="0"/>
                                          </p:stCondLst>
                                        </p:cTn>
                                        <p:tgtEl>
                                          <p:spTgt spid="151">
                                            <p:txEl>
                                              <p:pRg st="0" end="0"/>
                                            </p:txEl>
                                          </p:spTgt>
                                        </p:tgtEl>
                                        <p:attrNameLst>
                                          <p:attrName>style.visibility</p:attrName>
                                        </p:attrNameLst>
                                      </p:cBhvr>
                                      <p:to>
                                        <p:strVal val="visible"/>
                                      </p:to>
                                    </p:set>
                                    <p:anim calcmode="lin" valueType="num">
                                      <p:cBhvr additive="base">
                                        <p:cTn id="193" dur="500"/>
                                        <p:tgtEl>
                                          <p:spTgt spid="151">
                                            <p:txEl>
                                              <p:pRg st="0" end="0"/>
                                            </p:txEl>
                                          </p:spTgt>
                                        </p:tgtEl>
                                        <p:attrNameLst>
                                          <p:attrName>ppt_w</p:attrName>
                                        </p:attrNameLst>
                                      </p:cBhvr>
                                      <p:tavLst>
                                        <p:tav tm="0">
                                          <p:val>
                                            <p:strVal val="0"/>
                                          </p:val>
                                        </p:tav>
                                        <p:tav tm="100000">
                                          <p:val>
                                            <p:strVal val="#ppt_w"/>
                                          </p:val>
                                        </p:tav>
                                      </p:tavLst>
                                    </p:anim>
                                    <p:anim calcmode="lin" valueType="num">
                                      <p:cBhvr additive="base">
                                        <p:cTn id="194" dur="500"/>
                                        <p:tgtEl>
                                          <p:spTgt spid="151">
                                            <p:txEl>
                                              <p:pRg st="0" end="0"/>
                                            </p:txEl>
                                          </p:spTgt>
                                        </p:tgtEl>
                                        <p:attrNameLst>
                                          <p:attrName>ppt_h</p:attrName>
                                        </p:attrNameLst>
                                      </p:cBhvr>
                                      <p:tavLst>
                                        <p:tav tm="0">
                                          <p:val>
                                            <p:strVal val="0"/>
                                          </p:val>
                                        </p:tav>
                                        <p:tav tm="100000">
                                          <p:val>
                                            <p:strVal val="#ppt_h"/>
                                          </p:val>
                                        </p:tav>
                                      </p:tavLst>
                                    </p:anim>
                                  </p:childTnLst>
                                </p:cTn>
                              </p:par>
                              <p:par>
                                <p:cTn id="195" presetID="23" presetClass="entr" presetSubtype="16" fill="hold" nodeType="withEffect">
                                  <p:stCondLst>
                                    <p:cond delay="200"/>
                                  </p:stCondLst>
                                  <p:childTnLst>
                                    <p:set>
                                      <p:cBhvr>
                                        <p:cTn id="196" dur="1" fill="hold">
                                          <p:stCondLst>
                                            <p:cond delay="0"/>
                                          </p:stCondLst>
                                        </p:cTn>
                                        <p:tgtEl>
                                          <p:spTgt spid="151">
                                            <p:txEl>
                                              <p:pRg st="1" end="1"/>
                                            </p:txEl>
                                          </p:spTgt>
                                        </p:tgtEl>
                                        <p:attrNameLst>
                                          <p:attrName>style.visibility</p:attrName>
                                        </p:attrNameLst>
                                      </p:cBhvr>
                                      <p:to>
                                        <p:strVal val="visible"/>
                                      </p:to>
                                    </p:set>
                                    <p:anim calcmode="lin" valueType="num">
                                      <p:cBhvr additive="base">
                                        <p:cTn id="197" dur="500"/>
                                        <p:tgtEl>
                                          <p:spTgt spid="151">
                                            <p:txEl>
                                              <p:pRg st="1" end="1"/>
                                            </p:txEl>
                                          </p:spTgt>
                                        </p:tgtEl>
                                        <p:attrNameLst>
                                          <p:attrName>ppt_w</p:attrName>
                                        </p:attrNameLst>
                                      </p:cBhvr>
                                      <p:tavLst>
                                        <p:tav tm="0">
                                          <p:val>
                                            <p:strVal val="0"/>
                                          </p:val>
                                        </p:tav>
                                        <p:tav tm="100000">
                                          <p:val>
                                            <p:strVal val="#ppt_w"/>
                                          </p:val>
                                        </p:tav>
                                      </p:tavLst>
                                    </p:anim>
                                    <p:anim calcmode="lin" valueType="num">
                                      <p:cBhvr additive="base">
                                        <p:cTn id="198" dur="500"/>
                                        <p:tgtEl>
                                          <p:spTgt spid="151">
                                            <p:txEl>
                                              <p:pRg st="1" end="1"/>
                                            </p:txEl>
                                          </p:spTgt>
                                        </p:tgtEl>
                                        <p:attrNameLst>
                                          <p:attrName>ppt_h</p:attrName>
                                        </p:attrNameLst>
                                      </p:cBhvr>
                                      <p:tavLst>
                                        <p:tav tm="0">
                                          <p:val>
                                            <p:strVal val="0"/>
                                          </p:val>
                                        </p:tav>
                                        <p:tav tm="100000">
                                          <p:val>
                                            <p:strVal val="#ppt_h"/>
                                          </p:val>
                                        </p:tav>
                                      </p:tavLst>
                                    </p:anim>
                                  </p:childTnLst>
                                </p:cTn>
                              </p:par>
                              <p:par>
                                <p:cTn id="199" presetID="23" presetClass="entr" presetSubtype="16" fill="hold" nodeType="withEffect">
                                  <p:stCondLst>
                                    <p:cond delay="200"/>
                                  </p:stCondLst>
                                  <p:childTnLst>
                                    <p:set>
                                      <p:cBhvr>
                                        <p:cTn id="200" dur="1" fill="hold">
                                          <p:stCondLst>
                                            <p:cond delay="0"/>
                                          </p:stCondLst>
                                        </p:cTn>
                                        <p:tgtEl>
                                          <p:spTgt spid="151">
                                            <p:txEl>
                                              <p:pRg st="2" end="2"/>
                                            </p:txEl>
                                          </p:spTgt>
                                        </p:tgtEl>
                                        <p:attrNameLst>
                                          <p:attrName>style.visibility</p:attrName>
                                        </p:attrNameLst>
                                      </p:cBhvr>
                                      <p:to>
                                        <p:strVal val="visible"/>
                                      </p:to>
                                    </p:set>
                                    <p:anim calcmode="lin" valueType="num">
                                      <p:cBhvr additive="base">
                                        <p:cTn id="201" dur="500"/>
                                        <p:tgtEl>
                                          <p:spTgt spid="151">
                                            <p:txEl>
                                              <p:pRg st="2" end="2"/>
                                            </p:txEl>
                                          </p:spTgt>
                                        </p:tgtEl>
                                        <p:attrNameLst>
                                          <p:attrName>ppt_w</p:attrName>
                                        </p:attrNameLst>
                                      </p:cBhvr>
                                      <p:tavLst>
                                        <p:tav tm="0">
                                          <p:val>
                                            <p:strVal val="0"/>
                                          </p:val>
                                        </p:tav>
                                        <p:tav tm="100000">
                                          <p:val>
                                            <p:strVal val="#ppt_w"/>
                                          </p:val>
                                        </p:tav>
                                      </p:tavLst>
                                    </p:anim>
                                    <p:anim calcmode="lin" valueType="num">
                                      <p:cBhvr additive="base">
                                        <p:cTn id="202" dur="500"/>
                                        <p:tgtEl>
                                          <p:spTgt spid="151">
                                            <p:txEl>
                                              <p:pRg st="2" end="2"/>
                                            </p:txEl>
                                          </p:spTgt>
                                        </p:tgtEl>
                                        <p:attrNameLst>
                                          <p:attrName>ppt_h</p:attrName>
                                        </p:attrNameLst>
                                      </p:cBhvr>
                                      <p:tavLst>
                                        <p:tav tm="0">
                                          <p:val>
                                            <p:strVal val="0"/>
                                          </p:val>
                                        </p:tav>
                                        <p:tav tm="100000">
                                          <p:val>
                                            <p:strVal val="#ppt_h"/>
                                          </p:val>
                                        </p:tav>
                                      </p:tavLst>
                                    </p:anim>
                                  </p:childTnLst>
                                </p:cTn>
                              </p:par>
                              <p:par>
                                <p:cTn id="203" presetID="23" presetClass="entr" presetSubtype="16" fill="hold" nodeType="withEffect">
                                  <p:stCondLst>
                                    <p:cond delay="200"/>
                                  </p:stCondLst>
                                  <p:childTnLst>
                                    <p:set>
                                      <p:cBhvr>
                                        <p:cTn id="204" dur="1" fill="hold">
                                          <p:stCondLst>
                                            <p:cond delay="0"/>
                                          </p:stCondLst>
                                        </p:cTn>
                                        <p:tgtEl>
                                          <p:spTgt spid="151">
                                            <p:txEl>
                                              <p:pRg st="3" end="3"/>
                                            </p:txEl>
                                          </p:spTgt>
                                        </p:tgtEl>
                                        <p:attrNameLst>
                                          <p:attrName>style.visibility</p:attrName>
                                        </p:attrNameLst>
                                      </p:cBhvr>
                                      <p:to>
                                        <p:strVal val="visible"/>
                                      </p:to>
                                    </p:set>
                                    <p:anim calcmode="lin" valueType="num">
                                      <p:cBhvr additive="base">
                                        <p:cTn id="205" dur="500"/>
                                        <p:tgtEl>
                                          <p:spTgt spid="151">
                                            <p:txEl>
                                              <p:pRg st="3" end="3"/>
                                            </p:txEl>
                                          </p:spTgt>
                                        </p:tgtEl>
                                        <p:attrNameLst>
                                          <p:attrName>ppt_w</p:attrName>
                                        </p:attrNameLst>
                                      </p:cBhvr>
                                      <p:tavLst>
                                        <p:tav tm="0">
                                          <p:val>
                                            <p:strVal val="0"/>
                                          </p:val>
                                        </p:tav>
                                        <p:tav tm="100000">
                                          <p:val>
                                            <p:strVal val="#ppt_w"/>
                                          </p:val>
                                        </p:tav>
                                      </p:tavLst>
                                    </p:anim>
                                    <p:anim calcmode="lin" valueType="num">
                                      <p:cBhvr additive="base">
                                        <p:cTn id="206" dur="500"/>
                                        <p:tgtEl>
                                          <p:spTgt spid="151">
                                            <p:txEl>
                                              <p:pRg st="3" end="3"/>
                                            </p:txEl>
                                          </p:spTgt>
                                        </p:tgtEl>
                                        <p:attrNameLst>
                                          <p:attrName>ppt_h</p:attrName>
                                        </p:attrNameLst>
                                      </p:cBhvr>
                                      <p:tavLst>
                                        <p:tav tm="0">
                                          <p:val>
                                            <p:strVal val="0"/>
                                          </p:val>
                                        </p:tav>
                                        <p:tav tm="100000">
                                          <p:val>
                                            <p:strVal val="#ppt_h"/>
                                          </p:val>
                                        </p:tav>
                                      </p:tavLst>
                                    </p:anim>
                                  </p:childTnLst>
                                </p:cTn>
                              </p:par>
                              <p:par>
                                <p:cTn id="207" presetID="23" presetClass="entr" presetSubtype="16" fill="hold" nodeType="withEffect">
                                  <p:stCondLst>
                                    <p:cond delay="200"/>
                                  </p:stCondLst>
                                  <p:childTnLst>
                                    <p:set>
                                      <p:cBhvr>
                                        <p:cTn id="208" dur="1" fill="hold">
                                          <p:stCondLst>
                                            <p:cond delay="0"/>
                                          </p:stCondLst>
                                        </p:cTn>
                                        <p:tgtEl>
                                          <p:spTgt spid="151">
                                            <p:txEl>
                                              <p:pRg st="4" end="4"/>
                                            </p:txEl>
                                          </p:spTgt>
                                        </p:tgtEl>
                                        <p:attrNameLst>
                                          <p:attrName>style.visibility</p:attrName>
                                        </p:attrNameLst>
                                      </p:cBhvr>
                                      <p:to>
                                        <p:strVal val="visible"/>
                                      </p:to>
                                    </p:set>
                                    <p:anim calcmode="lin" valueType="num">
                                      <p:cBhvr additive="base">
                                        <p:cTn id="209" dur="500"/>
                                        <p:tgtEl>
                                          <p:spTgt spid="151">
                                            <p:txEl>
                                              <p:pRg st="4" end="4"/>
                                            </p:txEl>
                                          </p:spTgt>
                                        </p:tgtEl>
                                        <p:attrNameLst>
                                          <p:attrName>ppt_w</p:attrName>
                                        </p:attrNameLst>
                                      </p:cBhvr>
                                      <p:tavLst>
                                        <p:tav tm="0">
                                          <p:val>
                                            <p:strVal val="0"/>
                                          </p:val>
                                        </p:tav>
                                        <p:tav tm="100000">
                                          <p:val>
                                            <p:strVal val="#ppt_w"/>
                                          </p:val>
                                        </p:tav>
                                      </p:tavLst>
                                    </p:anim>
                                    <p:anim calcmode="lin" valueType="num">
                                      <p:cBhvr additive="base">
                                        <p:cTn id="210" dur="500"/>
                                        <p:tgtEl>
                                          <p:spTgt spid="151">
                                            <p:txEl>
                                              <p:pRg st="4" end="4"/>
                                            </p:txEl>
                                          </p:spTgt>
                                        </p:tgtEl>
                                        <p:attrNameLst>
                                          <p:attrName>ppt_h</p:attrName>
                                        </p:attrNameLst>
                                      </p:cBhvr>
                                      <p:tavLst>
                                        <p:tav tm="0">
                                          <p:val>
                                            <p:strVal val="0"/>
                                          </p:val>
                                        </p:tav>
                                        <p:tav tm="100000">
                                          <p:val>
                                            <p:strVal val="#ppt_h"/>
                                          </p:val>
                                        </p:tav>
                                      </p:tavLst>
                                    </p:anim>
                                  </p:childTnLst>
                                </p:cTn>
                              </p:par>
                              <p:par>
                                <p:cTn id="211" presetID="23" presetClass="entr" presetSubtype="16" fill="hold" nodeType="withEffect">
                                  <p:stCondLst>
                                    <p:cond delay="200"/>
                                  </p:stCondLst>
                                  <p:childTnLst>
                                    <p:set>
                                      <p:cBhvr>
                                        <p:cTn id="212" dur="1" fill="hold">
                                          <p:stCondLst>
                                            <p:cond delay="0"/>
                                          </p:stCondLst>
                                        </p:cTn>
                                        <p:tgtEl>
                                          <p:spTgt spid="151">
                                            <p:txEl>
                                              <p:pRg st="5" end="5"/>
                                            </p:txEl>
                                          </p:spTgt>
                                        </p:tgtEl>
                                        <p:attrNameLst>
                                          <p:attrName>style.visibility</p:attrName>
                                        </p:attrNameLst>
                                      </p:cBhvr>
                                      <p:to>
                                        <p:strVal val="visible"/>
                                      </p:to>
                                    </p:set>
                                    <p:anim calcmode="lin" valueType="num">
                                      <p:cBhvr additive="base">
                                        <p:cTn id="213" dur="500"/>
                                        <p:tgtEl>
                                          <p:spTgt spid="151">
                                            <p:txEl>
                                              <p:pRg st="5" end="5"/>
                                            </p:txEl>
                                          </p:spTgt>
                                        </p:tgtEl>
                                        <p:attrNameLst>
                                          <p:attrName>ppt_w</p:attrName>
                                        </p:attrNameLst>
                                      </p:cBhvr>
                                      <p:tavLst>
                                        <p:tav tm="0">
                                          <p:val>
                                            <p:strVal val="0"/>
                                          </p:val>
                                        </p:tav>
                                        <p:tav tm="100000">
                                          <p:val>
                                            <p:strVal val="#ppt_w"/>
                                          </p:val>
                                        </p:tav>
                                      </p:tavLst>
                                    </p:anim>
                                    <p:anim calcmode="lin" valueType="num">
                                      <p:cBhvr additive="base">
                                        <p:cTn id="214" dur="500"/>
                                        <p:tgtEl>
                                          <p:spTgt spid="151">
                                            <p:txEl>
                                              <p:pRg st="5" end="5"/>
                                            </p:txEl>
                                          </p:spTgt>
                                        </p:tgtEl>
                                        <p:attrNameLst>
                                          <p:attrName>ppt_h</p:attrName>
                                        </p:attrNameLst>
                                      </p:cBhvr>
                                      <p:tavLst>
                                        <p:tav tm="0">
                                          <p:val>
                                            <p:strVal val="0"/>
                                          </p:val>
                                        </p:tav>
                                        <p:tav tm="100000">
                                          <p:val>
                                            <p:strVal val="#ppt_h"/>
                                          </p:val>
                                        </p:tav>
                                      </p:tavLst>
                                    </p:anim>
                                  </p:childTnLst>
                                </p:cTn>
                              </p:par>
                              <p:par>
                                <p:cTn id="215" presetID="23" presetClass="entr" presetSubtype="16" fill="hold" nodeType="withEffect">
                                  <p:stCondLst>
                                    <p:cond delay="200"/>
                                  </p:stCondLst>
                                  <p:childTnLst>
                                    <p:set>
                                      <p:cBhvr>
                                        <p:cTn id="216" dur="1" fill="hold">
                                          <p:stCondLst>
                                            <p:cond delay="0"/>
                                          </p:stCondLst>
                                        </p:cTn>
                                        <p:tgtEl>
                                          <p:spTgt spid="151">
                                            <p:txEl>
                                              <p:pRg st="6" end="6"/>
                                            </p:txEl>
                                          </p:spTgt>
                                        </p:tgtEl>
                                        <p:attrNameLst>
                                          <p:attrName>style.visibility</p:attrName>
                                        </p:attrNameLst>
                                      </p:cBhvr>
                                      <p:to>
                                        <p:strVal val="visible"/>
                                      </p:to>
                                    </p:set>
                                    <p:anim calcmode="lin" valueType="num">
                                      <p:cBhvr additive="base">
                                        <p:cTn id="217" dur="500"/>
                                        <p:tgtEl>
                                          <p:spTgt spid="151">
                                            <p:txEl>
                                              <p:pRg st="6" end="6"/>
                                            </p:txEl>
                                          </p:spTgt>
                                        </p:tgtEl>
                                        <p:attrNameLst>
                                          <p:attrName>ppt_w</p:attrName>
                                        </p:attrNameLst>
                                      </p:cBhvr>
                                      <p:tavLst>
                                        <p:tav tm="0">
                                          <p:val>
                                            <p:strVal val="0"/>
                                          </p:val>
                                        </p:tav>
                                        <p:tav tm="100000">
                                          <p:val>
                                            <p:strVal val="#ppt_w"/>
                                          </p:val>
                                        </p:tav>
                                      </p:tavLst>
                                    </p:anim>
                                    <p:anim calcmode="lin" valueType="num">
                                      <p:cBhvr additive="base">
                                        <p:cTn id="218" dur="500"/>
                                        <p:tgtEl>
                                          <p:spTgt spid="151">
                                            <p:txEl>
                                              <p:pRg st="6" end="6"/>
                                            </p:txEl>
                                          </p:spTgt>
                                        </p:tgtEl>
                                        <p:attrNameLst>
                                          <p:attrName>ppt_h</p:attrName>
                                        </p:attrNameLst>
                                      </p:cBhvr>
                                      <p:tavLst>
                                        <p:tav tm="0">
                                          <p:val>
                                            <p:strVal val="0"/>
                                          </p:val>
                                        </p:tav>
                                        <p:tav tm="100000">
                                          <p:val>
                                            <p:strVal val="#ppt_h"/>
                                          </p:val>
                                        </p:tav>
                                      </p:tavLst>
                                    </p:anim>
                                  </p:childTnLst>
                                </p:cTn>
                              </p:par>
                              <p:par>
                                <p:cTn id="219" presetID="23" presetClass="entr" presetSubtype="16" fill="hold" nodeType="withEffect">
                                  <p:stCondLst>
                                    <p:cond delay="200"/>
                                  </p:stCondLst>
                                  <p:childTnLst>
                                    <p:set>
                                      <p:cBhvr>
                                        <p:cTn id="220" dur="1" fill="hold">
                                          <p:stCondLst>
                                            <p:cond delay="0"/>
                                          </p:stCondLst>
                                        </p:cTn>
                                        <p:tgtEl>
                                          <p:spTgt spid="151">
                                            <p:txEl>
                                              <p:pRg st="7" end="7"/>
                                            </p:txEl>
                                          </p:spTgt>
                                        </p:tgtEl>
                                        <p:attrNameLst>
                                          <p:attrName>style.visibility</p:attrName>
                                        </p:attrNameLst>
                                      </p:cBhvr>
                                      <p:to>
                                        <p:strVal val="visible"/>
                                      </p:to>
                                    </p:set>
                                    <p:anim calcmode="lin" valueType="num">
                                      <p:cBhvr additive="base">
                                        <p:cTn id="221" dur="500"/>
                                        <p:tgtEl>
                                          <p:spTgt spid="151">
                                            <p:txEl>
                                              <p:pRg st="7" end="7"/>
                                            </p:txEl>
                                          </p:spTgt>
                                        </p:tgtEl>
                                        <p:attrNameLst>
                                          <p:attrName>ppt_w</p:attrName>
                                        </p:attrNameLst>
                                      </p:cBhvr>
                                      <p:tavLst>
                                        <p:tav tm="0">
                                          <p:val>
                                            <p:strVal val="0"/>
                                          </p:val>
                                        </p:tav>
                                        <p:tav tm="100000">
                                          <p:val>
                                            <p:strVal val="#ppt_w"/>
                                          </p:val>
                                        </p:tav>
                                      </p:tavLst>
                                    </p:anim>
                                    <p:anim calcmode="lin" valueType="num">
                                      <p:cBhvr additive="base">
                                        <p:cTn id="222" dur="500"/>
                                        <p:tgtEl>
                                          <p:spTgt spid="151">
                                            <p:txEl>
                                              <p:pRg st="7" end="7"/>
                                            </p:txEl>
                                          </p:spTgt>
                                        </p:tgtEl>
                                        <p:attrNameLst>
                                          <p:attrName>ppt_h</p:attrName>
                                        </p:attrNameLst>
                                      </p:cBhvr>
                                      <p:tavLst>
                                        <p:tav tm="0">
                                          <p:val>
                                            <p:strVal val="0"/>
                                          </p:val>
                                        </p:tav>
                                        <p:tav tm="100000">
                                          <p:val>
                                            <p:strVal val="#ppt_h"/>
                                          </p:val>
                                        </p:tav>
                                      </p:tavLst>
                                    </p:anim>
                                  </p:childTnLst>
                                </p:cTn>
                              </p:par>
                              <p:par>
                                <p:cTn id="223" presetID="23" presetClass="entr" presetSubtype="16" fill="hold" nodeType="withEffect">
                                  <p:stCondLst>
                                    <p:cond delay="200"/>
                                  </p:stCondLst>
                                  <p:childTnLst>
                                    <p:set>
                                      <p:cBhvr>
                                        <p:cTn id="224" dur="1" fill="hold">
                                          <p:stCondLst>
                                            <p:cond delay="0"/>
                                          </p:stCondLst>
                                        </p:cTn>
                                        <p:tgtEl>
                                          <p:spTgt spid="151">
                                            <p:txEl>
                                              <p:pRg st="8" end="8"/>
                                            </p:txEl>
                                          </p:spTgt>
                                        </p:tgtEl>
                                        <p:attrNameLst>
                                          <p:attrName>style.visibility</p:attrName>
                                        </p:attrNameLst>
                                      </p:cBhvr>
                                      <p:to>
                                        <p:strVal val="visible"/>
                                      </p:to>
                                    </p:set>
                                    <p:anim calcmode="lin" valueType="num">
                                      <p:cBhvr additive="base">
                                        <p:cTn id="225" dur="500"/>
                                        <p:tgtEl>
                                          <p:spTgt spid="151">
                                            <p:txEl>
                                              <p:pRg st="8" end="8"/>
                                            </p:txEl>
                                          </p:spTgt>
                                        </p:tgtEl>
                                        <p:attrNameLst>
                                          <p:attrName>ppt_w</p:attrName>
                                        </p:attrNameLst>
                                      </p:cBhvr>
                                      <p:tavLst>
                                        <p:tav tm="0">
                                          <p:val>
                                            <p:strVal val="0"/>
                                          </p:val>
                                        </p:tav>
                                        <p:tav tm="100000">
                                          <p:val>
                                            <p:strVal val="#ppt_w"/>
                                          </p:val>
                                        </p:tav>
                                      </p:tavLst>
                                    </p:anim>
                                    <p:anim calcmode="lin" valueType="num">
                                      <p:cBhvr additive="base">
                                        <p:cTn id="226" dur="500"/>
                                        <p:tgtEl>
                                          <p:spTgt spid="151">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hree right descriptions">
  <p:cSld name="1_Three right descriptions">
    <p:bg>
      <p:bgPr>
        <a:solidFill>
          <a:schemeClr val="accent3"/>
        </a:solidFill>
        <a:effectLst/>
      </p:bgPr>
    </p:bg>
    <p:spTree>
      <p:nvGrpSpPr>
        <p:cNvPr id="1" name="Shape 153"/>
        <p:cNvGrpSpPr/>
        <p:nvPr/>
      </p:nvGrpSpPr>
      <p:grpSpPr>
        <a:xfrm>
          <a:off x="0" y="0"/>
          <a:ext cx="0" cy="0"/>
          <a:chOff x="0" y="0"/>
          <a:chExt cx="0" cy="0"/>
        </a:xfrm>
      </p:grpSpPr>
      <p:cxnSp>
        <p:nvCxnSpPr>
          <p:cNvPr id="154" name="Google Shape;154;p9"/>
          <p:cNvCxnSpPr/>
          <p:nvPr/>
        </p:nvCxnSpPr>
        <p:spPr>
          <a:xfrm>
            <a:off x="1555576" y="717711"/>
            <a:ext cx="0" cy="1764754"/>
          </a:xfrm>
          <a:prstGeom prst="straightConnector1">
            <a:avLst/>
          </a:prstGeom>
          <a:noFill/>
          <a:ln w="127000" cap="flat" cmpd="sng">
            <a:solidFill>
              <a:schemeClr val="accent6"/>
            </a:solidFill>
            <a:prstDash val="solid"/>
            <a:round/>
            <a:headEnd type="none" w="sm" len="sm"/>
            <a:tailEnd type="none" w="sm" len="sm"/>
          </a:ln>
        </p:spPr>
      </p:cxnSp>
      <p:sp>
        <p:nvSpPr>
          <p:cNvPr id="155" name="Google Shape;155;p9"/>
          <p:cNvSpPr txBox="1">
            <a:spLocks noGrp="1"/>
          </p:cNvSpPr>
          <p:nvPr>
            <p:ph type="body" idx="1"/>
          </p:nvPr>
        </p:nvSpPr>
        <p:spPr>
          <a:xfrm>
            <a:off x="1924417" y="717711"/>
            <a:ext cx="20976147" cy="863560"/>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56" name="Google Shape;156;p9"/>
          <p:cNvSpPr txBox="1">
            <a:spLocks noGrp="1"/>
          </p:cNvSpPr>
          <p:nvPr>
            <p:ph type="body" idx="2"/>
          </p:nvPr>
        </p:nvSpPr>
        <p:spPr>
          <a:xfrm>
            <a:off x="1924417" y="1805748"/>
            <a:ext cx="20976147" cy="676717"/>
          </a:xfrm>
          <a:prstGeom prst="rect">
            <a:avLst/>
          </a:prstGeom>
          <a:noFill/>
          <a:ln>
            <a:noFill/>
          </a:ln>
        </p:spPr>
        <p:txBody>
          <a:bodyPr spcFirstLastPara="1" wrap="square" lIns="0" tIns="103850" rIns="0" bIns="103850" anchor="ctr"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57" name="Google Shape;157;p9"/>
          <p:cNvSpPr txBox="1">
            <a:spLocks noGrp="1"/>
          </p:cNvSpPr>
          <p:nvPr>
            <p:ph type="body" idx="3"/>
          </p:nvPr>
        </p:nvSpPr>
        <p:spPr>
          <a:xfrm>
            <a:off x="12431736" y="4218210"/>
            <a:ext cx="10468828"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rgbClr val="3F3F3F"/>
              </a:buClr>
              <a:buSzPts val="3500"/>
              <a:buFont typeface="Arial"/>
              <a:buNone/>
              <a:defRPr sz="3500" b="1" i="0" u="none" strike="noStrike" cap="none">
                <a:solidFill>
                  <a:srgbClr val="3F3F3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58" name="Google Shape;158;p9"/>
          <p:cNvSpPr txBox="1">
            <a:spLocks noGrp="1"/>
          </p:cNvSpPr>
          <p:nvPr>
            <p:ph type="body" idx="4"/>
          </p:nvPr>
        </p:nvSpPr>
        <p:spPr>
          <a:xfrm>
            <a:off x="12431736" y="5083172"/>
            <a:ext cx="10468828"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cxnSp>
        <p:nvCxnSpPr>
          <p:cNvPr id="159" name="Google Shape;159;p9"/>
          <p:cNvCxnSpPr/>
          <p:nvPr/>
        </p:nvCxnSpPr>
        <p:spPr>
          <a:xfrm>
            <a:off x="12062893" y="4295181"/>
            <a:ext cx="0" cy="2082144"/>
          </a:xfrm>
          <a:prstGeom prst="straightConnector1">
            <a:avLst/>
          </a:prstGeom>
          <a:noFill/>
          <a:ln w="127000" cap="flat" cmpd="sng">
            <a:solidFill>
              <a:schemeClr val="accent5"/>
            </a:solidFill>
            <a:prstDash val="solid"/>
            <a:round/>
            <a:headEnd type="none" w="sm" len="sm"/>
            <a:tailEnd type="none" w="sm" len="sm"/>
          </a:ln>
        </p:spPr>
      </p:cxnSp>
      <p:sp>
        <p:nvSpPr>
          <p:cNvPr id="160" name="Google Shape;160;p9"/>
          <p:cNvSpPr txBox="1">
            <a:spLocks noGrp="1"/>
          </p:cNvSpPr>
          <p:nvPr>
            <p:ph type="body" idx="5"/>
          </p:nvPr>
        </p:nvSpPr>
        <p:spPr>
          <a:xfrm>
            <a:off x="12431736" y="7027802"/>
            <a:ext cx="10468828"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rgbClr val="3F3F3F"/>
              </a:buClr>
              <a:buSzPts val="3500"/>
              <a:buFont typeface="Arial"/>
              <a:buNone/>
              <a:defRPr sz="3500" b="1" i="0" u="none" strike="noStrike" cap="none">
                <a:solidFill>
                  <a:srgbClr val="3F3F3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61" name="Google Shape;161;p9"/>
          <p:cNvSpPr txBox="1">
            <a:spLocks noGrp="1"/>
          </p:cNvSpPr>
          <p:nvPr>
            <p:ph type="body" idx="6"/>
          </p:nvPr>
        </p:nvSpPr>
        <p:spPr>
          <a:xfrm>
            <a:off x="12431736" y="7892764"/>
            <a:ext cx="10468828"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cxnSp>
        <p:nvCxnSpPr>
          <p:cNvPr id="162" name="Google Shape;162;p9"/>
          <p:cNvCxnSpPr/>
          <p:nvPr/>
        </p:nvCxnSpPr>
        <p:spPr>
          <a:xfrm>
            <a:off x="12062893" y="7104771"/>
            <a:ext cx="0" cy="2082144"/>
          </a:xfrm>
          <a:prstGeom prst="straightConnector1">
            <a:avLst/>
          </a:prstGeom>
          <a:noFill/>
          <a:ln w="127000" cap="flat" cmpd="sng">
            <a:solidFill>
              <a:srgbClr val="0E6584"/>
            </a:solidFill>
            <a:prstDash val="solid"/>
            <a:round/>
            <a:headEnd type="none" w="sm" len="sm"/>
            <a:tailEnd type="none" w="sm" len="sm"/>
          </a:ln>
        </p:spPr>
      </p:cxnSp>
      <p:sp>
        <p:nvSpPr>
          <p:cNvPr id="163" name="Google Shape;163;p9"/>
          <p:cNvSpPr txBox="1">
            <a:spLocks noGrp="1"/>
          </p:cNvSpPr>
          <p:nvPr>
            <p:ph type="body" idx="7"/>
          </p:nvPr>
        </p:nvSpPr>
        <p:spPr>
          <a:xfrm>
            <a:off x="12431736" y="9644956"/>
            <a:ext cx="10468828" cy="678493"/>
          </a:xfrm>
          <a:prstGeom prst="rect">
            <a:avLst/>
          </a:prstGeom>
          <a:noFill/>
          <a:ln>
            <a:noFill/>
          </a:ln>
        </p:spPr>
        <p:txBody>
          <a:bodyPr spcFirstLastPara="1" wrap="square" lIns="0" tIns="103850" rIns="0" bIns="103850" anchor="t" anchorCtr="0">
            <a:noAutofit/>
          </a:bodyPr>
          <a:lstStyle>
            <a:lvl1pPr marL="457200" marR="0" lvl="0" indent="-228600" algn="l" rtl="0">
              <a:lnSpc>
                <a:spcPct val="100000"/>
              </a:lnSpc>
              <a:spcBef>
                <a:spcPts val="0"/>
              </a:spcBef>
              <a:spcAft>
                <a:spcPts val="0"/>
              </a:spcAft>
              <a:buClr>
                <a:srgbClr val="3F3F3F"/>
              </a:buClr>
              <a:buSzPts val="3500"/>
              <a:buFont typeface="Arial"/>
              <a:buNone/>
              <a:defRPr sz="3500" b="1" i="0" u="none" strike="noStrike" cap="none">
                <a:solidFill>
                  <a:srgbClr val="3F3F3F"/>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64" name="Google Shape;164;p9"/>
          <p:cNvSpPr txBox="1">
            <a:spLocks noGrp="1"/>
          </p:cNvSpPr>
          <p:nvPr>
            <p:ph type="body" idx="8"/>
          </p:nvPr>
        </p:nvSpPr>
        <p:spPr>
          <a:xfrm>
            <a:off x="12431736" y="10509919"/>
            <a:ext cx="10468828" cy="1294152"/>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cxnSp>
        <p:nvCxnSpPr>
          <p:cNvPr id="165" name="Google Shape;165;p9"/>
          <p:cNvCxnSpPr/>
          <p:nvPr/>
        </p:nvCxnSpPr>
        <p:spPr>
          <a:xfrm>
            <a:off x="12062893" y="9721925"/>
            <a:ext cx="0" cy="2082144"/>
          </a:xfrm>
          <a:prstGeom prst="straightConnector1">
            <a:avLst/>
          </a:prstGeom>
          <a:noFill/>
          <a:ln w="127000" cap="flat" cmpd="sng">
            <a:solidFill>
              <a:srgbClr val="215F4D"/>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par>
                                <p:cTn id="8" presetID="10" presetClass="entr" presetSubtype="0" fill="hold" nodeType="withEffect">
                                  <p:stCondLst>
                                    <p:cond delay="200"/>
                                  </p:stCondLst>
                                  <p:childTnLst>
                                    <p:set>
                                      <p:cBhvr>
                                        <p:cTn id="9" dur="1" fill="hold">
                                          <p:stCondLst>
                                            <p:cond delay="0"/>
                                          </p:stCondLst>
                                        </p:cTn>
                                        <p:tgtEl>
                                          <p:spTgt spid="155">
                                            <p:txEl>
                                              <p:pRg st="0" end="0"/>
                                            </p:txEl>
                                          </p:spTgt>
                                        </p:tgtEl>
                                        <p:attrNameLst>
                                          <p:attrName>style.visibility</p:attrName>
                                        </p:attrNameLst>
                                      </p:cBhvr>
                                      <p:to>
                                        <p:strVal val="visible"/>
                                      </p:to>
                                    </p:set>
                                    <p:animEffect transition="in" filter="fade">
                                      <p:cBhvr>
                                        <p:cTn id="10" dur="400"/>
                                        <p:tgtEl>
                                          <p:spTgt spid="155">
                                            <p:txEl>
                                              <p:pRg st="0" end="0"/>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155">
                                            <p:txEl>
                                              <p:pRg st="1" end="1"/>
                                            </p:txEl>
                                          </p:spTgt>
                                        </p:tgtEl>
                                        <p:attrNameLst>
                                          <p:attrName>style.visibility</p:attrName>
                                        </p:attrNameLst>
                                      </p:cBhvr>
                                      <p:to>
                                        <p:strVal val="visible"/>
                                      </p:to>
                                    </p:set>
                                    <p:animEffect transition="in" filter="fade">
                                      <p:cBhvr>
                                        <p:cTn id="13" dur="400"/>
                                        <p:tgtEl>
                                          <p:spTgt spid="155">
                                            <p:txEl>
                                              <p:pRg st="1" end="1"/>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155">
                                            <p:txEl>
                                              <p:pRg st="2" end="2"/>
                                            </p:txEl>
                                          </p:spTgt>
                                        </p:tgtEl>
                                        <p:attrNameLst>
                                          <p:attrName>style.visibility</p:attrName>
                                        </p:attrNameLst>
                                      </p:cBhvr>
                                      <p:to>
                                        <p:strVal val="visible"/>
                                      </p:to>
                                    </p:set>
                                    <p:animEffect transition="in" filter="fade">
                                      <p:cBhvr>
                                        <p:cTn id="16" dur="400"/>
                                        <p:tgtEl>
                                          <p:spTgt spid="155">
                                            <p:txEl>
                                              <p:pRg st="2" end="2"/>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155">
                                            <p:txEl>
                                              <p:pRg st="3" end="3"/>
                                            </p:txEl>
                                          </p:spTgt>
                                        </p:tgtEl>
                                        <p:attrNameLst>
                                          <p:attrName>style.visibility</p:attrName>
                                        </p:attrNameLst>
                                      </p:cBhvr>
                                      <p:to>
                                        <p:strVal val="visible"/>
                                      </p:to>
                                    </p:set>
                                    <p:animEffect transition="in" filter="fade">
                                      <p:cBhvr>
                                        <p:cTn id="19" dur="400"/>
                                        <p:tgtEl>
                                          <p:spTgt spid="155">
                                            <p:txEl>
                                              <p:pRg st="3" end="3"/>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155">
                                            <p:txEl>
                                              <p:pRg st="4" end="4"/>
                                            </p:txEl>
                                          </p:spTgt>
                                        </p:tgtEl>
                                        <p:attrNameLst>
                                          <p:attrName>style.visibility</p:attrName>
                                        </p:attrNameLst>
                                      </p:cBhvr>
                                      <p:to>
                                        <p:strVal val="visible"/>
                                      </p:to>
                                    </p:set>
                                    <p:animEffect transition="in" filter="fade">
                                      <p:cBhvr>
                                        <p:cTn id="22" dur="400"/>
                                        <p:tgtEl>
                                          <p:spTgt spid="155">
                                            <p:txEl>
                                              <p:pRg st="4" end="4"/>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155">
                                            <p:txEl>
                                              <p:pRg st="5" end="5"/>
                                            </p:txEl>
                                          </p:spTgt>
                                        </p:tgtEl>
                                        <p:attrNameLst>
                                          <p:attrName>style.visibility</p:attrName>
                                        </p:attrNameLst>
                                      </p:cBhvr>
                                      <p:to>
                                        <p:strVal val="visible"/>
                                      </p:to>
                                    </p:set>
                                    <p:animEffect transition="in" filter="fade">
                                      <p:cBhvr>
                                        <p:cTn id="25" dur="400"/>
                                        <p:tgtEl>
                                          <p:spTgt spid="155">
                                            <p:txEl>
                                              <p:pRg st="5" end="5"/>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155">
                                            <p:txEl>
                                              <p:pRg st="6" end="6"/>
                                            </p:txEl>
                                          </p:spTgt>
                                        </p:tgtEl>
                                        <p:attrNameLst>
                                          <p:attrName>style.visibility</p:attrName>
                                        </p:attrNameLst>
                                      </p:cBhvr>
                                      <p:to>
                                        <p:strVal val="visible"/>
                                      </p:to>
                                    </p:set>
                                    <p:animEffect transition="in" filter="fade">
                                      <p:cBhvr>
                                        <p:cTn id="28" dur="400"/>
                                        <p:tgtEl>
                                          <p:spTgt spid="155">
                                            <p:txEl>
                                              <p:pRg st="6" end="6"/>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155">
                                            <p:txEl>
                                              <p:pRg st="7" end="7"/>
                                            </p:txEl>
                                          </p:spTgt>
                                        </p:tgtEl>
                                        <p:attrNameLst>
                                          <p:attrName>style.visibility</p:attrName>
                                        </p:attrNameLst>
                                      </p:cBhvr>
                                      <p:to>
                                        <p:strVal val="visible"/>
                                      </p:to>
                                    </p:set>
                                    <p:animEffect transition="in" filter="fade">
                                      <p:cBhvr>
                                        <p:cTn id="31" dur="400"/>
                                        <p:tgtEl>
                                          <p:spTgt spid="155">
                                            <p:txEl>
                                              <p:pRg st="7" end="7"/>
                                            </p:txEl>
                                          </p:spTgt>
                                        </p:tgtEl>
                                      </p:cBhvr>
                                    </p:animEffect>
                                  </p:childTnLst>
                                </p:cTn>
                              </p:par>
                              <p:par>
                                <p:cTn id="32" presetID="10" presetClass="entr" presetSubtype="0" fill="hold" nodeType="withEffect">
                                  <p:stCondLst>
                                    <p:cond delay="200"/>
                                  </p:stCondLst>
                                  <p:childTnLst>
                                    <p:set>
                                      <p:cBhvr>
                                        <p:cTn id="33" dur="1" fill="hold">
                                          <p:stCondLst>
                                            <p:cond delay="0"/>
                                          </p:stCondLst>
                                        </p:cTn>
                                        <p:tgtEl>
                                          <p:spTgt spid="155">
                                            <p:txEl>
                                              <p:pRg st="8" end="8"/>
                                            </p:txEl>
                                          </p:spTgt>
                                        </p:tgtEl>
                                        <p:attrNameLst>
                                          <p:attrName>style.visibility</p:attrName>
                                        </p:attrNameLst>
                                      </p:cBhvr>
                                      <p:to>
                                        <p:strVal val="visible"/>
                                      </p:to>
                                    </p:set>
                                    <p:animEffect transition="in" filter="fade">
                                      <p:cBhvr>
                                        <p:cTn id="34" dur="400"/>
                                        <p:tgtEl>
                                          <p:spTgt spid="155">
                                            <p:txEl>
                                              <p:pRg st="8" end="8"/>
                                            </p:txEl>
                                          </p:spTgt>
                                        </p:tgtEl>
                                      </p:cBhvr>
                                    </p:animEffect>
                                  </p:childTnLst>
                                </p:cTn>
                              </p:par>
                              <p:par>
                                <p:cTn id="35" presetID="23" presetClass="entr" presetSubtype="16" fill="hold" nodeType="withEffect">
                                  <p:stCondLst>
                                    <p:cond delay="200"/>
                                  </p:stCondLst>
                                  <p:childTnLst>
                                    <p:set>
                                      <p:cBhvr>
                                        <p:cTn id="36" dur="1" fill="hold">
                                          <p:stCondLst>
                                            <p:cond delay="0"/>
                                          </p:stCondLst>
                                        </p:cTn>
                                        <p:tgtEl>
                                          <p:spTgt spid="156">
                                            <p:txEl>
                                              <p:pRg st="0" end="0"/>
                                            </p:txEl>
                                          </p:spTgt>
                                        </p:tgtEl>
                                        <p:attrNameLst>
                                          <p:attrName>style.visibility</p:attrName>
                                        </p:attrNameLst>
                                      </p:cBhvr>
                                      <p:to>
                                        <p:strVal val="visible"/>
                                      </p:to>
                                    </p:set>
                                    <p:anim calcmode="lin" valueType="num">
                                      <p:cBhvr additive="base">
                                        <p:cTn id="37" dur="500"/>
                                        <p:tgtEl>
                                          <p:spTgt spid="156">
                                            <p:txEl>
                                              <p:pRg st="0" end="0"/>
                                            </p:txEl>
                                          </p:spTgt>
                                        </p:tgtEl>
                                        <p:attrNameLst>
                                          <p:attrName>ppt_w</p:attrName>
                                        </p:attrNameLst>
                                      </p:cBhvr>
                                      <p:tavLst>
                                        <p:tav tm="0">
                                          <p:val>
                                            <p:strVal val="0"/>
                                          </p:val>
                                        </p:tav>
                                        <p:tav tm="100000">
                                          <p:val>
                                            <p:strVal val="#ppt_w"/>
                                          </p:val>
                                        </p:tav>
                                      </p:tavLst>
                                    </p:anim>
                                    <p:anim calcmode="lin" valueType="num">
                                      <p:cBhvr additive="base">
                                        <p:cTn id="38" dur="500"/>
                                        <p:tgtEl>
                                          <p:spTgt spid="156">
                                            <p:txEl>
                                              <p:pRg st="0" end="0"/>
                                            </p:txEl>
                                          </p:spTgt>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200"/>
                                  </p:stCondLst>
                                  <p:childTnLst>
                                    <p:set>
                                      <p:cBhvr>
                                        <p:cTn id="40" dur="1" fill="hold">
                                          <p:stCondLst>
                                            <p:cond delay="0"/>
                                          </p:stCondLst>
                                        </p:cTn>
                                        <p:tgtEl>
                                          <p:spTgt spid="156">
                                            <p:txEl>
                                              <p:pRg st="1" end="1"/>
                                            </p:txEl>
                                          </p:spTgt>
                                        </p:tgtEl>
                                        <p:attrNameLst>
                                          <p:attrName>style.visibility</p:attrName>
                                        </p:attrNameLst>
                                      </p:cBhvr>
                                      <p:to>
                                        <p:strVal val="visible"/>
                                      </p:to>
                                    </p:set>
                                    <p:anim calcmode="lin" valueType="num">
                                      <p:cBhvr additive="base">
                                        <p:cTn id="41" dur="500"/>
                                        <p:tgtEl>
                                          <p:spTgt spid="156">
                                            <p:txEl>
                                              <p:pRg st="1" end="1"/>
                                            </p:txEl>
                                          </p:spTgt>
                                        </p:tgtEl>
                                        <p:attrNameLst>
                                          <p:attrName>ppt_w</p:attrName>
                                        </p:attrNameLst>
                                      </p:cBhvr>
                                      <p:tavLst>
                                        <p:tav tm="0">
                                          <p:val>
                                            <p:strVal val="0"/>
                                          </p:val>
                                        </p:tav>
                                        <p:tav tm="100000">
                                          <p:val>
                                            <p:strVal val="#ppt_w"/>
                                          </p:val>
                                        </p:tav>
                                      </p:tavLst>
                                    </p:anim>
                                    <p:anim calcmode="lin" valueType="num">
                                      <p:cBhvr additive="base">
                                        <p:cTn id="42" dur="500"/>
                                        <p:tgtEl>
                                          <p:spTgt spid="156">
                                            <p:txEl>
                                              <p:pRg st="1" end="1"/>
                                            </p:txEl>
                                          </p:spTgt>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200"/>
                                  </p:stCondLst>
                                  <p:childTnLst>
                                    <p:set>
                                      <p:cBhvr>
                                        <p:cTn id="44" dur="1" fill="hold">
                                          <p:stCondLst>
                                            <p:cond delay="0"/>
                                          </p:stCondLst>
                                        </p:cTn>
                                        <p:tgtEl>
                                          <p:spTgt spid="156">
                                            <p:txEl>
                                              <p:pRg st="2" end="2"/>
                                            </p:txEl>
                                          </p:spTgt>
                                        </p:tgtEl>
                                        <p:attrNameLst>
                                          <p:attrName>style.visibility</p:attrName>
                                        </p:attrNameLst>
                                      </p:cBhvr>
                                      <p:to>
                                        <p:strVal val="visible"/>
                                      </p:to>
                                    </p:set>
                                    <p:anim calcmode="lin" valueType="num">
                                      <p:cBhvr additive="base">
                                        <p:cTn id="45" dur="500"/>
                                        <p:tgtEl>
                                          <p:spTgt spid="156">
                                            <p:txEl>
                                              <p:pRg st="2" end="2"/>
                                            </p:txEl>
                                          </p:spTgt>
                                        </p:tgtEl>
                                        <p:attrNameLst>
                                          <p:attrName>ppt_w</p:attrName>
                                        </p:attrNameLst>
                                      </p:cBhvr>
                                      <p:tavLst>
                                        <p:tav tm="0">
                                          <p:val>
                                            <p:strVal val="0"/>
                                          </p:val>
                                        </p:tav>
                                        <p:tav tm="100000">
                                          <p:val>
                                            <p:strVal val="#ppt_w"/>
                                          </p:val>
                                        </p:tav>
                                      </p:tavLst>
                                    </p:anim>
                                    <p:anim calcmode="lin" valueType="num">
                                      <p:cBhvr additive="base">
                                        <p:cTn id="46" dur="500"/>
                                        <p:tgtEl>
                                          <p:spTgt spid="156">
                                            <p:txEl>
                                              <p:pRg st="2" end="2"/>
                                            </p:txEl>
                                          </p:spTgt>
                                        </p:tgtEl>
                                        <p:attrNameLst>
                                          <p:attrName>ppt_h</p:attrName>
                                        </p:attrNameLst>
                                      </p:cBhvr>
                                      <p:tavLst>
                                        <p:tav tm="0">
                                          <p:val>
                                            <p:strVal val="0"/>
                                          </p:val>
                                        </p:tav>
                                        <p:tav tm="100000">
                                          <p:val>
                                            <p:strVal val="#ppt_h"/>
                                          </p:val>
                                        </p:tav>
                                      </p:tavLst>
                                    </p:anim>
                                  </p:childTnLst>
                                </p:cTn>
                              </p:par>
                              <p:par>
                                <p:cTn id="47" presetID="23" presetClass="entr" presetSubtype="16" fill="hold" nodeType="withEffect">
                                  <p:stCondLst>
                                    <p:cond delay="200"/>
                                  </p:stCondLst>
                                  <p:childTnLst>
                                    <p:set>
                                      <p:cBhvr>
                                        <p:cTn id="48" dur="1" fill="hold">
                                          <p:stCondLst>
                                            <p:cond delay="0"/>
                                          </p:stCondLst>
                                        </p:cTn>
                                        <p:tgtEl>
                                          <p:spTgt spid="156">
                                            <p:txEl>
                                              <p:pRg st="3" end="3"/>
                                            </p:txEl>
                                          </p:spTgt>
                                        </p:tgtEl>
                                        <p:attrNameLst>
                                          <p:attrName>style.visibility</p:attrName>
                                        </p:attrNameLst>
                                      </p:cBhvr>
                                      <p:to>
                                        <p:strVal val="visible"/>
                                      </p:to>
                                    </p:set>
                                    <p:anim calcmode="lin" valueType="num">
                                      <p:cBhvr additive="base">
                                        <p:cTn id="49" dur="500"/>
                                        <p:tgtEl>
                                          <p:spTgt spid="156">
                                            <p:txEl>
                                              <p:pRg st="3" end="3"/>
                                            </p:txEl>
                                          </p:spTgt>
                                        </p:tgtEl>
                                        <p:attrNameLst>
                                          <p:attrName>ppt_w</p:attrName>
                                        </p:attrNameLst>
                                      </p:cBhvr>
                                      <p:tavLst>
                                        <p:tav tm="0">
                                          <p:val>
                                            <p:strVal val="0"/>
                                          </p:val>
                                        </p:tav>
                                        <p:tav tm="100000">
                                          <p:val>
                                            <p:strVal val="#ppt_w"/>
                                          </p:val>
                                        </p:tav>
                                      </p:tavLst>
                                    </p:anim>
                                    <p:anim calcmode="lin" valueType="num">
                                      <p:cBhvr additive="base">
                                        <p:cTn id="50" dur="500"/>
                                        <p:tgtEl>
                                          <p:spTgt spid="156">
                                            <p:txEl>
                                              <p:pRg st="3" end="3"/>
                                            </p:txEl>
                                          </p:spTgt>
                                        </p:tgtEl>
                                        <p:attrNameLst>
                                          <p:attrName>ppt_h</p:attrName>
                                        </p:attrNameLst>
                                      </p:cBhvr>
                                      <p:tavLst>
                                        <p:tav tm="0">
                                          <p:val>
                                            <p:strVal val="0"/>
                                          </p:val>
                                        </p:tav>
                                        <p:tav tm="100000">
                                          <p:val>
                                            <p:strVal val="#ppt_h"/>
                                          </p:val>
                                        </p:tav>
                                      </p:tavLst>
                                    </p:anim>
                                  </p:childTnLst>
                                </p:cTn>
                              </p:par>
                              <p:par>
                                <p:cTn id="51" presetID="23" presetClass="entr" presetSubtype="16" fill="hold" nodeType="withEffect">
                                  <p:stCondLst>
                                    <p:cond delay="200"/>
                                  </p:stCondLst>
                                  <p:childTnLst>
                                    <p:set>
                                      <p:cBhvr>
                                        <p:cTn id="52" dur="1" fill="hold">
                                          <p:stCondLst>
                                            <p:cond delay="0"/>
                                          </p:stCondLst>
                                        </p:cTn>
                                        <p:tgtEl>
                                          <p:spTgt spid="156">
                                            <p:txEl>
                                              <p:pRg st="4" end="4"/>
                                            </p:txEl>
                                          </p:spTgt>
                                        </p:tgtEl>
                                        <p:attrNameLst>
                                          <p:attrName>style.visibility</p:attrName>
                                        </p:attrNameLst>
                                      </p:cBhvr>
                                      <p:to>
                                        <p:strVal val="visible"/>
                                      </p:to>
                                    </p:set>
                                    <p:anim calcmode="lin" valueType="num">
                                      <p:cBhvr additive="base">
                                        <p:cTn id="53" dur="500"/>
                                        <p:tgtEl>
                                          <p:spTgt spid="156">
                                            <p:txEl>
                                              <p:pRg st="4" end="4"/>
                                            </p:txEl>
                                          </p:spTgt>
                                        </p:tgtEl>
                                        <p:attrNameLst>
                                          <p:attrName>ppt_w</p:attrName>
                                        </p:attrNameLst>
                                      </p:cBhvr>
                                      <p:tavLst>
                                        <p:tav tm="0">
                                          <p:val>
                                            <p:strVal val="0"/>
                                          </p:val>
                                        </p:tav>
                                        <p:tav tm="100000">
                                          <p:val>
                                            <p:strVal val="#ppt_w"/>
                                          </p:val>
                                        </p:tav>
                                      </p:tavLst>
                                    </p:anim>
                                    <p:anim calcmode="lin" valueType="num">
                                      <p:cBhvr additive="base">
                                        <p:cTn id="54" dur="500"/>
                                        <p:tgtEl>
                                          <p:spTgt spid="156">
                                            <p:txEl>
                                              <p:pRg st="4" end="4"/>
                                            </p:txEl>
                                          </p:spTgt>
                                        </p:tgtEl>
                                        <p:attrNameLst>
                                          <p:attrName>ppt_h</p:attrName>
                                        </p:attrNameLst>
                                      </p:cBhvr>
                                      <p:tavLst>
                                        <p:tav tm="0">
                                          <p:val>
                                            <p:strVal val="0"/>
                                          </p:val>
                                        </p:tav>
                                        <p:tav tm="100000">
                                          <p:val>
                                            <p:strVal val="#ppt_h"/>
                                          </p:val>
                                        </p:tav>
                                      </p:tavLst>
                                    </p:anim>
                                  </p:childTnLst>
                                </p:cTn>
                              </p:par>
                              <p:par>
                                <p:cTn id="55" presetID="23" presetClass="entr" presetSubtype="16" fill="hold" nodeType="withEffect">
                                  <p:stCondLst>
                                    <p:cond delay="200"/>
                                  </p:stCondLst>
                                  <p:childTnLst>
                                    <p:set>
                                      <p:cBhvr>
                                        <p:cTn id="56" dur="1" fill="hold">
                                          <p:stCondLst>
                                            <p:cond delay="0"/>
                                          </p:stCondLst>
                                        </p:cTn>
                                        <p:tgtEl>
                                          <p:spTgt spid="156">
                                            <p:txEl>
                                              <p:pRg st="5" end="5"/>
                                            </p:txEl>
                                          </p:spTgt>
                                        </p:tgtEl>
                                        <p:attrNameLst>
                                          <p:attrName>style.visibility</p:attrName>
                                        </p:attrNameLst>
                                      </p:cBhvr>
                                      <p:to>
                                        <p:strVal val="visible"/>
                                      </p:to>
                                    </p:set>
                                    <p:anim calcmode="lin" valueType="num">
                                      <p:cBhvr additive="base">
                                        <p:cTn id="57" dur="500"/>
                                        <p:tgtEl>
                                          <p:spTgt spid="156">
                                            <p:txEl>
                                              <p:pRg st="5" end="5"/>
                                            </p:txEl>
                                          </p:spTgt>
                                        </p:tgtEl>
                                        <p:attrNameLst>
                                          <p:attrName>ppt_w</p:attrName>
                                        </p:attrNameLst>
                                      </p:cBhvr>
                                      <p:tavLst>
                                        <p:tav tm="0">
                                          <p:val>
                                            <p:strVal val="0"/>
                                          </p:val>
                                        </p:tav>
                                        <p:tav tm="100000">
                                          <p:val>
                                            <p:strVal val="#ppt_w"/>
                                          </p:val>
                                        </p:tav>
                                      </p:tavLst>
                                    </p:anim>
                                    <p:anim calcmode="lin" valueType="num">
                                      <p:cBhvr additive="base">
                                        <p:cTn id="58" dur="500"/>
                                        <p:tgtEl>
                                          <p:spTgt spid="156">
                                            <p:txEl>
                                              <p:pRg st="5" end="5"/>
                                            </p:txEl>
                                          </p:spTgt>
                                        </p:tgtEl>
                                        <p:attrNameLst>
                                          <p:attrName>ppt_h</p:attrName>
                                        </p:attrNameLst>
                                      </p:cBhvr>
                                      <p:tavLst>
                                        <p:tav tm="0">
                                          <p:val>
                                            <p:strVal val="0"/>
                                          </p:val>
                                        </p:tav>
                                        <p:tav tm="100000">
                                          <p:val>
                                            <p:strVal val="#ppt_h"/>
                                          </p:val>
                                        </p:tav>
                                      </p:tavLst>
                                    </p:anim>
                                  </p:childTnLst>
                                </p:cTn>
                              </p:par>
                              <p:par>
                                <p:cTn id="59" presetID="23" presetClass="entr" presetSubtype="16" fill="hold" nodeType="withEffect">
                                  <p:stCondLst>
                                    <p:cond delay="200"/>
                                  </p:stCondLst>
                                  <p:childTnLst>
                                    <p:set>
                                      <p:cBhvr>
                                        <p:cTn id="60" dur="1" fill="hold">
                                          <p:stCondLst>
                                            <p:cond delay="0"/>
                                          </p:stCondLst>
                                        </p:cTn>
                                        <p:tgtEl>
                                          <p:spTgt spid="156">
                                            <p:txEl>
                                              <p:pRg st="6" end="6"/>
                                            </p:txEl>
                                          </p:spTgt>
                                        </p:tgtEl>
                                        <p:attrNameLst>
                                          <p:attrName>style.visibility</p:attrName>
                                        </p:attrNameLst>
                                      </p:cBhvr>
                                      <p:to>
                                        <p:strVal val="visible"/>
                                      </p:to>
                                    </p:set>
                                    <p:anim calcmode="lin" valueType="num">
                                      <p:cBhvr additive="base">
                                        <p:cTn id="61" dur="500"/>
                                        <p:tgtEl>
                                          <p:spTgt spid="156">
                                            <p:txEl>
                                              <p:pRg st="6" end="6"/>
                                            </p:txEl>
                                          </p:spTgt>
                                        </p:tgtEl>
                                        <p:attrNameLst>
                                          <p:attrName>ppt_w</p:attrName>
                                        </p:attrNameLst>
                                      </p:cBhvr>
                                      <p:tavLst>
                                        <p:tav tm="0">
                                          <p:val>
                                            <p:strVal val="0"/>
                                          </p:val>
                                        </p:tav>
                                        <p:tav tm="100000">
                                          <p:val>
                                            <p:strVal val="#ppt_w"/>
                                          </p:val>
                                        </p:tav>
                                      </p:tavLst>
                                    </p:anim>
                                    <p:anim calcmode="lin" valueType="num">
                                      <p:cBhvr additive="base">
                                        <p:cTn id="62" dur="500"/>
                                        <p:tgtEl>
                                          <p:spTgt spid="156">
                                            <p:txEl>
                                              <p:pRg st="6" end="6"/>
                                            </p:txEl>
                                          </p:spTgt>
                                        </p:tgtEl>
                                        <p:attrNameLst>
                                          <p:attrName>ppt_h</p:attrName>
                                        </p:attrNameLst>
                                      </p:cBhvr>
                                      <p:tavLst>
                                        <p:tav tm="0">
                                          <p:val>
                                            <p:strVal val="0"/>
                                          </p:val>
                                        </p:tav>
                                        <p:tav tm="100000">
                                          <p:val>
                                            <p:strVal val="#ppt_h"/>
                                          </p:val>
                                        </p:tav>
                                      </p:tavLst>
                                    </p:anim>
                                  </p:childTnLst>
                                </p:cTn>
                              </p:par>
                              <p:par>
                                <p:cTn id="63" presetID="23" presetClass="entr" presetSubtype="16" fill="hold" nodeType="withEffect">
                                  <p:stCondLst>
                                    <p:cond delay="200"/>
                                  </p:stCondLst>
                                  <p:childTnLst>
                                    <p:set>
                                      <p:cBhvr>
                                        <p:cTn id="64" dur="1" fill="hold">
                                          <p:stCondLst>
                                            <p:cond delay="0"/>
                                          </p:stCondLst>
                                        </p:cTn>
                                        <p:tgtEl>
                                          <p:spTgt spid="156">
                                            <p:txEl>
                                              <p:pRg st="7" end="7"/>
                                            </p:txEl>
                                          </p:spTgt>
                                        </p:tgtEl>
                                        <p:attrNameLst>
                                          <p:attrName>style.visibility</p:attrName>
                                        </p:attrNameLst>
                                      </p:cBhvr>
                                      <p:to>
                                        <p:strVal val="visible"/>
                                      </p:to>
                                    </p:set>
                                    <p:anim calcmode="lin" valueType="num">
                                      <p:cBhvr additive="base">
                                        <p:cTn id="65" dur="500"/>
                                        <p:tgtEl>
                                          <p:spTgt spid="156">
                                            <p:txEl>
                                              <p:pRg st="7" end="7"/>
                                            </p:txEl>
                                          </p:spTgt>
                                        </p:tgtEl>
                                        <p:attrNameLst>
                                          <p:attrName>ppt_w</p:attrName>
                                        </p:attrNameLst>
                                      </p:cBhvr>
                                      <p:tavLst>
                                        <p:tav tm="0">
                                          <p:val>
                                            <p:strVal val="0"/>
                                          </p:val>
                                        </p:tav>
                                        <p:tav tm="100000">
                                          <p:val>
                                            <p:strVal val="#ppt_w"/>
                                          </p:val>
                                        </p:tav>
                                      </p:tavLst>
                                    </p:anim>
                                    <p:anim calcmode="lin" valueType="num">
                                      <p:cBhvr additive="base">
                                        <p:cTn id="66" dur="500"/>
                                        <p:tgtEl>
                                          <p:spTgt spid="156">
                                            <p:txEl>
                                              <p:pRg st="7" end="7"/>
                                            </p:txEl>
                                          </p:spTgt>
                                        </p:tgtEl>
                                        <p:attrNameLst>
                                          <p:attrName>ppt_h</p:attrName>
                                        </p:attrNameLst>
                                      </p:cBhvr>
                                      <p:tavLst>
                                        <p:tav tm="0">
                                          <p:val>
                                            <p:strVal val="0"/>
                                          </p:val>
                                        </p:tav>
                                        <p:tav tm="100000">
                                          <p:val>
                                            <p:strVal val="#ppt_h"/>
                                          </p:val>
                                        </p:tav>
                                      </p:tavLst>
                                    </p:anim>
                                  </p:childTnLst>
                                </p:cTn>
                              </p:par>
                              <p:par>
                                <p:cTn id="67" presetID="23" presetClass="entr" presetSubtype="16" fill="hold" nodeType="withEffect">
                                  <p:stCondLst>
                                    <p:cond delay="200"/>
                                  </p:stCondLst>
                                  <p:childTnLst>
                                    <p:set>
                                      <p:cBhvr>
                                        <p:cTn id="68" dur="1" fill="hold">
                                          <p:stCondLst>
                                            <p:cond delay="0"/>
                                          </p:stCondLst>
                                        </p:cTn>
                                        <p:tgtEl>
                                          <p:spTgt spid="156">
                                            <p:txEl>
                                              <p:pRg st="8" end="8"/>
                                            </p:txEl>
                                          </p:spTgt>
                                        </p:tgtEl>
                                        <p:attrNameLst>
                                          <p:attrName>style.visibility</p:attrName>
                                        </p:attrNameLst>
                                      </p:cBhvr>
                                      <p:to>
                                        <p:strVal val="visible"/>
                                      </p:to>
                                    </p:set>
                                    <p:anim calcmode="lin" valueType="num">
                                      <p:cBhvr additive="base">
                                        <p:cTn id="69" dur="500"/>
                                        <p:tgtEl>
                                          <p:spTgt spid="156">
                                            <p:txEl>
                                              <p:pRg st="8" end="8"/>
                                            </p:txEl>
                                          </p:spTgt>
                                        </p:tgtEl>
                                        <p:attrNameLst>
                                          <p:attrName>ppt_w</p:attrName>
                                        </p:attrNameLst>
                                      </p:cBhvr>
                                      <p:tavLst>
                                        <p:tav tm="0">
                                          <p:val>
                                            <p:strVal val="0"/>
                                          </p:val>
                                        </p:tav>
                                        <p:tav tm="100000">
                                          <p:val>
                                            <p:strVal val="#ppt_w"/>
                                          </p:val>
                                        </p:tav>
                                      </p:tavLst>
                                    </p:anim>
                                    <p:anim calcmode="lin" valueType="num">
                                      <p:cBhvr additive="base">
                                        <p:cTn id="70" dur="500"/>
                                        <p:tgtEl>
                                          <p:spTgt spid="156">
                                            <p:txEl>
                                              <p:pRg st="8" end="8"/>
                                            </p:txEl>
                                          </p:spTgt>
                                        </p:tgtEl>
                                        <p:attrNameLst>
                                          <p:attrName>ppt_h</p:attrName>
                                        </p:attrNameLst>
                                      </p:cBhvr>
                                      <p:tavLst>
                                        <p:tav tm="0">
                                          <p:val>
                                            <p:strVal val="0"/>
                                          </p:val>
                                        </p:tav>
                                        <p:tav tm="100000">
                                          <p:val>
                                            <p:strVal val="#ppt_h"/>
                                          </p:val>
                                        </p:tav>
                                      </p:tavLst>
                                    </p:anim>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159"/>
                                        </p:tgtEl>
                                        <p:attrNameLst>
                                          <p:attrName>style.visibility</p:attrName>
                                        </p:attrNameLst>
                                      </p:cBhvr>
                                      <p:to>
                                        <p:strVal val="visible"/>
                                      </p:to>
                                    </p:set>
                                    <p:animEffect transition="in" filter="fade">
                                      <p:cBhvr>
                                        <p:cTn id="74" dur="500"/>
                                        <p:tgtEl>
                                          <p:spTgt spid="159"/>
                                        </p:tgtEl>
                                      </p:cBhvr>
                                    </p:animEffect>
                                  </p:childTnLst>
                                </p:cTn>
                              </p:par>
                              <p:par>
                                <p:cTn id="75" presetID="23" presetClass="entr" presetSubtype="16" fill="hold" nodeType="withEffect">
                                  <p:stCondLst>
                                    <p:cond delay="200"/>
                                  </p:stCondLst>
                                  <p:childTnLst>
                                    <p:set>
                                      <p:cBhvr>
                                        <p:cTn id="76" dur="1" fill="hold">
                                          <p:stCondLst>
                                            <p:cond delay="0"/>
                                          </p:stCondLst>
                                        </p:cTn>
                                        <p:tgtEl>
                                          <p:spTgt spid="157">
                                            <p:txEl>
                                              <p:pRg st="0" end="0"/>
                                            </p:txEl>
                                          </p:spTgt>
                                        </p:tgtEl>
                                        <p:attrNameLst>
                                          <p:attrName>style.visibility</p:attrName>
                                        </p:attrNameLst>
                                      </p:cBhvr>
                                      <p:to>
                                        <p:strVal val="visible"/>
                                      </p:to>
                                    </p:set>
                                    <p:anim calcmode="lin" valueType="num">
                                      <p:cBhvr additive="base">
                                        <p:cTn id="77" dur="500"/>
                                        <p:tgtEl>
                                          <p:spTgt spid="157">
                                            <p:txEl>
                                              <p:pRg st="0" end="0"/>
                                            </p:txEl>
                                          </p:spTgt>
                                        </p:tgtEl>
                                        <p:attrNameLst>
                                          <p:attrName>ppt_w</p:attrName>
                                        </p:attrNameLst>
                                      </p:cBhvr>
                                      <p:tavLst>
                                        <p:tav tm="0">
                                          <p:val>
                                            <p:strVal val="0"/>
                                          </p:val>
                                        </p:tav>
                                        <p:tav tm="100000">
                                          <p:val>
                                            <p:strVal val="#ppt_w"/>
                                          </p:val>
                                        </p:tav>
                                      </p:tavLst>
                                    </p:anim>
                                    <p:anim calcmode="lin" valueType="num">
                                      <p:cBhvr additive="base">
                                        <p:cTn id="78" dur="500"/>
                                        <p:tgtEl>
                                          <p:spTgt spid="157">
                                            <p:txEl>
                                              <p:pRg st="0" end="0"/>
                                            </p:txEl>
                                          </p:spTgt>
                                        </p:tgtEl>
                                        <p:attrNameLst>
                                          <p:attrName>ppt_h</p:attrName>
                                        </p:attrNameLst>
                                      </p:cBhvr>
                                      <p:tavLst>
                                        <p:tav tm="0">
                                          <p:val>
                                            <p:str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157">
                                            <p:txEl>
                                              <p:pRg st="1" end="1"/>
                                            </p:txEl>
                                          </p:spTgt>
                                        </p:tgtEl>
                                        <p:attrNameLst>
                                          <p:attrName>style.visibility</p:attrName>
                                        </p:attrNameLst>
                                      </p:cBhvr>
                                      <p:to>
                                        <p:strVal val="visible"/>
                                      </p:to>
                                    </p:set>
                                    <p:anim calcmode="lin" valueType="num">
                                      <p:cBhvr additive="base">
                                        <p:cTn id="81" dur="500"/>
                                        <p:tgtEl>
                                          <p:spTgt spid="157">
                                            <p:txEl>
                                              <p:pRg st="1" end="1"/>
                                            </p:txEl>
                                          </p:spTgt>
                                        </p:tgtEl>
                                        <p:attrNameLst>
                                          <p:attrName>ppt_w</p:attrName>
                                        </p:attrNameLst>
                                      </p:cBhvr>
                                      <p:tavLst>
                                        <p:tav tm="0">
                                          <p:val>
                                            <p:strVal val="0"/>
                                          </p:val>
                                        </p:tav>
                                        <p:tav tm="100000">
                                          <p:val>
                                            <p:strVal val="#ppt_w"/>
                                          </p:val>
                                        </p:tav>
                                      </p:tavLst>
                                    </p:anim>
                                    <p:anim calcmode="lin" valueType="num">
                                      <p:cBhvr additive="base">
                                        <p:cTn id="82" dur="500"/>
                                        <p:tgtEl>
                                          <p:spTgt spid="157">
                                            <p:txEl>
                                              <p:pRg st="1" end="1"/>
                                            </p:txEl>
                                          </p:spTgt>
                                        </p:tgtEl>
                                        <p:attrNameLst>
                                          <p:attrName>ppt_h</p:attrName>
                                        </p:attrNameLst>
                                      </p:cBhvr>
                                      <p:tavLst>
                                        <p:tav tm="0">
                                          <p:val>
                                            <p:strVal val="0"/>
                                          </p:val>
                                        </p:tav>
                                        <p:tav tm="100000">
                                          <p:val>
                                            <p:strVal val="#ppt_h"/>
                                          </p:val>
                                        </p:tav>
                                      </p:tavLst>
                                    </p:anim>
                                  </p:childTnLst>
                                </p:cTn>
                              </p:par>
                              <p:par>
                                <p:cTn id="83" presetID="23" presetClass="entr" presetSubtype="16" fill="hold" nodeType="withEffect">
                                  <p:stCondLst>
                                    <p:cond delay="200"/>
                                  </p:stCondLst>
                                  <p:childTnLst>
                                    <p:set>
                                      <p:cBhvr>
                                        <p:cTn id="84" dur="1" fill="hold">
                                          <p:stCondLst>
                                            <p:cond delay="0"/>
                                          </p:stCondLst>
                                        </p:cTn>
                                        <p:tgtEl>
                                          <p:spTgt spid="157">
                                            <p:txEl>
                                              <p:pRg st="2" end="2"/>
                                            </p:txEl>
                                          </p:spTgt>
                                        </p:tgtEl>
                                        <p:attrNameLst>
                                          <p:attrName>style.visibility</p:attrName>
                                        </p:attrNameLst>
                                      </p:cBhvr>
                                      <p:to>
                                        <p:strVal val="visible"/>
                                      </p:to>
                                    </p:set>
                                    <p:anim calcmode="lin" valueType="num">
                                      <p:cBhvr additive="base">
                                        <p:cTn id="85" dur="500"/>
                                        <p:tgtEl>
                                          <p:spTgt spid="157">
                                            <p:txEl>
                                              <p:pRg st="2" end="2"/>
                                            </p:txEl>
                                          </p:spTgt>
                                        </p:tgtEl>
                                        <p:attrNameLst>
                                          <p:attrName>ppt_w</p:attrName>
                                        </p:attrNameLst>
                                      </p:cBhvr>
                                      <p:tavLst>
                                        <p:tav tm="0">
                                          <p:val>
                                            <p:strVal val="0"/>
                                          </p:val>
                                        </p:tav>
                                        <p:tav tm="100000">
                                          <p:val>
                                            <p:strVal val="#ppt_w"/>
                                          </p:val>
                                        </p:tav>
                                      </p:tavLst>
                                    </p:anim>
                                    <p:anim calcmode="lin" valueType="num">
                                      <p:cBhvr additive="base">
                                        <p:cTn id="86" dur="500"/>
                                        <p:tgtEl>
                                          <p:spTgt spid="157">
                                            <p:txEl>
                                              <p:pRg st="2" end="2"/>
                                            </p:txEl>
                                          </p:spTgt>
                                        </p:tgtEl>
                                        <p:attrNameLst>
                                          <p:attrName>ppt_h</p:attrName>
                                        </p:attrNameLst>
                                      </p:cBhvr>
                                      <p:tavLst>
                                        <p:tav tm="0">
                                          <p:val>
                                            <p:strVal val="0"/>
                                          </p:val>
                                        </p:tav>
                                        <p:tav tm="100000">
                                          <p:val>
                                            <p:strVal val="#ppt_h"/>
                                          </p:val>
                                        </p:tav>
                                      </p:tavLst>
                                    </p:anim>
                                  </p:childTnLst>
                                </p:cTn>
                              </p:par>
                              <p:par>
                                <p:cTn id="87" presetID="23" presetClass="entr" presetSubtype="16" fill="hold" nodeType="withEffect">
                                  <p:stCondLst>
                                    <p:cond delay="200"/>
                                  </p:stCondLst>
                                  <p:childTnLst>
                                    <p:set>
                                      <p:cBhvr>
                                        <p:cTn id="88" dur="1" fill="hold">
                                          <p:stCondLst>
                                            <p:cond delay="0"/>
                                          </p:stCondLst>
                                        </p:cTn>
                                        <p:tgtEl>
                                          <p:spTgt spid="157">
                                            <p:txEl>
                                              <p:pRg st="3" end="3"/>
                                            </p:txEl>
                                          </p:spTgt>
                                        </p:tgtEl>
                                        <p:attrNameLst>
                                          <p:attrName>style.visibility</p:attrName>
                                        </p:attrNameLst>
                                      </p:cBhvr>
                                      <p:to>
                                        <p:strVal val="visible"/>
                                      </p:to>
                                    </p:set>
                                    <p:anim calcmode="lin" valueType="num">
                                      <p:cBhvr additive="base">
                                        <p:cTn id="89" dur="500"/>
                                        <p:tgtEl>
                                          <p:spTgt spid="157">
                                            <p:txEl>
                                              <p:pRg st="3" end="3"/>
                                            </p:txEl>
                                          </p:spTgt>
                                        </p:tgtEl>
                                        <p:attrNameLst>
                                          <p:attrName>ppt_w</p:attrName>
                                        </p:attrNameLst>
                                      </p:cBhvr>
                                      <p:tavLst>
                                        <p:tav tm="0">
                                          <p:val>
                                            <p:strVal val="0"/>
                                          </p:val>
                                        </p:tav>
                                        <p:tav tm="100000">
                                          <p:val>
                                            <p:strVal val="#ppt_w"/>
                                          </p:val>
                                        </p:tav>
                                      </p:tavLst>
                                    </p:anim>
                                    <p:anim calcmode="lin" valueType="num">
                                      <p:cBhvr additive="base">
                                        <p:cTn id="90" dur="500"/>
                                        <p:tgtEl>
                                          <p:spTgt spid="157">
                                            <p:txEl>
                                              <p:pRg st="3" end="3"/>
                                            </p:txEl>
                                          </p:spTgt>
                                        </p:tgtEl>
                                        <p:attrNameLst>
                                          <p:attrName>ppt_h</p:attrName>
                                        </p:attrNameLst>
                                      </p:cBhvr>
                                      <p:tavLst>
                                        <p:tav tm="0">
                                          <p:val>
                                            <p:strVal val="0"/>
                                          </p:val>
                                        </p:tav>
                                        <p:tav tm="100000">
                                          <p:val>
                                            <p:strVal val="#ppt_h"/>
                                          </p:val>
                                        </p:tav>
                                      </p:tavLst>
                                    </p:anim>
                                  </p:childTnLst>
                                </p:cTn>
                              </p:par>
                              <p:par>
                                <p:cTn id="91" presetID="23" presetClass="entr" presetSubtype="16" fill="hold" nodeType="withEffect">
                                  <p:stCondLst>
                                    <p:cond delay="200"/>
                                  </p:stCondLst>
                                  <p:childTnLst>
                                    <p:set>
                                      <p:cBhvr>
                                        <p:cTn id="92" dur="1" fill="hold">
                                          <p:stCondLst>
                                            <p:cond delay="0"/>
                                          </p:stCondLst>
                                        </p:cTn>
                                        <p:tgtEl>
                                          <p:spTgt spid="157">
                                            <p:txEl>
                                              <p:pRg st="4" end="4"/>
                                            </p:txEl>
                                          </p:spTgt>
                                        </p:tgtEl>
                                        <p:attrNameLst>
                                          <p:attrName>style.visibility</p:attrName>
                                        </p:attrNameLst>
                                      </p:cBhvr>
                                      <p:to>
                                        <p:strVal val="visible"/>
                                      </p:to>
                                    </p:set>
                                    <p:anim calcmode="lin" valueType="num">
                                      <p:cBhvr additive="base">
                                        <p:cTn id="93" dur="500"/>
                                        <p:tgtEl>
                                          <p:spTgt spid="157">
                                            <p:txEl>
                                              <p:pRg st="4" end="4"/>
                                            </p:txEl>
                                          </p:spTgt>
                                        </p:tgtEl>
                                        <p:attrNameLst>
                                          <p:attrName>ppt_w</p:attrName>
                                        </p:attrNameLst>
                                      </p:cBhvr>
                                      <p:tavLst>
                                        <p:tav tm="0">
                                          <p:val>
                                            <p:strVal val="0"/>
                                          </p:val>
                                        </p:tav>
                                        <p:tav tm="100000">
                                          <p:val>
                                            <p:strVal val="#ppt_w"/>
                                          </p:val>
                                        </p:tav>
                                      </p:tavLst>
                                    </p:anim>
                                    <p:anim calcmode="lin" valueType="num">
                                      <p:cBhvr additive="base">
                                        <p:cTn id="94" dur="500"/>
                                        <p:tgtEl>
                                          <p:spTgt spid="157">
                                            <p:txEl>
                                              <p:pRg st="4" end="4"/>
                                            </p:txEl>
                                          </p:spTgt>
                                        </p:tgtEl>
                                        <p:attrNameLst>
                                          <p:attrName>ppt_h</p:attrName>
                                        </p:attrNameLst>
                                      </p:cBhvr>
                                      <p:tavLst>
                                        <p:tav tm="0">
                                          <p:val>
                                            <p:strVal val="0"/>
                                          </p:val>
                                        </p:tav>
                                        <p:tav tm="100000">
                                          <p:val>
                                            <p:strVal val="#ppt_h"/>
                                          </p:val>
                                        </p:tav>
                                      </p:tavLst>
                                    </p:anim>
                                  </p:childTnLst>
                                </p:cTn>
                              </p:par>
                              <p:par>
                                <p:cTn id="95" presetID="23" presetClass="entr" presetSubtype="16" fill="hold" nodeType="withEffect">
                                  <p:stCondLst>
                                    <p:cond delay="200"/>
                                  </p:stCondLst>
                                  <p:childTnLst>
                                    <p:set>
                                      <p:cBhvr>
                                        <p:cTn id="96" dur="1" fill="hold">
                                          <p:stCondLst>
                                            <p:cond delay="0"/>
                                          </p:stCondLst>
                                        </p:cTn>
                                        <p:tgtEl>
                                          <p:spTgt spid="157">
                                            <p:txEl>
                                              <p:pRg st="5" end="5"/>
                                            </p:txEl>
                                          </p:spTgt>
                                        </p:tgtEl>
                                        <p:attrNameLst>
                                          <p:attrName>style.visibility</p:attrName>
                                        </p:attrNameLst>
                                      </p:cBhvr>
                                      <p:to>
                                        <p:strVal val="visible"/>
                                      </p:to>
                                    </p:set>
                                    <p:anim calcmode="lin" valueType="num">
                                      <p:cBhvr additive="base">
                                        <p:cTn id="97" dur="500"/>
                                        <p:tgtEl>
                                          <p:spTgt spid="157">
                                            <p:txEl>
                                              <p:pRg st="5" end="5"/>
                                            </p:txEl>
                                          </p:spTgt>
                                        </p:tgtEl>
                                        <p:attrNameLst>
                                          <p:attrName>ppt_w</p:attrName>
                                        </p:attrNameLst>
                                      </p:cBhvr>
                                      <p:tavLst>
                                        <p:tav tm="0">
                                          <p:val>
                                            <p:strVal val="0"/>
                                          </p:val>
                                        </p:tav>
                                        <p:tav tm="100000">
                                          <p:val>
                                            <p:strVal val="#ppt_w"/>
                                          </p:val>
                                        </p:tav>
                                      </p:tavLst>
                                    </p:anim>
                                    <p:anim calcmode="lin" valueType="num">
                                      <p:cBhvr additive="base">
                                        <p:cTn id="98" dur="500"/>
                                        <p:tgtEl>
                                          <p:spTgt spid="157">
                                            <p:txEl>
                                              <p:pRg st="5" end="5"/>
                                            </p:txEl>
                                          </p:spTgt>
                                        </p:tgtEl>
                                        <p:attrNameLst>
                                          <p:attrName>ppt_h</p:attrName>
                                        </p:attrNameLst>
                                      </p:cBhvr>
                                      <p:tavLst>
                                        <p:tav tm="0">
                                          <p:val>
                                            <p:strVal val="0"/>
                                          </p:val>
                                        </p:tav>
                                        <p:tav tm="100000">
                                          <p:val>
                                            <p:strVal val="#ppt_h"/>
                                          </p:val>
                                        </p:tav>
                                      </p:tavLst>
                                    </p:anim>
                                  </p:childTnLst>
                                </p:cTn>
                              </p:par>
                              <p:par>
                                <p:cTn id="99" presetID="23" presetClass="entr" presetSubtype="16" fill="hold" nodeType="withEffect">
                                  <p:stCondLst>
                                    <p:cond delay="200"/>
                                  </p:stCondLst>
                                  <p:childTnLst>
                                    <p:set>
                                      <p:cBhvr>
                                        <p:cTn id="100" dur="1" fill="hold">
                                          <p:stCondLst>
                                            <p:cond delay="0"/>
                                          </p:stCondLst>
                                        </p:cTn>
                                        <p:tgtEl>
                                          <p:spTgt spid="157">
                                            <p:txEl>
                                              <p:pRg st="6" end="6"/>
                                            </p:txEl>
                                          </p:spTgt>
                                        </p:tgtEl>
                                        <p:attrNameLst>
                                          <p:attrName>style.visibility</p:attrName>
                                        </p:attrNameLst>
                                      </p:cBhvr>
                                      <p:to>
                                        <p:strVal val="visible"/>
                                      </p:to>
                                    </p:set>
                                    <p:anim calcmode="lin" valueType="num">
                                      <p:cBhvr additive="base">
                                        <p:cTn id="101" dur="500"/>
                                        <p:tgtEl>
                                          <p:spTgt spid="157">
                                            <p:txEl>
                                              <p:pRg st="6" end="6"/>
                                            </p:txEl>
                                          </p:spTgt>
                                        </p:tgtEl>
                                        <p:attrNameLst>
                                          <p:attrName>ppt_w</p:attrName>
                                        </p:attrNameLst>
                                      </p:cBhvr>
                                      <p:tavLst>
                                        <p:tav tm="0">
                                          <p:val>
                                            <p:strVal val="0"/>
                                          </p:val>
                                        </p:tav>
                                        <p:tav tm="100000">
                                          <p:val>
                                            <p:strVal val="#ppt_w"/>
                                          </p:val>
                                        </p:tav>
                                      </p:tavLst>
                                    </p:anim>
                                    <p:anim calcmode="lin" valueType="num">
                                      <p:cBhvr additive="base">
                                        <p:cTn id="102" dur="500"/>
                                        <p:tgtEl>
                                          <p:spTgt spid="157">
                                            <p:txEl>
                                              <p:pRg st="6" end="6"/>
                                            </p:txEl>
                                          </p:spTgt>
                                        </p:tgtEl>
                                        <p:attrNameLst>
                                          <p:attrName>ppt_h</p:attrName>
                                        </p:attrNameLst>
                                      </p:cBhvr>
                                      <p:tavLst>
                                        <p:tav tm="0">
                                          <p:val>
                                            <p:strVal val="0"/>
                                          </p:val>
                                        </p:tav>
                                        <p:tav tm="100000">
                                          <p:val>
                                            <p:strVal val="#ppt_h"/>
                                          </p:val>
                                        </p:tav>
                                      </p:tavLst>
                                    </p:anim>
                                  </p:childTnLst>
                                </p:cTn>
                              </p:par>
                              <p:par>
                                <p:cTn id="103" presetID="23" presetClass="entr" presetSubtype="16" fill="hold" nodeType="withEffect">
                                  <p:stCondLst>
                                    <p:cond delay="200"/>
                                  </p:stCondLst>
                                  <p:childTnLst>
                                    <p:set>
                                      <p:cBhvr>
                                        <p:cTn id="104" dur="1" fill="hold">
                                          <p:stCondLst>
                                            <p:cond delay="0"/>
                                          </p:stCondLst>
                                        </p:cTn>
                                        <p:tgtEl>
                                          <p:spTgt spid="157">
                                            <p:txEl>
                                              <p:pRg st="7" end="7"/>
                                            </p:txEl>
                                          </p:spTgt>
                                        </p:tgtEl>
                                        <p:attrNameLst>
                                          <p:attrName>style.visibility</p:attrName>
                                        </p:attrNameLst>
                                      </p:cBhvr>
                                      <p:to>
                                        <p:strVal val="visible"/>
                                      </p:to>
                                    </p:set>
                                    <p:anim calcmode="lin" valueType="num">
                                      <p:cBhvr additive="base">
                                        <p:cTn id="105" dur="500"/>
                                        <p:tgtEl>
                                          <p:spTgt spid="157">
                                            <p:txEl>
                                              <p:pRg st="7" end="7"/>
                                            </p:txEl>
                                          </p:spTgt>
                                        </p:tgtEl>
                                        <p:attrNameLst>
                                          <p:attrName>ppt_w</p:attrName>
                                        </p:attrNameLst>
                                      </p:cBhvr>
                                      <p:tavLst>
                                        <p:tav tm="0">
                                          <p:val>
                                            <p:strVal val="0"/>
                                          </p:val>
                                        </p:tav>
                                        <p:tav tm="100000">
                                          <p:val>
                                            <p:strVal val="#ppt_w"/>
                                          </p:val>
                                        </p:tav>
                                      </p:tavLst>
                                    </p:anim>
                                    <p:anim calcmode="lin" valueType="num">
                                      <p:cBhvr additive="base">
                                        <p:cTn id="106" dur="500"/>
                                        <p:tgtEl>
                                          <p:spTgt spid="157">
                                            <p:txEl>
                                              <p:pRg st="7" end="7"/>
                                            </p:txEl>
                                          </p:spTgt>
                                        </p:tgtEl>
                                        <p:attrNameLst>
                                          <p:attrName>ppt_h</p:attrName>
                                        </p:attrNameLst>
                                      </p:cBhvr>
                                      <p:tavLst>
                                        <p:tav tm="0">
                                          <p:val>
                                            <p:strVal val="0"/>
                                          </p:val>
                                        </p:tav>
                                        <p:tav tm="100000">
                                          <p:val>
                                            <p:strVal val="#ppt_h"/>
                                          </p:val>
                                        </p:tav>
                                      </p:tavLst>
                                    </p:anim>
                                  </p:childTnLst>
                                </p:cTn>
                              </p:par>
                              <p:par>
                                <p:cTn id="107" presetID="23" presetClass="entr" presetSubtype="16" fill="hold" nodeType="withEffect">
                                  <p:stCondLst>
                                    <p:cond delay="200"/>
                                  </p:stCondLst>
                                  <p:childTnLst>
                                    <p:set>
                                      <p:cBhvr>
                                        <p:cTn id="108" dur="1" fill="hold">
                                          <p:stCondLst>
                                            <p:cond delay="0"/>
                                          </p:stCondLst>
                                        </p:cTn>
                                        <p:tgtEl>
                                          <p:spTgt spid="157">
                                            <p:txEl>
                                              <p:pRg st="8" end="8"/>
                                            </p:txEl>
                                          </p:spTgt>
                                        </p:tgtEl>
                                        <p:attrNameLst>
                                          <p:attrName>style.visibility</p:attrName>
                                        </p:attrNameLst>
                                      </p:cBhvr>
                                      <p:to>
                                        <p:strVal val="visible"/>
                                      </p:to>
                                    </p:set>
                                    <p:anim calcmode="lin" valueType="num">
                                      <p:cBhvr additive="base">
                                        <p:cTn id="109" dur="500"/>
                                        <p:tgtEl>
                                          <p:spTgt spid="157">
                                            <p:txEl>
                                              <p:pRg st="8" end="8"/>
                                            </p:txEl>
                                          </p:spTgt>
                                        </p:tgtEl>
                                        <p:attrNameLst>
                                          <p:attrName>ppt_w</p:attrName>
                                        </p:attrNameLst>
                                      </p:cBhvr>
                                      <p:tavLst>
                                        <p:tav tm="0">
                                          <p:val>
                                            <p:strVal val="0"/>
                                          </p:val>
                                        </p:tav>
                                        <p:tav tm="100000">
                                          <p:val>
                                            <p:strVal val="#ppt_w"/>
                                          </p:val>
                                        </p:tav>
                                      </p:tavLst>
                                    </p:anim>
                                    <p:anim calcmode="lin" valueType="num">
                                      <p:cBhvr additive="base">
                                        <p:cTn id="110" dur="500"/>
                                        <p:tgtEl>
                                          <p:spTgt spid="157">
                                            <p:txEl>
                                              <p:pRg st="8" end="8"/>
                                            </p:txEl>
                                          </p:spTgt>
                                        </p:tgtEl>
                                        <p:attrNameLst>
                                          <p:attrName>ppt_h</p:attrName>
                                        </p:attrNameLst>
                                      </p:cBhvr>
                                      <p:tavLst>
                                        <p:tav tm="0">
                                          <p:val>
                                            <p:strVal val="0"/>
                                          </p:val>
                                        </p:tav>
                                        <p:tav tm="100000">
                                          <p:val>
                                            <p:strVal val="#ppt_h"/>
                                          </p:val>
                                        </p:tav>
                                      </p:tavLst>
                                    </p:anim>
                                  </p:childTnLst>
                                </p:cTn>
                              </p:par>
                            </p:childTnLst>
                          </p:cTn>
                        </p:par>
                        <p:par>
                          <p:cTn id="111" fill="hold">
                            <p:stCondLst>
                              <p:cond delay="1000"/>
                            </p:stCondLst>
                            <p:childTnLst>
                              <p:par>
                                <p:cTn id="112" presetID="23" presetClass="entr" presetSubtype="16" fill="hold" nodeType="afterEffect">
                                  <p:stCondLst>
                                    <p:cond delay="0"/>
                                  </p:stCondLst>
                                  <p:childTnLst>
                                    <p:set>
                                      <p:cBhvr>
                                        <p:cTn id="113" dur="1" fill="hold">
                                          <p:stCondLst>
                                            <p:cond delay="0"/>
                                          </p:stCondLst>
                                        </p:cTn>
                                        <p:tgtEl>
                                          <p:spTgt spid="158">
                                            <p:txEl>
                                              <p:pRg st="0" end="0"/>
                                            </p:txEl>
                                          </p:spTgt>
                                        </p:tgtEl>
                                        <p:attrNameLst>
                                          <p:attrName>style.visibility</p:attrName>
                                        </p:attrNameLst>
                                      </p:cBhvr>
                                      <p:to>
                                        <p:strVal val="visible"/>
                                      </p:to>
                                    </p:set>
                                    <p:anim calcmode="lin" valueType="num">
                                      <p:cBhvr additive="base">
                                        <p:cTn id="114" dur="500"/>
                                        <p:tgtEl>
                                          <p:spTgt spid="158">
                                            <p:txEl>
                                              <p:pRg st="0" end="0"/>
                                            </p:txEl>
                                          </p:spTgt>
                                        </p:tgtEl>
                                        <p:attrNameLst>
                                          <p:attrName>ppt_w</p:attrName>
                                        </p:attrNameLst>
                                      </p:cBhvr>
                                      <p:tavLst>
                                        <p:tav tm="0">
                                          <p:val>
                                            <p:strVal val="0"/>
                                          </p:val>
                                        </p:tav>
                                        <p:tav tm="100000">
                                          <p:val>
                                            <p:strVal val="#ppt_w"/>
                                          </p:val>
                                        </p:tav>
                                      </p:tavLst>
                                    </p:anim>
                                    <p:anim calcmode="lin" valueType="num">
                                      <p:cBhvr additive="base">
                                        <p:cTn id="115" dur="500"/>
                                        <p:tgtEl>
                                          <p:spTgt spid="158">
                                            <p:txEl>
                                              <p:pRg st="0" end="0"/>
                                            </p:txEl>
                                          </p:spTgt>
                                        </p:tgtEl>
                                        <p:attrNameLst>
                                          <p:attrName>ppt_h</p:attrName>
                                        </p:attrNameLst>
                                      </p:cBhvr>
                                      <p:tavLst>
                                        <p:tav tm="0">
                                          <p:val>
                                            <p:strVal val="0"/>
                                          </p:val>
                                        </p:tav>
                                        <p:tav tm="100000">
                                          <p:val>
                                            <p:strVal val="#ppt_h"/>
                                          </p:val>
                                        </p:tav>
                                      </p:tavLst>
                                    </p:anim>
                                  </p:childTnLst>
                                </p:cTn>
                              </p:par>
                            </p:childTnLst>
                          </p:cTn>
                        </p:par>
                        <p:par>
                          <p:cTn id="116" fill="hold">
                            <p:stCondLst>
                              <p:cond delay="1500"/>
                            </p:stCondLst>
                            <p:childTnLst>
                              <p:par>
                                <p:cTn id="117" presetID="23" presetClass="entr" presetSubtype="16" fill="hold" nodeType="afterEffect">
                                  <p:stCondLst>
                                    <p:cond delay="0"/>
                                  </p:stCondLst>
                                  <p:childTnLst>
                                    <p:set>
                                      <p:cBhvr>
                                        <p:cTn id="118" dur="1" fill="hold">
                                          <p:stCondLst>
                                            <p:cond delay="0"/>
                                          </p:stCondLst>
                                        </p:cTn>
                                        <p:tgtEl>
                                          <p:spTgt spid="158">
                                            <p:txEl>
                                              <p:pRg st="1" end="1"/>
                                            </p:txEl>
                                          </p:spTgt>
                                        </p:tgtEl>
                                        <p:attrNameLst>
                                          <p:attrName>style.visibility</p:attrName>
                                        </p:attrNameLst>
                                      </p:cBhvr>
                                      <p:to>
                                        <p:strVal val="visible"/>
                                      </p:to>
                                    </p:set>
                                    <p:anim calcmode="lin" valueType="num">
                                      <p:cBhvr additive="base">
                                        <p:cTn id="119" dur="500"/>
                                        <p:tgtEl>
                                          <p:spTgt spid="158">
                                            <p:txEl>
                                              <p:pRg st="1" end="1"/>
                                            </p:txEl>
                                          </p:spTgt>
                                        </p:tgtEl>
                                        <p:attrNameLst>
                                          <p:attrName>ppt_w</p:attrName>
                                        </p:attrNameLst>
                                      </p:cBhvr>
                                      <p:tavLst>
                                        <p:tav tm="0">
                                          <p:val>
                                            <p:strVal val="0"/>
                                          </p:val>
                                        </p:tav>
                                        <p:tav tm="100000">
                                          <p:val>
                                            <p:strVal val="#ppt_w"/>
                                          </p:val>
                                        </p:tav>
                                      </p:tavLst>
                                    </p:anim>
                                    <p:anim calcmode="lin" valueType="num">
                                      <p:cBhvr additive="base">
                                        <p:cTn id="120" dur="500"/>
                                        <p:tgtEl>
                                          <p:spTgt spid="158">
                                            <p:txEl>
                                              <p:pRg st="1" end="1"/>
                                            </p:txEl>
                                          </p:spTgt>
                                        </p:tgtEl>
                                        <p:attrNameLst>
                                          <p:attrName>ppt_h</p:attrName>
                                        </p:attrNameLst>
                                      </p:cBhvr>
                                      <p:tavLst>
                                        <p:tav tm="0">
                                          <p:val>
                                            <p:strVal val="0"/>
                                          </p:val>
                                        </p:tav>
                                        <p:tav tm="100000">
                                          <p:val>
                                            <p:strVal val="#ppt_h"/>
                                          </p:val>
                                        </p:tav>
                                      </p:tavLst>
                                    </p:anim>
                                  </p:childTnLst>
                                </p:cTn>
                              </p:par>
                            </p:childTnLst>
                          </p:cTn>
                        </p:par>
                        <p:par>
                          <p:cTn id="121" fill="hold">
                            <p:stCondLst>
                              <p:cond delay="2000"/>
                            </p:stCondLst>
                            <p:childTnLst>
                              <p:par>
                                <p:cTn id="122" presetID="23" presetClass="entr" presetSubtype="16" fill="hold" nodeType="afterEffect">
                                  <p:stCondLst>
                                    <p:cond delay="0"/>
                                  </p:stCondLst>
                                  <p:childTnLst>
                                    <p:set>
                                      <p:cBhvr>
                                        <p:cTn id="123" dur="1" fill="hold">
                                          <p:stCondLst>
                                            <p:cond delay="0"/>
                                          </p:stCondLst>
                                        </p:cTn>
                                        <p:tgtEl>
                                          <p:spTgt spid="158">
                                            <p:txEl>
                                              <p:pRg st="2" end="2"/>
                                            </p:txEl>
                                          </p:spTgt>
                                        </p:tgtEl>
                                        <p:attrNameLst>
                                          <p:attrName>style.visibility</p:attrName>
                                        </p:attrNameLst>
                                      </p:cBhvr>
                                      <p:to>
                                        <p:strVal val="visible"/>
                                      </p:to>
                                    </p:set>
                                    <p:anim calcmode="lin" valueType="num">
                                      <p:cBhvr additive="base">
                                        <p:cTn id="124" dur="500"/>
                                        <p:tgtEl>
                                          <p:spTgt spid="158">
                                            <p:txEl>
                                              <p:pRg st="2" end="2"/>
                                            </p:txEl>
                                          </p:spTgt>
                                        </p:tgtEl>
                                        <p:attrNameLst>
                                          <p:attrName>ppt_w</p:attrName>
                                        </p:attrNameLst>
                                      </p:cBhvr>
                                      <p:tavLst>
                                        <p:tav tm="0">
                                          <p:val>
                                            <p:strVal val="0"/>
                                          </p:val>
                                        </p:tav>
                                        <p:tav tm="100000">
                                          <p:val>
                                            <p:strVal val="#ppt_w"/>
                                          </p:val>
                                        </p:tav>
                                      </p:tavLst>
                                    </p:anim>
                                    <p:anim calcmode="lin" valueType="num">
                                      <p:cBhvr additive="base">
                                        <p:cTn id="125" dur="500"/>
                                        <p:tgtEl>
                                          <p:spTgt spid="158">
                                            <p:txEl>
                                              <p:pRg st="2" end="2"/>
                                            </p:txEl>
                                          </p:spTgt>
                                        </p:tgtEl>
                                        <p:attrNameLst>
                                          <p:attrName>ppt_h</p:attrName>
                                        </p:attrNameLst>
                                      </p:cBhvr>
                                      <p:tavLst>
                                        <p:tav tm="0">
                                          <p:val>
                                            <p:strVal val="0"/>
                                          </p:val>
                                        </p:tav>
                                        <p:tav tm="100000">
                                          <p:val>
                                            <p:strVal val="#ppt_h"/>
                                          </p:val>
                                        </p:tav>
                                      </p:tavLst>
                                    </p:anim>
                                  </p:childTnLst>
                                </p:cTn>
                              </p:par>
                            </p:childTnLst>
                          </p:cTn>
                        </p:par>
                        <p:par>
                          <p:cTn id="126" fill="hold">
                            <p:stCondLst>
                              <p:cond delay="2500"/>
                            </p:stCondLst>
                            <p:childTnLst>
                              <p:par>
                                <p:cTn id="127" presetID="23" presetClass="entr" presetSubtype="16" fill="hold" nodeType="afterEffect">
                                  <p:stCondLst>
                                    <p:cond delay="0"/>
                                  </p:stCondLst>
                                  <p:childTnLst>
                                    <p:set>
                                      <p:cBhvr>
                                        <p:cTn id="128" dur="1" fill="hold">
                                          <p:stCondLst>
                                            <p:cond delay="0"/>
                                          </p:stCondLst>
                                        </p:cTn>
                                        <p:tgtEl>
                                          <p:spTgt spid="158">
                                            <p:txEl>
                                              <p:pRg st="3" end="3"/>
                                            </p:txEl>
                                          </p:spTgt>
                                        </p:tgtEl>
                                        <p:attrNameLst>
                                          <p:attrName>style.visibility</p:attrName>
                                        </p:attrNameLst>
                                      </p:cBhvr>
                                      <p:to>
                                        <p:strVal val="visible"/>
                                      </p:to>
                                    </p:set>
                                    <p:anim calcmode="lin" valueType="num">
                                      <p:cBhvr additive="base">
                                        <p:cTn id="129" dur="500"/>
                                        <p:tgtEl>
                                          <p:spTgt spid="158">
                                            <p:txEl>
                                              <p:pRg st="3" end="3"/>
                                            </p:txEl>
                                          </p:spTgt>
                                        </p:tgtEl>
                                        <p:attrNameLst>
                                          <p:attrName>ppt_w</p:attrName>
                                        </p:attrNameLst>
                                      </p:cBhvr>
                                      <p:tavLst>
                                        <p:tav tm="0">
                                          <p:val>
                                            <p:strVal val="0"/>
                                          </p:val>
                                        </p:tav>
                                        <p:tav tm="100000">
                                          <p:val>
                                            <p:strVal val="#ppt_w"/>
                                          </p:val>
                                        </p:tav>
                                      </p:tavLst>
                                    </p:anim>
                                    <p:anim calcmode="lin" valueType="num">
                                      <p:cBhvr additive="base">
                                        <p:cTn id="130" dur="500"/>
                                        <p:tgtEl>
                                          <p:spTgt spid="158">
                                            <p:txEl>
                                              <p:pRg st="3" end="3"/>
                                            </p:txEl>
                                          </p:spTgt>
                                        </p:tgtEl>
                                        <p:attrNameLst>
                                          <p:attrName>ppt_h</p:attrName>
                                        </p:attrNameLst>
                                      </p:cBhvr>
                                      <p:tavLst>
                                        <p:tav tm="0">
                                          <p:val>
                                            <p:strVal val="0"/>
                                          </p:val>
                                        </p:tav>
                                        <p:tav tm="100000">
                                          <p:val>
                                            <p:strVal val="#ppt_h"/>
                                          </p:val>
                                        </p:tav>
                                      </p:tavLst>
                                    </p:anim>
                                  </p:childTnLst>
                                </p:cTn>
                              </p:par>
                            </p:childTnLst>
                          </p:cTn>
                        </p:par>
                        <p:par>
                          <p:cTn id="131" fill="hold">
                            <p:stCondLst>
                              <p:cond delay="3000"/>
                            </p:stCondLst>
                            <p:childTnLst>
                              <p:par>
                                <p:cTn id="132" presetID="23" presetClass="entr" presetSubtype="16" fill="hold" nodeType="afterEffect">
                                  <p:stCondLst>
                                    <p:cond delay="0"/>
                                  </p:stCondLst>
                                  <p:childTnLst>
                                    <p:set>
                                      <p:cBhvr>
                                        <p:cTn id="133" dur="1" fill="hold">
                                          <p:stCondLst>
                                            <p:cond delay="0"/>
                                          </p:stCondLst>
                                        </p:cTn>
                                        <p:tgtEl>
                                          <p:spTgt spid="158">
                                            <p:txEl>
                                              <p:pRg st="4" end="4"/>
                                            </p:txEl>
                                          </p:spTgt>
                                        </p:tgtEl>
                                        <p:attrNameLst>
                                          <p:attrName>style.visibility</p:attrName>
                                        </p:attrNameLst>
                                      </p:cBhvr>
                                      <p:to>
                                        <p:strVal val="visible"/>
                                      </p:to>
                                    </p:set>
                                    <p:anim calcmode="lin" valueType="num">
                                      <p:cBhvr additive="base">
                                        <p:cTn id="134" dur="500"/>
                                        <p:tgtEl>
                                          <p:spTgt spid="158">
                                            <p:txEl>
                                              <p:pRg st="4" end="4"/>
                                            </p:txEl>
                                          </p:spTgt>
                                        </p:tgtEl>
                                        <p:attrNameLst>
                                          <p:attrName>ppt_w</p:attrName>
                                        </p:attrNameLst>
                                      </p:cBhvr>
                                      <p:tavLst>
                                        <p:tav tm="0">
                                          <p:val>
                                            <p:strVal val="0"/>
                                          </p:val>
                                        </p:tav>
                                        <p:tav tm="100000">
                                          <p:val>
                                            <p:strVal val="#ppt_w"/>
                                          </p:val>
                                        </p:tav>
                                      </p:tavLst>
                                    </p:anim>
                                    <p:anim calcmode="lin" valueType="num">
                                      <p:cBhvr additive="base">
                                        <p:cTn id="135" dur="500"/>
                                        <p:tgtEl>
                                          <p:spTgt spid="158">
                                            <p:txEl>
                                              <p:pRg st="4" end="4"/>
                                            </p:txEl>
                                          </p:spTgt>
                                        </p:tgtEl>
                                        <p:attrNameLst>
                                          <p:attrName>ppt_h</p:attrName>
                                        </p:attrNameLst>
                                      </p:cBhvr>
                                      <p:tavLst>
                                        <p:tav tm="0">
                                          <p:val>
                                            <p:strVal val="0"/>
                                          </p:val>
                                        </p:tav>
                                        <p:tav tm="100000">
                                          <p:val>
                                            <p:strVal val="#ppt_h"/>
                                          </p:val>
                                        </p:tav>
                                      </p:tavLst>
                                    </p:anim>
                                  </p:childTnLst>
                                </p:cTn>
                              </p:par>
                            </p:childTnLst>
                          </p:cTn>
                        </p:par>
                        <p:par>
                          <p:cTn id="136" fill="hold">
                            <p:stCondLst>
                              <p:cond delay="3500"/>
                            </p:stCondLst>
                            <p:childTnLst>
                              <p:par>
                                <p:cTn id="137" presetID="23" presetClass="entr" presetSubtype="16" fill="hold" nodeType="afterEffect">
                                  <p:stCondLst>
                                    <p:cond delay="0"/>
                                  </p:stCondLst>
                                  <p:childTnLst>
                                    <p:set>
                                      <p:cBhvr>
                                        <p:cTn id="138" dur="1" fill="hold">
                                          <p:stCondLst>
                                            <p:cond delay="0"/>
                                          </p:stCondLst>
                                        </p:cTn>
                                        <p:tgtEl>
                                          <p:spTgt spid="158">
                                            <p:txEl>
                                              <p:pRg st="5" end="5"/>
                                            </p:txEl>
                                          </p:spTgt>
                                        </p:tgtEl>
                                        <p:attrNameLst>
                                          <p:attrName>style.visibility</p:attrName>
                                        </p:attrNameLst>
                                      </p:cBhvr>
                                      <p:to>
                                        <p:strVal val="visible"/>
                                      </p:to>
                                    </p:set>
                                    <p:anim calcmode="lin" valueType="num">
                                      <p:cBhvr additive="base">
                                        <p:cTn id="139" dur="500"/>
                                        <p:tgtEl>
                                          <p:spTgt spid="158">
                                            <p:txEl>
                                              <p:pRg st="5" end="5"/>
                                            </p:txEl>
                                          </p:spTgt>
                                        </p:tgtEl>
                                        <p:attrNameLst>
                                          <p:attrName>ppt_w</p:attrName>
                                        </p:attrNameLst>
                                      </p:cBhvr>
                                      <p:tavLst>
                                        <p:tav tm="0">
                                          <p:val>
                                            <p:strVal val="0"/>
                                          </p:val>
                                        </p:tav>
                                        <p:tav tm="100000">
                                          <p:val>
                                            <p:strVal val="#ppt_w"/>
                                          </p:val>
                                        </p:tav>
                                      </p:tavLst>
                                    </p:anim>
                                    <p:anim calcmode="lin" valueType="num">
                                      <p:cBhvr additive="base">
                                        <p:cTn id="140" dur="500"/>
                                        <p:tgtEl>
                                          <p:spTgt spid="158">
                                            <p:txEl>
                                              <p:pRg st="5" end="5"/>
                                            </p:txEl>
                                          </p:spTgt>
                                        </p:tgtEl>
                                        <p:attrNameLst>
                                          <p:attrName>ppt_h</p:attrName>
                                        </p:attrNameLst>
                                      </p:cBhvr>
                                      <p:tavLst>
                                        <p:tav tm="0">
                                          <p:val>
                                            <p:strVal val="0"/>
                                          </p:val>
                                        </p:tav>
                                        <p:tav tm="100000">
                                          <p:val>
                                            <p:strVal val="#ppt_h"/>
                                          </p:val>
                                        </p:tav>
                                      </p:tavLst>
                                    </p:anim>
                                  </p:childTnLst>
                                </p:cTn>
                              </p:par>
                            </p:childTnLst>
                          </p:cTn>
                        </p:par>
                        <p:par>
                          <p:cTn id="141" fill="hold">
                            <p:stCondLst>
                              <p:cond delay="4000"/>
                            </p:stCondLst>
                            <p:childTnLst>
                              <p:par>
                                <p:cTn id="142" presetID="23" presetClass="entr" presetSubtype="16" fill="hold" nodeType="afterEffect">
                                  <p:stCondLst>
                                    <p:cond delay="0"/>
                                  </p:stCondLst>
                                  <p:childTnLst>
                                    <p:set>
                                      <p:cBhvr>
                                        <p:cTn id="143" dur="1" fill="hold">
                                          <p:stCondLst>
                                            <p:cond delay="0"/>
                                          </p:stCondLst>
                                        </p:cTn>
                                        <p:tgtEl>
                                          <p:spTgt spid="158">
                                            <p:txEl>
                                              <p:pRg st="6" end="6"/>
                                            </p:txEl>
                                          </p:spTgt>
                                        </p:tgtEl>
                                        <p:attrNameLst>
                                          <p:attrName>style.visibility</p:attrName>
                                        </p:attrNameLst>
                                      </p:cBhvr>
                                      <p:to>
                                        <p:strVal val="visible"/>
                                      </p:to>
                                    </p:set>
                                    <p:anim calcmode="lin" valueType="num">
                                      <p:cBhvr additive="base">
                                        <p:cTn id="144" dur="500"/>
                                        <p:tgtEl>
                                          <p:spTgt spid="158">
                                            <p:txEl>
                                              <p:pRg st="6" end="6"/>
                                            </p:txEl>
                                          </p:spTgt>
                                        </p:tgtEl>
                                        <p:attrNameLst>
                                          <p:attrName>ppt_w</p:attrName>
                                        </p:attrNameLst>
                                      </p:cBhvr>
                                      <p:tavLst>
                                        <p:tav tm="0">
                                          <p:val>
                                            <p:strVal val="0"/>
                                          </p:val>
                                        </p:tav>
                                        <p:tav tm="100000">
                                          <p:val>
                                            <p:strVal val="#ppt_w"/>
                                          </p:val>
                                        </p:tav>
                                      </p:tavLst>
                                    </p:anim>
                                    <p:anim calcmode="lin" valueType="num">
                                      <p:cBhvr additive="base">
                                        <p:cTn id="145" dur="500"/>
                                        <p:tgtEl>
                                          <p:spTgt spid="158">
                                            <p:txEl>
                                              <p:pRg st="6" end="6"/>
                                            </p:txEl>
                                          </p:spTgt>
                                        </p:tgtEl>
                                        <p:attrNameLst>
                                          <p:attrName>ppt_h</p:attrName>
                                        </p:attrNameLst>
                                      </p:cBhvr>
                                      <p:tavLst>
                                        <p:tav tm="0">
                                          <p:val>
                                            <p:strVal val="0"/>
                                          </p:val>
                                        </p:tav>
                                        <p:tav tm="100000">
                                          <p:val>
                                            <p:strVal val="#ppt_h"/>
                                          </p:val>
                                        </p:tav>
                                      </p:tavLst>
                                    </p:anim>
                                  </p:childTnLst>
                                </p:cTn>
                              </p:par>
                            </p:childTnLst>
                          </p:cTn>
                        </p:par>
                        <p:par>
                          <p:cTn id="146" fill="hold">
                            <p:stCondLst>
                              <p:cond delay="4500"/>
                            </p:stCondLst>
                            <p:childTnLst>
                              <p:par>
                                <p:cTn id="147" presetID="23" presetClass="entr" presetSubtype="16" fill="hold" nodeType="afterEffect">
                                  <p:stCondLst>
                                    <p:cond delay="0"/>
                                  </p:stCondLst>
                                  <p:childTnLst>
                                    <p:set>
                                      <p:cBhvr>
                                        <p:cTn id="148" dur="1" fill="hold">
                                          <p:stCondLst>
                                            <p:cond delay="0"/>
                                          </p:stCondLst>
                                        </p:cTn>
                                        <p:tgtEl>
                                          <p:spTgt spid="158">
                                            <p:txEl>
                                              <p:pRg st="7" end="7"/>
                                            </p:txEl>
                                          </p:spTgt>
                                        </p:tgtEl>
                                        <p:attrNameLst>
                                          <p:attrName>style.visibility</p:attrName>
                                        </p:attrNameLst>
                                      </p:cBhvr>
                                      <p:to>
                                        <p:strVal val="visible"/>
                                      </p:to>
                                    </p:set>
                                    <p:anim calcmode="lin" valueType="num">
                                      <p:cBhvr additive="base">
                                        <p:cTn id="149" dur="500"/>
                                        <p:tgtEl>
                                          <p:spTgt spid="158">
                                            <p:txEl>
                                              <p:pRg st="7" end="7"/>
                                            </p:txEl>
                                          </p:spTgt>
                                        </p:tgtEl>
                                        <p:attrNameLst>
                                          <p:attrName>ppt_w</p:attrName>
                                        </p:attrNameLst>
                                      </p:cBhvr>
                                      <p:tavLst>
                                        <p:tav tm="0">
                                          <p:val>
                                            <p:strVal val="0"/>
                                          </p:val>
                                        </p:tav>
                                        <p:tav tm="100000">
                                          <p:val>
                                            <p:strVal val="#ppt_w"/>
                                          </p:val>
                                        </p:tav>
                                      </p:tavLst>
                                    </p:anim>
                                    <p:anim calcmode="lin" valueType="num">
                                      <p:cBhvr additive="base">
                                        <p:cTn id="150" dur="500"/>
                                        <p:tgtEl>
                                          <p:spTgt spid="158">
                                            <p:txEl>
                                              <p:pRg st="7" end="7"/>
                                            </p:txEl>
                                          </p:spTgt>
                                        </p:tgtEl>
                                        <p:attrNameLst>
                                          <p:attrName>ppt_h</p:attrName>
                                        </p:attrNameLst>
                                      </p:cBhvr>
                                      <p:tavLst>
                                        <p:tav tm="0">
                                          <p:val>
                                            <p:strVal val="0"/>
                                          </p:val>
                                        </p:tav>
                                        <p:tav tm="100000">
                                          <p:val>
                                            <p:strVal val="#ppt_h"/>
                                          </p:val>
                                        </p:tav>
                                      </p:tavLst>
                                    </p:anim>
                                  </p:childTnLst>
                                </p:cTn>
                              </p:par>
                            </p:childTnLst>
                          </p:cTn>
                        </p:par>
                        <p:par>
                          <p:cTn id="151" fill="hold">
                            <p:stCondLst>
                              <p:cond delay="5000"/>
                            </p:stCondLst>
                            <p:childTnLst>
                              <p:par>
                                <p:cTn id="152" presetID="23" presetClass="entr" presetSubtype="16" fill="hold" nodeType="afterEffect">
                                  <p:stCondLst>
                                    <p:cond delay="0"/>
                                  </p:stCondLst>
                                  <p:childTnLst>
                                    <p:set>
                                      <p:cBhvr>
                                        <p:cTn id="153" dur="1" fill="hold">
                                          <p:stCondLst>
                                            <p:cond delay="0"/>
                                          </p:stCondLst>
                                        </p:cTn>
                                        <p:tgtEl>
                                          <p:spTgt spid="158">
                                            <p:txEl>
                                              <p:pRg st="8" end="8"/>
                                            </p:txEl>
                                          </p:spTgt>
                                        </p:tgtEl>
                                        <p:attrNameLst>
                                          <p:attrName>style.visibility</p:attrName>
                                        </p:attrNameLst>
                                      </p:cBhvr>
                                      <p:to>
                                        <p:strVal val="visible"/>
                                      </p:to>
                                    </p:set>
                                    <p:anim calcmode="lin" valueType="num">
                                      <p:cBhvr additive="base">
                                        <p:cTn id="154" dur="500"/>
                                        <p:tgtEl>
                                          <p:spTgt spid="158">
                                            <p:txEl>
                                              <p:pRg st="8" end="8"/>
                                            </p:txEl>
                                          </p:spTgt>
                                        </p:tgtEl>
                                        <p:attrNameLst>
                                          <p:attrName>ppt_w</p:attrName>
                                        </p:attrNameLst>
                                      </p:cBhvr>
                                      <p:tavLst>
                                        <p:tav tm="0">
                                          <p:val>
                                            <p:strVal val="0"/>
                                          </p:val>
                                        </p:tav>
                                        <p:tav tm="100000">
                                          <p:val>
                                            <p:strVal val="#ppt_w"/>
                                          </p:val>
                                        </p:tav>
                                      </p:tavLst>
                                    </p:anim>
                                    <p:anim calcmode="lin" valueType="num">
                                      <p:cBhvr additive="base">
                                        <p:cTn id="155" dur="500"/>
                                        <p:tgtEl>
                                          <p:spTgt spid="158">
                                            <p:txEl>
                                              <p:pRg st="8" end="8"/>
                                            </p:txEl>
                                          </p:spTgt>
                                        </p:tgtEl>
                                        <p:attrNameLst>
                                          <p:attrName>ppt_h</p:attrName>
                                        </p:attrNameLst>
                                      </p:cBhvr>
                                      <p:tavLst>
                                        <p:tav tm="0">
                                          <p:val>
                                            <p:strVal val="0"/>
                                          </p:val>
                                        </p:tav>
                                        <p:tav tm="100000">
                                          <p:val>
                                            <p:strVal val="#ppt_h"/>
                                          </p:val>
                                        </p:tav>
                                      </p:tavLst>
                                    </p:anim>
                                  </p:childTnLst>
                                </p:cTn>
                              </p:par>
                            </p:childTnLst>
                          </p:cTn>
                        </p:par>
                        <p:par>
                          <p:cTn id="156" fill="hold">
                            <p:stCondLst>
                              <p:cond delay="5500"/>
                            </p:stCondLst>
                            <p:childTnLst>
                              <p:par>
                                <p:cTn id="157" presetID="10" presetClass="entr" presetSubtype="0" fill="hold" nodeType="afterEffect">
                                  <p:stCondLst>
                                    <p:cond delay="0"/>
                                  </p:stCondLst>
                                  <p:childTnLst>
                                    <p:set>
                                      <p:cBhvr>
                                        <p:cTn id="158" dur="1" fill="hold">
                                          <p:stCondLst>
                                            <p:cond delay="0"/>
                                          </p:stCondLst>
                                        </p:cTn>
                                        <p:tgtEl>
                                          <p:spTgt spid="162"/>
                                        </p:tgtEl>
                                        <p:attrNameLst>
                                          <p:attrName>style.visibility</p:attrName>
                                        </p:attrNameLst>
                                      </p:cBhvr>
                                      <p:to>
                                        <p:strVal val="visible"/>
                                      </p:to>
                                    </p:set>
                                    <p:animEffect transition="in" filter="fade">
                                      <p:cBhvr>
                                        <p:cTn id="159" dur="500"/>
                                        <p:tgtEl>
                                          <p:spTgt spid="162"/>
                                        </p:tgtEl>
                                      </p:cBhvr>
                                    </p:animEffect>
                                  </p:childTnLst>
                                </p:cTn>
                              </p:par>
                              <p:par>
                                <p:cTn id="160" presetID="23" presetClass="entr" presetSubtype="16" fill="hold" nodeType="withEffect">
                                  <p:stCondLst>
                                    <p:cond delay="200"/>
                                  </p:stCondLst>
                                  <p:childTnLst>
                                    <p:set>
                                      <p:cBhvr>
                                        <p:cTn id="161" dur="1" fill="hold">
                                          <p:stCondLst>
                                            <p:cond delay="0"/>
                                          </p:stCondLst>
                                        </p:cTn>
                                        <p:tgtEl>
                                          <p:spTgt spid="160">
                                            <p:txEl>
                                              <p:pRg st="0" end="0"/>
                                            </p:txEl>
                                          </p:spTgt>
                                        </p:tgtEl>
                                        <p:attrNameLst>
                                          <p:attrName>style.visibility</p:attrName>
                                        </p:attrNameLst>
                                      </p:cBhvr>
                                      <p:to>
                                        <p:strVal val="visible"/>
                                      </p:to>
                                    </p:set>
                                    <p:anim calcmode="lin" valueType="num">
                                      <p:cBhvr additive="base">
                                        <p:cTn id="162" dur="500"/>
                                        <p:tgtEl>
                                          <p:spTgt spid="160">
                                            <p:txEl>
                                              <p:pRg st="0" end="0"/>
                                            </p:txEl>
                                          </p:spTgt>
                                        </p:tgtEl>
                                        <p:attrNameLst>
                                          <p:attrName>ppt_w</p:attrName>
                                        </p:attrNameLst>
                                      </p:cBhvr>
                                      <p:tavLst>
                                        <p:tav tm="0">
                                          <p:val>
                                            <p:strVal val="0"/>
                                          </p:val>
                                        </p:tav>
                                        <p:tav tm="100000">
                                          <p:val>
                                            <p:strVal val="#ppt_w"/>
                                          </p:val>
                                        </p:tav>
                                      </p:tavLst>
                                    </p:anim>
                                    <p:anim calcmode="lin" valueType="num">
                                      <p:cBhvr additive="base">
                                        <p:cTn id="163" dur="500"/>
                                        <p:tgtEl>
                                          <p:spTgt spid="160">
                                            <p:txEl>
                                              <p:pRg st="0" end="0"/>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160">
                                            <p:txEl>
                                              <p:pRg st="1" end="1"/>
                                            </p:txEl>
                                          </p:spTgt>
                                        </p:tgtEl>
                                        <p:attrNameLst>
                                          <p:attrName>style.visibility</p:attrName>
                                        </p:attrNameLst>
                                      </p:cBhvr>
                                      <p:to>
                                        <p:strVal val="visible"/>
                                      </p:to>
                                    </p:set>
                                    <p:anim calcmode="lin" valueType="num">
                                      <p:cBhvr additive="base">
                                        <p:cTn id="166" dur="500"/>
                                        <p:tgtEl>
                                          <p:spTgt spid="160">
                                            <p:txEl>
                                              <p:pRg st="1" end="1"/>
                                            </p:txEl>
                                          </p:spTgt>
                                        </p:tgtEl>
                                        <p:attrNameLst>
                                          <p:attrName>ppt_w</p:attrName>
                                        </p:attrNameLst>
                                      </p:cBhvr>
                                      <p:tavLst>
                                        <p:tav tm="0">
                                          <p:val>
                                            <p:strVal val="0"/>
                                          </p:val>
                                        </p:tav>
                                        <p:tav tm="100000">
                                          <p:val>
                                            <p:strVal val="#ppt_w"/>
                                          </p:val>
                                        </p:tav>
                                      </p:tavLst>
                                    </p:anim>
                                    <p:anim calcmode="lin" valueType="num">
                                      <p:cBhvr additive="base">
                                        <p:cTn id="167" dur="500"/>
                                        <p:tgtEl>
                                          <p:spTgt spid="160">
                                            <p:txEl>
                                              <p:pRg st="1" end="1"/>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160">
                                            <p:txEl>
                                              <p:pRg st="2" end="2"/>
                                            </p:txEl>
                                          </p:spTgt>
                                        </p:tgtEl>
                                        <p:attrNameLst>
                                          <p:attrName>style.visibility</p:attrName>
                                        </p:attrNameLst>
                                      </p:cBhvr>
                                      <p:to>
                                        <p:strVal val="visible"/>
                                      </p:to>
                                    </p:set>
                                    <p:anim calcmode="lin" valueType="num">
                                      <p:cBhvr additive="base">
                                        <p:cTn id="170" dur="500"/>
                                        <p:tgtEl>
                                          <p:spTgt spid="160">
                                            <p:txEl>
                                              <p:pRg st="2" end="2"/>
                                            </p:txEl>
                                          </p:spTgt>
                                        </p:tgtEl>
                                        <p:attrNameLst>
                                          <p:attrName>ppt_w</p:attrName>
                                        </p:attrNameLst>
                                      </p:cBhvr>
                                      <p:tavLst>
                                        <p:tav tm="0">
                                          <p:val>
                                            <p:strVal val="0"/>
                                          </p:val>
                                        </p:tav>
                                        <p:tav tm="100000">
                                          <p:val>
                                            <p:strVal val="#ppt_w"/>
                                          </p:val>
                                        </p:tav>
                                      </p:tavLst>
                                    </p:anim>
                                    <p:anim calcmode="lin" valueType="num">
                                      <p:cBhvr additive="base">
                                        <p:cTn id="171" dur="500"/>
                                        <p:tgtEl>
                                          <p:spTgt spid="160">
                                            <p:txEl>
                                              <p:pRg st="2" end="2"/>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160">
                                            <p:txEl>
                                              <p:pRg st="3" end="3"/>
                                            </p:txEl>
                                          </p:spTgt>
                                        </p:tgtEl>
                                        <p:attrNameLst>
                                          <p:attrName>style.visibility</p:attrName>
                                        </p:attrNameLst>
                                      </p:cBhvr>
                                      <p:to>
                                        <p:strVal val="visible"/>
                                      </p:to>
                                    </p:set>
                                    <p:anim calcmode="lin" valueType="num">
                                      <p:cBhvr additive="base">
                                        <p:cTn id="174" dur="500"/>
                                        <p:tgtEl>
                                          <p:spTgt spid="160">
                                            <p:txEl>
                                              <p:pRg st="3" end="3"/>
                                            </p:txEl>
                                          </p:spTgt>
                                        </p:tgtEl>
                                        <p:attrNameLst>
                                          <p:attrName>ppt_w</p:attrName>
                                        </p:attrNameLst>
                                      </p:cBhvr>
                                      <p:tavLst>
                                        <p:tav tm="0">
                                          <p:val>
                                            <p:strVal val="0"/>
                                          </p:val>
                                        </p:tav>
                                        <p:tav tm="100000">
                                          <p:val>
                                            <p:strVal val="#ppt_w"/>
                                          </p:val>
                                        </p:tav>
                                      </p:tavLst>
                                    </p:anim>
                                    <p:anim calcmode="lin" valueType="num">
                                      <p:cBhvr additive="base">
                                        <p:cTn id="175" dur="500"/>
                                        <p:tgtEl>
                                          <p:spTgt spid="160">
                                            <p:txEl>
                                              <p:pRg st="3" end="3"/>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160">
                                            <p:txEl>
                                              <p:pRg st="4" end="4"/>
                                            </p:txEl>
                                          </p:spTgt>
                                        </p:tgtEl>
                                        <p:attrNameLst>
                                          <p:attrName>style.visibility</p:attrName>
                                        </p:attrNameLst>
                                      </p:cBhvr>
                                      <p:to>
                                        <p:strVal val="visible"/>
                                      </p:to>
                                    </p:set>
                                    <p:anim calcmode="lin" valueType="num">
                                      <p:cBhvr additive="base">
                                        <p:cTn id="178" dur="500"/>
                                        <p:tgtEl>
                                          <p:spTgt spid="160">
                                            <p:txEl>
                                              <p:pRg st="4" end="4"/>
                                            </p:txEl>
                                          </p:spTgt>
                                        </p:tgtEl>
                                        <p:attrNameLst>
                                          <p:attrName>ppt_w</p:attrName>
                                        </p:attrNameLst>
                                      </p:cBhvr>
                                      <p:tavLst>
                                        <p:tav tm="0">
                                          <p:val>
                                            <p:strVal val="0"/>
                                          </p:val>
                                        </p:tav>
                                        <p:tav tm="100000">
                                          <p:val>
                                            <p:strVal val="#ppt_w"/>
                                          </p:val>
                                        </p:tav>
                                      </p:tavLst>
                                    </p:anim>
                                    <p:anim calcmode="lin" valueType="num">
                                      <p:cBhvr additive="base">
                                        <p:cTn id="179" dur="500"/>
                                        <p:tgtEl>
                                          <p:spTgt spid="160">
                                            <p:txEl>
                                              <p:pRg st="4" end="4"/>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160">
                                            <p:txEl>
                                              <p:pRg st="5" end="5"/>
                                            </p:txEl>
                                          </p:spTgt>
                                        </p:tgtEl>
                                        <p:attrNameLst>
                                          <p:attrName>style.visibility</p:attrName>
                                        </p:attrNameLst>
                                      </p:cBhvr>
                                      <p:to>
                                        <p:strVal val="visible"/>
                                      </p:to>
                                    </p:set>
                                    <p:anim calcmode="lin" valueType="num">
                                      <p:cBhvr additive="base">
                                        <p:cTn id="182" dur="500"/>
                                        <p:tgtEl>
                                          <p:spTgt spid="160">
                                            <p:txEl>
                                              <p:pRg st="5" end="5"/>
                                            </p:txEl>
                                          </p:spTgt>
                                        </p:tgtEl>
                                        <p:attrNameLst>
                                          <p:attrName>ppt_w</p:attrName>
                                        </p:attrNameLst>
                                      </p:cBhvr>
                                      <p:tavLst>
                                        <p:tav tm="0">
                                          <p:val>
                                            <p:strVal val="0"/>
                                          </p:val>
                                        </p:tav>
                                        <p:tav tm="100000">
                                          <p:val>
                                            <p:strVal val="#ppt_w"/>
                                          </p:val>
                                        </p:tav>
                                      </p:tavLst>
                                    </p:anim>
                                    <p:anim calcmode="lin" valueType="num">
                                      <p:cBhvr additive="base">
                                        <p:cTn id="183" dur="500"/>
                                        <p:tgtEl>
                                          <p:spTgt spid="160">
                                            <p:txEl>
                                              <p:pRg st="5" end="5"/>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160">
                                            <p:txEl>
                                              <p:pRg st="6" end="6"/>
                                            </p:txEl>
                                          </p:spTgt>
                                        </p:tgtEl>
                                        <p:attrNameLst>
                                          <p:attrName>style.visibility</p:attrName>
                                        </p:attrNameLst>
                                      </p:cBhvr>
                                      <p:to>
                                        <p:strVal val="visible"/>
                                      </p:to>
                                    </p:set>
                                    <p:anim calcmode="lin" valueType="num">
                                      <p:cBhvr additive="base">
                                        <p:cTn id="186" dur="500"/>
                                        <p:tgtEl>
                                          <p:spTgt spid="160">
                                            <p:txEl>
                                              <p:pRg st="6" end="6"/>
                                            </p:txEl>
                                          </p:spTgt>
                                        </p:tgtEl>
                                        <p:attrNameLst>
                                          <p:attrName>ppt_w</p:attrName>
                                        </p:attrNameLst>
                                      </p:cBhvr>
                                      <p:tavLst>
                                        <p:tav tm="0">
                                          <p:val>
                                            <p:strVal val="0"/>
                                          </p:val>
                                        </p:tav>
                                        <p:tav tm="100000">
                                          <p:val>
                                            <p:strVal val="#ppt_w"/>
                                          </p:val>
                                        </p:tav>
                                      </p:tavLst>
                                    </p:anim>
                                    <p:anim calcmode="lin" valueType="num">
                                      <p:cBhvr additive="base">
                                        <p:cTn id="187" dur="500"/>
                                        <p:tgtEl>
                                          <p:spTgt spid="160">
                                            <p:txEl>
                                              <p:pRg st="6" end="6"/>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160">
                                            <p:txEl>
                                              <p:pRg st="7" end="7"/>
                                            </p:txEl>
                                          </p:spTgt>
                                        </p:tgtEl>
                                        <p:attrNameLst>
                                          <p:attrName>style.visibility</p:attrName>
                                        </p:attrNameLst>
                                      </p:cBhvr>
                                      <p:to>
                                        <p:strVal val="visible"/>
                                      </p:to>
                                    </p:set>
                                    <p:anim calcmode="lin" valueType="num">
                                      <p:cBhvr additive="base">
                                        <p:cTn id="190" dur="500"/>
                                        <p:tgtEl>
                                          <p:spTgt spid="160">
                                            <p:txEl>
                                              <p:pRg st="7" end="7"/>
                                            </p:txEl>
                                          </p:spTgt>
                                        </p:tgtEl>
                                        <p:attrNameLst>
                                          <p:attrName>ppt_w</p:attrName>
                                        </p:attrNameLst>
                                      </p:cBhvr>
                                      <p:tavLst>
                                        <p:tav tm="0">
                                          <p:val>
                                            <p:strVal val="0"/>
                                          </p:val>
                                        </p:tav>
                                        <p:tav tm="100000">
                                          <p:val>
                                            <p:strVal val="#ppt_w"/>
                                          </p:val>
                                        </p:tav>
                                      </p:tavLst>
                                    </p:anim>
                                    <p:anim calcmode="lin" valueType="num">
                                      <p:cBhvr additive="base">
                                        <p:cTn id="191" dur="500"/>
                                        <p:tgtEl>
                                          <p:spTgt spid="160">
                                            <p:txEl>
                                              <p:pRg st="7" end="7"/>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160">
                                            <p:txEl>
                                              <p:pRg st="8" end="8"/>
                                            </p:txEl>
                                          </p:spTgt>
                                        </p:tgtEl>
                                        <p:attrNameLst>
                                          <p:attrName>style.visibility</p:attrName>
                                        </p:attrNameLst>
                                      </p:cBhvr>
                                      <p:to>
                                        <p:strVal val="visible"/>
                                      </p:to>
                                    </p:set>
                                    <p:anim calcmode="lin" valueType="num">
                                      <p:cBhvr additive="base">
                                        <p:cTn id="194" dur="500"/>
                                        <p:tgtEl>
                                          <p:spTgt spid="160">
                                            <p:txEl>
                                              <p:pRg st="8" end="8"/>
                                            </p:txEl>
                                          </p:spTgt>
                                        </p:tgtEl>
                                        <p:attrNameLst>
                                          <p:attrName>ppt_w</p:attrName>
                                        </p:attrNameLst>
                                      </p:cBhvr>
                                      <p:tavLst>
                                        <p:tav tm="0">
                                          <p:val>
                                            <p:strVal val="0"/>
                                          </p:val>
                                        </p:tav>
                                        <p:tav tm="100000">
                                          <p:val>
                                            <p:strVal val="#ppt_w"/>
                                          </p:val>
                                        </p:tav>
                                      </p:tavLst>
                                    </p:anim>
                                    <p:anim calcmode="lin" valueType="num">
                                      <p:cBhvr additive="base">
                                        <p:cTn id="195" dur="500"/>
                                        <p:tgtEl>
                                          <p:spTgt spid="160">
                                            <p:txEl>
                                              <p:pRg st="8" end="8"/>
                                            </p:txEl>
                                          </p:spTgt>
                                        </p:tgtEl>
                                        <p:attrNameLst>
                                          <p:attrName>ppt_h</p:attrName>
                                        </p:attrNameLst>
                                      </p:cBhvr>
                                      <p:tavLst>
                                        <p:tav tm="0">
                                          <p:val>
                                            <p:strVal val="0"/>
                                          </p:val>
                                        </p:tav>
                                        <p:tav tm="100000">
                                          <p:val>
                                            <p:strVal val="#ppt_h"/>
                                          </p:val>
                                        </p:tav>
                                      </p:tavLst>
                                    </p:anim>
                                  </p:childTnLst>
                                </p:cTn>
                              </p:par>
                            </p:childTnLst>
                          </p:cTn>
                        </p:par>
                        <p:par>
                          <p:cTn id="196" fill="hold">
                            <p:stCondLst>
                              <p:cond delay="6000"/>
                            </p:stCondLst>
                            <p:childTnLst>
                              <p:par>
                                <p:cTn id="197" presetID="23" presetClass="entr" presetSubtype="16" fill="hold" nodeType="afterEffect">
                                  <p:stCondLst>
                                    <p:cond delay="0"/>
                                  </p:stCondLst>
                                  <p:childTnLst>
                                    <p:set>
                                      <p:cBhvr>
                                        <p:cTn id="198" dur="1" fill="hold">
                                          <p:stCondLst>
                                            <p:cond delay="0"/>
                                          </p:stCondLst>
                                        </p:cTn>
                                        <p:tgtEl>
                                          <p:spTgt spid="161">
                                            <p:txEl>
                                              <p:pRg st="0" end="0"/>
                                            </p:txEl>
                                          </p:spTgt>
                                        </p:tgtEl>
                                        <p:attrNameLst>
                                          <p:attrName>style.visibility</p:attrName>
                                        </p:attrNameLst>
                                      </p:cBhvr>
                                      <p:to>
                                        <p:strVal val="visible"/>
                                      </p:to>
                                    </p:set>
                                    <p:anim calcmode="lin" valueType="num">
                                      <p:cBhvr additive="base">
                                        <p:cTn id="199" dur="500"/>
                                        <p:tgtEl>
                                          <p:spTgt spid="161">
                                            <p:txEl>
                                              <p:pRg st="0" end="0"/>
                                            </p:txEl>
                                          </p:spTgt>
                                        </p:tgtEl>
                                        <p:attrNameLst>
                                          <p:attrName>ppt_w</p:attrName>
                                        </p:attrNameLst>
                                      </p:cBhvr>
                                      <p:tavLst>
                                        <p:tav tm="0">
                                          <p:val>
                                            <p:strVal val="0"/>
                                          </p:val>
                                        </p:tav>
                                        <p:tav tm="100000">
                                          <p:val>
                                            <p:strVal val="#ppt_w"/>
                                          </p:val>
                                        </p:tav>
                                      </p:tavLst>
                                    </p:anim>
                                    <p:anim calcmode="lin" valueType="num">
                                      <p:cBhvr additive="base">
                                        <p:cTn id="200" dur="500"/>
                                        <p:tgtEl>
                                          <p:spTgt spid="161">
                                            <p:txEl>
                                              <p:pRg st="0" end="0"/>
                                            </p:txEl>
                                          </p:spTgt>
                                        </p:tgtEl>
                                        <p:attrNameLst>
                                          <p:attrName>ppt_h</p:attrName>
                                        </p:attrNameLst>
                                      </p:cBhvr>
                                      <p:tavLst>
                                        <p:tav tm="0">
                                          <p:val>
                                            <p:strVal val="0"/>
                                          </p:val>
                                        </p:tav>
                                        <p:tav tm="100000">
                                          <p:val>
                                            <p:strVal val="#ppt_h"/>
                                          </p:val>
                                        </p:tav>
                                      </p:tavLst>
                                    </p:anim>
                                  </p:childTnLst>
                                </p:cTn>
                              </p:par>
                            </p:childTnLst>
                          </p:cTn>
                        </p:par>
                        <p:par>
                          <p:cTn id="201" fill="hold">
                            <p:stCondLst>
                              <p:cond delay="6500"/>
                            </p:stCondLst>
                            <p:childTnLst>
                              <p:par>
                                <p:cTn id="202" presetID="23" presetClass="entr" presetSubtype="16" fill="hold" nodeType="afterEffect">
                                  <p:stCondLst>
                                    <p:cond delay="0"/>
                                  </p:stCondLst>
                                  <p:childTnLst>
                                    <p:set>
                                      <p:cBhvr>
                                        <p:cTn id="203" dur="1" fill="hold">
                                          <p:stCondLst>
                                            <p:cond delay="0"/>
                                          </p:stCondLst>
                                        </p:cTn>
                                        <p:tgtEl>
                                          <p:spTgt spid="161">
                                            <p:txEl>
                                              <p:pRg st="1" end="1"/>
                                            </p:txEl>
                                          </p:spTgt>
                                        </p:tgtEl>
                                        <p:attrNameLst>
                                          <p:attrName>style.visibility</p:attrName>
                                        </p:attrNameLst>
                                      </p:cBhvr>
                                      <p:to>
                                        <p:strVal val="visible"/>
                                      </p:to>
                                    </p:set>
                                    <p:anim calcmode="lin" valueType="num">
                                      <p:cBhvr additive="base">
                                        <p:cTn id="204" dur="500"/>
                                        <p:tgtEl>
                                          <p:spTgt spid="161">
                                            <p:txEl>
                                              <p:pRg st="1" end="1"/>
                                            </p:txEl>
                                          </p:spTgt>
                                        </p:tgtEl>
                                        <p:attrNameLst>
                                          <p:attrName>ppt_w</p:attrName>
                                        </p:attrNameLst>
                                      </p:cBhvr>
                                      <p:tavLst>
                                        <p:tav tm="0">
                                          <p:val>
                                            <p:strVal val="0"/>
                                          </p:val>
                                        </p:tav>
                                        <p:tav tm="100000">
                                          <p:val>
                                            <p:strVal val="#ppt_w"/>
                                          </p:val>
                                        </p:tav>
                                      </p:tavLst>
                                    </p:anim>
                                    <p:anim calcmode="lin" valueType="num">
                                      <p:cBhvr additive="base">
                                        <p:cTn id="205" dur="500"/>
                                        <p:tgtEl>
                                          <p:spTgt spid="161">
                                            <p:txEl>
                                              <p:pRg st="1" end="1"/>
                                            </p:txEl>
                                          </p:spTgt>
                                        </p:tgtEl>
                                        <p:attrNameLst>
                                          <p:attrName>ppt_h</p:attrName>
                                        </p:attrNameLst>
                                      </p:cBhvr>
                                      <p:tavLst>
                                        <p:tav tm="0">
                                          <p:val>
                                            <p:strVal val="0"/>
                                          </p:val>
                                        </p:tav>
                                        <p:tav tm="100000">
                                          <p:val>
                                            <p:strVal val="#ppt_h"/>
                                          </p:val>
                                        </p:tav>
                                      </p:tavLst>
                                    </p:anim>
                                  </p:childTnLst>
                                </p:cTn>
                              </p:par>
                            </p:childTnLst>
                          </p:cTn>
                        </p:par>
                        <p:par>
                          <p:cTn id="206" fill="hold">
                            <p:stCondLst>
                              <p:cond delay="7000"/>
                            </p:stCondLst>
                            <p:childTnLst>
                              <p:par>
                                <p:cTn id="207" presetID="23" presetClass="entr" presetSubtype="16" fill="hold" nodeType="afterEffect">
                                  <p:stCondLst>
                                    <p:cond delay="0"/>
                                  </p:stCondLst>
                                  <p:childTnLst>
                                    <p:set>
                                      <p:cBhvr>
                                        <p:cTn id="208" dur="1" fill="hold">
                                          <p:stCondLst>
                                            <p:cond delay="0"/>
                                          </p:stCondLst>
                                        </p:cTn>
                                        <p:tgtEl>
                                          <p:spTgt spid="161">
                                            <p:txEl>
                                              <p:pRg st="2" end="2"/>
                                            </p:txEl>
                                          </p:spTgt>
                                        </p:tgtEl>
                                        <p:attrNameLst>
                                          <p:attrName>style.visibility</p:attrName>
                                        </p:attrNameLst>
                                      </p:cBhvr>
                                      <p:to>
                                        <p:strVal val="visible"/>
                                      </p:to>
                                    </p:set>
                                    <p:anim calcmode="lin" valueType="num">
                                      <p:cBhvr additive="base">
                                        <p:cTn id="209" dur="500"/>
                                        <p:tgtEl>
                                          <p:spTgt spid="161">
                                            <p:txEl>
                                              <p:pRg st="2" end="2"/>
                                            </p:txEl>
                                          </p:spTgt>
                                        </p:tgtEl>
                                        <p:attrNameLst>
                                          <p:attrName>ppt_w</p:attrName>
                                        </p:attrNameLst>
                                      </p:cBhvr>
                                      <p:tavLst>
                                        <p:tav tm="0">
                                          <p:val>
                                            <p:strVal val="0"/>
                                          </p:val>
                                        </p:tav>
                                        <p:tav tm="100000">
                                          <p:val>
                                            <p:strVal val="#ppt_w"/>
                                          </p:val>
                                        </p:tav>
                                      </p:tavLst>
                                    </p:anim>
                                    <p:anim calcmode="lin" valueType="num">
                                      <p:cBhvr additive="base">
                                        <p:cTn id="210" dur="500"/>
                                        <p:tgtEl>
                                          <p:spTgt spid="161">
                                            <p:txEl>
                                              <p:pRg st="2" end="2"/>
                                            </p:txEl>
                                          </p:spTgt>
                                        </p:tgtEl>
                                        <p:attrNameLst>
                                          <p:attrName>ppt_h</p:attrName>
                                        </p:attrNameLst>
                                      </p:cBhvr>
                                      <p:tavLst>
                                        <p:tav tm="0">
                                          <p:val>
                                            <p:strVal val="0"/>
                                          </p:val>
                                        </p:tav>
                                        <p:tav tm="100000">
                                          <p:val>
                                            <p:strVal val="#ppt_h"/>
                                          </p:val>
                                        </p:tav>
                                      </p:tavLst>
                                    </p:anim>
                                  </p:childTnLst>
                                </p:cTn>
                              </p:par>
                            </p:childTnLst>
                          </p:cTn>
                        </p:par>
                        <p:par>
                          <p:cTn id="211" fill="hold">
                            <p:stCondLst>
                              <p:cond delay="7500"/>
                            </p:stCondLst>
                            <p:childTnLst>
                              <p:par>
                                <p:cTn id="212" presetID="23" presetClass="entr" presetSubtype="16" fill="hold" nodeType="afterEffect">
                                  <p:stCondLst>
                                    <p:cond delay="0"/>
                                  </p:stCondLst>
                                  <p:childTnLst>
                                    <p:set>
                                      <p:cBhvr>
                                        <p:cTn id="213" dur="1" fill="hold">
                                          <p:stCondLst>
                                            <p:cond delay="0"/>
                                          </p:stCondLst>
                                        </p:cTn>
                                        <p:tgtEl>
                                          <p:spTgt spid="161">
                                            <p:txEl>
                                              <p:pRg st="3" end="3"/>
                                            </p:txEl>
                                          </p:spTgt>
                                        </p:tgtEl>
                                        <p:attrNameLst>
                                          <p:attrName>style.visibility</p:attrName>
                                        </p:attrNameLst>
                                      </p:cBhvr>
                                      <p:to>
                                        <p:strVal val="visible"/>
                                      </p:to>
                                    </p:set>
                                    <p:anim calcmode="lin" valueType="num">
                                      <p:cBhvr additive="base">
                                        <p:cTn id="214" dur="500"/>
                                        <p:tgtEl>
                                          <p:spTgt spid="161">
                                            <p:txEl>
                                              <p:pRg st="3" end="3"/>
                                            </p:txEl>
                                          </p:spTgt>
                                        </p:tgtEl>
                                        <p:attrNameLst>
                                          <p:attrName>ppt_w</p:attrName>
                                        </p:attrNameLst>
                                      </p:cBhvr>
                                      <p:tavLst>
                                        <p:tav tm="0">
                                          <p:val>
                                            <p:strVal val="0"/>
                                          </p:val>
                                        </p:tav>
                                        <p:tav tm="100000">
                                          <p:val>
                                            <p:strVal val="#ppt_w"/>
                                          </p:val>
                                        </p:tav>
                                      </p:tavLst>
                                    </p:anim>
                                    <p:anim calcmode="lin" valueType="num">
                                      <p:cBhvr additive="base">
                                        <p:cTn id="215" dur="500"/>
                                        <p:tgtEl>
                                          <p:spTgt spid="161">
                                            <p:txEl>
                                              <p:pRg st="3" end="3"/>
                                            </p:txEl>
                                          </p:spTgt>
                                        </p:tgtEl>
                                        <p:attrNameLst>
                                          <p:attrName>ppt_h</p:attrName>
                                        </p:attrNameLst>
                                      </p:cBhvr>
                                      <p:tavLst>
                                        <p:tav tm="0">
                                          <p:val>
                                            <p:strVal val="0"/>
                                          </p:val>
                                        </p:tav>
                                        <p:tav tm="100000">
                                          <p:val>
                                            <p:strVal val="#ppt_h"/>
                                          </p:val>
                                        </p:tav>
                                      </p:tavLst>
                                    </p:anim>
                                  </p:childTnLst>
                                </p:cTn>
                              </p:par>
                            </p:childTnLst>
                          </p:cTn>
                        </p:par>
                        <p:par>
                          <p:cTn id="216" fill="hold">
                            <p:stCondLst>
                              <p:cond delay="8000"/>
                            </p:stCondLst>
                            <p:childTnLst>
                              <p:par>
                                <p:cTn id="217" presetID="23" presetClass="entr" presetSubtype="16" fill="hold" nodeType="afterEffect">
                                  <p:stCondLst>
                                    <p:cond delay="0"/>
                                  </p:stCondLst>
                                  <p:childTnLst>
                                    <p:set>
                                      <p:cBhvr>
                                        <p:cTn id="218" dur="1" fill="hold">
                                          <p:stCondLst>
                                            <p:cond delay="0"/>
                                          </p:stCondLst>
                                        </p:cTn>
                                        <p:tgtEl>
                                          <p:spTgt spid="161">
                                            <p:txEl>
                                              <p:pRg st="4" end="4"/>
                                            </p:txEl>
                                          </p:spTgt>
                                        </p:tgtEl>
                                        <p:attrNameLst>
                                          <p:attrName>style.visibility</p:attrName>
                                        </p:attrNameLst>
                                      </p:cBhvr>
                                      <p:to>
                                        <p:strVal val="visible"/>
                                      </p:to>
                                    </p:set>
                                    <p:anim calcmode="lin" valueType="num">
                                      <p:cBhvr additive="base">
                                        <p:cTn id="219" dur="500"/>
                                        <p:tgtEl>
                                          <p:spTgt spid="161">
                                            <p:txEl>
                                              <p:pRg st="4" end="4"/>
                                            </p:txEl>
                                          </p:spTgt>
                                        </p:tgtEl>
                                        <p:attrNameLst>
                                          <p:attrName>ppt_w</p:attrName>
                                        </p:attrNameLst>
                                      </p:cBhvr>
                                      <p:tavLst>
                                        <p:tav tm="0">
                                          <p:val>
                                            <p:strVal val="0"/>
                                          </p:val>
                                        </p:tav>
                                        <p:tav tm="100000">
                                          <p:val>
                                            <p:strVal val="#ppt_w"/>
                                          </p:val>
                                        </p:tav>
                                      </p:tavLst>
                                    </p:anim>
                                    <p:anim calcmode="lin" valueType="num">
                                      <p:cBhvr additive="base">
                                        <p:cTn id="220" dur="500"/>
                                        <p:tgtEl>
                                          <p:spTgt spid="161">
                                            <p:txEl>
                                              <p:pRg st="4" end="4"/>
                                            </p:txEl>
                                          </p:spTgt>
                                        </p:tgtEl>
                                        <p:attrNameLst>
                                          <p:attrName>ppt_h</p:attrName>
                                        </p:attrNameLst>
                                      </p:cBhvr>
                                      <p:tavLst>
                                        <p:tav tm="0">
                                          <p:val>
                                            <p:strVal val="0"/>
                                          </p:val>
                                        </p:tav>
                                        <p:tav tm="100000">
                                          <p:val>
                                            <p:strVal val="#ppt_h"/>
                                          </p:val>
                                        </p:tav>
                                      </p:tavLst>
                                    </p:anim>
                                  </p:childTnLst>
                                </p:cTn>
                              </p:par>
                            </p:childTnLst>
                          </p:cTn>
                        </p:par>
                        <p:par>
                          <p:cTn id="221" fill="hold">
                            <p:stCondLst>
                              <p:cond delay="8500"/>
                            </p:stCondLst>
                            <p:childTnLst>
                              <p:par>
                                <p:cTn id="222" presetID="23" presetClass="entr" presetSubtype="16" fill="hold" nodeType="afterEffect">
                                  <p:stCondLst>
                                    <p:cond delay="0"/>
                                  </p:stCondLst>
                                  <p:childTnLst>
                                    <p:set>
                                      <p:cBhvr>
                                        <p:cTn id="223" dur="1" fill="hold">
                                          <p:stCondLst>
                                            <p:cond delay="0"/>
                                          </p:stCondLst>
                                        </p:cTn>
                                        <p:tgtEl>
                                          <p:spTgt spid="161">
                                            <p:txEl>
                                              <p:pRg st="5" end="5"/>
                                            </p:txEl>
                                          </p:spTgt>
                                        </p:tgtEl>
                                        <p:attrNameLst>
                                          <p:attrName>style.visibility</p:attrName>
                                        </p:attrNameLst>
                                      </p:cBhvr>
                                      <p:to>
                                        <p:strVal val="visible"/>
                                      </p:to>
                                    </p:set>
                                    <p:anim calcmode="lin" valueType="num">
                                      <p:cBhvr additive="base">
                                        <p:cTn id="224" dur="500"/>
                                        <p:tgtEl>
                                          <p:spTgt spid="161">
                                            <p:txEl>
                                              <p:pRg st="5" end="5"/>
                                            </p:txEl>
                                          </p:spTgt>
                                        </p:tgtEl>
                                        <p:attrNameLst>
                                          <p:attrName>ppt_w</p:attrName>
                                        </p:attrNameLst>
                                      </p:cBhvr>
                                      <p:tavLst>
                                        <p:tav tm="0">
                                          <p:val>
                                            <p:strVal val="0"/>
                                          </p:val>
                                        </p:tav>
                                        <p:tav tm="100000">
                                          <p:val>
                                            <p:strVal val="#ppt_w"/>
                                          </p:val>
                                        </p:tav>
                                      </p:tavLst>
                                    </p:anim>
                                    <p:anim calcmode="lin" valueType="num">
                                      <p:cBhvr additive="base">
                                        <p:cTn id="225" dur="500"/>
                                        <p:tgtEl>
                                          <p:spTgt spid="161">
                                            <p:txEl>
                                              <p:pRg st="5" end="5"/>
                                            </p:txEl>
                                          </p:spTgt>
                                        </p:tgtEl>
                                        <p:attrNameLst>
                                          <p:attrName>ppt_h</p:attrName>
                                        </p:attrNameLst>
                                      </p:cBhvr>
                                      <p:tavLst>
                                        <p:tav tm="0">
                                          <p:val>
                                            <p:strVal val="0"/>
                                          </p:val>
                                        </p:tav>
                                        <p:tav tm="100000">
                                          <p:val>
                                            <p:strVal val="#ppt_h"/>
                                          </p:val>
                                        </p:tav>
                                      </p:tavLst>
                                    </p:anim>
                                  </p:childTnLst>
                                </p:cTn>
                              </p:par>
                            </p:childTnLst>
                          </p:cTn>
                        </p:par>
                        <p:par>
                          <p:cTn id="226" fill="hold">
                            <p:stCondLst>
                              <p:cond delay="9000"/>
                            </p:stCondLst>
                            <p:childTnLst>
                              <p:par>
                                <p:cTn id="227" presetID="23" presetClass="entr" presetSubtype="16" fill="hold" nodeType="afterEffect">
                                  <p:stCondLst>
                                    <p:cond delay="0"/>
                                  </p:stCondLst>
                                  <p:childTnLst>
                                    <p:set>
                                      <p:cBhvr>
                                        <p:cTn id="228" dur="1" fill="hold">
                                          <p:stCondLst>
                                            <p:cond delay="0"/>
                                          </p:stCondLst>
                                        </p:cTn>
                                        <p:tgtEl>
                                          <p:spTgt spid="161">
                                            <p:txEl>
                                              <p:pRg st="6" end="6"/>
                                            </p:txEl>
                                          </p:spTgt>
                                        </p:tgtEl>
                                        <p:attrNameLst>
                                          <p:attrName>style.visibility</p:attrName>
                                        </p:attrNameLst>
                                      </p:cBhvr>
                                      <p:to>
                                        <p:strVal val="visible"/>
                                      </p:to>
                                    </p:set>
                                    <p:anim calcmode="lin" valueType="num">
                                      <p:cBhvr additive="base">
                                        <p:cTn id="229" dur="500"/>
                                        <p:tgtEl>
                                          <p:spTgt spid="161">
                                            <p:txEl>
                                              <p:pRg st="6" end="6"/>
                                            </p:txEl>
                                          </p:spTgt>
                                        </p:tgtEl>
                                        <p:attrNameLst>
                                          <p:attrName>ppt_w</p:attrName>
                                        </p:attrNameLst>
                                      </p:cBhvr>
                                      <p:tavLst>
                                        <p:tav tm="0">
                                          <p:val>
                                            <p:strVal val="0"/>
                                          </p:val>
                                        </p:tav>
                                        <p:tav tm="100000">
                                          <p:val>
                                            <p:strVal val="#ppt_w"/>
                                          </p:val>
                                        </p:tav>
                                      </p:tavLst>
                                    </p:anim>
                                    <p:anim calcmode="lin" valueType="num">
                                      <p:cBhvr additive="base">
                                        <p:cTn id="230" dur="500"/>
                                        <p:tgtEl>
                                          <p:spTgt spid="161">
                                            <p:txEl>
                                              <p:pRg st="6" end="6"/>
                                            </p:txEl>
                                          </p:spTgt>
                                        </p:tgtEl>
                                        <p:attrNameLst>
                                          <p:attrName>ppt_h</p:attrName>
                                        </p:attrNameLst>
                                      </p:cBhvr>
                                      <p:tavLst>
                                        <p:tav tm="0">
                                          <p:val>
                                            <p:strVal val="0"/>
                                          </p:val>
                                        </p:tav>
                                        <p:tav tm="100000">
                                          <p:val>
                                            <p:strVal val="#ppt_h"/>
                                          </p:val>
                                        </p:tav>
                                      </p:tavLst>
                                    </p:anim>
                                  </p:childTnLst>
                                </p:cTn>
                              </p:par>
                            </p:childTnLst>
                          </p:cTn>
                        </p:par>
                        <p:par>
                          <p:cTn id="231" fill="hold">
                            <p:stCondLst>
                              <p:cond delay="9500"/>
                            </p:stCondLst>
                            <p:childTnLst>
                              <p:par>
                                <p:cTn id="232" presetID="23" presetClass="entr" presetSubtype="16" fill="hold" nodeType="afterEffect">
                                  <p:stCondLst>
                                    <p:cond delay="0"/>
                                  </p:stCondLst>
                                  <p:childTnLst>
                                    <p:set>
                                      <p:cBhvr>
                                        <p:cTn id="233" dur="1" fill="hold">
                                          <p:stCondLst>
                                            <p:cond delay="0"/>
                                          </p:stCondLst>
                                        </p:cTn>
                                        <p:tgtEl>
                                          <p:spTgt spid="161">
                                            <p:txEl>
                                              <p:pRg st="7" end="7"/>
                                            </p:txEl>
                                          </p:spTgt>
                                        </p:tgtEl>
                                        <p:attrNameLst>
                                          <p:attrName>style.visibility</p:attrName>
                                        </p:attrNameLst>
                                      </p:cBhvr>
                                      <p:to>
                                        <p:strVal val="visible"/>
                                      </p:to>
                                    </p:set>
                                    <p:anim calcmode="lin" valueType="num">
                                      <p:cBhvr additive="base">
                                        <p:cTn id="234" dur="500"/>
                                        <p:tgtEl>
                                          <p:spTgt spid="161">
                                            <p:txEl>
                                              <p:pRg st="7" end="7"/>
                                            </p:txEl>
                                          </p:spTgt>
                                        </p:tgtEl>
                                        <p:attrNameLst>
                                          <p:attrName>ppt_w</p:attrName>
                                        </p:attrNameLst>
                                      </p:cBhvr>
                                      <p:tavLst>
                                        <p:tav tm="0">
                                          <p:val>
                                            <p:strVal val="0"/>
                                          </p:val>
                                        </p:tav>
                                        <p:tav tm="100000">
                                          <p:val>
                                            <p:strVal val="#ppt_w"/>
                                          </p:val>
                                        </p:tav>
                                      </p:tavLst>
                                    </p:anim>
                                    <p:anim calcmode="lin" valueType="num">
                                      <p:cBhvr additive="base">
                                        <p:cTn id="235" dur="500"/>
                                        <p:tgtEl>
                                          <p:spTgt spid="161">
                                            <p:txEl>
                                              <p:pRg st="7" end="7"/>
                                            </p:txEl>
                                          </p:spTgt>
                                        </p:tgtEl>
                                        <p:attrNameLst>
                                          <p:attrName>ppt_h</p:attrName>
                                        </p:attrNameLst>
                                      </p:cBhvr>
                                      <p:tavLst>
                                        <p:tav tm="0">
                                          <p:val>
                                            <p:strVal val="0"/>
                                          </p:val>
                                        </p:tav>
                                        <p:tav tm="100000">
                                          <p:val>
                                            <p:strVal val="#ppt_h"/>
                                          </p:val>
                                        </p:tav>
                                      </p:tavLst>
                                    </p:anim>
                                  </p:childTnLst>
                                </p:cTn>
                              </p:par>
                            </p:childTnLst>
                          </p:cTn>
                        </p:par>
                        <p:par>
                          <p:cTn id="236" fill="hold">
                            <p:stCondLst>
                              <p:cond delay="10000"/>
                            </p:stCondLst>
                            <p:childTnLst>
                              <p:par>
                                <p:cTn id="237" presetID="23" presetClass="entr" presetSubtype="16" fill="hold" nodeType="afterEffect">
                                  <p:stCondLst>
                                    <p:cond delay="0"/>
                                  </p:stCondLst>
                                  <p:childTnLst>
                                    <p:set>
                                      <p:cBhvr>
                                        <p:cTn id="238" dur="1" fill="hold">
                                          <p:stCondLst>
                                            <p:cond delay="0"/>
                                          </p:stCondLst>
                                        </p:cTn>
                                        <p:tgtEl>
                                          <p:spTgt spid="161">
                                            <p:txEl>
                                              <p:pRg st="8" end="8"/>
                                            </p:txEl>
                                          </p:spTgt>
                                        </p:tgtEl>
                                        <p:attrNameLst>
                                          <p:attrName>style.visibility</p:attrName>
                                        </p:attrNameLst>
                                      </p:cBhvr>
                                      <p:to>
                                        <p:strVal val="visible"/>
                                      </p:to>
                                    </p:set>
                                    <p:anim calcmode="lin" valueType="num">
                                      <p:cBhvr additive="base">
                                        <p:cTn id="239" dur="500"/>
                                        <p:tgtEl>
                                          <p:spTgt spid="161">
                                            <p:txEl>
                                              <p:pRg st="8" end="8"/>
                                            </p:txEl>
                                          </p:spTgt>
                                        </p:tgtEl>
                                        <p:attrNameLst>
                                          <p:attrName>ppt_w</p:attrName>
                                        </p:attrNameLst>
                                      </p:cBhvr>
                                      <p:tavLst>
                                        <p:tav tm="0">
                                          <p:val>
                                            <p:strVal val="0"/>
                                          </p:val>
                                        </p:tav>
                                        <p:tav tm="100000">
                                          <p:val>
                                            <p:strVal val="#ppt_w"/>
                                          </p:val>
                                        </p:tav>
                                      </p:tavLst>
                                    </p:anim>
                                    <p:anim calcmode="lin" valueType="num">
                                      <p:cBhvr additive="base">
                                        <p:cTn id="240" dur="500"/>
                                        <p:tgtEl>
                                          <p:spTgt spid="161">
                                            <p:txEl>
                                              <p:pRg st="8" end="8"/>
                                            </p:txEl>
                                          </p:spTgt>
                                        </p:tgtEl>
                                        <p:attrNameLst>
                                          <p:attrName>ppt_h</p:attrName>
                                        </p:attrNameLst>
                                      </p:cBhvr>
                                      <p:tavLst>
                                        <p:tav tm="0">
                                          <p:val>
                                            <p:strVal val="0"/>
                                          </p:val>
                                        </p:tav>
                                        <p:tav tm="100000">
                                          <p:val>
                                            <p:strVal val="#ppt_h"/>
                                          </p:val>
                                        </p:tav>
                                      </p:tavLst>
                                    </p:anim>
                                  </p:childTnLst>
                                </p:cTn>
                              </p:par>
                            </p:childTnLst>
                          </p:cTn>
                        </p:par>
                        <p:par>
                          <p:cTn id="241" fill="hold">
                            <p:stCondLst>
                              <p:cond delay="10500"/>
                            </p:stCondLst>
                            <p:childTnLst>
                              <p:par>
                                <p:cTn id="242" presetID="10" presetClass="entr" presetSubtype="0" fill="hold" nodeType="afterEffect">
                                  <p:stCondLst>
                                    <p:cond delay="0"/>
                                  </p:stCondLst>
                                  <p:childTnLst>
                                    <p:set>
                                      <p:cBhvr>
                                        <p:cTn id="243" dur="1" fill="hold">
                                          <p:stCondLst>
                                            <p:cond delay="0"/>
                                          </p:stCondLst>
                                        </p:cTn>
                                        <p:tgtEl>
                                          <p:spTgt spid="165"/>
                                        </p:tgtEl>
                                        <p:attrNameLst>
                                          <p:attrName>style.visibility</p:attrName>
                                        </p:attrNameLst>
                                      </p:cBhvr>
                                      <p:to>
                                        <p:strVal val="visible"/>
                                      </p:to>
                                    </p:set>
                                    <p:animEffect transition="in" filter="fade">
                                      <p:cBhvr>
                                        <p:cTn id="244" dur="500"/>
                                        <p:tgtEl>
                                          <p:spTgt spid="165"/>
                                        </p:tgtEl>
                                      </p:cBhvr>
                                    </p:animEffect>
                                  </p:childTnLst>
                                </p:cTn>
                              </p:par>
                              <p:par>
                                <p:cTn id="245" presetID="23" presetClass="entr" presetSubtype="16" fill="hold" nodeType="withEffect">
                                  <p:stCondLst>
                                    <p:cond delay="200"/>
                                  </p:stCondLst>
                                  <p:childTnLst>
                                    <p:set>
                                      <p:cBhvr>
                                        <p:cTn id="246" dur="1" fill="hold">
                                          <p:stCondLst>
                                            <p:cond delay="0"/>
                                          </p:stCondLst>
                                        </p:cTn>
                                        <p:tgtEl>
                                          <p:spTgt spid="163">
                                            <p:txEl>
                                              <p:pRg st="0" end="0"/>
                                            </p:txEl>
                                          </p:spTgt>
                                        </p:tgtEl>
                                        <p:attrNameLst>
                                          <p:attrName>style.visibility</p:attrName>
                                        </p:attrNameLst>
                                      </p:cBhvr>
                                      <p:to>
                                        <p:strVal val="visible"/>
                                      </p:to>
                                    </p:set>
                                    <p:anim calcmode="lin" valueType="num">
                                      <p:cBhvr additive="base">
                                        <p:cTn id="247" dur="500"/>
                                        <p:tgtEl>
                                          <p:spTgt spid="163">
                                            <p:txEl>
                                              <p:pRg st="0" end="0"/>
                                            </p:txEl>
                                          </p:spTgt>
                                        </p:tgtEl>
                                        <p:attrNameLst>
                                          <p:attrName>ppt_w</p:attrName>
                                        </p:attrNameLst>
                                      </p:cBhvr>
                                      <p:tavLst>
                                        <p:tav tm="0">
                                          <p:val>
                                            <p:strVal val="0"/>
                                          </p:val>
                                        </p:tav>
                                        <p:tav tm="100000">
                                          <p:val>
                                            <p:strVal val="#ppt_w"/>
                                          </p:val>
                                        </p:tav>
                                      </p:tavLst>
                                    </p:anim>
                                    <p:anim calcmode="lin" valueType="num">
                                      <p:cBhvr additive="base">
                                        <p:cTn id="248" dur="500"/>
                                        <p:tgtEl>
                                          <p:spTgt spid="163">
                                            <p:txEl>
                                              <p:pRg st="0" end="0"/>
                                            </p:txEl>
                                          </p:spTgt>
                                        </p:tgtEl>
                                        <p:attrNameLst>
                                          <p:attrName>ppt_h</p:attrName>
                                        </p:attrNameLst>
                                      </p:cBhvr>
                                      <p:tavLst>
                                        <p:tav tm="0">
                                          <p:val>
                                            <p:strVal val="0"/>
                                          </p:val>
                                        </p:tav>
                                        <p:tav tm="100000">
                                          <p:val>
                                            <p:strVal val="#ppt_h"/>
                                          </p:val>
                                        </p:tav>
                                      </p:tavLst>
                                    </p:anim>
                                  </p:childTnLst>
                                </p:cTn>
                              </p:par>
                              <p:par>
                                <p:cTn id="249" presetID="23" presetClass="entr" presetSubtype="16" fill="hold" nodeType="withEffect">
                                  <p:stCondLst>
                                    <p:cond delay="200"/>
                                  </p:stCondLst>
                                  <p:childTnLst>
                                    <p:set>
                                      <p:cBhvr>
                                        <p:cTn id="250" dur="1" fill="hold">
                                          <p:stCondLst>
                                            <p:cond delay="0"/>
                                          </p:stCondLst>
                                        </p:cTn>
                                        <p:tgtEl>
                                          <p:spTgt spid="163">
                                            <p:txEl>
                                              <p:pRg st="1" end="1"/>
                                            </p:txEl>
                                          </p:spTgt>
                                        </p:tgtEl>
                                        <p:attrNameLst>
                                          <p:attrName>style.visibility</p:attrName>
                                        </p:attrNameLst>
                                      </p:cBhvr>
                                      <p:to>
                                        <p:strVal val="visible"/>
                                      </p:to>
                                    </p:set>
                                    <p:anim calcmode="lin" valueType="num">
                                      <p:cBhvr additive="base">
                                        <p:cTn id="251" dur="500"/>
                                        <p:tgtEl>
                                          <p:spTgt spid="163">
                                            <p:txEl>
                                              <p:pRg st="1" end="1"/>
                                            </p:txEl>
                                          </p:spTgt>
                                        </p:tgtEl>
                                        <p:attrNameLst>
                                          <p:attrName>ppt_w</p:attrName>
                                        </p:attrNameLst>
                                      </p:cBhvr>
                                      <p:tavLst>
                                        <p:tav tm="0">
                                          <p:val>
                                            <p:strVal val="0"/>
                                          </p:val>
                                        </p:tav>
                                        <p:tav tm="100000">
                                          <p:val>
                                            <p:strVal val="#ppt_w"/>
                                          </p:val>
                                        </p:tav>
                                      </p:tavLst>
                                    </p:anim>
                                    <p:anim calcmode="lin" valueType="num">
                                      <p:cBhvr additive="base">
                                        <p:cTn id="252" dur="500"/>
                                        <p:tgtEl>
                                          <p:spTgt spid="163">
                                            <p:txEl>
                                              <p:pRg st="1" end="1"/>
                                            </p:txEl>
                                          </p:spTgt>
                                        </p:tgtEl>
                                        <p:attrNameLst>
                                          <p:attrName>ppt_h</p:attrName>
                                        </p:attrNameLst>
                                      </p:cBhvr>
                                      <p:tavLst>
                                        <p:tav tm="0">
                                          <p:val>
                                            <p:strVal val="0"/>
                                          </p:val>
                                        </p:tav>
                                        <p:tav tm="100000">
                                          <p:val>
                                            <p:strVal val="#ppt_h"/>
                                          </p:val>
                                        </p:tav>
                                      </p:tavLst>
                                    </p:anim>
                                  </p:childTnLst>
                                </p:cTn>
                              </p:par>
                              <p:par>
                                <p:cTn id="253" presetID="23" presetClass="entr" presetSubtype="16" fill="hold" nodeType="withEffect">
                                  <p:stCondLst>
                                    <p:cond delay="200"/>
                                  </p:stCondLst>
                                  <p:childTnLst>
                                    <p:set>
                                      <p:cBhvr>
                                        <p:cTn id="254" dur="1" fill="hold">
                                          <p:stCondLst>
                                            <p:cond delay="0"/>
                                          </p:stCondLst>
                                        </p:cTn>
                                        <p:tgtEl>
                                          <p:spTgt spid="163">
                                            <p:txEl>
                                              <p:pRg st="2" end="2"/>
                                            </p:txEl>
                                          </p:spTgt>
                                        </p:tgtEl>
                                        <p:attrNameLst>
                                          <p:attrName>style.visibility</p:attrName>
                                        </p:attrNameLst>
                                      </p:cBhvr>
                                      <p:to>
                                        <p:strVal val="visible"/>
                                      </p:to>
                                    </p:set>
                                    <p:anim calcmode="lin" valueType="num">
                                      <p:cBhvr additive="base">
                                        <p:cTn id="255" dur="500"/>
                                        <p:tgtEl>
                                          <p:spTgt spid="163">
                                            <p:txEl>
                                              <p:pRg st="2" end="2"/>
                                            </p:txEl>
                                          </p:spTgt>
                                        </p:tgtEl>
                                        <p:attrNameLst>
                                          <p:attrName>ppt_w</p:attrName>
                                        </p:attrNameLst>
                                      </p:cBhvr>
                                      <p:tavLst>
                                        <p:tav tm="0">
                                          <p:val>
                                            <p:strVal val="0"/>
                                          </p:val>
                                        </p:tav>
                                        <p:tav tm="100000">
                                          <p:val>
                                            <p:strVal val="#ppt_w"/>
                                          </p:val>
                                        </p:tav>
                                      </p:tavLst>
                                    </p:anim>
                                    <p:anim calcmode="lin" valueType="num">
                                      <p:cBhvr additive="base">
                                        <p:cTn id="256" dur="500"/>
                                        <p:tgtEl>
                                          <p:spTgt spid="163">
                                            <p:txEl>
                                              <p:pRg st="2" end="2"/>
                                            </p:txEl>
                                          </p:spTgt>
                                        </p:tgtEl>
                                        <p:attrNameLst>
                                          <p:attrName>ppt_h</p:attrName>
                                        </p:attrNameLst>
                                      </p:cBhvr>
                                      <p:tavLst>
                                        <p:tav tm="0">
                                          <p:val>
                                            <p:strVal val="0"/>
                                          </p:val>
                                        </p:tav>
                                        <p:tav tm="100000">
                                          <p:val>
                                            <p:strVal val="#ppt_h"/>
                                          </p:val>
                                        </p:tav>
                                      </p:tavLst>
                                    </p:anim>
                                  </p:childTnLst>
                                </p:cTn>
                              </p:par>
                              <p:par>
                                <p:cTn id="257" presetID="23" presetClass="entr" presetSubtype="16" fill="hold" nodeType="withEffect">
                                  <p:stCondLst>
                                    <p:cond delay="200"/>
                                  </p:stCondLst>
                                  <p:childTnLst>
                                    <p:set>
                                      <p:cBhvr>
                                        <p:cTn id="258" dur="1" fill="hold">
                                          <p:stCondLst>
                                            <p:cond delay="0"/>
                                          </p:stCondLst>
                                        </p:cTn>
                                        <p:tgtEl>
                                          <p:spTgt spid="163">
                                            <p:txEl>
                                              <p:pRg st="3" end="3"/>
                                            </p:txEl>
                                          </p:spTgt>
                                        </p:tgtEl>
                                        <p:attrNameLst>
                                          <p:attrName>style.visibility</p:attrName>
                                        </p:attrNameLst>
                                      </p:cBhvr>
                                      <p:to>
                                        <p:strVal val="visible"/>
                                      </p:to>
                                    </p:set>
                                    <p:anim calcmode="lin" valueType="num">
                                      <p:cBhvr additive="base">
                                        <p:cTn id="259" dur="500"/>
                                        <p:tgtEl>
                                          <p:spTgt spid="163">
                                            <p:txEl>
                                              <p:pRg st="3" end="3"/>
                                            </p:txEl>
                                          </p:spTgt>
                                        </p:tgtEl>
                                        <p:attrNameLst>
                                          <p:attrName>ppt_w</p:attrName>
                                        </p:attrNameLst>
                                      </p:cBhvr>
                                      <p:tavLst>
                                        <p:tav tm="0">
                                          <p:val>
                                            <p:strVal val="0"/>
                                          </p:val>
                                        </p:tav>
                                        <p:tav tm="100000">
                                          <p:val>
                                            <p:strVal val="#ppt_w"/>
                                          </p:val>
                                        </p:tav>
                                      </p:tavLst>
                                    </p:anim>
                                    <p:anim calcmode="lin" valueType="num">
                                      <p:cBhvr additive="base">
                                        <p:cTn id="260" dur="500"/>
                                        <p:tgtEl>
                                          <p:spTgt spid="163">
                                            <p:txEl>
                                              <p:pRg st="3" end="3"/>
                                            </p:txEl>
                                          </p:spTgt>
                                        </p:tgtEl>
                                        <p:attrNameLst>
                                          <p:attrName>ppt_h</p:attrName>
                                        </p:attrNameLst>
                                      </p:cBhvr>
                                      <p:tavLst>
                                        <p:tav tm="0">
                                          <p:val>
                                            <p:strVal val="0"/>
                                          </p:val>
                                        </p:tav>
                                        <p:tav tm="100000">
                                          <p:val>
                                            <p:strVal val="#ppt_h"/>
                                          </p:val>
                                        </p:tav>
                                      </p:tavLst>
                                    </p:anim>
                                  </p:childTnLst>
                                </p:cTn>
                              </p:par>
                              <p:par>
                                <p:cTn id="261" presetID="23" presetClass="entr" presetSubtype="16" fill="hold" nodeType="withEffect">
                                  <p:stCondLst>
                                    <p:cond delay="200"/>
                                  </p:stCondLst>
                                  <p:childTnLst>
                                    <p:set>
                                      <p:cBhvr>
                                        <p:cTn id="262" dur="1" fill="hold">
                                          <p:stCondLst>
                                            <p:cond delay="0"/>
                                          </p:stCondLst>
                                        </p:cTn>
                                        <p:tgtEl>
                                          <p:spTgt spid="163">
                                            <p:txEl>
                                              <p:pRg st="4" end="4"/>
                                            </p:txEl>
                                          </p:spTgt>
                                        </p:tgtEl>
                                        <p:attrNameLst>
                                          <p:attrName>style.visibility</p:attrName>
                                        </p:attrNameLst>
                                      </p:cBhvr>
                                      <p:to>
                                        <p:strVal val="visible"/>
                                      </p:to>
                                    </p:set>
                                    <p:anim calcmode="lin" valueType="num">
                                      <p:cBhvr additive="base">
                                        <p:cTn id="263" dur="500"/>
                                        <p:tgtEl>
                                          <p:spTgt spid="163">
                                            <p:txEl>
                                              <p:pRg st="4" end="4"/>
                                            </p:txEl>
                                          </p:spTgt>
                                        </p:tgtEl>
                                        <p:attrNameLst>
                                          <p:attrName>ppt_w</p:attrName>
                                        </p:attrNameLst>
                                      </p:cBhvr>
                                      <p:tavLst>
                                        <p:tav tm="0">
                                          <p:val>
                                            <p:strVal val="0"/>
                                          </p:val>
                                        </p:tav>
                                        <p:tav tm="100000">
                                          <p:val>
                                            <p:strVal val="#ppt_w"/>
                                          </p:val>
                                        </p:tav>
                                      </p:tavLst>
                                    </p:anim>
                                    <p:anim calcmode="lin" valueType="num">
                                      <p:cBhvr additive="base">
                                        <p:cTn id="264" dur="500"/>
                                        <p:tgtEl>
                                          <p:spTgt spid="163">
                                            <p:txEl>
                                              <p:pRg st="4" end="4"/>
                                            </p:txEl>
                                          </p:spTgt>
                                        </p:tgtEl>
                                        <p:attrNameLst>
                                          <p:attrName>ppt_h</p:attrName>
                                        </p:attrNameLst>
                                      </p:cBhvr>
                                      <p:tavLst>
                                        <p:tav tm="0">
                                          <p:val>
                                            <p:strVal val="0"/>
                                          </p:val>
                                        </p:tav>
                                        <p:tav tm="100000">
                                          <p:val>
                                            <p:strVal val="#ppt_h"/>
                                          </p:val>
                                        </p:tav>
                                      </p:tavLst>
                                    </p:anim>
                                  </p:childTnLst>
                                </p:cTn>
                              </p:par>
                              <p:par>
                                <p:cTn id="265" presetID="23" presetClass="entr" presetSubtype="16" fill="hold" nodeType="withEffect">
                                  <p:stCondLst>
                                    <p:cond delay="200"/>
                                  </p:stCondLst>
                                  <p:childTnLst>
                                    <p:set>
                                      <p:cBhvr>
                                        <p:cTn id="266" dur="1" fill="hold">
                                          <p:stCondLst>
                                            <p:cond delay="0"/>
                                          </p:stCondLst>
                                        </p:cTn>
                                        <p:tgtEl>
                                          <p:spTgt spid="163">
                                            <p:txEl>
                                              <p:pRg st="5" end="5"/>
                                            </p:txEl>
                                          </p:spTgt>
                                        </p:tgtEl>
                                        <p:attrNameLst>
                                          <p:attrName>style.visibility</p:attrName>
                                        </p:attrNameLst>
                                      </p:cBhvr>
                                      <p:to>
                                        <p:strVal val="visible"/>
                                      </p:to>
                                    </p:set>
                                    <p:anim calcmode="lin" valueType="num">
                                      <p:cBhvr additive="base">
                                        <p:cTn id="267" dur="500"/>
                                        <p:tgtEl>
                                          <p:spTgt spid="163">
                                            <p:txEl>
                                              <p:pRg st="5" end="5"/>
                                            </p:txEl>
                                          </p:spTgt>
                                        </p:tgtEl>
                                        <p:attrNameLst>
                                          <p:attrName>ppt_w</p:attrName>
                                        </p:attrNameLst>
                                      </p:cBhvr>
                                      <p:tavLst>
                                        <p:tav tm="0">
                                          <p:val>
                                            <p:strVal val="0"/>
                                          </p:val>
                                        </p:tav>
                                        <p:tav tm="100000">
                                          <p:val>
                                            <p:strVal val="#ppt_w"/>
                                          </p:val>
                                        </p:tav>
                                      </p:tavLst>
                                    </p:anim>
                                    <p:anim calcmode="lin" valueType="num">
                                      <p:cBhvr additive="base">
                                        <p:cTn id="268" dur="500"/>
                                        <p:tgtEl>
                                          <p:spTgt spid="163">
                                            <p:txEl>
                                              <p:pRg st="5" end="5"/>
                                            </p:txEl>
                                          </p:spTgt>
                                        </p:tgtEl>
                                        <p:attrNameLst>
                                          <p:attrName>ppt_h</p:attrName>
                                        </p:attrNameLst>
                                      </p:cBhvr>
                                      <p:tavLst>
                                        <p:tav tm="0">
                                          <p:val>
                                            <p:strVal val="0"/>
                                          </p:val>
                                        </p:tav>
                                        <p:tav tm="100000">
                                          <p:val>
                                            <p:strVal val="#ppt_h"/>
                                          </p:val>
                                        </p:tav>
                                      </p:tavLst>
                                    </p:anim>
                                  </p:childTnLst>
                                </p:cTn>
                              </p:par>
                              <p:par>
                                <p:cTn id="269" presetID="23" presetClass="entr" presetSubtype="16" fill="hold" nodeType="withEffect">
                                  <p:stCondLst>
                                    <p:cond delay="200"/>
                                  </p:stCondLst>
                                  <p:childTnLst>
                                    <p:set>
                                      <p:cBhvr>
                                        <p:cTn id="270" dur="1" fill="hold">
                                          <p:stCondLst>
                                            <p:cond delay="0"/>
                                          </p:stCondLst>
                                        </p:cTn>
                                        <p:tgtEl>
                                          <p:spTgt spid="163">
                                            <p:txEl>
                                              <p:pRg st="6" end="6"/>
                                            </p:txEl>
                                          </p:spTgt>
                                        </p:tgtEl>
                                        <p:attrNameLst>
                                          <p:attrName>style.visibility</p:attrName>
                                        </p:attrNameLst>
                                      </p:cBhvr>
                                      <p:to>
                                        <p:strVal val="visible"/>
                                      </p:to>
                                    </p:set>
                                    <p:anim calcmode="lin" valueType="num">
                                      <p:cBhvr additive="base">
                                        <p:cTn id="271" dur="500"/>
                                        <p:tgtEl>
                                          <p:spTgt spid="163">
                                            <p:txEl>
                                              <p:pRg st="6" end="6"/>
                                            </p:txEl>
                                          </p:spTgt>
                                        </p:tgtEl>
                                        <p:attrNameLst>
                                          <p:attrName>ppt_w</p:attrName>
                                        </p:attrNameLst>
                                      </p:cBhvr>
                                      <p:tavLst>
                                        <p:tav tm="0">
                                          <p:val>
                                            <p:strVal val="0"/>
                                          </p:val>
                                        </p:tav>
                                        <p:tav tm="100000">
                                          <p:val>
                                            <p:strVal val="#ppt_w"/>
                                          </p:val>
                                        </p:tav>
                                      </p:tavLst>
                                    </p:anim>
                                    <p:anim calcmode="lin" valueType="num">
                                      <p:cBhvr additive="base">
                                        <p:cTn id="272" dur="500"/>
                                        <p:tgtEl>
                                          <p:spTgt spid="163">
                                            <p:txEl>
                                              <p:pRg st="6" end="6"/>
                                            </p:txEl>
                                          </p:spTgt>
                                        </p:tgtEl>
                                        <p:attrNameLst>
                                          <p:attrName>ppt_h</p:attrName>
                                        </p:attrNameLst>
                                      </p:cBhvr>
                                      <p:tavLst>
                                        <p:tav tm="0">
                                          <p:val>
                                            <p:strVal val="0"/>
                                          </p:val>
                                        </p:tav>
                                        <p:tav tm="100000">
                                          <p:val>
                                            <p:strVal val="#ppt_h"/>
                                          </p:val>
                                        </p:tav>
                                      </p:tavLst>
                                    </p:anim>
                                  </p:childTnLst>
                                </p:cTn>
                              </p:par>
                              <p:par>
                                <p:cTn id="273" presetID="23" presetClass="entr" presetSubtype="16" fill="hold" nodeType="withEffect">
                                  <p:stCondLst>
                                    <p:cond delay="200"/>
                                  </p:stCondLst>
                                  <p:childTnLst>
                                    <p:set>
                                      <p:cBhvr>
                                        <p:cTn id="274" dur="1" fill="hold">
                                          <p:stCondLst>
                                            <p:cond delay="0"/>
                                          </p:stCondLst>
                                        </p:cTn>
                                        <p:tgtEl>
                                          <p:spTgt spid="163">
                                            <p:txEl>
                                              <p:pRg st="7" end="7"/>
                                            </p:txEl>
                                          </p:spTgt>
                                        </p:tgtEl>
                                        <p:attrNameLst>
                                          <p:attrName>style.visibility</p:attrName>
                                        </p:attrNameLst>
                                      </p:cBhvr>
                                      <p:to>
                                        <p:strVal val="visible"/>
                                      </p:to>
                                    </p:set>
                                    <p:anim calcmode="lin" valueType="num">
                                      <p:cBhvr additive="base">
                                        <p:cTn id="275" dur="500"/>
                                        <p:tgtEl>
                                          <p:spTgt spid="163">
                                            <p:txEl>
                                              <p:pRg st="7" end="7"/>
                                            </p:txEl>
                                          </p:spTgt>
                                        </p:tgtEl>
                                        <p:attrNameLst>
                                          <p:attrName>ppt_w</p:attrName>
                                        </p:attrNameLst>
                                      </p:cBhvr>
                                      <p:tavLst>
                                        <p:tav tm="0">
                                          <p:val>
                                            <p:strVal val="0"/>
                                          </p:val>
                                        </p:tav>
                                        <p:tav tm="100000">
                                          <p:val>
                                            <p:strVal val="#ppt_w"/>
                                          </p:val>
                                        </p:tav>
                                      </p:tavLst>
                                    </p:anim>
                                    <p:anim calcmode="lin" valueType="num">
                                      <p:cBhvr additive="base">
                                        <p:cTn id="276" dur="500"/>
                                        <p:tgtEl>
                                          <p:spTgt spid="163">
                                            <p:txEl>
                                              <p:pRg st="7" end="7"/>
                                            </p:txEl>
                                          </p:spTgt>
                                        </p:tgtEl>
                                        <p:attrNameLst>
                                          <p:attrName>ppt_h</p:attrName>
                                        </p:attrNameLst>
                                      </p:cBhvr>
                                      <p:tavLst>
                                        <p:tav tm="0">
                                          <p:val>
                                            <p:strVal val="0"/>
                                          </p:val>
                                        </p:tav>
                                        <p:tav tm="100000">
                                          <p:val>
                                            <p:strVal val="#ppt_h"/>
                                          </p:val>
                                        </p:tav>
                                      </p:tavLst>
                                    </p:anim>
                                  </p:childTnLst>
                                </p:cTn>
                              </p:par>
                              <p:par>
                                <p:cTn id="277" presetID="23" presetClass="entr" presetSubtype="16" fill="hold" nodeType="withEffect">
                                  <p:stCondLst>
                                    <p:cond delay="200"/>
                                  </p:stCondLst>
                                  <p:childTnLst>
                                    <p:set>
                                      <p:cBhvr>
                                        <p:cTn id="278" dur="1" fill="hold">
                                          <p:stCondLst>
                                            <p:cond delay="0"/>
                                          </p:stCondLst>
                                        </p:cTn>
                                        <p:tgtEl>
                                          <p:spTgt spid="163">
                                            <p:txEl>
                                              <p:pRg st="8" end="8"/>
                                            </p:txEl>
                                          </p:spTgt>
                                        </p:tgtEl>
                                        <p:attrNameLst>
                                          <p:attrName>style.visibility</p:attrName>
                                        </p:attrNameLst>
                                      </p:cBhvr>
                                      <p:to>
                                        <p:strVal val="visible"/>
                                      </p:to>
                                    </p:set>
                                    <p:anim calcmode="lin" valueType="num">
                                      <p:cBhvr additive="base">
                                        <p:cTn id="279" dur="500"/>
                                        <p:tgtEl>
                                          <p:spTgt spid="163">
                                            <p:txEl>
                                              <p:pRg st="8" end="8"/>
                                            </p:txEl>
                                          </p:spTgt>
                                        </p:tgtEl>
                                        <p:attrNameLst>
                                          <p:attrName>ppt_w</p:attrName>
                                        </p:attrNameLst>
                                      </p:cBhvr>
                                      <p:tavLst>
                                        <p:tav tm="0">
                                          <p:val>
                                            <p:strVal val="0"/>
                                          </p:val>
                                        </p:tav>
                                        <p:tav tm="100000">
                                          <p:val>
                                            <p:strVal val="#ppt_w"/>
                                          </p:val>
                                        </p:tav>
                                      </p:tavLst>
                                    </p:anim>
                                    <p:anim calcmode="lin" valueType="num">
                                      <p:cBhvr additive="base">
                                        <p:cTn id="280" dur="500"/>
                                        <p:tgtEl>
                                          <p:spTgt spid="163">
                                            <p:txEl>
                                              <p:pRg st="8" end="8"/>
                                            </p:txEl>
                                          </p:spTgt>
                                        </p:tgtEl>
                                        <p:attrNameLst>
                                          <p:attrName>ppt_h</p:attrName>
                                        </p:attrNameLst>
                                      </p:cBhvr>
                                      <p:tavLst>
                                        <p:tav tm="0">
                                          <p:val>
                                            <p:strVal val="0"/>
                                          </p:val>
                                        </p:tav>
                                        <p:tav tm="100000">
                                          <p:val>
                                            <p:strVal val="#ppt_h"/>
                                          </p:val>
                                        </p:tav>
                                      </p:tavLst>
                                    </p:anim>
                                  </p:childTnLst>
                                </p:cTn>
                              </p:par>
                            </p:childTnLst>
                          </p:cTn>
                        </p:par>
                        <p:par>
                          <p:cTn id="281" fill="hold">
                            <p:stCondLst>
                              <p:cond delay="11000"/>
                            </p:stCondLst>
                            <p:childTnLst>
                              <p:par>
                                <p:cTn id="282" presetID="23" presetClass="entr" presetSubtype="16" fill="hold" nodeType="afterEffect">
                                  <p:stCondLst>
                                    <p:cond delay="0"/>
                                  </p:stCondLst>
                                  <p:childTnLst>
                                    <p:set>
                                      <p:cBhvr>
                                        <p:cTn id="283" dur="1" fill="hold">
                                          <p:stCondLst>
                                            <p:cond delay="0"/>
                                          </p:stCondLst>
                                        </p:cTn>
                                        <p:tgtEl>
                                          <p:spTgt spid="164">
                                            <p:txEl>
                                              <p:pRg st="0" end="0"/>
                                            </p:txEl>
                                          </p:spTgt>
                                        </p:tgtEl>
                                        <p:attrNameLst>
                                          <p:attrName>style.visibility</p:attrName>
                                        </p:attrNameLst>
                                      </p:cBhvr>
                                      <p:to>
                                        <p:strVal val="visible"/>
                                      </p:to>
                                    </p:set>
                                    <p:anim calcmode="lin" valueType="num">
                                      <p:cBhvr additive="base">
                                        <p:cTn id="284" dur="500"/>
                                        <p:tgtEl>
                                          <p:spTgt spid="164">
                                            <p:txEl>
                                              <p:pRg st="0" end="0"/>
                                            </p:txEl>
                                          </p:spTgt>
                                        </p:tgtEl>
                                        <p:attrNameLst>
                                          <p:attrName>ppt_w</p:attrName>
                                        </p:attrNameLst>
                                      </p:cBhvr>
                                      <p:tavLst>
                                        <p:tav tm="0">
                                          <p:val>
                                            <p:strVal val="0"/>
                                          </p:val>
                                        </p:tav>
                                        <p:tav tm="100000">
                                          <p:val>
                                            <p:strVal val="#ppt_w"/>
                                          </p:val>
                                        </p:tav>
                                      </p:tavLst>
                                    </p:anim>
                                    <p:anim calcmode="lin" valueType="num">
                                      <p:cBhvr additive="base">
                                        <p:cTn id="285" dur="500"/>
                                        <p:tgtEl>
                                          <p:spTgt spid="164">
                                            <p:txEl>
                                              <p:pRg st="0" end="0"/>
                                            </p:txEl>
                                          </p:spTgt>
                                        </p:tgtEl>
                                        <p:attrNameLst>
                                          <p:attrName>ppt_h</p:attrName>
                                        </p:attrNameLst>
                                      </p:cBhvr>
                                      <p:tavLst>
                                        <p:tav tm="0">
                                          <p:val>
                                            <p:strVal val="0"/>
                                          </p:val>
                                        </p:tav>
                                        <p:tav tm="100000">
                                          <p:val>
                                            <p:strVal val="#ppt_h"/>
                                          </p:val>
                                        </p:tav>
                                      </p:tavLst>
                                    </p:anim>
                                  </p:childTnLst>
                                </p:cTn>
                              </p:par>
                            </p:childTnLst>
                          </p:cTn>
                        </p:par>
                        <p:par>
                          <p:cTn id="286" fill="hold">
                            <p:stCondLst>
                              <p:cond delay="11500"/>
                            </p:stCondLst>
                            <p:childTnLst>
                              <p:par>
                                <p:cTn id="287" presetID="23" presetClass="entr" presetSubtype="16" fill="hold" nodeType="afterEffect">
                                  <p:stCondLst>
                                    <p:cond delay="0"/>
                                  </p:stCondLst>
                                  <p:childTnLst>
                                    <p:set>
                                      <p:cBhvr>
                                        <p:cTn id="288" dur="1" fill="hold">
                                          <p:stCondLst>
                                            <p:cond delay="0"/>
                                          </p:stCondLst>
                                        </p:cTn>
                                        <p:tgtEl>
                                          <p:spTgt spid="164">
                                            <p:txEl>
                                              <p:pRg st="1" end="1"/>
                                            </p:txEl>
                                          </p:spTgt>
                                        </p:tgtEl>
                                        <p:attrNameLst>
                                          <p:attrName>style.visibility</p:attrName>
                                        </p:attrNameLst>
                                      </p:cBhvr>
                                      <p:to>
                                        <p:strVal val="visible"/>
                                      </p:to>
                                    </p:set>
                                    <p:anim calcmode="lin" valueType="num">
                                      <p:cBhvr additive="base">
                                        <p:cTn id="289" dur="500"/>
                                        <p:tgtEl>
                                          <p:spTgt spid="164">
                                            <p:txEl>
                                              <p:pRg st="1" end="1"/>
                                            </p:txEl>
                                          </p:spTgt>
                                        </p:tgtEl>
                                        <p:attrNameLst>
                                          <p:attrName>ppt_w</p:attrName>
                                        </p:attrNameLst>
                                      </p:cBhvr>
                                      <p:tavLst>
                                        <p:tav tm="0">
                                          <p:val>
                                            <p:strVal val="0"/>
                                          </p:val>
                                        </p:tav>
                                        <p:tav tm="100000">
                                          <p:val>
                                            <p:strVal val="#ppt_w"/>
                                          </p:val>
                                        </p:tav>
                                      </p:tavLst>
                                    </p:anim>
                                    <p:anim calcmode="lin" valueType="num">
                                      <p:cBhvr additive="base">
                                        <p:cTn id="290" dur="500"/>
                                        <p:tgtEl>
                                          <p:spTgt spid="164">
                                            <p:txEl>
                                              <p:pRg st="1" end="1"/>
                                            </p:txEl>
                                          </p:spTgt>
                                        </p:tgtEl>
                                        <p:attrNameLst>
                                          <p:attrName>ppt_h</p:attrName>
                                        </p:attrNameLst>
                                      </p:cBhvr>
                                      <p:tavLst>
                                        <p:tav tm="0">
                                          <p:val>
                                            <p:strVal val="0"/>
                                          </p:val>
                                        </p:tav>
                                        <p:tav tm="100000">
                                          <p:val>
                                            <p:strVal val="#ppt_h"/>
                                          </p:val>
                                        </p:tav>
                                      </p:tavLst>
                                    </p:anim>
                                  </p:childTnLst>
                                </p:cTn>
                              </p:par>
                            </p:childTnLst>
                          </p:cTn>
                        </p:par>
                        <p:par>
                          <p:cTn id="291" fill="hold">
                            <p:stCondLst>
                              <p:cond delay="12000"/>
                            </p:stCondLst>
                            <p:childTnLst>
                              <p:par>
                                <p:cTn id="292" presetID="23" presetClass="entr" presetSubtype="16" fill="hold" nodeType="afterEffect">
                                  <p:stCondLst>
                                    <p:cond delay="0"/>
                                  </p:stCondLst>
                                  <p:childTnLst>
                                    <p:set>
                                      <p:cBhvr>
                                        <p:cTn id="293" dur="1" fill="hold">
                                          <p:stCondLst>
                                            <p:cond delay="0"/>
                                          </p:stCondLst>
                                        </p:cTn>
                                        <p:tgtEl>
                                          <p:spTgt spid="164">
                                            <p:txEl>
                                              <p:pRg st="2" end="2"/>
                                            </p:txEl>
                                          </p:spTgt>
                                        </p:tgtEl>
                                        <p:attrNameLst>
                                          <p:attrName>style.visibility</p:attrName>
                                        </p:attrNameLst>
                                      </p:cBhvr>
                                      <p:to>
                                        <p:strVal val="visible"/>
                                      </p:to>
                                    </p:set>
                                    <p:anim calcmode="lin" valueType="num">
                                      <p:cBhvr additive="base">
                                        <p:cTn id="294" dur="500"/>
                                        <p:tgtEl>
                                          <p:spTgt spid="164">
                                            <p:txEl>
                                              <p:pRg st="2" end="2"/>
                                            </p:txEl>
                                          </p:spTgt>
                                        </p:tgtEl>
                                        <p:attrNameLst>
                                          <p:attrName>ppt_w</p:attrName>
                                        </p:attrNameLst>
                                      </p:cBhvr>
                                      <p:tavLst>
                                        <p:tav tm="0">
                                          <p:val>
                                            <p:strVal val="0"/>
                                          </p:val>
                                        </p:tav>
                                        <p:tav tm="100000">
                                          <p:val>
                                            <p:strVal val="#ppt_w"/>
                                          </p:val>
                                        </p:tav>
                                      </p:tavLst>
                                    </p:anim>
                                    <p:anim calcmode="lin" valueType="num">
                                      <p:cBhvr additive="base">
                                        <p:cTn id="295" dur="500"/>
                                        <p:tgtEl>
                                          <p:spTgt spid="164">
                                            <p:txEl>
                                              <p:pRg st="2" end="2"/>
                                            </p:txEl>
                                          </p:spTgt>
                                        </p:tgtEl>
                                        <p:attrNameLst>
                                          <p:attrName>ppt_h</p:attrName>
                                        </p:attrNameLst>
                                      </p:cBhvr>
                                      <p:tavLst>
                                        <p:tav tm="0">
                                          <p:val>
                                            <p:strVal val="0"/>
                                          </p:val>
                                        </p:tav>
                                        <p:tav tm="100000">
                                          <p:val>
                                            <p:strVal val="#ppt_h"/>
                                          </p:val>
                                        </p:tav>
                                      </p:tavLst>
                                    </p:anim>
                                  </p:childTnLst>
                                </p:cTn>
                              </p:par>
                            </p:childTnLst>
                          </p:cTn>
                        </p:par>
                        <p:par>
                          <p:cTn id="296" fill="hold">
                            <p:stCondLst>
                              <p:cond delay="12500"/>
                            </p:stCondLst>
                            <p:childTnLst>
                              <p:par>
                                <p:cTn id="297" presetID="23" presetClass="entr" presetSubtype="16" fill="hold" nodeType="afterEffect">
                                  <p:stCondLst>
                                    <p:cond delay="0"/>
                                  </p:stCondLst>
                                  <p:childTnLst>
                                    <p:set>
                                      <p:cBhvr>
                                        <p:cTn id="298" dur="1" fill="hold">
                                          <p:stCondLst>
                                            <p:cond delay="0"/>
                                          </p:stCondLst>
                                        </p:cTn>
                                        <p:tgtEl>
                                          <p:spTgt spid="164">
                                            <p:txEl>
                                              <p:pRg st="3" end="3"/>
                                            </p:txEl>
                                          </p:spTgt>
                                        </p:tgtEl>
                                        <p:attrNameLst>
                                          <p:attrName>style.visibility</p:attrName>
                                        </p:attrNameLst>
                                      </p:cBhvr>
                                      <p:to>
                                        <p:strVal val="visible"/>
                                      </p:to>
                                    </p:set>
                                    <p:anim calcmode="lin" valueType="num">
                                      <p:cBhvr additive="base">
                                        <p:cTn id="299" dur="500"/>
                                        <p:tgtEl>
                                          <p:spTgt spid="164">
                                            <p:txEl>
                                              <p:pRg st="3" end="3"/>
                                            </p:txEl>
                                          </p:spTgt>
                                        </p:tgtEl>
                                        <p:attrNameLst>
                                          <p:attrName>ppt_w</p:attrName>
                                        </p:attrNameLst>
                                      </p:cBhvr>
                                      <p:tavLst>
                                        <p:tav tm="0">
                                          <p:val>
                                            <p:strVal val="0"/>
                                          </p:val>
                                        </p:tav>
                                        <p:tav tm="100000">
                                          <p:val>
                                            <p:strVal val="#ppt_w"/>
                                          </p:val>
                                        </p:tav>
                                      </p:tavLst>
                                    </p:anim>
                                    <p:anim calcmode="lin" valueType="num">
                                      <p:cBhvr additive="base">
                                        <p:cTn id="300" dur="500"/>
                                        <p:tgtEl>
                                          <p:spTgt spid="164">
                                            <p:txEl>
                                              <p:pRg st="3" end="3"/>
                                            </p:txEl>
                                          </p:spTgt>
                                        </p:tgtEl>
                                        <p:attrNameLst>
                                          <p:attrName>ppt_h</p:attrName>
                                        </p:attrNameLst>
                                      </p:cBhvr>
                                      <p:tavLst>
                                        <p:tav tm="0">
                                          <p:val>
                                            <p:strVal val="0"/>
                                          </p:val>
                                        </p:tav>
                                        <p:tav tm="100000">
                                          <p:val>
                                            <p:strVal val="#ppt_h"/>
                                          </p:val>
                                        </p:tav>
                                      </p:tavLst>
                                    </p:anim>
                                  </p:childTnLst>
                                </p:cTn>
                              </p:par>
                            </p:childTnLst>
                          </p:cTn>
                        </p:par>
                        <p:par>
                          <p:cTn id="301" fill="hold">
                            <p:stCondLst>
                              <p:cond delay="13000"/>
                            </p:stCondLst>
                            <p:childTnLst>
                              <p:par>
                                <p:cTn id="302" presetID="23" presetClass="entr" presetSubtype="16" fill="hold" nodeType="afterEffect">
                                  <p:stCondLst>
                                    <p:cond delay="0"/>
                                  </p:stCondLst>
                                  <p:childTnLst>
                                    <p:set>
                                      <p:cBhvr>
                                        <p:cTn id="303" dur="1" fill="hold">
                                          <p:stCondLst>
                                            <p:cond delay="0"/>
                                          </p:stCondLst>
                                        </p:cTn>
                                        <p:tgtEl>
                                          <p:spTgt spid="164">
                                            <p:txEl>
                                              <p:pRg st="4" end="4"/>
                                            </p:txEl>
                                          </p:spTgt>
                                        </p:tgtEl>
                                        <p:attrNameLst>
                                          <p:attrName>style.visibility</p:attrName>
                                        </p:attrNameLst>
                                      </p:cBhvr>
                                      <p:to>
                                        <p:strVal val="visible"/>
                                      </p:to>
                                    </p:set>
                                    <p:anim calcmode="lin" valueType="num">
                                      <p:cBhvr additive="base">
                                        <p:cTn id="304" dur="500"/>
                                        <p:tgtEl>
                                          <p:spTgt spid="164">
                                            <p:txEl>
                                              <p:pRg st="4" end="4"/>
                                            </p:txEl>
                                          </p:spTgt>
                                        </p:tgtEl>
                                        <p:attrNameLst>
                                          <p:attrName>ppt_w</p:attrName>
                                        </p:attrNameLst>
                                      </p:cBhvr>
                                      <p:tavLst>
                                        <p:tav tm="0">
                                          <p:val>
                                            <p:strVal val="0"/>
                                          </p:val>
                                        </p:tav>
                                        <p:tav tm="100000">
                                          <p:val>
                                            <p:strVal val="#ppt_w"/>
                                          </p:val>
                                        </p:tav>
                                      </p:tavLst>
                                    </p:anim>
                                    <p:anim calcmode="lin" valueType="num">
                                      <p:cBhvr additive="base">
                                        <p:cTn id="305" dur="500"/>
                                        <p:tgtEl>
                                          <p:spTgt spid="164">
                                            <p:txEl>
                                              <p:pRg st="4" end="4"/>
                                            </p:txEl>
                                          </p:spTgt>
                                        </p:tgtEl>
                                        <p:attrNameLst>
                                          <p:attrName>ppt_h</p:attrName>
                                        </p:attrNameLst>
                                      </p:cBhvr>
                                      <p:tavLst>
                                        <p:tav tm="0">
                                          <p:val>
                                            <p:strVal val="0"/>
                                          </p:val>
                                        </p:tav>
                                        <p:tav tm="100000">
                                          <p:val>
                                            <p:strVal val="#ppt_h"/>
                                          </p:val>
                                        </p:tav>
                                      </p:tavLst>
                                    </p:anim>
                                  </p:childTnLst>
                                </p:cTn>
                              </p:par>
                            </p:childTnLst>
                          </p:cTn>
                        </p:par>
                        <p:par>
                          <p:cTn id="306" fill="hold">
                            <p:stCondLst>
                              <p:cond delay="13500"/>
                            </p:stCondLst>
                            <p:childTnLst>
                              <p:par>
                                <p:cTn id="307" presetID="23" presetClass="entr" presetSubtype="16" fill="hold" nodeType="afterEffect">
                                  <p:stCondLst>
                                    <p:cond delay="0"/>
                                  </p:stCondLst>
                                  <p:childTnLst>
                                    <p:set>
                                      <p:cBhvr>
                                        <p:cTn id="308" dur="1" fill="hold">
                                          <p:stCondLst>
                                            <p:cond delay="0"/>
                                          </p:stCondLst>
                                        </p:cTn>
                                        <p:tgtEl>
                                          <p:spTgt spid="164">
                                            <p:txEl>
                                              <p:pRg st="5" end="5"/>
                                            </p:txEl>
                                          </p:spTgt>
                                        </p:tgtEl>
                                        <p:attrNameLst>
                                          <p:attrName>style.visibility</p:attrName>
                                        </p:attrNameLst>
                                      </p:cBhvr>
                                      <p:to>
                                        <p:strVal val="visible"/>
                                      </p:to>
                                    </p:set>
                                    <p:anim calcmode="lin" valueType="num">
                                      <p:cBhvr additive="base">
                                        <p:cTn id="309" dur="500"/>
                                        <p:tgtEl>
                                          <p:spTgt spid="164">
                                            <p:txEl>
                                              <p:pRg st="5" end="5"/>
                                            </p:txEl>
                                          </p:spTgt>
                                        </p:tgtEl>
                                        <p:attrNameLst>
                                          <p:attrName>ppt_w</p:attrName>
                                        </p:attrNameLst>
                                      </p:cBhvr>
                                      <p:tavLst>
                                        <p:tav tm="0">
                                          <p:val>
                                            <p:strVal val="0"/>
                                          </p:val>
                                        </p:tav>
                                        <p:tav tm="100000">
                                          <p:val>
                                            <p:strVal val="#ppt_w"/>
                                          </p:val>
                                        </p:tav>
                                      </p:tavLst>
                                    </p:anim>
                                    <p:anim calcmode="lin" valueType="num">
                                      <p:cBhvr additive="base">
                                        <p:cTn id="310" dur="500"/>
                                        <p:tgtEl>
                                          <p:spTgt spid="164">
                                            <p:txEl>
                                              <p:pRg st="5" end="5"/>
                                            </p:txEl>
                                          </p:spTgt>
                                        </p:tgtEl>
                                        <p:attrNameLst>
                                          <p:attrName>ppt_h</p:attrName>
                                        </p:attrNameLst>
                                      </p:cBhvr>
                                      <p:tavLst>
                                        <p:tav tm="0">
                                          <p:val>
                                            <p:strVal val="0"/>
                                          </p:val>
                                        </p:tav>
                                        <p:tav tm="100000">
                                          <p:val>
                                            <p:strVal val="#ppt_h"/>
                                          </p:val>
                                        </p:tav>
                                      </p:tavLst>
                                    </p:anim>
                                  </p:childTnLst>
                                </p:cTn>
                              </p:par>
                            </p:childTnLst>
                          </p:cTn>
                        </p:par>
                        <p:par>
                          <p:cTn id="311" fill="hold">
                            <p:stCondLst>
                              <p:cond delay="14000"/>
                            </p:stCondLst>
                            <p:childTnLst>
                              <p:par>
                                <p:cTn id="312" presetID="23" presetClass="entr" presetSubtype="16" fill="hold" nodeType="afterEffect">
                                  <p:stCondLst>
                                    <p:cond delay="0"/>
                                  </p:stCondLst>
                                  <p:childTnLst>
                                    <p:set>
                                      <p:cBhvr>
                                        <p:cTn id="313" dur="1" fill="hold">
                                          <p:stCondLst>
                                            <p:cond delay="0"/>
                                          </p:stCondLst>
                                        </p:cTn>
                                        <p:tgtEl>
                                          <p:spTgt spid="164">
                                            <p:txEl>
                                              <p:pRg st="6" end="6"/>
                                            </p:txEl>
                                          </p:spTgt>
                                        </p:tgtEl>
                                        <p:attrNameLst>
                                          <p:attrName>style.visibility</p:attrName>
                                        </p:attrNameLst>
                                      </p:cBhvr>
                                      <p:to>
                                        <p:strVal val="visible"/>
                                      </p:to>
                                    </p:set>
                                    <p:anim calcmode="lin" valueType="num">
                                      <p:cBhvr additive="base">
                                        <p:cTn id="314" dur="500"/>
                                        <p:tgtEl>
                                          <p:spTgt spid="164">
                                            <p:txEl>
                                              <p:pRg st="6" end="6"/>
                                            </p:txEl>
                                          </p:spTgt>
                                        </p:tgtEl>
                                        <p:attrNameLst>
                                          <p:attrName>ppt_w</p:attrName>
                                        </p:attrNameLst>
                                      </p:cBhvr>
                                      <p:tavLst>
                                        <p:tav tm="0">
                                          <p:val>
                                            <p:strVal val="0"/>
                                          </p:val>
                                        </p:tav>
                                        <p:tav tm="100000">
                                          <p:val>
                                            <p:strVal val="#ppt_w"/>
                                          </p:val>
                                        </p:tav>
                                      </p:tavLst>
                                    </p:anim>
                                    <p:anim calcmode="lin" valueType="num">
                                      <p:cBhvr additive="base">
                                        <p:cTn id="315" dur="500"/>
                                        <p:tgtEl>
                                          <p:spTgt spid="164">
                                            <p:txEl>
                                              <p:pRg st="6" end="6"/>
                                            </p:txEl>
                                          </p:spTgt>
                                        </p:tgtEl>
                                        <p:attrNameLst>
                                          <p:attrName>ppt_h</p:attrName>
                                        </p:attrNameLst>
                                      </p:cBhvr>
                                      <p:tavLst>
                                        <p:tav tm="0">
                                          <p:val>
                                            <p:strVal val="0"/>
                                          </p:val>
                                        </p:tav>
                                        <p:tav tm="100000">
                                          <p:val>
                                            <p:strVal val="#ppt_h"/>
                                          </p:val>
                                        </p:tav>
                                      </p:tavLst>
                                    </p:anim>
                                  </p:childTnLst>
                                </p:cTn>
                              </p:par>
                            </p:childTnLst>
                          </p:cTn>
                        </p:par>
                        <p:par>
                          <p:cTn id="316" fill="hold">
                            <p:stCondLst>
                              <p:cond delay="14500"/>
                            </p:stCondLst>
                            <p:childTnLst>
                              <p:par>
                                <p:cTn id="317" presetID="23" presetClass="entr" presetSubtype="16" fill="hold" nodeType="afterEffect">
                                  <p:stCondLst>
                                    <p:cond delay="0"/>
                                  </p:stCondLst>
                                  <p:childTnLst>
                                    <p:set>
                                      <p:cBhvr>
                                        <p:cTn id="318" dur="1" fill="hold">
                                          <p:stCondLst>
                                            <p:cond delay="0"/>
                                          </p:stCondLst>
                                        </p:cTn>
                                        <p:tgtEl>
                                          <p:spTgt spid="164">
                                            <p:txEl>
                                              <p:pRg st="7" end="7"/>
                                            </p:txEl>
                                          </p:spTgt>
                                        </p:tgtEl>
                                        <p:attrNameLst>
                                          <p:attrName>style.visibility</p:attrName>
                                        </p:attrNameLst>
                                      </p:cBhvr>
                                      <p:to>
                                        <p:strVal val="visible"/>
                                      </p:to>
                                    </p:set>
                                    <p:anim calcmode="lin" valueType="num">
                                      <p:cBhvr additive="base">
                                        <p:cTn id="319" dur="500"/>
                                        <p:tgtEl>
                                          <p:spTgt spid="164">
                                            <p:txEl>
                                              <p:pRg st="7" end="7"/>
                                            </p:txEl>
                                          </p:spTgt>
                                        </p:tgtEl>
                                        <p:attrNameLst>
                                          <p:attrName>ppt_w</p:attrName>
                                        </p:attrNameLst>
                                      </p:cBhvr>
                                      <p:tavLst>
                                        <p:tav tm="0">
                                          <p:val>
                                            <p:strVal val="0"/>
                                          </p:val>
                                        </p:tav>
                                        <p:tav tm="100000">
                                          <p:val>
                                            <p:strVal val="#ppt_w"/>
                                          </p:val>
                                        </p:tav>
                                      </p:tavLst>
                                    </p:anim>
                                    <p:anim calcmode="lin" valueType="num">
                                      <p:cBhvr additive="base">
                                        <p:cTn id="320" dur="500"/>
                                        <p:tgtEl>
                                          <p:spTgt spid="164">
                                            <p:txEl>
                                              <p:pRg st="7" end="7"/>
                                            </p:txEl>
                                          </p:spTgt>
                                        </p:tgtEl>
                                        <p:attrNameLst>
                                          <p:attrName>ppt_h</p:attrName>
                                        </p:attrNameLst>
                                      </p:cBhvr>
                                      <p:tavLst>
                                        <p:tav tm="0">
                                          <p:val>
                                            <p:strVal val="0"/>
                                          </p:val>
                                        </p:tav>
                                        <p:tav tm="100000">
                                          <p:val>
                                            <p:strVal val="#ppt_h"/>
                                          </p:val>
                                        </p:tav>
                                      </p:tavLst>
                                    </p:anim>
                                  </p:childTnLst>
                                </p:cTn>
                              </p:par>
                            </p:childTnLst>
                          </p:cTn>
                        </p:par>
                        <p:par>
                          <p:cTn id="321" fill="hold">
                            <p:stCondLst>
                              <p:cond delay="15000"/>
                            </p:stCondLst>
                            <p:childTnLst>
                              <p:par>
                                <p:cTn id="322" presetID="23" presetClass="entr" presetSubtype="16" fill="hold" nodeType="afterEffect">
                                  <p:stCondLst>
                                    <p:cond delay="0"/>
                                  </p:stCondLst>
                                  <p:childTnLst>
                                    <p:set>
                                      <p:cBhvr>
                                        <p:cTn id="323" dur="1" fill="hold">
                                          <p:stCondLst>
                                            <p:cond delay="0"/>
                                          </p:stCondLst>
                                        </p:cTn>
                                        <p:tgtEl>
                                          <p:spTgt spid="164">
                                            <p:txEl>
                                              <p:pRg st="8" end="8"/>
                                            </p:txEl>
                                          </p:spTgt>
                                        </p:tgtEl>
                                        <p:attrNameLst>
                                          <p:attrName>style.visibility</p:attrName>
                                        </p:attrNameLst>
                                      </p:cBhvr>
                                      <p:to>
                                        <p:strVal val="visible"/>
                                      </p:to>
                                    </p:set>
                                    <p:anim calcmode="lin" valueType="num">
                                      <p:cBhvr additive="base">
                                        <p:cTn id="324" dur="500"/>
                                        <p:tgtEl>
                                          <p:spTgt spid="164">
                                            <p:txEl>
                                              <p:pRg st="8" end="8"/>
                                            </p:txEl>
                                          </p:spTgt>
                                        </p:tgtEl>
                                        <p:attrNameLst>
                                          <p:attrName>ppt_w</p:attrName>
                                        </p:attrNameLst>
                                      </p:cBhvr>
                                      <p:tavLst>
                                        <p:tav tm="0">
                                          <p:val>
                                            <p:strVal val="0"/>
                                          </p:val>
                                        </p:tav>
                                        <p:tav tm="100000">
                                          <p:val>
                                            <p:strVal val="#ppt_w"/>
                                          </p:val>
                                        </p:tav>
                                      </p:tavLst>
                                    </p:anim>
                                    <p:anim calcmode="lin" valueType="num">
                                      <p:cBhvr additive="base">
                                        <p:cTn id="325" dur="500"/>
                                        <p:tgtEl>
                                          <p:spTgt spid="164">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image with info">
  <p:cSld name="One image with info">
    <p:spTree>
      <p:nvGrpSpPr>
        <p:cNvPr id="1" name="Shape 166"/>
        <p:cNvGrpSpPr/>
        <p:nvPr/>
      </p:nvGrpSpPr>
      <p:grpSpPr>
        <a:xfrm>
          <a:off x="0" y="0"/>
          <a:ext cx="0" cy="0"/>
          <a:chOff x="0" y="0"/>
          <a:chExt cx="0" cy="0"/>
        </a:xfrm>
      </p:grpSpPr>
      <p:sp>
        <p:nvSpPr>
          <p:cNvPr id="167" name="Google Shape;167;p10"/>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rgbClr val="595959"/>
              </a:buClr>
              <a:buSzPts val="6400"/>
              <a:buFont typeface="Arial"/>
              <a:buNone/>
              <a:defRPr sz="6400" b="1" i="0" u="none" strike="noStrike" cap="none">
                <a:solidFill>
                  <a:srgbClr val="595959"/>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68" name="Google Shape;168;p10"/>
          <p:cNvSpPr txBox="1">
            <a:spLocks noGrp="1"/>
          </p:cNvSpPr>
          <p:nvPr>
            <p:ph type="body" idx="2"/>
          </p:nvPr>
        </p:nvSpPr>
        <p:spPr>
          <a:xfrm>
            <a:off x="1924417" y="2575508"/>
            <a:ext cx="20976147"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accent3"/>
              </a:buClr>
              <a:buSzPts val="4000"/>
              <a:buFont typeface="Arial"/>
              <a:buNone/>
              <a:defRPr sz="4000" b="0" i="0" u="none" strike="noStrike" cap="none">
                <a:solidFill>
                  <a:schemeClr val="accent3"/>
                </a:solidFill>
                <a:latin typeface="Calibri"/>
                <a:ea typeface="Calibri"/>
                <a:cs typeface="Calibri"/>
                <a:sym typeface="Calibri"/>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69" name="Google Shape;169;p10"/>
          <p:cNvSpPr/>
          <p:nvPr/>
        </p:nvSpPr>
        <p:spPr>
          <a:xfrm>
            <a:off x="0" y="4604696"/>
            <a:ext cx="8185151" cy="6257480"/>
          </a:xfrm>
          <a:prstGeom prst="roundRect">
            <a:avLst>
              <a:gd name="adj" fmla="val 0"/>
            </a:avLst>
          </a:prstGeom>
          <a:solidFill>
            <a:schemeClr val="accent1"/>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0"/>
          <p:cNvSpPr>
            <a:spLocks noGrp="1"/>
          </p:cNvSpPr>
          <p:nvPr>
            <p:ph type="pic" idx="3"/>
          </p:nvPr>
        </p:nvSpPr>
        <p:spPr>
          <a:xfrm>
            <a:off x="8185151" y="4604696"/>
            <a:ext cx="8108949" cy="6257480"/>
          </a:xfrm>
          <a:prstGeom prst="rect">
            <a:avLst/>
          </a:prstGeom>
          <a:noFill/>
          <a:ln>
            <a:noFill/>
          </a:ln>
        </p:spPr>
      </p:sp>
      <p:sp>
        <p:nvSpPr>
          <p:cNvPr id="171" name="Google Shape;171;p10"/>
          <p:cNvSpPr txBox="1">
            <a:spLocks noGrp="1"/>
          </p:cNvSpPr>
          <p:nvPr>
            <p:ph type="body" idx="4"/>
          </p:nvPr>
        </p:nvSpPr>
        <p:spPr>
          <a:xfrm>
            <a:off x="625291" y="6207432"/>
            <a:ext cx="6951281"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72" name="Google Shape;172;p10"/>
          <p:cNvSpPr txBox="1">
            <a:spLocks noGrp="1"/>
          </p:cNvSpPr>
          <p:nvPr>
            <p:ph type="body" idx="5"/>
          </p:nvPr>
        </p:nvSpPr>
        <p:spPr>
          <a:xfrm>
            <a:off x="625291" y="7230537"/>
            <a:ext cx="6951281" cy="1938171"/>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73" name="Google Shape;173;p10"/>
          <p:cNvSpPr/>
          <p:nvPr/>
        </p:nvSpPr>
        <p:spPr>
          <a:xfrm>
            <a:off x="16278999" y="4604696"/>
            <a:ext cx="8185151" cy="6257480"/>
          </a:xfrm>
          <a:prstGeom prst="roundRect">
            <a:avLst>
              <a:gd name="adj" fmla="val 0"/>
            </a:avLst>
          </a:prstGeom>
          <a:solidFill>
            <a:schemeClr val="accent2"/>
          </a:solidFill>
          <a:ln>
            <a:noFill/>
          </a:ln>
          <a:effectLst>
            <a:outerShdw dist="38100" dir="5400000" algn="ctr" rotWithShape="0">
              <a:srgbClr val="000000">
                <a:alpha val="9803"/>
              </a:srgbClr>
            </a:outerShdw>
          </a:effectLst>
        </p:spPr>
        <p:txBody>
          <a:bodyPr spcFirstLastPara="1" wrap="square" lIns="91400" tIns="45700" rIns="91400"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0"/>
          <p:cNvSpPr txBox="1">
            <a:spLocks noGrp="1"/>
          </p:cNvSpPr>
          <p:nvPr>
            <p:ph type="body" idx="6"/>
          </p:nvPr>
        </p:nvSpPr>
        <p:spPr>
          <a:xfrm>
            <a:off x="16904290" y="6207432"/>
            <a:ext cx="6951281" cy="676717"/>
          </a:xfrm>
          <a:prstGeom prst="rect">
            <a:avLst/>
          </a:prstGeom>
          <a:noFill/>
          <a:ln>
            <a:noFill/>
          </a:ln>
        </p:spPr>
        <p:txBody>
          <a:bodyPr spcFirstLastPara="1" wrap="square" lIns="0" tIns="103850" rIns="0" bIns="103850" anchor="ctr" anchorCtr="0">
            <a:noAutofit/>
          </a:bodyPr>
          <a:lstStyle>
            <a:lvl1pPr marL="457200" marR="0" lvl="0" indent="-228600" algn="ctr" rtl="0">
              <a:lnSpc>
                <a:spcPct val="100000"/>
              </a:lnSpc>
              <a:spcBef>
                <a:spcPts val="0"/>
              </a:spcBef>
              <a:spcAft>
                <a:spcPts val="0"/>
              </a:spcAft>
              <a:buClr>
                <a:schemeClr val="lt1"/>
              </a:buClr>
              <a:buSzPts val="3500"/>
              <a:buFont typeface="Arial"/>
              <a:buNone/>
              <a:defRPr sz="3500" b="1"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75" name="Google Shape;175;p10"/>
          <p:cNvSpPr txBox="1">
            <a:spLocks noGrp="1"/>
          </p:cNvSpPr>
          <p:nvPr>
            <p:ph type="body" idx="7"/>
          </p:nvPr>
        </p:nvSpPr>
        <p:spPr>
          <a:xfrm>
            <a:off x="16904290" y="7230537"/>
            <a:ext cx="6951281" cy="1938171"/>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chemeClr val="lt1"/>
              </a:buClr>
              <a:buSzPts val="2900"/>
              <a:buFont typeface="Arial"/>
              <a:buNone/>
              <a:defRPr sz="2900" b="0" i="0" u="none" strike="noStrike" cap="none">
                <a:solidFill>
                  <a:schemeClr val="lt1"/>
                </a:solidFill>
                <a:latin typeface="Lato"/>
                <a:ea typeface="Lato"/>
                <a:cs typeface="Lato"/>
                <a:sym typeface="Lato"/>
              </a:defRPr>
            </a:lvl1pPr>
            <a:lvl2pPr marL="914400" marR="0" lvl="1" indent="-635000" algn="l" rtl="0">
              <a:spcBef>
                <a:spcPts val="128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2pPr>
            <a:lvl3pPr marL="1371600" marR="0" lvl="2" indent="-565150" algn="l" rtl="0">
              <a:spcBef>
                <a:spcPts val="1060"/>
              </a:spcBef>
              <a:spcAft>
                <a:spcPts val="0"/>
              </a:spcAft>
              <a:buClr>
                <a:schemeClr val="dk1"/>
              </a:buClr>
              <a:buSzPts val="5300"/>
              <a:buFont typeface="Arial"/>
              <a:buChar char="•"/>
              <a:defRPr sz="53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400"/>
                                        <p:tgtEl>
                                          <p:spTgt spid="167">
                                            <p:txEl>
                                              <p:pRg st="0" end="0"/>
                                            </p:txEl>
                                          </p:spTgt>
                                        </p:tgtEl>
                                      </p:cBhvr>
                                    </p:animEffect>
                                  </p:childTnLst>
                                </p:cTn>
                              </p:par>
                              <p:par>
                                <p:cTn id="8" presetID="10" presetClass="entr" presetSubtype="0" fill="hold" nodeType="withEffect">
                                  <p:stCondLst>
                                    <p:cond delay="200"/>
                                  </p:stCondLst>
                                  <p:childTnLst>
                                    <p:set>
                                      <p:cBhvr>
                                        <p:cTn id="9" dur="1" fill="hold">
                                          <p:stCondLst>
                                            <p:cond delay="0"/>
                                          </p:stCondLst>
                                        </p:cTn>
                                        <p:tgtEl>
                                          <p:spTgt spid="167">
                                            <p:txEl>
                                              <p:pRg st="1" end="1"/>
                                            </p:txEl>
                                          </p:spTgt>
                                        </p:tgtEl>
                                        <p:attrNameLst>
                                          <p:attrName>style.visibility</p:attrName>
                                        </p:attrNameLst>
                                      </p:cBhvr>
                                      <p:to>
                                        <p:strVal val="visible"/>
                                      </p:to>
                                    </p:set>
                                    <p:animEffect transition="in" filter="fade">
                                      <p:cBhvr>
                                        <p:cTn id="10" dur="400"/>
                                        <p:tgtEl>
                                          <p:spTgt spid="167">
                                            <p:txEl>
                                              <p:pRg st="1" end="1"/>
                                            </p:txEl>
                                          </p:spTgt>
                                        </p:tgtEl>
                                      </p:cBhvr>
                                    </p:animEffect>
                                  </p:childTnLst>
                                </p:cTn>
                              </p:par>
                              <p:par>
                                <p:cTn id="11" presetID="10" presetClass="entr" presetSubtype="0" fill="hold" nodeType="withEffect">
                                  <p:stCondLst>
                                    <p:cond delay="200"/>
                                  </p:stCondLst>
                                  <p:childTnLst>
                                    <p:set>
                                      <p:cBhvr>
                                        <p:cTn id="12" dur="1" fill="hold">
                                          <p:stCondLst>
                                            <p:cond delay="0"/>
                                          </p:stCondLst>
                                        </p:cTn>
                                        <p:tgtEl>
                                          <p:spTgt spid="167">
                                            <p:txEl>
                                              <p:pRg st="2" end="2"/>
                                            </p:txEl>
                                          </p:spTgt>
                                        </p:tgtEl>
                                        <p:attrNameLst>
                                          <p:attrName>style.visibility</p:attrName>
                                        </p:attrNameLst>
                                      </p:cBhvr>
                                      <p:to>
                                        <p:strVal val="visible"/>
                                      </p:to>
                                    </p:set>
                                    <p:animEffect transition="in" filter="fade">
                                      <p:cBhvr>
                                        <p:cTn id="13" dur="400"/>
                                        <p:tgtEl>
                                          <p:spTgt spid="167">
                                            <p:txEl>
                                              <p:pRg st="2" end="2"/>
                                            </p:txEl>
                                          </p:spTgt>
                                        </p:tgtEl>
                                      </p:cBhvr>
                                    </p:animEffect>
                                  </p:childTnLst>
                                </p:cTn>
                              </p:par>
                              <p:par>
                                <p:cTn id="14" presetID="10" presetClass="entr" presetSubtype="0" fill="hold" nodeType="withEffect">
                                  <p:stCondLst>
                                    <p:cond delay="200"/>
                                  </p:stCondLst>
                                  <p:childTnLst>
                                    <p:set>
                                      <p:cBhvr>
                                        <p:cTn id="15" dur="1" fill="hold">
                                          <p:stCondLst>
                                            <p:cond delay="0"/>
                                          </p:stCondLst>
                                        </p:cTn>
                                        <p:tgtEl>
                                          <p:spTgt spid="167">
                                            <p:txEl>
                                              <p:pRg st="3" end="3"/>
                                            </p:txEl>
                                          </p:spTgt>
                                        </p:tgtEl>
                                        <p:attrNameLst>
                                          <p:attrName>style.visibility</p:attrName>
                                        </p:attrNameLst>
                                      </p:cBhvr>
                                      <p:to>
                                        <p:strVal val="visible"/>
                                      </p:to>
                                    </p:set>
                                    <p:animEffect transition="in" filter="fade">
                                      <p:cBhvr>
                                        <p:cTn id="16" dur="400"/>
                                        <p:tgtEl>
                                          <p:spTgt spid="167">
                                            <p:txEl>
                                              <p:pRg st="3" end="3"/>
                                            </p:txEl>
                                          </p:spTgt>
                                        </p:tgtEl>
                                      </p:cBhvr>
                                    </p:animEffect>
                                  </p:childTnLst>
                                </p:cTn>
                              </p:par>
                              <p:par>
                                <p:cTn id="17" presetID="10" presetClass="entr" presetSubtype="0" fill="hold" nodeType="withEffect">
                                  <p:stCondLst>
                                    <p:cond delay="200"/>
                                  </p:stCondLst>
                                  <p:childTnLst>
                                    <p:set>
                                      <p:cBhvr>
                                        <p:cTn id="18" dur="1" fill="hold">
                                          <p:stCondLst>
                                            <p:cond delay="0"/>
                                          </p:stCondLst>
                                        </p:cTn>
                                        <p:tgtEl>
                                          <p:spTgt spid="167">
                                            <p:txEl>
                                              <p:pRg st="4" end="4"/>
                                            </p:txEl>
                                          </p:spTgt>
                                        </p:tgtEl>
                                        <p:attrNameLst>
                                          <p:attrName>style.visibility</p:attrName>
                                        </p:attrNameLst>
                                      </p:cBhvr>
                                      <p:to>
                                        <p:strVal val="visible"/>
                                      </p:to>
                                    </p:set>
                                    <p:animEffect transition="in" filter="fade">
                                      <p:cBhvr>
                                        <p:cTn id="19" dur="400"/>
                                        <p:tgtEl>
                                          <p:spTgt spid="167">
                                            <p:txEl>
                                              <p:pRg st="4" end="4"/>
                                            </p:txEl>
                                          </p:spTgt>
                                        </p:tgtEl>
                                      </p:cBhvr>
                                    </p:animEffect>
                                  </p:childTnLst>
                                </p:cTn>
                              </p:par>
                              <p:par>
                                <p:cTn id="20" presetID="10" presetClass="entr" presetSubtype="0" fill="hold" nodeType="withEffect">
                                  <p:stCondLst>
                                    <p:cond delay="200"/>
                                  </p:stCondLst>
                                  <p:childTnLst>
                                    <p:set>
                                      <p:cBhvr>
                                        <p:cTn id="21" dur="1" fill="hold">
                                          <p:stCondLst>
                                            <p:cond delay="0"/>
                                          </p:stCondLst>
                                        </p:cTn>
                                        <p:tgtEl>
                                          <p:spTgt spid="167">
                                            <p:txEl>
                                              <p:pRg st="5" end="5"/>
                                            </p:txEl>
                                          </p:spTgt>
                                        </p:tgtEl>
                                        <p:attrNameLst>
                                          <p:attrName>style.visibility</p:attrName>
                                        </p:attrNameLst>
                                      </p:cBhvr>
                                      <p:to>
                                        <p:strVal val="visible"/>
                                      </p:to>
                                    </p:set>
                                    <p:animEffect transition="in" filter="fade">
                                      <p:cBhvr>
                                        <p:cTn id="22" dur="400"/>
                                        <p:tgtEl>
                                          <p:spTgt spid="167">
                                            <p:txEl>
                                              <p:pRg st="5" end="5"/>
                                            </p:txEl>
                                          </p:spTgt>
                                        </p:tgtEl>
                                      </p:cBhvr>
                                    </p:animEffect>
                                  </p:childTnLst>
                                </p:cTn>
                              </p:par>
                              <p:par>
                                <p:cTn id="23" presetID="10" presetClass="entr" presetSubtype="0" fill="hold" nodeType="withEffect">
                                  <p:stCondLst>
                                    <p:cond delay="200"/>
                                  </p:stCondLst>
                                  <p:childTnLst>
                                    <p:set>
                                      <p:cBhvr>
                                        <p:cTn id="24" dur="1" fill="hold">
                                          <p:stCondLst>
                                            <p:cond delay="0"/>
                                          </p:stCondLst>
                                        </p:cTn>
                                        <p:tgtEl>
                                          <p:spTgt spid="167">
                                            <p:txEl>
                                              <p:pRg st="6" end="6"/>
                                            </p:txEl>
                                          </p:spTgt>
                                        </p:tgtEl>
                                        <p:attrNameLst>
                                          <p:attrName>style.visibility</p:attrName>
                                        </p:attrNameLst>
                                      </p:cBhvr>
                                      <p:to>
                                        <p:strVal val="visible"/>
                                      </p:to>
                                    </p:set>
                                    <p:animEffect transition="in" filter="fade">
                                      <p:cBhvr>
                                        <p:cTn id="25" dur="400"/>
                                        <p:tgtEl>
                                          <p:spTgt spid="167">
                                            <p:txEl>
                                              <p:pRg st="6" end="6"/>
                                            </p:txEl>
                                          </p:spTgt>
                                        </p:tgtEl>
                                      </p:cBhvr>
                                    </p:animEffect>
                                  </p:childTnLst>
                                </p:cTn>
                              </p:par>
                              <p:par>
                                <p:cTn id="26" presetID="10" presetClass="entr" presetSubtype="0" fill="hold" nodeType="withEffect">
                                  <p:stCondLst>
                                    <p:cond delay="200"/>
                                  </p:stCondLst>
                                  <p:childTnLst>
                                    <p:set>
                                      <p:cBhvr>
                                        <p:cTn id="27" dur="1" fill="hold">
                                          <p:stCondLst>
                                            <p:cond delay="0"/>
                                          </p:stCondLst>
                                        </p:cTn>
                                        <p:tgtEl>
                                          <p:spTgt spid="167">
                                            <p:txEl>
                                              <p:pRg st="7" end="7"/>
                                            </p:txEl>
                                          </p:spTgt>
                                        </p:tgtEl>
                                        <p:attrNameLst>
                                          <p:attrName>style.visibility</p:attrName>
                                        </p:attrNameLst>
                                      </p:cBhvr>
                                      <p:to>
                                        <p:strVal val="visible"/>
                                      </p:to>
                                    </p:set>
                                    <p:animEffect transition="in" filter="fade">
                                      <p:cBhvr>
                                        <p:cTn id="28" dur="400"/>
                                        <p:tgtEl>
                                          <p:spTgt spid="167">
                                            <p:txEl>
                                              <p:pRg st="7" end="7"/>
                                            </p:txEl>
                                          </p:spTgt>
                                        </p:tgtEl>
                                      </p:cBhvr>
                                    </p:animEffect>
                                  </p:childTnLst>
                                </p:cTn>
                              </p:par>
                              <p:par>
                                <p:cTn id="29" presetID="10" presetClass="entr" presetSubtype="0" fill="hold" nodeType="withEffect">
                                  <p:stCondLst>
                                    <p:cond delay="200"/>
                                  </p:stCondLst>
                                  <p:childTnLst>
                                    <p:set>
                                      <p:cBhvr>
                                        <p:cTn id="30" dur="1" fill="hold">
                                          <p:stCondLst>
                                            <p:cond delay="0"/>
                                          </p:stCondLst>
                                        </p:cTn>
                                        <p:tgtEl>
                                          <p:spTgt spid="167">
                                            <p:txEl>
                                              <p:pRg st="8" end="8"/>
                                            </p:txEl>
                                          </p:spTgt>
                                        </p:tgtEl>
                                        <p:attrNameLst>
                                          <p:attrName>style.visibility</p:attrName>
                                        </p:attrNameLst>
                                      </p:cBhvr>
                                      <p:to>
                                        <p:strVal val="visible"/>
                                      </p:to>
                                    </p:set>
                                    <p:animEffect transition="in" filter="fade">
                                      <p:cBhvr>
                                        <p:cTn id="31" dur="400"/>
                                        <p:tgtEl>
                                          <p:spTgt spid="167">
                                            <p:txEl>
                                              <p:pRg st="8" end="8"/>
                                            </p:txEl>
                                          </p:spTgt>
                                        </p:tgtEl>
                                      </p:cBhvr>
                                    </p:animEffect>
                                  </p:childTnLst>
                                </p:cTn>
                              </p:par>
                              <p:par>
                                <p:cTn id="32" presetID="23" presetClass="entr" presetSubtype="16" fill="hold" nodeType="withEffect">
                                  <p:stCondLst>
                                    <p:cond delay="200"/>
                                  </p:stCondLst>
                                  <p:childTnLst>
                                    <p:set>
                                      <p:cBhvr>
                                        <p:cTn id="33" dur="1" fill="hold">
                                          <p:stCondLst>
                                            <p:cond delay="0"/>
                                          </p:stCondLst>
                                        </p:cTn>
                                        <p:tgtEl>
                                          <p:spTgt spid="168">
                                            <p:txEl>
                                              <p:pRg st="0" end="0"/>
                                            </p:txEl>
                                          </p:spTgt>
                                        </p:tgtEl>
                                        <p:attrNameLst>
                                          <p:attrName>style.visibility</p:attrName>
                                        </p:attrNameLst>
                                      </p:cBhvr>
                                      <p:to>
                                        <p:strVal val="visible"/>
                                      </p:to>
                                    </p:set>
                                    <p:anim calcmode="lin" valueType="num">
                                      <p:cBhvr additive="base">
                                        <p:cTn id="34" dur="500"/>
                                        <p:tgtEl>
                                          <p:spTgt spid="168">
                                            <p:txEl>
                                              <p:pRg st="0" end="0"/>
                                            </p:txEl>
                                          </p:spTgt>
                                        </p:tgtEl>
                                        <p:attrNameLst>
                                          <p:attrName>ppt_w</p:attrName>
                                        </p:attrNameLst>
                                      </p:cBhvr>
                                      <p:tavLst>
                                        <p:tav tm="0">
                                          <p:val>
                                            <p:strVal val="0"/>
                                          </p:val>
                                        </p:tav>
                                        <p:tav tm="100000">
                                          <p:val>
                                            <p:strVal val="#ppt_w"/>
                                          </p:val>
                                        </p:tav>
                                      </p:tavLst>
                                    </p:anim>
                                    <p:anim calcmode="lin" valueType="num">
                                      <p:cBhvr additive="base">
                                        <p:cTn id="35" dur="500"/>
                                        <p:tgtEl>
                                          <p:spTgt spid="168">
                                            <p:txEl>
                                              <p:pRg st="0" end="0"/>
                                            </p:txEl>
                                          </p:spTgt>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200"/>
                                  </p:stCondLst>
                                  <p:childTnLst>
                                    <p:set>
                                      <p:cBhvr>
                                        <p:cTn id="37" dur="1" fill="hold">
                                          <p:stCondLst>
                                            <p:cond delay="0"/>
                                          </p:stCondLst>
                                        </p:cTn>
                                        <p:tgtEl>
                                          <p:spTgt spid="168">
                                            <p:txEl>
                                              <p:pRg st="1" end="1"/>
                                            </p:txEl>
                                          </p:spTgt>
                                        </p:tgtEl>
                                        <p:attrNameLst>
                                          <p:attrName>style.visibility</p:attrName>
                                        </p:attrNameLst>
                                      </p:cBhvr>
                                      <p:to>
                                        <p:strVal val="visible"/>
                                      </p:to>
                                    </p:set>
                                    <p:anim calcmode="lin" valueType="num">
                                      <p:cBhvr additive="base">
                                        <p:cTn id="38" dur="500"/>
                                        <p:tgtEl>
                                          <p:spTgt spid="168">
                                            <p:txEl>
                                              <p:pRg st="1" end="1"/>
                                            </p:txEl>
                                          </p:spTgt>
                                        </p:tgtEl>
                                        <p:attrNameLst>
                                          <p:attrName>ppt_w</p:attrName>
                                        </p:attrNameLst>
                                      </p:cBhvr>
                                      <p:tavLst>
                                        <p:tav tm="0">
                                          <p:val>
                                            <p:strVal val="0"/>
                                          </p:val>
                                        </p:tav>
                                        <p:tav tm="100000">
                                          <p:val>
                                            <p:strVal val="#ppt_w"/>
                                          </p:val>
                                        </p:tav>
                                      </p:tavLst>
                                    </p:anim>
                                    <p:anim calcmode="lin" valueType="num">
                                      <p:cBhvr additive="base">
                                        <p:cTn id="39" dur="500"/>
                                        <p:tgtEl>
                                          <p:spTgt spid="168">
                                            <p:txEl>
                                              <p:pRg st="1" end="1"/>
                                            </p:txEl>
                                          </p:spTgt>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200"/>
                                  </p:stCondLst>
                                  <p:childTnLst>
                                    <p:set>
                                      <p:cBhvr>
                                        <p:cTn id="41" dur="1" fill="hold">
                                          <p:stCondLst>
                                            <p:cond delay="0"/>
                                          </p:stCondLst>
                                        </p:cTn>
                                        <p:tgtEl>
                                          <p:spTgt spid="168">
                                            <p:txEl>
                                              <p:pRg st="2" end="2"/>
                                            </p:txEl>
                                          </p:spTgt>
                                        </p:tgtEl>
                                        <p:attrNameLst>
                                          <p:attrName>style.visibility</p:attrName>
                                        </p:attrNameLst>
                                      </p:cBhvr>
                                      <p:to>
                                        <p:strVal val="visible"/>
                                      </p:to>
                                    </p:set>
                                    <p:anim calcmode="lin" valueType="num">
                                      <p:cBhvr additive="base">
                                        <p:cTn id="42" dur="500"/>
                                        <p:tgtEl>
                                          <p:spTgt spid="168">
                                            <p:txEl>
                                              <p:pRg st="2" end="2"/>
                                            </p:txEl>
                                          </p:spTgt>
                                        </p:tgtEl>
                                        <p:attrNameLst>
                                          <p:attrName>ppt_w</p:attrName>
                                        </p:attrNameLst>
                                      </p:cBhvr>
                                      <p:tavLst>
                                        <p:tav tm="0">
                                          <p:val>
                                            <p:strVal val="0"/>
                                          </p:val>
                                        </p:tav>
                                        <p:tav tm="100000">
                                          <p:val>
                                            <p:strVal val="#ppt_w"/>
                                          </p:val>
                                        </p:tav>
                                      </p:tavLst>
                                    </p:anim>
                                    <p:anim calcmode="lin" valueType="num">
                                      <p:cBhvr additive="base">
                                        <p:cTn id="43" dur="500"/>
                                        <p:tgtEl>
                                          <p:spTgt spid="168">
                                            <p:txEl>
                                              <p:pRg st="2" end="2"/>
                                            </p:txEl>
                                          </p:spTgt>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200"/>
                                  </p:stCondLst>
                                  <p:childTnLst>
                                    <p:set>
                                      <p:cBhvr>
                                        <p:cTn id="45" dur="1" fill="hold">
                                          <p:stCondLst>
                                            <p:cond delay="0"/>
                                          </p:stCondLst>
                                        </p:cTn>
                                        <p:tgtEl>
                                          <p:spTgt spid="168">
                                            <p:txEl>
                                              <p:pRg st="3" end="3"/>
                                            </p:txEl>
                                          </p:spTgt>
                                        </p:tgtEl>
                                        <p:attrNameLst>
                                          <p:attrName>style.visibility</p:attrName>
                                        </p:attrNameLst>
                                      </p:cBhvr>
                                      <p:to>
                                        <p:strVal val="visible"/>
                                      </p:to>
                                    </p:set>
                                    <p:anim calcmode="lin" valueType="num">
                                      <p:cBhvr additive="base">
                                        <p:cTn id="46" dur="500"/>
                                        <p:tgtEl>
                                          <p:spTgt spid="168">
                                            <p:txEl>
                                              <p:pRg st="3" end="3"/>
                                            </p:txEl>
                                          </p:spTgt>
                                        </p:tgtEl>
                                        <p:attrNameLst>
                                          <p:attrName>ppt_w</p:attrName>
                                        </p:attrNameLst>
                                      </p:cBhvr>
                                      <p:tavLst>
                                        <p:tav tm="0">
                                          <p:val>
                                            <p:strVal val="0"/>
                                          </p:val>
                                        </p:tav>
                                        <p:tav tm="100000">
                                          <p:val>
                                            <p:strVal val="#ppt_w"/>
                                          </p:val>
                                        </p:tav>
                                      </p:tavLst>
                                    </p:anim>
                                    <p:anim calcmode="lin" valueType="num">
                                      <p:cBhvr additive="base">
                                        <p:cTn id="47" dur="500"/>
                                        <p:tgtEl>
                                          <p:spTgt spid="168">
                                            <p:txEl>
                                              <p:pRg st="3" end="3"/>
                                            </p:txEl>
                                          </p:spTgt>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00"/>
                                  </p:stCondLst>
                                  <p:childTnLst>
                                    <p:set>
                                      <p:cBhvr>
                                        <p:cTn id="49" dur="1" fill="hold">
                                          <p:stCondLst>
                                            <p:cond delay="0"/>
                                          </p:stCondLst>
                                        </p:cTn>
                                        <p:tgtEl>
                                          <p:spTgt spid="168">
                                            <p:txEl>
                                              <p:pRg st="4" end="4"/>
                                            </p:txEl>
                                          </p:spTgt>
                                        </p:tgtEl>
                                        <p:attrNameLst>
                                          <p:attrName>style.visibility</p:attrName>
                                        </p:attrNameLst>
                                      </p:cBhvr>
                                      <p:to>
                                        <p:strVal val="visible"/>
                                      </p:to>
                                    </p:set>
                                    <p:anim calcmode="lin" valueType="num">
                                      <p:cBhvr additive="base">
                                        <p:cTn id="50" dur="500"/>
                                        <p:tgtEl>
                                          <p:spTgt spid="168">
                                            <p:txEl>
                                              <p:pRg st="4" end="4"/>
                                            </p:txEl>
                                          </p:spTgt>
                                        </p:tgtEl>
                                        <p:attrNameLst>
                                          <p:attrName>ppt_w</p:attrName>
                                        </p:attrNameLst>
                                      </p:cBhvr>
                                      <p:tavLst>
                                        <p:tav tm="0">
                                          <p:val>
                                            <p:strVal val="0"/>
                                          </p:val>
                                        </p:tav>
                                        <p:tav tm="100000">
                                          <p:val>
                                            <p:strVal val="#ppt_w"/>
                                          </p:val>
                                        </p:tav>
                                      </p:tavLst>
                                    </p:anim>
                                    <p:anim calcmode="lin" valueType="num">
                                      <p:cBhvr additive="base">
                                        <p:cTn id="51" dur="500"/>
                                        <p:tgtEl>
                                          <p:spTgt spid="168">
                                            <p:txEl>
                                              <p:pRg st="4" end="4"/>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00"/>
                                  </p:stCondLst>
                                  <p:childTnLst>
                                    <p:set>
                                      <p:cBhvr>
                                        <p:cTn id="53" dur="1" fill="hold">
                                          <p:stCondLst>
                                            <p:cond delay="0"/>
                                          </p:stCondLst>
                                        </p:cTn>
                                        <p:tgtEl>
                                          <p:spTgt spid="168">
                                            <p:txEl>
                                              <p:pRg st="5" end="5"/>
                                            </p:txEl>
                                          </p:spTgt>
                                        </p:tgtEl>
                                        <p:attrNameLst>
                                          <p:attrName>style.visibility</p:attrName>
                                        </p:attrNameLst>
                                      </p:cBhvr>
                                      <p:to>
                                        <p:strVal val="visible"/>
                                      </p:to>
                                    </p:set>
                                    <p:anim calcmode="lin" valueType="num">
                                      <p:cBhvr additive="base">
                                        <p:cTn id="54" dur="500"/>
                                        <p:tgtEl>
                                          <p:spTgt spid="168">
                                            <p:txEl>
                                              <p:pRg st="5" end="5"/>
                                            </p:txEl>
                                          </p:spTgt>
                                        </p:tgtEl>
                                        <p:attrNameLst>
                                          <p:attrName>ppt_w</p:attrName>
                                        </p:attrNameLst>
                                      </p:cBhvr>
                                      <p:tavLst>
                                        <p:tav tm="0">
                                          <p:val>
                                            <p:strVal val="0"/>
                                          </p:val>
                                        </p:tav>
                                        <p:tav tm="100000">
                                          <p:val>
                                            <p:strVal val="#ppt_w"/>
                                          </p:val>
                                        </p:tav>
                                      </p:tavLst>
                                    </p:anim>
                                    <p:anim calcmode="lin" valueType="num">
                                      <p:cBhvr additive="base">
                                        <p:cTn id="55" dur="500"/>
                                        <p:tgtEl>
                                          <p:spTgt spid="168">
                                            <p:txEl>
                                              <p:pRg st="5" end="5"/>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00"/>
                                  </p:stCondLst>
                                  <p:childTnLst>
                                    <p:set>
                                      <p:cBhvr>
                                        <p:cTn id="57" dur="1" fill="hold">
                                          <p:stCondLst>
                                            <p:cond delay="0"/>
                                          </p:stCondLst>
                                        </p:cTn>
                                        <p:tgtEl>
                                          <p:spTgt spid="168">
                                            <p:txEl>
                                              <p:pRg st="6" end="6"/>
                                            </p:txEl>
                                          </p:spTgt>
                                        </p:tgtEl>
                                        <p:attrNameLst>
                                          <p:attrName>style.visibility</p:attrName>
                                        </p:attrNameLst>
                                      </p:cBhvr>
                                      <p:to>
                                        <p:strVal val="visible"/>
                                      </p:to>
                                    </p:set>
                                    <p:anim calcmode="lin" valueType="num">
                                      <p:cBhvr additive="base">
                                        <p:cTn id="58" dur="500"/>
                                        <p:tgtEl>
                                          <p:spTgt spid="168">
                                            <p:txEl>
                                              <p:pRg st="6" end="6"/>
                                            </p:txEl>
                                          </p:spTgt>
                                        </p:tgtEl>
                                        <p:attrNameLst>
                                          <p:attrName>ppt_w</p:attrName>
                                        </p:attrNameLst>
                                      </p:cBhvr>
                                      <p:tavLst>
                                        <p:tav tm="0">
                                          <p:val>
                                            <p:strVal val="0"/>
                                          </p:val>
                                        </p:tav>
                                        <p:tav tm="100000">
                                          <p:val>
                                            <p:strVal val="#ppt_w"/>
                                          </p:val>
                                        </p:tav>
                                      </p:tavLst>
                                    </p:anim>
                                    <p:anim calcmode="lin" valueType="num">
                                      <p:cBhvr additive="base">
                                        <p:cTn id="59" dur="500"/>
                                        <p:tgtEl>
                                          <p:spTgt spid="168">
                                            <p:txEl>
                                              <p:pRg st="6" end="6"/>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00"/>
                                  </p:stCondLst>
                                  <p:childTnLst>
                                    <p:set>
                                      <p:cBhvr>
                                        <p:cTn id="61" dur="1" fill="hold">
                                          <p:stCondLst>
                                            <p:cond delay="0"/>
                                          </p:stCondLst>
                                        </p:cTn>
                                        <p:tgtEl>
                                          <p:spTgt spid="168">
                                            <p:txEl>
                                              <p:pRg st="7" end="7"/>
                                            </p:txEl>
                                          </p:spTgt>
                                        </p:tgtEl>
                                        <p:attrNameLst>
                                          <p:attrName>style.visibility</p:attrName>
                                        </p:attrNameLst>
                                      </p:cBhvr>
                                      <p:to>
                                        <p:strVal val="visible"/>
                                      </p:to>
                                    </p:set>
                                    <p:anim calcmode="lin" valueType="num">
                                      <p:cBhvr additive="base">
                                        <p:cTn id="62" dur="500"/>
                                        <p:tgtEl>
                                          <p:spTgt spid="168">
                                            <p:txEl>
                                              <p:pRg st="7" end="7"/>
                                            </p:txEl>
                                          </p:spTgt>
                                        </p:tgtEl>
                                        <p:attrNameLst>
                                          <p:attrName>ppt_w</p:attrName>
                                        </p:attrNameLst>
                                      </p:cBhvr>
                                      <p:tavLst>
                                        <p:tav tm="0">
                                          <p:val>
                                            <p:strVal val="0"/>
                                          </p:val>
                                        </p:tav>
                                        <p:tav tm="100000">
                                          <p:val>
                                            <p:strVal val="#ppt_w"/>
                                          </p:val>
                                        </p:tav>
                                      </p:tavLst>
                                    </p:anim>
                                    <p:anim calcmode="lin" valueType="num">
                                      <p:cBhvr additive="base">
                                        <p:cTn id="63" dur="500"/>
                                        <p:tgtEl>
                                          <p:spTgt spid="168">
                                            <p:txEl>
                                              <p:pRg st="7" end="7"/>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00"/>
                                  </p:stCondLst>
                                  <p:childTnLst>
                                    <p:set>
                                      <p:cBhvr>
                                        <p:cTn id="65" dur="1" fill="hold">
                                          <p:stCondLst>
                                            <p:cond delay="0"/>
                                          </p:stCondLst>
                                        </p:cTn>
                                        <p:tgtEl>
                                          <p:spTgt spid="168">
                                            <p:txEl>
                                              <p:pRg st="8" end="8"/>
                                            </p:txEl>
                                          </p:spTgt>
                                        </p:tgtEl>
                                        <p:attrNameLst>
                                          <p:attrName>style.visibility</p:attrName>
                                        </p:attrNameLst>
                                      </p:cBhvr>
                                      <p:to>
                                        <p:strVal val="visible"/>
                                      </p:to>
                                    </p:set>
                                    <p:anim calcmode="lin" valueType="num">
                                      <p:cBhvr additive="base">
                                        <p:cTn id="66" dur="500"/>
                                        <p:tgtEl>
                                          <p:spTgt spid="168">
                                            <p:txEl>
                                              <p:pRg st="8" end="8"/>
                                            </p:txEl>
                                          </p:spTgt>
                                        </p:tgtEl>
                                        <p:attrNameLst>
                                          <p:attrName>ppt_w</p:attrName>
                                        </p:attrNameLst>
                                      </p:cBhvr>
                                      <p:tavLst>
                                        <p:tav tm="0">
                                          <p:val>
                                            <p:strVal val="0"/>
                                          </p:val>
                                        </p:tav>
                                        <p:tav tm="100000">
                                          <p:val>
                                            <p:strVal val="#ppt_w"/>
                                          </p:val>
                                        </p:tav>
                                      </p:tavLst>
                                    </p:anim>
                                    <p:anim calcmode="lin" valueType="num">
                                      <p:cBhvr additive="base">
                                        <p:cTn id="67" dur="500"/>
                                        <p:tgtEl>
                                          <p:spTgt spid="168">
                                            <p:txEl>
                                              <p:pRg st="8" end="8"/>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00"/>
                                  </p:stCondLst>
                                  <p:childTnLst>
                                    <p:set>
                                      <p:cBhvr>
                                        <p:cTn id="69" dur="1" fill="hold">
                                          <p:stCondLst>
                                            <p:cond delay="0"/>
                                          </p:stCondLst>
                                        </p:cTn>
                                        <p:tgtEl>
                                          <p:spTgt spid="169"/>
                                        </p:tgtEl>
                                        <p:attrNameLst>
                                          <p:attrName>style.visibility</p:attrName>
                                        </p:attrNameLst>
                                      </p:cBhvr>
                                      <p:to>
                                        <p:strVal val="visible"/>
                                      </p:to>
                                    </p:set>
                                    <p:anim calcmode="lin" valueType="num">
                                      <p:cBhvr additive="base">
                                        <p:cTn id="70" dur="500"/>
                                        <p:tgtEl>
                                          <p:spTgt spid="169"/>
                                        </p:tgtEl>
                                        <p:attrNameLst>
                                          <p:attrName>ppt_w</p:attrName>
                                        </p:attrNameLst>
                                      </p:cBhvr>
                                      <p:tavLst>
                                        <p:tav tm="0">
                                          <p:val>
                                            <p:strVal val="0"/>
                                          </p:val>
                                        </p:tav>
                                        <p:tav tm="100000">
                                          <p:val>
                                            <p:strVal val="#ppt_w"/>
                                          </p:val>
                                        </p:tav>
                                      </p:tavLst>
                                    </p:anim>
                                    <p:anim calcmode="lin" valueType="num">
                                      <p:cBhvr additive="base">
                                        <p:cTn id="71" dur="500"/>
                                        <p:tgtEl>
                                          <p:spTgt spid="169"/>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800"/>
                                  </p:stCondLst>
                                  <p:childTnLst>
                                    <p:set>
                                      <p:cBhvr>
                                        <p:cTn id="73" dur="1" fill="hold">
                                          <p:stCondLst>
                                            <p:cond delay="0"/>
                                          </p:stCondLst>
                                        </p:cTn>
                                        <p:tgtEl>
                                          <p:spTgt spid="170"/>
                                        </p:tgtEl>
                                        <p:attrNameLst>
                                          <p:attrName>style.visibility</p:attrName>
                                        </p:attrNameLst>
                                      </p:cBhvr>
                                      <p:to>
                                        <p:strVal val="visible"/>
                                      </p:to>
                                    </p:set>
                                    <p:anim calcmode="lin" valueType="num">
                                      <p:cBhvr additive="base">
                                        <p:cTn id="74" dur="1000"/>
                                        <p:tgtEl>
                                          <p:spTgt spid="170"/>
                                        </p:tgtEl>
                                        <p:attrNameLst>
                                          <p:attrName>ppt_w</p:attrName>
                                        </p:attrNameLst>
                                      </p:cBhvr>
                                      <p:tavLst>
                                        <p:tav tm="0">
                                          <p:val>
                                            <p:strVal val="0"/>
                                          </p:val>
                                        </p:tav>
                                        <p:tav tm="100000">
                                          <p:val>
                                            <p:strVal val="#ppt_w"/>
                                          </p:val>
                                        </p:tav>
                                      </p:tavLst>
                                    </p:anim>
                                    <p:anim calcmode="lin" valueType="num">
                                      <p:cBhvr additive="base">
                                        <p:cTn id="75" dur="1000"/>
                                        <p:tgtEl>
                                          <p:spTgt spid="170"/>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00"/>
                                  </p:stCondLst>
                                  <p:childTnLst>
                                    <p:set>
                                      <p:cBhvr>
                                        <p:cTn id="77" dur="1" fill="hold">
                                          <p:stCondLst>
                                            <p:cond delay="0"/>
                                          </p:stCondLst>
                                        </p:cTn>
                                        <p:tgtEl>
                                          <p:spTgt spid="171">
                                            <p:txEl>
                                              <p:pRg st="0" end="0"/>
                                            </p:txEl>
                                          </p:spTgt>
                                        </p:tgtEl>
                                        <p:attrNameLst>
                                          <p:attrName>style.visibility</p:attrName>
                                        </p:attrNameLst>
                                      </p:cBhvr>
                                      <p:to>
                                        <p:strVal val="visible"/>
                                      </p:to>
                                    </p:set>
                                    <p:anim calcmode="lin" valueType="num">
                                      <p:cBhvr additive="base">
                                        <p:cTn id="78" dur="500"/>
                                        <p:tgtEl>
                                          <p:spTgt spid="171">
                                            <p:txEl>
                                              <p:pRg st="0" end="0"/>
                                            </p:txEl>
                                          </p:spTgt>
                                        </p:tgtEl>
                                        <p:attrNameLst>
                                          <p:attrName>ppt_w</p:attrName>
                                        </p:attrNameLst>
                                      </p:cBhvr>
                                      <p:tavLst>
                                        <p:tav tm="0">
                                          <p:val>
                                            <p:strVal val="0"/>
                                          </p:val>
                                        </p:tav>
                                        <p:tav tm="100000">
                                          <p:val>
                                            <p:strVal val="#ppt_w"/>
                                          </p:val>
                                        </p:tav>
                                      </p:tavLst>
                                    </p:anim>
                                    <p:anim calcmode="lin" valueType="num">
                                      <p:cBhvr additive="base">
                                        <p:cTn id="79" dur="500"/>
                                        <p:tgtEl>
                                          <p:spTgt spid="171">
                                            <p:txEl>
                                              <p:pRg st="0" end="0"/>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00"/>
                                  </p:stCondLst>
                                  <p:childTnLst>
                                    <p:set>
                                      <p:cBhvr>
                                        <p:cTn id="81" dur="1" fill="hold">
                                          <p:stCondLst>
                                            <p:cond delay="0"/>
                                          </p:stCondLst>
                                        </p:cTn>
                                        <p:tgtEl>
                                          <p:spTgt spid="171">
                                            <p:txEl>
                                              <p:pRg st="1" end="1"/>
                                            </p:txEl>
                                          </p:spTgt>
                                        </p:tgtEl>
                                        <p:attrNameLst>
                                          <p:attrName>style.visibility</p:attrName>
                                        </p:attrNameLst>
                                      </p:cBhvr>
                                      <p:to>
                                        <p:strVal val="visible"/>
                                      </p:to>
                                    </p:set>
                                    <p:anim calcmode="lin" valueType="num">
                                      <p:cBhvr additive="base">
                                        <p:cTn id="82" dur="500"/>
                                        <p:tgtEl>
                                          <p:spTgt spid="171">
                                            <p:txEl>
                                              <p:pRg st="1" end="1"/>
                                            </p:txEl>
                                          </p:spTgt>
                                        </p:tgtEl>
                                        <p:attrNameLst>
                                          <p:attrName>ppt_w</p:attrName>
                                        </p:attrNameLst>
                                      </p:cBhvr>
                                      <p:tavLst>
                                        <p:tav tm="0">
                                          <p:val>
                                            <p:strVal val="0"/>
                                          </p:val>
                                        </p:tav>
                                        <p:tav tm="100000">
                                          <p:val>
                                            <p:strVal val="#ppt_w"/>
                                          </p:val>
                                        </p:tav>
                                      </p:tavLst>
                                    </p:anim>
                                    <p:anim calcmode="lin" valueType="num">
                                      <p:cBhvr additive="base">
                                        <p:cTn id="83" dur="500"/>
                                        <p:tgtEl>
                                          <p:spTgt spid="171">
                                            <p:txEl>
                                              <p:pRg st="1" end="1"/>
                                            </p:txEl>
                                          </p:spTgt>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200"/>
                                  </p:stCondLst>
                                  <p:childTnLst>
                                    <p:set>
                                      <p:cBhvr>
                                        <p:cTn id="85" dur="1" fill="hold">
                                          <p:stCondLst>
                                            <p:cond delay="0"/>
                                          </p:stCondLst>
                                        </p:cTn>
                                        <p:tgtEl>
                                          <p:spTgt spid="171">
                                            <p:txEl>
                                              <p:pRg st="2" end="2"/>
                                            </p:txEl>
                                          </p:spTgt>
                                        </p:tgtEl>
                                        <p:attrNameLst>
                                          <p:attrName>style.visibility</p:attrName>
                                        </p:attrNameLst>
                                      </p:cBhvr>
                                      <p:to>
                                        <p:strVal val="visible"/>
                                      </p:to>
                                    </p:set>
                                    <p:anim calcmode="lin" valueType="num">
                                      <p:cBhvr additive="base">
                                        <p:cTn id="86" dur="500"/>
                                        <p:tgtEl>
                                          <p:spTgt spid="171">
                                            <p:txEl>
                                              <p:pRg st="2" end="2"/>
                                            </p:txEl>
                                          </p:spTgt>
                                        </p:tgtEl>
                                        <p:attrNameLst>
                                          <p:attrName>ppt_w</p:attrName>
                                        </p:attrNameLst>
                                      </p:cBhvr>
                                      <p:tavLst>
                                        <p:tav tm="0">
                                          <p:val>
                                            <p:strVal val="0"/>
                                          </p:val>
                                        </p:tav>
                                        <p:tav tm="100000">
                                          <p:val>
                                            <p:strVal val="#ppt_w"/>
                                          </p:val>
                                        </p:tav>
                                      </p:tavLst>
                                    </p:anim>
                                    <p:anim calcmode="lin" valueType="num">
                                      <p:cBhvr additive="base">
                                        <p:cTn id="87" dur="500"/>
                                        <p:tgtEl>
                                          <p:spTgt spid="171">
                                            <p:txEl>
                                              <p:pRg st="2" end="2"/>
                                            </p:txEl>
                                          </p:spTgt>
                                        </p:tgtEl>
                                        <p:attrNameLst>
                                          <p:attrName>ppt_h</p:attrName>
                                        </p:attrNameLst>
                                      </p:cBhvr>
                                      <p:tavLst>
                                        <p:tav tm="0">
                                          <p:val>
                                            <p:strVal val="0"/>
                                          </p:val>
                                        </p:tav>
                                        <p:tav tm="100000">
                                          <p:val>
                                            <p:strVal val="#ppt_h"/>
                                          </p:val>
                                        </p:tav>
                                      </p:tavLst>
                                    </p:anim>
                                  </p:childTnLst>
                                </p:cTn>
                              </p:par>
                              <p:par>
                                <p:cTn id="88" presetID="23" presetClass="entr" presetSubtype="16" fill="hold" nodeType="withEffect">
                                  <p:stCondLst>
                                    <p:cond delay="200"/>
                                  </p:stCondLst>
                                  <p:childTnLst>
                                    <p:set>
                                      <p:cBhvr>
                                        <p:cTn id="89" dur="1" fill="hold">
                                          <p:stCondLst>
                                            <p:cond delay="0"/>
                                          </p:stCondLst>
                                        </p:cTn>
                                        <p:tgtEl>
                                          <p:spTgt spid="171">
                                            <p:txEl>
                                              <p:pRg st="3" end="3"/>
                                            </p:txEl>
                                          </p:spTgt>
                                        </p:tgtEl>
                                        <p:attrNameLst>
                                          <p:attrName>style.visibility</p:attrName>
                                        </p:attrNameLst>
                                      </p:cBhvr>
                                      <p:to>
                                        <p:strVal val="visible"/>
                                      </p:to>
                                    </p:set>
                                    <p:anim calcmode="lin" valueType="num">
                                      <p:cBhvr additive="base">
                                        <p:cTn id="90" dur="500"/>
                                        <p:tgtEl>
                                          <p:spTgt spid="171">
                                            <p:txEl>
                                              <p:pRg st="3" end="3"/>
                                            </p:txEl>
                                          </p:spTgt>
                                        </p:tgtEl>
                                        <p:attrNameLst>
                                          <p:attrName>ppt_w</p:attrName>
                                        </p:attrNameLst>
                                      </p:cBhvr>
                                      <p:tavLst>
                                        <p:tav tm="0">
                                          <p:val>
                                            <p:strVal val="0"/>
                                          </p:val>
                                        </p:tav>
                                        <p:tav tm="100000">
                                          <p:val>
                                            <p:strVal val="#ppt_w"/>
                                          </p:val>
                                        </p:tav>
                                      </p:tavLst>
                                    </p:anim>
                                    <p:anim calcmode="lin" valueType="num">
                                      <p:cBhvr additive="base">
                                        <p:cTn id="91" dur="500"/>
                                        <p:tgtEl>
                                          <p:spTgt spid="171">
                                            <p:txEl>
                                              <p:pRg st="3" end="3"/>
                                            </p:txEl>
                                          </p:spTgt>
                                        </p:tgtEl>
                                        <p:attrNameLst>
                                          <p:attrName>ppt_h</p:attrName>
                                        </p:attrNameLst>
                                      </p:cBhvr>
                                      <p:tavLst>
                                        <p:tav tm="0">
                                          <p:val>
                                            <p:strVal val="0"/>
                                          </p:val>
                                        </p:tav>
                                        <p:tav tm="100000">
                                          <p:val>
                                            <p:strVal val="#ppt_h"/>
                                          </p:val>
                                        </p:tav>
                                      </p:tavLst>
                                    </p:anim>
                                  </p:childTnLst>
                                </p:cTn>
                              </p:par>
                              <p:par>
                                <p:cTn id="92" presetID="23" presetClass="entr" presetSubtype="16" fill="hold" nodeType="withEffect">
                                  <p:stCondLst>
                                    <p:cond delay="200"/>
                                  </p:stCondLst>
                                  <p:childTnLst>
                                    <p:set>
                                      <p:cBhvr>
                                        <p:cTn id="93" dur="1" fill="hold">
                                          <p:stCondLst>
                                            <p:cond delay="0"/>
                                          </p:stCondLst>
                                        </p:cTn>
                                        <p:tgtEl>
                                          <p:spTgt spid="171">
                                            <p:txEl>
                                              <p:pRg st="4" end="4"/>
                                            </p:txEl>
                                          </p:spTgt>
                                        </p:tgtEl>
                                        <p:attrNameLst>
                                          <p:attrName>style.visibility</p:attrName>
                                        </p:attrNameLst>
                                      </p:cBhvr>
                                      <p:to>
                                        <p:strVal val="visible"/>
                                      </p:to>
                                    </p:set>
                                    <p:anim calcmode="lin" valueType="num">
                                      <p:cBhvr additive="base">
                                        <p:cTn id="94" dur="500"/>
                                        <p:tgtEl>
                                          <p:spTgt spid="171">
                                            <p:txEl>
                                              <p:pRg st="4" end="4"/>
                                            </p:txEl>
                                          </p:spTgt>
                                        </p:tgtEl>
                                        <p:attrNameLst>
                                          <p:attrName>ppt_w</p:attrName>
                                        </p:attrNameLst>
                                      </p:cBhvr>
                                      <p:tavLst>
                                        <p:tav tm="0">
                                          <p:val>
                                            <p:strVal val="0"/>
                                          </p:val>
                                        </p:tav>
                                        <p:tav tm="100000">
                                          <p:val>
                                            <p:strVal val="#ppt_w"/>
                                          </p:val>
                                        </p:tav>
                                      </p:tavLst>
                                    </p:anim>
                                    <p:anim calcmode="lin" valueType="num">
                                      <p:cBhvr additive="base">
                                        <p:cTn id="95" dur="500"/>
                                        <p:tgtEl>
                                          <p:spTgt spid="171">
                                            <p:txEl>
                                              <p:pRg st="4" end="4"/>
                                            </p:txEl>
                                          </p:spTgt>
                                        </p:tgtEl>
                                        <p:attrNameLst>
                                          <p:attrName>ppt_h</p:attrName>
                                        </p:attrNameLst>
                                      </p:cBhvr>
                                      <p:tavLst>
                                        <p:tav tm="0">
                                          <p:val>
                                            <p:strVal val="0"/>
                                          </p:val>
                                        </p:tav>
                                        <p:tav tm="100000">
                                          <p:val>
                                            <p:strVal val="#ppt_h"/>
                                          </p:val>
                                        </p:tav>
                                      </p:tavLst>
                                    </p:anim>
                                  </p:childTnLst>
                                </p:cTn>
                              </p:par>
                              <p:par>
                                <p:cTn id="96" presetID="23" presetClass="entr" presetSubtype="16" fill="hold" nodeType="withEffect">
                                  <p:stCondLst>
                                    <p:cond delay="200"/>
                                  </p:stCondLst>
                                  <p:childTnLst>
                                    <p:set>
                                      <p:cBhvr>
                                        <p:cTn id="97" dur="1" fill="hold">
                                          <p:stCondLst>
                                            <p:cond delay="0"/>
                                          </p:stCondLst>
                                        </p:cTn>
                                        <p:tgtEl>
                                          <p:spTgt spid="171">
                                            <p:txEl>
                                              <p:pRg st="5" end="5"/>
                                            </p:txEl>
                                          </p:spTgt>
                                        </p:tgtEl>
                                        <p:attrNameLst>
                                          <p:attrName>style.visibility</p:attrName>
                                        </p:attrNameLst>
                                      </p:cBhvr>
                                      <p:to>
                                        <p:strVal val="visible"/>
                                      </p:to>
                                    </p:set>
                                    <p:anim calcmode="lin" valueType="num">
                                      <p:cBhvr additive="base">
                                        <p:cTn id="98" dur="500"/>
                                        <p:tgtEl>
                                          <p:spTgt spid="171">
                                            <p:txEl>
                                              <p:pRg st="5" end="5"/>
                                            </p:txEl>
                                          </p:spTgt>
                                        </p:tgtEl>
                                        <p:attrNameLst>
                                          <p:attrName>ppt_w</p:attrName>
                                        </p:attrNameLst>
                                      </p:cBhvr>
                                      <p:tavLst>
                                        <p:tav tm="0">
                                          <p:val>
                                            <p:strVal val="0"/>
                                          </p:val>
                                        </p:tav>
                                        <p:tav tm="100000">
                                          <p:val>
                                            <p:strVal val="#ppt_w"/>
                                          </p:val>
                                        </p:tav>
                                      </p:tavLst>
                                    </p:anim>
                                    <p:anim calcmode="lin" valueType="num">
                                      <p:cBhvr additive="base">
                                        <p:cTn id="99" dur="500"/>
                                        <p:tgtEl>
                                          <p:spTgt spid="171">
                                            <p:txEl>
                                              <p:pRg st="5" end="5"/>
                                            </p:txEl>
                                          </p:spTgt>
                                        </p:tgtEl>
                                        <p:attrNameLst>
                                          <p:attrName>ppt_h</p:attrName>
                                        </p:attrNameLst>
                                      </p:cBhvr>
                                      <p:tavLst>
                                        <p:tav tm="0">
                                          <p:val>
                                            <p:strVal val="0"/>
                                          </p:val>
                                        </p:tav>
                                        <p:tav tm="100000">
                                          <p:val>
                                            <p:strVal val="#ppt_h"/>
                                          </p:val>
                                        </p:tav>
                                      </p:tavLst>
                                    </p:anim>
                                  </p:childTnLst>
                                </p:cTn>
                              </p:par>
                              <p:par>
                                <p:cTn id="100" presetID="23" presetClass="entr" presetSubtype="16" fill="hold" nodeType="withEffect">
                                  <p:stCondLst>
                                    <p:cond delay="200"/>
                                  </p:stCondLst>
                                  <p:childTnLst>
                                    <p:set>
                                      <p:cBhvr>
                                        <p:cTn id="101" dur="1" fill="hold">
                                          <p:stCondLst>
                                            <p:cond delay="0"/>
                                          </p:stCondLst>
                                        </p:cTn>
                                        <p:tgtEl>
                                          <p:spTgt spid="171">
                                            <p:txEl>
                                              <p:pRg st="6" end="6"/>
                                            </p:txEl>
                                          </p:spTgt>
                                        </p:tgtEl>
                                        <p:attrNameLst>
                                          <p:attrName>style.visibility</p:attrName>
                                        </p:attrNameLst>
                                      </p:cBhvr>
                                      <p:to>
                                        <p:strVal val="visible"/>
                                      </p:to>
                                    </p:set>
                                    <p:anim calcmode="lin" valueType="num">
                                      <p:cBhvr additive="base">
                                        <p:cTn id="102" dur="500"/>
                                        <p:tgtEl>
                                          <p:spTgt spid="171">
                                            <p:txEl>
                                              <p:pRg st="6" end="6"/>
                                            </p:txEl>
                                          </p:spTgt>
                                        </p:tgtEl>
                                        <p:attrNameLst>
                                          <p:attrName>ppt_w</p:attrName>
                                        </p:attrNameLst>
                                      </p:cBhvr>
                                      <p:tavLst>
                                        <p:tav tm="0">
                                          <p:val>
                                            <p:strVal val="0"/>
                                          </p:val>
                                        </p:tav>
                                        <p:tav tm="100000">
                                          <p:val>
                                            <p:strVal val="#ppt_w"/>
                                          </p:val>
                                        </p:tav>
                                      </p:tavLst>
                                    </p:anim>
                                    <p:anim calcmode="lin" valueType="num">
                                      <p:cBhvr additive="base">
                                        <p:cTn id="103" dur="500"/>
                                        <p:tgtEl>
                                          <p:spTgt spid="171">
                                            <p:txEl>
                                              <p:pRg st="6" end="6"/>
                                            </p:txEl>
                                          </p:spTgt>
                                        </p:tgtEl>
                                        <p:attrNameLst>
                                          <p:attrName>ppt_h</p:attrName>
                                        </p:attrNameLst>
                                      </p:cBhvr>
                                      <p:tavLst>
                                        <p:tav tm="0">
                                          <p:val>
                                            <p:strVal val="0"/>
                                          </p:val>
                                        </p:tav>
                                        <p:tav tm="100000">
                                          <p:val>
                                            <p:strVal val="#ppt_h"/>
                                          </p:val>
                                        </p:tav>
                                      </p:tavLst>
                                    </p:anim>
                                  </p:childTnLst>
                                </p:cTn>
                              </p:par>
                              <p:par>
                                <p:cTn id="104" presetID="23" presetClass="entr" presetSubtype="16" fill="hold" nodeType="withEffect">
                                  <p:stCondLst>
                                    <p:cond delay="200"/>
                                  </p:stCondLst>
                                  <p:childTnLst>
                                    <p:set>
                                      <p:cBhvr>
                                        <p:cTn id="105" dur="1" fill="hold">
                                          <p:stCondLst>
                                            <p:cond delay="0"/>
                                          </p:stCondLst>
                                        </p:cTn>
                                        <p:tgtEl>
                                          <p:spTgt spid="171">
                                            <p:txEl>
                                              <p:pRg st="7" end="7"/>
                                            </p:txEl>
                                          </p:spTgt>
                                        </p:tgtEl>
                                        <p:attrNameLst>
                                          <p:attrName>style.visibility</p:attrName>
                                        </p:attrNameLst>
                                      </p:cBhvr>
                                      <p:to>
                                        <p:strVal val="visible"/>
                                      </p:to>
                                    </p:set>
                                    <p:anim calcmode="lin" valueType="num">
                                      <p:cBhvr additive="base">
                                        <p:cTn id="106" dur="500"/>
                                        <p:tgtEl>
                                          <p:spTgt spid="171">
                                            <p:txEl>
                                              <p:pRg st="7" end="7"/>
                                            </p:txEl>
                                          </p:spTgt>
                                        </p:tgtEl>
                                        <p:attrNameLst>
                                          <p:attrName>ppt_w</p:attrName>
                                        </p:attrNameLst>
                                      </p:cBhvr>
                                      <p:tavLst>
                                        <p:tav tm="0">
                                          <p:val>
                                            <p:strVal val="0"/>
                                          </p:val>
                                        </p:tav>
                                        <p:tav tm="100000">
                                          <p:val>
                                            <p:strVal val="#ppt_w"/>
                                          </p:val>
                                        </p:tav>
                                      </p:tavLst>
                                    </p:anim>
                                    <p:anim calcmode="lin" valueType="num">
                                      <p:cBhvr additive="base">
                                        <p:cTn id="107" dur="500"/>
                                        <p:tgtEl>
                                          <p:spTgt spid="171">
                                            <p:txEl>
                                              <p:pRg st="7" end="7"/>
                                            </p:txEl>
                                          </p:spTgt>
                                        </p:tgtEl>
                                        <p:attrNameLst>
                                          <p:attrName>ppt_h</p:attrName>
                                        </p:attrNameLst>
                                      </p:cBhvr>
                                      <p:tavLst>
                                        <p:tav tm="0">
                                          <p:val>
                                            <p:strVal val="0"/>
                                          </p:val>
                                        </p:tav>
                                        <p:tav tm="100000">
                                          <p:val>
                                            <p:strVal val="#ppt_h"/>
                                          </p:val>
                                        </p:tav>
                                      </p:tavLst>
                                    </p:anim>
                                  </p:childTnLst>
                                </p:cTn>
                              </p:par>
                              <p:par>
                                <p:cTn id="108" presetID="23" presetClass="entr" presetSubtype="16" fill="hold" nodeType="withEffect">
                                  <p:stCondLst>
                                    <p:cond delay="200"/>
                                  </p:stCondLst>
                                  <p:childTnLst>
                                    <p:set>
                                      <p:cBhvr>
                                        <p:cTn id="109" dur="1" fill="hold">
                                          <p:stCondLst>
                                            <p:cond delay="0"/>
                                          </p:stCondLst>
                                        </p:cTn>
                                        <p:tgtEl>
                                          <p:spTgt spid="171">
                                            <p:txEl>
                                              <p:pRg st="8" end="8"/>
                                            </p:txEl>
                                          </p:spTgt>
                                        </p:tgtEl>
                                        <p:attrNameLst>
                                          <p:attrName>style.visibility</p:attrName>
                                        </p:attrNameLst>
                                      </p:cBhvr>
                                      <p:to>
                                        <p:strVal val="visible"/>
                                      </p:to>
                                    </p:set>
                                    <p:anim calcmode="lin" valueType="num">
                                      <p:cBhvr additive="base">
                                        <p:cTn id="110" dur="500"/>
                                        <p:tgtEl>
                                          <p:spTgt spid="171">
                                            <p:txEl>
                                              <p:pRg st="8" end="8"/>
                                            </p:txEl>
                                          </p:spTgt>
                                        </p:tgtEl>
                                        <p:attrNameLst>
                                          <p:attrName>ppt_w</p:attrName>
                                        </p:attrNameLst>
                                      </p:cBhvr>
                                      <p:tavLst>
                                        <p:tav tm="0">
                                          <p:val>
                                            <p:strVal val="0"/>
                                          </p:val>
                                        </p:tav>
                                        <p:tav tm="100000">
                                          <p:val>
                                            <p:strVal val="#ppt_w"/>
                                          </p:val>
                                        </p:tav>
                                      </p:tavLst>
                                    </p:anim>
                                    <p:anim calcmode="lin" valueType="num">
                                      <p:cBhvr additive="base">
                                        <p:cTn id="111" dur="500"/>
                                        <p:tgtEl>
                                          <p:spTgt spid="171">
                                            <p:txEl>
                                              <p:pRg st="8" end="8"/>
                                            </p:txEl>
                                          </p:spTgt>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200"/>
                                  </p:stCondLst>
                                  <p:childTnLst>
                                    <p:set>
                                      <p:cBhvr>
                                        <p:cTn id="113" dur="1" fill="hold">
                                          <p:stCondLst>
                                            <p:cond delay="0"/>
                                          </p:stCondLst>
                                        </p:cTn>
                                        <p:tgtEl>
                                          <p:spTgt spid="172">
                                            <p:txEl>
                                              <p:pRg st="0" end="0"/>
                                            </p:txEl>
                                          </p:spTgt>
                                        </p:tgtEl>
                                        <p:attrNameLst>
                                          <p:attrName>style.visibility</p:attrName>
                                        </p:attrNameLst>
                                      </p:cBhvr>
                                      <p:to>
                                        <p:strVal val="visible"/>
                                      </p:to>
                                    </p:set>
                                    <p:anim calcmode="lin" valueType="num">
                                      <p:cBhvr additive="base">
                                        <p:cTn id="114" dur="500"/>
                                        <p:tgtEl>
                                          <p:spTgt spid="172">
                                            <p:txEl>
                                              <p:pRg st="0" end="0"/>
                                            </p:txEl>
                                          </p:spTgt>
                                        </p:tgtEl>
                                        <p:attrNameLst>
                                          <p:attrName>ppt_w</p:attrName>
                                        </p:attrNameLst>
                                      </p:cBhvr>
                                      <p:tavLst>
                                        <p:tav tm="0">
                                          <p:val>
                                            <p:strVal val="0"/>
                                          </p:val>
                                        </p:tav>
                                        <p:tav tm="100000">
                                          <p:val>
                                            <p:strVal val="#ppt_w"/>
                                          </p:val>
                                        </p:tav>
                                      </p:tavLst>
                                    </p:anim>
                                    <p:anim calcmode="lin" valueType="num">
                                      <p:cBhvr additive="base">
                                        <p:cTn id="115" dur="500"/>
                                        <p:tgtEl>
                                          <p:spTgt spid="172">
                                            <p:txEl>
                                              <p:pRg st="0" end="0"/>
                                            </p:txEl>
                                          </p:spTgt>
                                        </p:tgtEl>
                                        <p:attrNameLst>
                                          <p:attrName>ppt_h</p:attrName>
                                        </p:attrNameLst>
                                      </p:cBhvr>
                                      <p:tavLst>
                                        <p:tav tm="0">
                                          <p:val>
                                            <p:strVal val="0"/>
                                          </p:val>
                                        </p:tav>
                                        <p:tav tm="100000">
                                          <p:val>
                                            <p:strVal val="#ppt_h"/>
                                          </p:val>
                                        </p:tav>
                                      </p:tavLst>
                                    </p:anim>
                                  </p:childTnLst>
                                </p:cTn>
                              </p:par>
                              <p:par>
                                <p:cTn id="116" presetID="23" presetClass="entr" presetSubtype="16" fill="hold" nodeType="withEffect">
                                  <p:stCondLst>
                                    <p:cond delay="200"/>
                                  </p:stCondLst>
                                  <p:childTnLst>
                                    <p:set>
                                      <p:cBhvr>
                                        <p:cTn id="117" dur="1" fill="hold">
                                          <p:stCondLst>
                                            <p:cond delay="0"/>
                                          </p:stCondLst>
                                        </p:cTn>
                                        <p:tgtEl>
                                          <p:spTgt spid="172">
                                            <p:txEl>
                                              <p:pRg st="1" end="1"/>
                                            </p:txEl>
                                          </p:spTgt>
                                        </p:tgtEl>
                                        <p:attrNameLst>
                                          <p:attrName>style.visibility</p:attrName>
                                        </p:attrNameLst>
                                      </p:cBhvr>
                                      <p:to>
                                        <p:strVal val="visible"/>
                                      </p:to>
                                    </p:set>
                                    <p:anim calcmode="lin" valueType="num">
                                      <p:cBhvr additive="base">
                                        <p:cTn id="118" dur="500"/>
                                        <p:tgtEl>
                                          <p:spTgt spid="172">
                                            <p:txEl>
                                              <p:pRg st="1" end="1"/>
                                            </p:txEl>
                                          </p:spTgt>
                                        </p:tgtEl>
                                        <p:attrNameLst>
                                          <p:attrName>ppt_w</p:attrName>
                                        </p:attrNameLst>
                                      </p:cBhvr>
                                      <p:tavLst>
                                        <p:tav tm="0">
                                          <p:val>
                                            <p:strVal val="0"/>
                                          </p:val>
                                        </p:tav>
                                        <p:tav tm="100000">
                                          <p:val>
                                            <p:strVal val="#ppt_w"/>
                                          </p:val>
                                        </p:tav>
                                      </p:tavLst>
                                    </p:anim>
                                    <p:anim calcmode="lin" valueType="num">
                                      <p:cBhvr additive="base">
                                        <p:cTn id="119" dur="500"/>
                                        <p:tgtEl>
                                          <p:spTgt spid="172">
                                            <p:txEl>
                                              <p:pRg st="1" end="1"/>
                                            </p:txEl>
                                          </p:spTgt>
                                        </p:tgtEl>
                                        <p:attrNameLst>
                                          <p:attrName>ppt_h</p:attrName>
                                        </p:attrNameLst>
                                      </p:cBhvr>
                                      <p:tavLst>
                                        <p:tav tm="0">
                                          <p:val>
                                            <p:strVal val="0"/>
                                          </p:val>
                                        </p:tav>
                                        <p:tav tm="100000">
                                          <p:val>
                                            <p:strVal val="#ppt_h"/>
                                          </p:val>
                                        </p:tav>
                                      </p:tavLst>
                                    </p:anim>
                                  </p:childTnLst>
                                </p:cTn>
                              </p:par>
                              <p:par>
                                <p:cTn id="120" presetID="23" presetClass="entr" presetSubtype="16" fill="hold" nodeType="withEffect">
                                  <p:stCondLst>
                                    <p:cond delay="200"/>
                                  </p:stCondLst>
                                  <p:childTnLst>
                                    <p:set>
                                      <p:cBhvr>
                                        <p:cTn id="121" dur="1" fill="hold">
                                          <p:stCondLst>
                                            <p:cond delay="0"/>
                                          </p:stCondLst>
                                        </p:cTn>
                                        <p:tgtEl>
                                          <p:spTgt spid="172">
                                            <p:txEl>
                                              <p:pRg st="2" end="2"/>
                                            </p:txEl>
                                          </p:spTgt>
                                        </p:tgtEl>
                                        <p:attrNameLst>
                                          <p:attrName>style.visibility</p:attrName>
                                        </p:attrNameLst>
                                      </p:cBhvr>
                                      <p:to>
                                        <p:strVal val="visible"/>
                                      </p:to>
                                    </p:set>
                                    <p:anim calcmode="lin" valueType="num">
                                      <p:cBhvr additive="base">
                                        <p:cTn id="122" dur="500"/>
                                        <p:tgtEl>
                                          <p:spTgt spid="172">
                                            <p:txEl>
                                              <p:pRg st="2" end="2"/>
                                            </p:txEl>
                                          </p:spTgt>
                                        </p:tgtEl>
                                        <p:attrNameLst>
                                          <p:attrName>ppt_w</p:attrName>
                                        </p:attrNameLst>
                                      </p:cBhvr>
                                      <p:tavLst>
                                        <p:tav tm="0">
                                          <p:val>
                                            <p:strVal val="0"/>
                                          </p:val>
                                        </p:tav>
                                        <p:tav tm="100000">
                                          <p:val>
                                            <p:strVal val="#ppt_w"/>
                                          </p:val>
                                        </p:tav>
                                      </p:tavLst>
                                    </p:anim>
                                    <p:anim calcmode="lin" valueType="num">
                                      <p:cBhvr additive="base">
                                        <p:cTn id="123" dur="500"/>
                                        <p:tgtEl>
                                          <p:spTgt spid="172">
                                            <p:txEl>
                                              <p:pRg st="2" end="2"/>
                                            </p:txEl>
                                          </p:spTgt>
                                        </p:tgtEl>
                                        <p:attrNameLst>
                                          <p:attrName>ppt_h</p:attrName>
                                        </p:attrNameLst>
                                      </p:cBhvr>
                                      <p:tavLst>
                                        <p:tav tm="0">
                                          <p:val>
                                            <p:strVal val="0"/>
                                          </p:val>
                                        </p:tav>
                                        <p:tav tm="100000">
                                          <p:val>
                                            <p:strVal val="#ppt_h"/>
                                          </p:val>
                                        </p:tav>
                                      </p:tavLst>
                                    </p:anim>
                                  </p:childTnLst>
                                </p:cTn>
                              </p:par>
                              <p:par>
                                <p:cTn id="124" presetID="23" presetClass="entr" presetSubtype="16" fill="hold" nodeType="withEffect">
                                  <p:stCondLst>
                                    <p:cond delay="200"/>
                                  </p:stCondLst>
                                  <p:childTnLst>
                                    <p:set>
                                      <p:cBhvr>
                                        <p:cTn id="125" dur="1" fill="hold">
                                          <p:stCondLst>
                                            <p:cond delay="0"/>
                                          </p:stCondLst>
                                        </p:cTn>
                                        <p:tgtEl>
                                          <p:spTgt spid="172">
                                            <p:txEl>
                                              <p:pRg st="3" end="3"/>
                                            </p:txEl>
                                          </p:spTgt>
                                        </p:tgtEl>
                                        <p:attrNameLst>
                                          <p:attrName>style.visibility</p:attrName>
                                        </p:attrNameLst>
                                      </p:cBhvr>
                                      <p:to>
                                        <p:strVal val="visible"/>
                                      </p:to>
                                    </p:set>
                                    <p:anim calcmode="lin" valueType="num">
                                      <p:cBhvr additive="base">
                                        <p:cTn id="126" dur="500"/>
                                        <p:tgtEl>
                                          <p:spTgt spid="172">
                                            <p:txEl>
                                              <p:pRg st="3" end="3"/>
                                            </p:txEl>
                                          </p:spTgt>
                                        </p:tgtEl>
                                        <p:attrNameLst>
                                          <p:attrName>ppt_w</p:attrName>
                                        </p:attrNameLst>
                                      </p:cBhvr>
                                      <p:tavLst>
                                        <p:tav tm="0">
                                          <p:val>
                                            <p:strVal val="0"/>
                                          </p:val>
                                        </p:tav>
                                        <p:tav tm="100000">
                                          <p:val>
                                            <p:strVal val="#ppt_w"/>
                                          </p:val>
                                        </p:tav>
                                      </p:tavLst>
                                    </p:anim>
                                    <p:anim calcmode="lin" valueType="num">
                                      <p:cBhvr additive="base">
                                        <p:cTn id="127" dur="500"/>
                                        <p:tgtEl>
                                          <p:spTgt spid="172">
                                            <p:txEl>
                                              <p:pRg st="3" end="3"/>
                                            </p:txEl>
                                          </p:spTgt>
                                        </p:tgtEl>
                                        <p:attrNameLst>
                                          <p:attrName>ppt_h</p:attrName>
                                        </p:attrNameLst>
                                      </p:cBhvr>
                                      <p:tavLst>
                                        <p:tav tm="0">
                                          <p:val>
                                            <p:strVal val="0"/>
                                          </p:val>
                                        </p:tav>
                                        <p:tav tm="100000">
                                          <p:val>
                                            <p:strVal val="#ppt_h"/>
                                          </p:val>
                                        </p:tav>
                                      </p:tavLst>
                                    </p:anim>
                                  </p:childTnLst>
                                </p:cTn>
                              </p:par>
                              <p:par>
                                <p:cTn id="128" presetID="23" presetClass="entr" presetSubtype="16" fill="hold" nodeType="withEffect">
                                  <p:stCondLst>
                                    <p:cond delay="200"/>
                                  </p:stCondLst>
                                  <p:childTnLst>
                                    <p:set>
                                      <p:cBhvr>
                                        <p:cTn id="129" dur="1" fill="hold">
                                          <p:stCondLst>
                                            <p:cond delay="0"/>
                                          </p:stCondLst>
                                        </p:cTn>
                                        <p:tgtEl>
                                          <p:spTgt spid="172">
                                            <p:txEl>
                                              <p:pRg st="4" end="4"/>
                                            </p:txEl>
                                          </p:spTgt>
                                        </p:tgtEl>
                                        <p:attrNameLst>
                                          <p:attrName>style.visibility</p:attrName>
                                        </p:attrNameLst>
                                      </p:cBhvr>
                                      <p:to>
                                        <p:strVal val="visible"/>
                                      </p:to>
                                    </p:set>
                                    <p:anim calcmode="lin" valueType="num">
                                      <p:cBhvr additive="base">
                                        <p:cTn id="130" dur="500"/>
                                        <p:tgtEl>
                                          <p:spTgt spid="172">
                                            <p:txEl>
                                              <p:pRg st="4" end="4"/>
                                            </p:txEl>
                                          </p:spTgt>
                                        </p:tgtEl>
                                        <p:attrNameLst>
                                          <p:attrName>ppt_w</p:attrName>
                                        </p:attrNameLst>
                                      </p:cBhvr>
                                      <p:tavLst>
                                        <p:tav tm="0">
                                          <p:val>
                                            <p:strVal val="0"/>
                                          </p:val>
                                        </p:tav>
                                        <p:tav tm="100000">
                                          <p:val>
                                            <p:strVal val="#ppt_w"/>
                                          </p:val>
                                        </p:tav>
                                      </p:tavLst>
                                    </p:anim>
                                    <p:anim calcmode="lin" valueType="num">
                                      <p:cBhvr additive="base">
                                        <p:cTn id="131" dur="500"/>
                                        <p:tgtEl>
                                          <p:spTgt spid="172">
                                            <p:txEl>
                                              <p:pRg st="4" end="4"/>
                                            </p:txEl>
                                          </p:spTgt>
                                        </p:tgtEl>
                                        <p:attrNameLst>
                                          <p:attrName>ppt_h</p:attrName>
                                        </p:attrNameLst>
                                      </p:cBhvr>
                                      <p:tavLst>
                                        <p:tav tm="0">
                                          <p:val>
                                            <p:strVal val="0"/>
                                          </p:val>
                                        </p:tav>
                                        <p:tav tm="100000">
                                          <p:val>
                                            <p:strVal val="#ppt_h"/>
                                          </p:val>
                                        </p:tav>
                                      </p:tavLst>
                                    </p:anim>
                                  </p:childTnLst>
                                </p:cTn>
                              </p:par>
                              <p:par>
                                <p:cTn id="132" presetID="23" presetClass="entr" presetSubtype="16" fill="hold" nodeType="withEffect">
                                  <p:stCondLst>
                                    <p:cond delay="200"/>
                                  </p:stCondLst>
                                  <p:childTnLst>
                                    <p:set>
                                      <p:cBhvr>
                                        <p:cTn id="133" dur="1" fill="hold">
                                          <p:stCondLst>
                                            <p:cond delay="0"/>
                                          </p:stCondLst>
                                        </p:cTn>
                                        <p:tgtEl>
                                          <p:spTgt spid="172">
                                            <p:txEl>
                                              <p:pRg st="5" end="5"/>
                                            </p:txEl>
                                          </p:spTgt>
                                        </p:tgtEl>
                                        <p:attrNameLst>
                                          <p:attrName>style.visibility</p:attrName>
                                        </p:attrNameLst>
                                      </p:cBhvr>
                                      <p:to>
                                        <p:strVal val="visible"/>
                                      </p:to>
                                    </p:set>
                                    <p:anim calcmode="lin" valueType="num">
                                      <p:cBhvr additive="base">
                                        <p:cTn id="134" dur="500"/>
                                        <p:tgtEl>
                                          <p:spTgt spid="172">
                                            <p:txEl>
                                              <p:pRg st="5" end="5"/>
                                            </p:txEl>
                                          </p:spTgt>
                                        </p:tgtEl>
                                        <p:attrNameLst>
                                          <p:attrName>ppt_w</p:attrName>
                                        </p:attrNameLst>
                                      </p:cBhvr>
                                      <p:tavLst>
                                        <p:tav tm="0">
                                          <p:val>
                                            <p:strVal val="0"/>
                                          </p:val>
                                        </p:tav>
                                        <p:tav tm="100000">
                                          <p:val>
                                            <p:strVal val="#ppt_w"/>
                                          </p:val>
                                        </p:tav>
                                      </p:tavLst>
                                    </p:anim>
                                    <p:anim calcmode="lin" valueType="num">
                                      <p:cBhvr additive="base">
                                        <p:cTn id="135" dur="500"/>
                                        <p:tgtEl>
                                          <p:spTgt spid="172">
                                            <p:txEl>
                                              <p:pRg st="5" end="5"/>
                                            </p:txEl>
                                          </p:spTgt>
                                        </p:tgtEl>
                                        <p:attrNameLst>
                                          <p:attrName>ppt_h</p:attrName>
                                        </p:attrNameLst>
                                      </p:cBhvr>
                                      <p:tavLst>
                                        <p:tav tm="0">
                                          <p:val>
                                            <p:strVal val="0"/>
                                          </p:val>
                                        </p:tav>
                                        <p:tav tm="100000">
                                          <p:val>
                                            <p:strVal val="#ppt_h"/>
                                          </p:val>
                                        </p:tav>
                                      </p:tavLst>
                                    </p:anim>
                                  </p:childTnLst>
                                </p:cTn>
                              </p:par>
                              <p:par>
                                <p:cTn id="136" presetID="23" presetClass="entr" presetSubtype="16" fill="hold" nodeType="withEffect">
                                  <p:stCondLst>
                                    <p:cond delay="200"/>
                                  </p:stCondLst>
                                  <p:childTnLst>
                                    <p:set>
                                      <p:cBhvr>
                                        <p:cTn id="137" dur="1" fill="hold">
                                          <p:stCondLst>
                                            <p:cond delay="0"/>
                                          </p:stCondLst>
                                        </p:cTn>
                                        <p:tgtEl>
                                          <p:spTgt spid="172">
                                            <p:txEl>
                                              <p:pRg st="6" end="6"/>
                                            </p:txEl>
                                          </p:spTgt>
                                        </p:tgtEl>
                                        <p:attrNameLst>
                                          <p:attrName>style.visibility</p:attrName>
                                        </p:attrNameLst>
                                      </p:cBhvr>
                                      <p:to>
                                        <p:strVal val="visible"/>
                                      </p:to>
                                    </p:set>
                                    <p:anim calcmode="lin" valueType="num">
                                      <p:cBhvr additive="base">
                                        <p:cTn id="138" dur="500"/>
                                        <p:tgtEl>
                                          <p:spTgt spid="172">
                                            <p:txEl>
                                              <p:pRg st="6" end="6"/>
                                            </p:txEl>
                                          </p:spTgt>
                                        </p:tgtEl>
                                        <p:attrNameLst>
                                          <p:attrName>ppt_w</p:attrName>
                                        </p:attrNameLst>
                                      </p:cBhvr>
                                      <p:tavLst>
                                        <p:tav tm="0">
                                          <p:val>
                                            <p:strVal val="0"/>
                                          </p:val>
                                        </p:tav>
                                        <p:tav tm="100000">
                                          <p:val>
                                            <p:strVal val="#ppt_w"/>
                                          </p:val>
                                        </p:tav>
                                      </p:tavLst>
                                    </p:anim>
                                    <p:anim calcmode="lin" valueType="num">
                                      <p:cBhvr additive="base">
                                        <p:cTn id="139" dur="500"/>
                                        <p:tgtEl>
                                          <p:spTgt spid="172">
                                            <p:txEl>
                                              <p:pRg st="6" end="6"/>
                                            </p:txEl>
                                          </p:spTgt>
                                        </p:tgtEl>
                                        <p:attrNameLst>
                                          <p:attrName>ppt_h</p:attrName>
                                        </p:attrNameLst>
                                      </p:cBhvr>
                                      <p:tavLst>
                                        <p:tav tm="0">
                                          <p:val>
                                            <p:strVal val="0"/>
                                          </p:val>
                                        </p:tav>
                                        <p:tav tm="100000">
                                          <p:val>
                                            <p:strVal val="#ppt_h"/>
                                          </p:val>
                                        </p:tav>
                                      </p:tavLst>
                                    </p:anim>
                                  </p:childTnLst>
                                </p:cTn>
                              </p:par>
                              <p:par>
                                <p:cTn id="140" presetID="23" presetClass="entr" presetSubtype="16" fill="hold" nodeType="withEffect">
                                  <p:stCondLst>
                                    <p:cond delay="200"/>
                                  </p:stCondLst>
                                  <p:childTnLst>
                                    <p:set>
                                      <p:cBhvr>
                                        <p:cTn id="141" dur="1" fill="hold">
                                          <p:stCondLst>
                                            <p:cond delay="0"/>
                                          </p:stCondLst>
                                        </p:cTn>
                                        <p:tgtEl>
                                          <p:spTgt spid="172">
                                            <p:txEl>
                                              <p:pRg st="7" end="7"/>
                                            </p:txEl>
                                          </p:spTgt>
                                        </p:tgtEl>
                                        <p:attrNameLst>
                                          <p:attrName>style.visibility</p:attrName>
                                        </p:attrNameLst>
                                      </p:cBhvr>
                                      <p:to>
                                        <p:strVal val="visible"/>
                                      </p:to>
                                    </p:set>
                                    <p:anim calcmode="lin" valueType="num">
                                      <p:cBhvr additive="base">
                                        <p:cTn id="142" dur="500"/>
                                        <p:tgtEl>
                                          <p:spTgt spid="172">
                                            <p:txEl>
                                              <p:pRg st="7" end="7"/>
                                            </p:txEl>
                                          </p:spTgt>
                                        </p:tgtEl>
                                        <p:attrNameLst>
                                          <p:attrName>ppt_w</p:attrName>
                                        </p:attrNameLst>
                                      </p:cBhvr>
                                      <p:tavLst>
                                        <p:tav tm="0">
                                          <p:val>
                                            <p:strVal val="0"/>
                                          </p:val>
                                        </p:tav>
                                        <p:tav tm="100000">
                                          <p:val>
                                            <p:strVal val="#ppt_w"/>
                                          </p:val>
                                        </p:tav>
                                      </p:tavLst>
                                    </p:anim>
                                    <p:anim calcmode="lin" valueType="num">
                                      <p:cBhvr additive="base">
                                        <p:cTn id="143" dur="500"/>
                                        <p:tgtEl>
                                          <p:spTgt spid="172">
                                            <p:txEl>
                                              <p:pRg st="7" end="7"/>
                                            </p:txEl>
                                          </p:spTgt>
                                        </p:tgtEl>
                                        <p:attrNameLst>
                                          <p:attrName>ppt_h</p:attrName>
                                        </p:attrNameLst>
                                      </p:cBhvr>
                                      <p:tavLst>
                                        <p:tav tm="0">
                                          <p:val>
                                            <p:strVal val="0"/>
                                          </p:val>
                                        </p:tav>
                                        <p:tav tm="100000">
                                          <p:val>
                                            <p:strVal val="#ppt_h"/>
                                          </p:val>
                                        </p:tav>
                                      </p:tavLst>
                                    </p:anim>
                                  </p:childTnLst>
                                </p:cTn>
                              </p:par>
                              <p:par>
                                <p:cTn id="144" presetID="23" presetClass="entr" presetSubtype="16" fill="hold" nodeType="withEffect">
                                  <p:stCondLst>
                                    <p:cond delay="200"/>
                                  </p:stCondLst>
                                  <p:childTnLst>
                                    <p:set>
                                      <p:cBhvr>
                                        <p:cTn id="145" dur="1" fill="hold">
                                          <p:stCondLst>
                                            <p:cond delay="0"/>
                                          </p:stCondLst>
                                        </p:cTn>
                                        <p:tgtEl>
                                          <p:spTgt spid="172">
                                            <p:txEl>
                                              <p:pRg st="8" end="8"/>
                                            </p:txEl>
                                          </p:spTgt>
                                        </p:tgtEl>
                                        <p:attrNameLst>
                                          <p:attrName>style.visibility</p:attrName>
                                        </p:attrNameLst>
                                      </p:cBhvr>
                                      <p:to>
                                        <p:strVal val="visible"/>
                                      </p:to>
                                    </p:set>
                                    <p:anim calcmode="lin" valueType="num">
                                      <p:cBhvr additive="base">
                                        <p:cTn id="146" dur="500"/>
                                        <p:tgtEl>
                                          <p:spTgt spid="172">
                                            <p:txEl>
                                              <p:pRg st="8" end="8"/>
                                            </p:txEl>
                                          </p:spTgt>
                                        </p:tgtEl>
                                        <p:attrNameLst>
                                          <p:attrName>ppt_w</p:attrName>
                                        </p:attrNameLst>
                                      </p:cBhvr>
                                      <p:tavLst>
                                        <p:tav tm="0">
                                          <p:val>
                                            <p:strVal val="0"/>
                                          </p:val>
                                        </p:tav>
                                        <p:tav tm="100000">
                                          <p:val>
                                            <p:strVal val="#ppt_w"/>
                                          </p:val>
                                        </p:tav>
                                      </p:tavLst>
                                    </p:anim>
                                    <p:anim calcmode="lin" valueType="num">
                                      <p:cBhvr additive="base">
                                        <p:cTn id="147" dur="500"/>
                                        <p:tgtEl>
                                          <p:spTgt spid="172">
                                            <p:txEl>
                                              <p:pRg st="8" end="8"/>
                                            </p:txEl>
                                          </p:spTgt>
                                        </p:tgtEl>
                                        <p:attrNameLst>
                                          <p:attrName>ppt_h</p:attrName>
                                        </p:attrNameLst>
                                      </p:cBhvr>
                                      <p:tavLst>
                                        <p:tav tm="0">
                                          <p:val>
                                            <p:strVal val="0"/>
                                          </p:val>
                                        </p:tav>
                                        <p:tav tm="100000">
                                          <p:val>
                                            <p:strVal val="#ppt_h"/>
                                          </p:val>
                                        </p:tav>
                                      </p:tavLst>
                                    </p:anim>
                                  </p:childTnLst>
                                </p:cTn>
                              </p:par>
                              <p:par>
                                <p:cTn id="148" presetID="23" presetClass="entr" presetSubtype="16" fill="hold" nodeType="withEffect">
                                  <p:stCondLst>
                                    <p:cond delay="200"/>
                                  </p:stCondLst>
                                  <p:childTnLst>
                                    <p:set>
                                      <p:cBhvr>
                                        <p:cTn id="149" dur="1" fill="hold">
                                          <p:stCondLst>
                                            <p:cond delay="0"/>
                                          </p:stCondLst>
                                        </p:cTn>
                                        <p:tgtEl>
                                          <p:spTgt spid="173"/>
                                        </p:tgtEl>
                                        <p:attrNameLst>
                                          <p:attrName>style.visibility</p:attrName>
                                        </p:attrNameLst>
                                      </p:cBhvr>
                                      <p:to>
                                        <p:strVal val="visible"/>
                                      </p:to>
                                    </p:set>
                                    <p:anim calcmode="lin" valueType="num">
                                      <p:cBhvr additive="base">
                                        <p:cTn id="150" dur="500"/>
                                        <p:tgtEl>
                                          <p:spTgt spid="173"/>
                                        </p:tgtEl>
                                        <p:attrNameLst>
                                          <p:attrName>ppt_w</p:attrName>
                                        </p:attrNameLst>
                                      </p:cBhvr>
                                      <p:tavLst>
                                        <p:tav tm="0">
                                          <p:val>
                                            <p:strVal val="0"/>
                                          </p:val>
                                        </p:tav>
                                        <p:tav tm="100000">
                                          <p:val>
                                            <p:strVal val="#ppt_w"/>
                                          </p:val>
                                        </p:tav>
                                      </p:tavLst>
                                    </p:anim>
                                    <p:anim calcmode="lin" valueType="num">
                                      <p:cBhvr additive="base">
                                        <p:cTn id="151" dur="500"/>
                                        <p:tgtEl>
                                          <p:spTgt spid="173"/>
                                        </p:tgtEl>
                                        <p:attrNameLst>
                                          <p:attrName>ppt_h</p:attrName>
                                        </p:attrNameLst>
                                      </p:cBhvr>
                                      <p:tavLst>
                                        <p:tav tm="0">
                                          <p:val>
                                            <p:strVal val="0"/>
                                          </p:val>
                                        </p:tav>
                                        <p:tav tm="100000">
                                          <p:val>
                                            <p:strVal val="#ppt_h"/>
                                          </p:val>
                                        </p:tav>
                                      </p:tavLst>
                                    </p:anim>
                                  </p:childTnLst>
                                </p:cTn>
                              </p:par>
                              <p:par>
                                <p:cTn id="152" presetID="23" presetClass="entr" presetSubtype="16" fill="hold" nodeType="withEffect">
                                  <p:stCondLst>
                                    <p:cond delay="200"/>
                                  </p:stCondLst>
                                  <p:childTnLst>
                                    <p:set>
                                      <p:cBhvr>
                                        <p:cTn id="153" dur="1" fill="hold">
                                          <p:stCondLst>
                                            <p:cond delay="0"/>
                                          </p:stCondLst>
                                        </p:cTn>
                                        <p:tgtEl>
                                          <p:spTgt spid="174">
                                            <p:txEl>
                                              <p:pRg st="0" end="0"/>
                                            </p:txEl>
                                          </p:spTgt>
                                        </p:tgtEl>
                                        <p:attrNameLst>
                                          <p:attrName>style.visibility</p:attrName>
                                        </p:attrNameLst>
                                      </p:cBhvr>
                                      <p:to>
                                        <p:strVal val="visible"/>
                                      </p:to>
                                    </p:set>
                                    <p:anim calcmode="lin" valueType="num">
                                      <p:cBhvr additive="base">
                                        <p:cTn id="154" dur="500"/>
                                        <p:tgtEl>
                                          <p:spTgt spid="174">
                                            <p:txEl>
                                              <p:pRg st="0" end="0"/>
                                            </p:txEl>
                                          </p:spTgt>
                                        </p:tgtEl>
                                        <p:attrNameLst>
                                          <p:attrName>ppt_w</p:attrName>
                                        </p:attrNameLst>
                                      </p:cBhvr>
                                      <p:tavLst>
                                        <p:tav tm="0">
                                          <p:val>
                                            <p:strVal val="0"/>
                                          </p:val>
                                        </p:tav>
                                        <p:tav tm="100000">
                                          <p:val>
                                            <p:strVal val="#ppt_w"/>
                                          </p:val>
                                        </p:tav>
                                      </p:tavLst>
                                    </p:anim>
                                    <p:anim calcmode="lin" valueType="num">
                                      <p:cBhvr additive="base">
                                        <p:cTn id="155" dur="500"/>
                                        <p:tgtEl>
                                          <p:spTgt spid="174">
                                            <p:txEl>
                                              <p:pRg st="0" end="0"/>
                                            </p:txEl>
                                          </p:spTgt>
                                        </p:tgtEl>
                                        <p:attrNameLst>
                                          <p:attrName>ppt_h</p:attrName>
                                        </p:attrNameLst>
                                      </p:cBhvr>
                                      <p:tavLst>
                                        <p:tav tm="0">
                                          <p:val>
                                            <p:strVal val="0"/>
                                          </p:val>
                                        </p:tav>
                                        <p:tav tm="100000">
                                          <p:val>
                                            <p:strVal val="#ppt_h"/>
                                          </p:val>
                                        </p:tav>
                                      </p:tavLst>
                                    </p:anim>
                                  </p:childTnLst>
                                </p:cTn>
                              </p:par>
                              <p:par>
                                <p:cTn id="156" presetID="23" presetClass="entr" presetSubtype="16" fill="hold" nodeType="withEffect">
                                  <p:stCondLst>
                                    <p:cond delay="200"/>
                                  </p:stCondLst>
                                  <p:childTnLst>
                                    <p:set>
                                      <p:cBhvr>
                                        <p:cTn id="157" dur="1" fill="hold">
                                          <p:stCondLst>
                                            <p:cond delay="0"/>
                                          </p:stCondLst>
                                        </p:cTn>
                                        <p:tgtEl>
                                          <p:spTgt spid="174">
                                            <p:txEl>
                                              <p:pRg st="1" end="1"/>
                                            </p:txEl>
                                          </p:spTgt>
                                        </p:tgtEl>
                                        <p:attrNameLst>
                                          <p:attrName>style.visibility</p:attrName>
                                        </p:attrNameLst>
                                      </p:cBhvr>
                                      <p:to>
                                        <p:strVal val="visible"/>
                                      </p:to>
                                    </p:set>
                                    <p:anim calcmode="lin" valueType="num">
                                      <p:cBhvr additive="base">
                                        <p:cTn id="158" dur="500"/>
                                        <p:tgtEl>
                                          <p:spTgt spid="174">
                                            <p:txEl>
                                              <p:pRg st="1" end="1"/>
                                            </p:txEl>
                                          </p:spTgt>
                                        </p:tgtEl>
                                        <p:attrNameLst>
                                          <p:attrName>ppt_w</p:attrName>
                                        </p:attrNameLst>
                                      </p:cBhvr>
                                      <p:tavLst>
                                        <p:tav tm="0">
                                          <p:val>
                                            <p:strVal val="0"/>
                                          </p:val>
                                        </p:tav>
                                        <p:tav tm="100000">
                                          <p:val>
                                            <p:strVal val="#ppt_w"/>
                                          </p:val>
                                        </p:tav>
                                      </p:tavLst>
                                    </p:anim>
                                    <p:anim calcmode="lin" valueType="num">
                                      <p:cBhvr additive="base">
                                        <p:cTn id="159" dur="500"/>
                                        <p:tgtEl>
                                          <p:spTgt spid="174">
                                            <p:txEl>
                                              <p:pRg st="1" end="1"/>
                                            </p:txEl>
                                          </p:spTgt>
                                        </p:tgtEl>
                                        <p:attrNameLst>
                                          <p:attrName>ppt_h</p:attrName>
                                        </p:attrNameLst>
                                      </p:cBhvr>
                                      <p:tavLst>
                                        <p:tav tm="0">
                                          <p:val>
                                            <p:strVal val="0"/>
                                          </p:val>
                                        </p:tav>
                                        <p:tav tm="100000">
                                          <p:val>
                                            <p:strVal val="#ppt_h"/>
                                          </p:val>
                                        </p:tav>
                                      </p:tavLst>
                                    </p:anim>
                                  </p:childTnLst>
                                </p:cTn>
                              </p:par>
                              <p:par>
                                <p:cTn id="160" presetID="23" presetClass="entr" presetSubtype="16" fill="hold" nodeType="withEffect">
                                  <p:stCondLst>
                                    <p:cond delay="200"/>
                                  </p:stCondLst>
                                  <p:childTnLst>
                                    <p:set>
                                      <p:cBhvr>
                                        <p:cTn id="161" dur="1" fill="hold">
                                          <p:stCondLst>
                                            <p:cond delay="0"/>
                                          </p:stCondLst>
                                        </p:cTn>
                                        <p:tgtEl>
                                          <p:spTgt spid="174">
                                            <p:txEl>
                                              <p:pRg st="2" end="2"/>
                                            </p:txEl>
                                          </p:spTgt>
                                        </p:tgtEl>
                                        <p:attrNameLst>
                                          <p:attrName>style.visibility</p:attrName>
                                        </p:attrNameLst>
                                      </p:cBhvr>
                                      <p:to>
                                        <p:strVal val="visible"/>
                                      </p:to>
                                    </p:set>
                                    <p:anim calcmode="lin" valueType="num">
                                      <p:cBhvr additive="base">
                                        <p:cTn id="162" dur="500"/>
                                        <p:tgtEl>
                                          <p:spTgt spid="174">
                                            <p:txEl>
                                              <p:pRg st="2" end="2"/>
                                            </p:txEl>
                                          </p:spTgt>
                                        </p:tgtEl>
                                        <p:attrNameLst>
                                          <p:attrName>ppt_w</p:attrName>
                                        </p:attrNameLst>
                                      </p:cBhvr>
                                      <p:tavLst>
                                        <p:tav tm="0">
                                          <p:val>
                                            <p:strVal val="0"/>
                                          </p:val>
                                        </p:tav>
                                        <p:tav tm="100000">
                                          <p:val>
                                            <p:strVal val="#ppt_w"/>
                                          </p:val>
                                        </p:tav>
                                      </p:tavLst>
                                    </p:anim>
                                    <p:anim calcmode="lin" valueType="num">
                                      <p:cBhvr additive="base">
                                        <p:cTn id="163" dur="500"/>
                                        <p:tgtEl>
                                          <p:spTgt spid="174">
                                            <p:txEl>
                                              <p:pRg st="2" end="2"/>
                                            </p:txEl>
                                          </p:spTgt>
                                        </p:tgtEl>
                                        <p:attrNameLst>
                                          <p:attrName>ppt_h</p:attrName>
                                        </p:attrNameLst>
                                      </p:cBhvr>
                                      <p:tavLst>
                                        <p:tav tm="0">
                                          <p:val>
                                            <p:strVal val="0"/>
                                          </p:val>
                                        </p:tav>
                                        <p:tav tm="100000">
                                          <p:val>
                                            <p:strVal val="#ppt_h"/>
                                          </p:val>
                                        </p:tav>
                                      </p:tavLst>
                                    </p:anim>
                                  </p:childTnLst>
                                </p:cTn>
                              </p:par>
                              <p:par>
                                <p:cTn id="164" presetID="23" presetClass="entr" presetSubtype="16" fill="hold" nodeType="withEffect">
                                  <p:stCondLst>
                                    <p:cond delay="200"/>
                                  </p:stCondLst>
                                  <p:childTnLst>
                                    <p:set>
                                      <p:cBhvr>
                                        <p:cTn id="165" dur="1" fill="hold">
                                          <p:stCondLst>
                                            <p:cond delay="0"/>
                                          </p:stCondLst>
                                        </p:cTn>
                                        <p:tgtEl>
                                          <p:spTgt spid="174">
                                            <p:txEl>
                                              <p:pRg st="3" end="3"/>
                                            </p:txEl>
                                          </p:spTgt>
                                        </p:tgtEl>
                                        <p:attrNameLst>
                                          <p:attrName>style.visibility</p:attrName>
                                        </p:attrNameLst>
                                      </p:cBhvr>
                                      <p:to>
                                        <p:strVal val="visible"/>
                                      </p:to>
                                    </p:set>
                                    <p:anim calcmode="lin" valueType="num">
                                      <p:cBhvr additive="base">
                                        <p:cTn id="166" dur="500"/>
                                        <p:tgtEl>
                                          <p:spTgt spid="174">
                                            <p:txEl>
                                              <p:pRg st="3" end="3"/>
                                            </p:txEl>
                                          </p:spTgt>
                                        </p:tgtEl>
                                        <p:attrNameLst>
                                          <p:attrName>ppt_w</p:attrName>
                                        </p:attrNameLst>
                                      </p:cBhvr>
                                      <p:tavLst>
                                        <p:tav tm="0">
                                          <p:val>
                                            <p:strVal val="0"/>
                                          </p:val>
                                        </p:tav>
                                        <p:tav tm="100000">
                                          <p:val>
                                            <p:strVal val="#ppt_w"/>
                                          </p:val>
                                        </p:tav>
                                      </p:tavLst>
                                    </p:anim>
                                    <p:anim calcmode="lin" valueType="num">
                                      <p:cBhvr additive="base">
                                        <p:cTn id="167" dur="500"/>
                                        <p:tgtEl>
                                          <p:spTgt spid="174">
                                            <p:txEl>
                                              <p:pRg st="3" end="3"/>
                                            </p:txEl>
                                          </p:spTgt>
                                        </p:tgtEl>
                                        <p:attrNameLst>
                                          <p:attrName>ppt_h</p:attrName>
                                        </p:attrNameLst>
                                      </p:cBhvr>
                                      <p:tavLst>
                                        <p:tav tm="0">
                                          <p:val>
                                            <p:strVal val="0"/>
                                          </p:val>
                                        </p:tav>
                                        <p:tav tm="100000">
                                          <p:val>
                                            <p:strVal val="#ppt_h"/>
                                          </p:val>
                                        </p:tav>
                                      </p:tavLst>
                                    </p:anim>
                                  </p:childTnLst>
                                </p:cTn>
                              </p:par>
                              <p:par>
                                <p:cTn id="168" presetID="23" presetClass="entr" presetSubtype="16" fill="hold" nodeType="withEffect">
                                  <p:stCondLst>
                                    <p:cond delay="200"/>
                                  </p:stCondLst>
                                  <p:childTnLst>
                                    <p:set>
                                      <p:cBhvr>
                                        <p:cTn id="169" dur="1" fill="hold">
                                          <p:stCondLst>
                                            <p:cond delay="0"/>
                                          </p:stCondLst>
                                        </p:cTn>
                                        <p:tgtEl>
                                          <p:spTgt spid="174">
                                            <p:txEl>
                                              <p:pRg st="4" end="4"/>
                                            </p:txEl>
                                          </p:spTgt>
                                        </p:tgtEl>
                                        <p:attrNameLst>
                                          <p:attrName>style.visibility</p:attrName>
                                        </p:attrNameLst>
                                      </p:cBhvr>
                                      <p:to>
                                        <p:strVal val="visible"/>
                                      </p:to>
                                    </p:set>
                                    <p:anim calcmode="lin" valueType="num">
                                      <p:cBhvr additive="base">
                                        <p:cTn id="170" dur="500"/>
                                        <p:tgtEl>
                                          <p:spTgt spid="174">
                                            <p:txEl>
                                              <p:pRg st="4" end="4"/>
                                            </p:txEl>
                                          </p:spTgt>
                                        </p:tgtEl>
                                        <p:attrNameLst>
                                          <p:attrName>ppt_w</p:attrName>
                                        </p:attrNameLst>
                                      </p:cBhvr>
                                      <p:tavLst>
                                        <p:tav tm="0">
                                          <p:val>
                                            <p:strVal val="0"/>
                                          </p:val>
                                        </p:tav>
                                        <p:tav tm="100000">
                                          <p:val>
                                            <p:strVal val="#ppt_w"/>
                                          </p:val>
                                        </p:tav>
                                      </p:tavLst>
                                    </p:anim>
                                    <p:anim calcmode="lin" valueType="num">
                                      <p:cBhvr additive="base">
                                        <p:cTn id="171" dur="500"/>
                                        <p:tgtEl>
                                          <p:spTgt spid="174">
                                            <p:txEl>
                                              <p:pRg st="4" end="4"/>
                                            </p:txEl>
                                          </p:spTgt>
                                        </p:tgtEl>
                                        <p:attrNameLst>
                                          <p:attrName>ppt_h</p:attrName>
                                        </p:attrNameLst>
                                      </p:cBhvr>
                                      <p:tavLst>
                                        <p:tav tm="0">
                                          <p:val>
                                            <p:strVal val="0"/>
                                          </p:val>
                                        </p:tav>
                                        <p:tav tm="100000">
                                          <p:val>
                                            <p:strVal val="#ppt_h"/>
                                          </p:val>
                                        </p:tav>
                                      </p:tavLst>
                                    </p:anim>
                                  </p:childTnLst>
                                </p:cTn>
                              </p:par>
                              <p:par>
                                <p:cTn id="172" presetID="23" presetClass="entr" presetSubtype="16" fill="hold" nodeType="withEffect">
                                  <p:stCondLst>
                                    <p:cond delay="200"/>
                                  </p:stCondLst>
                                  <p:childTnLst>
                                    <p:set>
                                      <p:cBhvr>
                                        <p:cTn id="173" dur="1" fill="hold">
                                          <p:stCondLst>
                                            <p:cond delay="0"/>
                                          </p:stCondLst>
                                        </p:cTn>
                                        <p:tgtEl>
                                          <p:spTgt spid="174">
                                            <p:txEl>
                                              <p:pRg st="5" end="5"/>
                                            </p:txEl>
                                          </p:spTgt>
                                        </p:tgtEl>
                                        <p:attrNameLst>
                                          <p:attrName>style.visibility</p:attrName>
                                        </p:attrNameLst>
                                      </p:cBhvr>
                                      <p:to>
                                        <p:strVal val="visible"/>
                                      </p:to>
                                    </p:set>
                                    <p:anim calcmode="lin" valueType="num">
                                      <p:cBhvr additive="base">
                                        <p:cTn id="174" dur="500"/>
                                        <p:tgtEl>
                                          <p:spTgt spid="174">
                                            <p:txEl>
                                              <p:pRg st="5" end="5"/>
                                            </p:txEl>
                                          </p:spTgt>
                                        </p:tgtEl>
                                        <p:attrNameLst>
                                          <p:attrName>ppt_w</p:attrName>
                                        </p:attrNameLst>
                                      </p:cBhvr>
                                      <p:tavLst>
                                        <p:tav tm="0">
                                          <p:val>
                                            <p:strVal val="0"/>
                                          </p:val>
                                        </p:tav>
                                        <p:tav tm="100000">
                                          <p:val>
                                            <p:strVal val="#ppt_w"/>
                                          </p:val>
                                        </p:tav>
                                      </p:tavLst>
                                    </p:anim>
                                    <p:anim calcmode="lin" valueType="num">
                                      <p:cBhvr additive="base">
                                        <p:cTn id="175" dur="500"/>
                                        <p:tgtEl>
                                          <p:spTgt spid="174">
                                            <p:txEl>
                                              <p:pRg st="5" end="5"/>
                                            </p:txEl>
                                          </p:spTgt>
                                        </p:tgtEl>
                                        <p:attrNameLst>
                                          <p:attrName>ppt_h</p:attrName>
                                        </p:attrNameLst>
                                      </p:cBhvr>
                                      <p:tavLst>
                                        <p:tav tm="0">
                                          <p:val>
                                            <p:strVal val="0"/>
                                          </p:val>
                                        </p:tav>
                                        <p:tav tm="100000">
                                          <p:val>
                                            <p:strVal val="#ppt_h"/>
                                          </p:val>
                                        </p:tav>
                                      </p:tavLst>
                                    </p:anim>
                                  </p:childTnLst>
                                </p:cTn>
                              </p:par>
                              <p:par>
                                <p:cTn id="176" presetID="23" presetClass="entr" presetSubtype="16" fill="hold" nodeType="withEffect">
                                  <p:stCondLst>
                                    <p:cond delay="200"/>
                                  </p:stCondLst>
                                  <p:childTnLst>
                                    <p:set>
                                      <p:cBhvr>
                                        <p:cTn id="177" dur="1" fill="hold">
                                          <p:stCondLst>
                                            <p:cond delay="0"/>
                                          </p:stCondLst>
                                        </p:cTn>
                                        <p:tgtEl>
                                          <p:spTgt spid="174">
                                            <p:txEl>
                                              <p:pRg st="6" end="6"/>
                                            </p:txEl>
                                          </p:spTgt>
                                        </p:tgtEl>
                                        <p:attrNameLst>
                                          <p:attrName>style.visibility</p:attrName>
                                        </p:attrNameLst>
                                      </p:cBhvr>
                                      <p:to>
                                        <p:strVal val="visible"/>
                                      </p:to>
                                    </p:set>
                                    <p:anim calcmode="lin" valueType="num">
                                      <p:cBhvr additive="base">
                                        <p:cTn id="178" dur="500"/>
                                        <p:tgtEl>
                                          <p:spTgt spid="174">
                                            <p:txEl>
                                              <p:pRg st="6" end="6"/>
                                            </p:txEl>
                                          </p:spTgt>
                                        </p:tgtEl>
                                        <p:attrNameLst>
                                          <p:attrName>ppt_w</p:attrName>
                                        </p:attrNameLst>
                                      </p:cBhvr>
                                      <p:tavLst>
                                        <p:tav tm="0">
                                          <p:val>
                                            <p:strVal val="0"/>
                                          </p:val>
                                        </p:tav>
                                        <p:tav tm="100000">
                                          <p:val>
                                            <p:strVal val="#ppt_w"/>
                                          </p:val>
                                        </p:tav>
                                      </p:tavLst>
                                    </p:anim>
                                    <p:anim calcmode="lin" valueType="num">
                                      <p:cBhvr additive="base">
                                        <p:cTn id="179" dur="500"/>
                                        <p:tgtEl>
                                          <p:spTgt spid="174">
                                            <p:txEl>
                                              <p:pRg st="6" end="6"/>
                                            </p:txEl>
                                          </p:spTgt>
                                        </p:tgtEl>
                                        <p:attrNameLst>
                                          <p:attrName>ppt_h</p:attrName>
                                        </p:attrNameLst>
                                      </p:cBhvr>
                                      <p:tavLst>
                                        <p:tav tm="0">
                                          <p:val>
                                            <p:strVal val="0"/>
                                          </p:val>
                                        </p:tav>
                                        <p:tav tm="100000">
                                          <p:val>
                                            <p:strVal val="#ppt_h"/>
                                          </p:val>
                                        </p:tav>
                                      </p:tavLst>
                                    </p:anim>
                                  </p:childTnLst>
                                </p:cTn>
                              </p:par>
                              <p:par>
                                <p:cTn id="180" presetID="23" presetClass="entr" presetSubtype="16" fill="hold" nodeType="withEffect">
                                  <p:stCondLst>
                                    <p:cond delay="200"/>
                                  </p:stCondLst>
                                  <p:childTnLst>
                                    <p:set>
                                      <p:cBhvr>
                                        <p:cTn id="181" dur="1" fill="hold">
                                          <p:stCondLst>
                                            <p:cond delay="0"/>
                                          </p:stCondLst>
                                        </p:cTn>
                                        <p:tgtEl>
                                          <p:spTgt spid="174">
                                            <p:txEl>
                                              <p:pRg st="7" end="7"/>
                                            </p:txEl>
                                          </p:spTgt>
                                        </p:tgtEl>
                                        <p:attrNameLst>
                                          <p:attrName>style.visibility</p:attrName>
                                        </p:attrNameLst>
                                      </p:cBhvr>
                                      <p:to>
                                        <p:strVal val="visible"/>
                                      </p:to>
                                    </p:set>
                                    <p:anim calcmode="lin" valueType="num">
                                      <p:cBhvr additive="base">
                                        <p:cTn id="182" dur="500"/>
                                        <p:tgtEl>
                                          <p:spTgt spid="174">
                                            <p:txEl>
                                              <p:pRg st="7" end="7"/>
                                            </p:txEl>
                                          </p:spTgt>
                                        </p:tgtEl>
                                        <p:attrNameLst>
                                          <p:attrName>ppt_w</p:attrName>
                                        </p:attrNameLst>
                                      </p:cBhvr>
                                      <p:tavLst>
                                        <p:tav tm="0">
                                          <p:val>
                                            <p:strVal val="0"/>
                                          </p:val>
                                        </p:tav>
                                        <p:tav tm="100000">
                                          <p:val>
                                            <p:strVal val="#ppt_w"/>
                                          </p:val>
                                        </p:tav>
                                      </p:tavLst>
                                    </p:anim>
                                    <p:anim calcmode="lin" valueType="num">
                                      <p:cBhvr additive="base">
                                        <p:cTn id="183" dur="500"/>
                                        <p:tgtEl>
                                          <p:spTgt spid="174">
                                            <p:txEl>
                                              <p:pRg st="7" end="7"/>
                                            </p:txEl>
                                          </p:spTgt>
                                        </p:tgtEl>
                                        <p:attrNameLst>
                                          <p:attrName>ppt_h</p:attrName>
                                        </p:attrNameLst>
                                      </p:cBhvr>
                                      <p:tavLst>
                                        <p:tav tm="0">
                                          <p:val>
                                            <p:strVal val="0"/>
                                          </p:val>
                                        </p:tav>
                                        <p:tav tm="100000">
                                          <p:val>
                                            <p:strVal val="#ppt_h"/>
                                          </p:val>
                                        </p:tav>
                                      </p:tavLst>
                                    </p:anim>
                                  </p:childTnLst>
                                </p:cTn>
                              </p:par>
                              <p:par>
                                <p:cTn id="184" presetID="23" presetClass="entr" presetSubtype="16" fill="hold" nodeType="withEffect">
                                  <p:stCondLst>
                                    <p:cond delay="200"/>
                                  </p:stCondLst>
                                  <p:childTnLst>
                                    <p:set>
                                      <p:cBhvr>
                                        <p:cTn id="185" dur="1" fill="hold">
                                          <p:stCondLst>
                                            <p:cond delay="0"/>
                                          </p:stCondLst>
                                        </p:cTn>
                                        <p:tgtEl>
                                          <p:spTgt spid="174">
                                            <p:txEl>
                                              <p:pRg st="8" end="8"/>
                                            </p:txEl>
                                          </p:spTgt>
                                        </p:tgtEl>
                                        <p:attrNameLst>
                                          <p:attrName>style.visibility</p:attrName>
                                        </p:attrNameLst>
                                      </p:cBhvr>
                                      <p:to>
                                        <p:strVal val="visible"/>
                                      </p:to>
                                    </p:set>
                                    <p:anim calcmode="lin" valueType="num">
                                      <p:cBhvr additive="base">
                                        <p:cTn id="186" dur="500"/>
                                        <p:tgtEl>
                                          <p:spTgt spid="174">
                                            <p:txEl>
                                              <p:pRg st="8" end="8"/>
                                            </p:txEl>
                                          </p:spTgt>
                                        </p:tgtEl>
                                        <p:attrNameLst>
                                          <p:attrName>ppt_w</p:attrName>
                                        </p:attrNameLst>
                                      </p:cBhvr>
                                      <p:tavLst>
                                        <p:tav tm="0">
                                          <p:val>
                                            <p:strVal val="0"/>
                                          </p:val>
                                        </p:tav>
                                        <p:tav tm="100000">
                                          <p:val>
                                            <p:strVal val="#ppt_w"/>
                                          </p:val>
                                        </p:tav>
                                      </p:tavLst>
                                    </p:anim>
                                    <p:anim calcmode="lin" valueType="num">
                                      <p:cBhvr additive="base">
                                        <p:cTn id="187" dur="500"/>
                                        <p:tgtEl>
                                          <p:spTgt spid="174">
                                            <p:txEl>
                                              <p:pRg st="8" end="8"/>
                                            </p:txEl>
                                          </p:spTgt>
                                        </p:tgtEl>
                                        <p:attrNameLst>
                                          <p:attrName>ppt_h</p:attrName>
                                        </p:attrNameLst>
                                      </p:cBhvr>
                                      <p:tavLst>
                                        <p:tav tm="0">
                                          <p:val>
                                            <p:strVal val="0"/>
                                          </p:val>
                                        </p:tav>
                                        <p:tav tm="100000">
                                          <p:val>
                                            <p:strVal val="#ppt_h"/>
                                          </p:val>
                                        </p:tav>
                                      </p:tavLst>
                                    </p:anim>
                                  </p:childTnLst>
                                </p:cTn>
                              </p:par>
                              <p:par>
                                <p:cTn id="188" presetID="23" presetClass="entr" presetSubtype="16" fill="hold" nodeType="withEffect">
                                  <p:stCondLst>
                                    <p:cond delay="200"/>
                                  </p:stCondLst>
                                  <p:childTnLst>
                                    <p:set>
                                      <p:cBhvr>
                                        <p:cTn id="189" dur="1" fill="hold">
                                          <p:stCondLst>
                                            <p:cond delay="0"/>
                                          </p:stCondLst>
                                        </p:cTn>
                                        <p:tgtEl>
                                          <p:spTgt spid="175">
                                            <p:txEl>
                                              <p:pRg st="0" end="0"/>
                                            </p:txEl>
                                          </p:spTgt>
                                        </p:tgtEl>
                                        <p:attrNameLst>
                                          <p:attrName>style.visibility</p:attrName>
                                        </p:attrNameLst>
                                      </p:cBhvr>
                                      <p:to>
                                        <p:strVal val="visible"/>
                                      </p:to>
                                    </p:set>
                                    <p:anim calcmode="lin" valueType="num">
                                      <p:cBhvr additive="base">
                                        <p:cTn id="190" dur="500"/>
                                        <p:tgtEl>
                                          <p:spTgt spid="175">
                                            <p:txEl>
                                              <p:pRg st="0" end="0"/>
                                            </p:txEl>
                                          </p:spTgt>
                                        </p:tgtEl>
                                        <p:attrNameLst>
                                          <p:attrName>ppt_w</p:attrName>
                                        </p:attrNameLst>
                                      </p:cBhvr>
                                      <p:tavLst>
                                        <p:tav tm="0">
                                          <p:val>
                                            <p:strVal val="0"/>
                                          </p:val>
                                        </p:tav>
                                        <p:tav tm="100000">
                                          <p:val>
                                            <p:strVal val="#ppt_w"/>
                                          </p:val>
                                        </p:tav>
                                      </p:tavLst>
                                    </p:anim>
                                    <p:anim calcmode="lin" valueType="num">
                                      <p:cBhvr additive="base">
                                        <p:cTn id="191" dur="500"/>
                                        <p:tgtEl>
                                          <p:spTgt spid="175">
                                            <p:txEl>
                                              <p:pRg st="0" end="0"/>
                                            </p:txEl>
                                          </p:spTgt>
                                        </p:tgtEl>
                                        <p:attrNameLst>
                                          <p:attrName>ppt_h</p:attrName>
                                        </p:attrNameLst>
                                      </p:cBhvr>
                                      <p:tavLst>
                                        <p:tav tm="0">
                                          <p:val>
                                            <p:strVal val="0"/>
                                          </p:val>
                                        </p:tav>
                                        <p:tav tm="100000">
                                          <p:val>
                                            <p:strVal val="#ppt_h"/>
                                          </p:val>
                                        </p:tav>
                                      </p:tavLst>
                                    </p:anim>
                                  </p:childTnLst>
                                </p:cTn>
                              </p:par>
                              <p:par>
                                <p:cTn id="192" presetID="23" presetClass="entr" presetSubtype="16" fill="hold" nodeType="withEffect">
                                  <p:stCondLst>
                                    <p:cond delay="200"/>
                                  </p:stCondLst>
                                  <p:childTnLst>
                                    <p:set>
                                      <p:cBhvr>
                                        <p:cTn id="193" dur="1" fill="hold">
                                          <p:stCondLst>
                                            <p:cond delay="0"/>
                                          </p:stCondLst>
                                        </p:cTn>
                                        <p:tgtEl>
                                          <p:spTgt spid="175">
                                            <p:txEl>
                                              <p:pRg st="1" end="1"/>
                                            </p:txEl>
                                          </p:spTgt>
                                        </p:tgtEl>
                                        <p:attrNameLst>
                                          <p:attrName>style.visibility</p:attrName>
                                        </p:attrNameLst>
                                      </p:cBhvr>
                                      <p:to>
                                        <p:strVal val="visible"/>
                                      </p:to>
                                    </p:set>
                                    <p:anim calcmode="lin" valueType="num">
                                      <p:cBhvr additive="base">
                                        <p:cTn id="194" dur="500"/>
                                        <p:tgtEl>
                                          <p:spTgt spid="175">
                                            <p:txEl>
                                              <p:pRg st="1" end="1"/>
                                            </p:txEl>
                                          </p:spTgt>
                                        </p:tgtEl>
                                        <p:attrNameLst>
                                          <p:attrName>ppt_w</p:attrName>
                                        </p:attrNameLst>
                                      </p:cBhvr>
                                      <p:tavLst>
                                        <p:tav tm="0">
                                          <p:val>
                                            <p:strVal val="0"/>
                                          </p:val>
                                        </p:tav>
                                        <p:tav tm="100000">
                                          <p:val>
                                            <p:strVal val="#ppt_w"/>
                                          </p:val>
                                        </p:tav>
                                      </p:tavLst>
                                    </p:anim>
                                    <p:anim calcmode="lin" valueType="num">
                                      <p:cBhvr additive="base">
                                        <p:cTn id="195" dur="500"/>
                                        <p:tgtEl>
                                          <p:spTgt spid="175">
                                            <p:txEl>
                                              <p:pRg st="1" end="1"/>
                                            </p:txEl>
                                          </p:spTgt>
                                        </p:tgtEl>
                                        <p:attrNameLst>
                                          <p:attrName>ppt_h</p:attrName>
                                        </p:attrNameLst>
                                      </p:cBhvr>
                                      <p:tavLst>
                                        <p:tav tm="0">
                                          <p:val>
                                            <p:strVal val="0"/>
                                          </p:val>
                                        </p:tav>
                                        <p:tav tm="100000">
                                          <p:val>
                                            <p:strVal val="#ppt_h"/>
                                          </p:val>
                                        </p:tav>
                                      </p:tavLst>
                                    </p:anim>
                                  </p:childTnLst>
                                </p:cTn>
                              </p:par>
                              <p:par>
                                <p:cTn id="196" presetID="23" presetClass="entr" presetSubtype="16" fill="hold" nodeType="withEffect">
                                  <p:stCondLst>
                                    <p:cond delay="200"/>
                                  </p:stCondLst>
                                  <p:childTnLst>
                                    <p:set>
                                      <p:cBhvr>
                                        <p:cTn id="197" dur="1" fill="hold">
                                          <p:stCondLst>
                                            <p:cond delay="0"/>
                                          </p:stCondLst>
                                        </p:cTn>
                                        <p:tgtEl>
                                          <p:spTgt spid="175">
                                            <p:txEl>
                                              <p:pRg st="2" end="2"/>
                                            </p:txEl>
                                          </p:spTgt>
                                        </p:tgtEl>
                                        <p:attrNameLst>
                                          <p:attrName>style.visibility</p:attrName>
                                        </p:attrNameLst>
                                      </p:cBhvr>
                                      <p:to>
                                        <p:strVal val="visible"/>
                                      </p:to>
                                    </p:set>
                                    <p:anim calcmode="lin" valueType="num">
                                      <p:cBhvr additive="base">
                                        <p:cTn id="198" dur="500"/>
                                        <p:tgtEl>
                                          <p:spTgt spid="175">
                                            <p:txEl>
                                              <p:pRg st="2" end="2"/>
                                            </p:txEl>
                                          </p:spTgt>
                                        </p:tgtEl>
                                        <p:attrNameLst>
                                          <p:attrName>ppt_w</p:attrName>
                                        </p:attrNameLst>
                                      </p:cBhvr>
                                      <p:tavLst>
                                        <p:tav tm="0">
                                          <p:val>
                                            <p:strVal val="0"/>
                                          </p:val>
                                        </p:tav>
                                        <p:tav tm="100000">
                                          <p:val>
                                            <p:strVal val="#ppt_w"/>
                                          </p:val>
                                        </p:tav>
                                      </p:tavLst>
                                    </p:anim>
                                    <p:anim calcmode="lin" valueType="num">
                                      <p:cBhvr additive="base">
                                        <p:cTn id="199" dur="500"/>
                                        <p:tgtEl>
                                          <p:spTgt spid="175">
                                            <p:txEl>
                                              <p:pRg st="2" end="2"/>
                                            </p:txEl>
                                          </p:spTgt>
                                        </p:tgtEl>
                                        <p:attrNameLst>
                                          <p:attrName>ppt_h</p:attrName>
                                        </p:attrNameLst>
                                      </p:cBhvr>
                                      <p:tavLst>
                                        <p:tav tm="0">
                                          <p:val>
                                            <p:strVal val="0"/>
                                          </p:val>
                                        </p:tav>
                                        <p:tav tm="100000">
                                          <p:val>
                                            <p:strVal val="#ppt_h"/>
                                          </p:val>
                                        </p:tav>
                                      </p:tavLst>
                                    </p:anim>
                                  </p:childTnLst>
                                </p:cTn>
                              </p:par>
                              <p:par>
                                <p:cTn id="200" presetID="23" presetClass="entr" presetSubtype="16" fill="hold" nodeType="withEffect">
                                  <p:stCondLst>
                                    <p:cond delay="200"/>
                                  </p:stCondLst>
                                  <p:childTnLst>
                                    <p:set>
                                      <p:cBhvr>
                                        <p:cTn id="201" dur="1" fill="hold">
                                          <p:stCondLst>
                                            <p:cond delay="0"/>
                                          </p:stCondLst>
                                        </p:cTn>
                                        <p:tgtEl>
                                          <p:spTgt spid="175">
                                            <p:txEl>
                                              <p:pRg st="3" end="3"/>
                                            </p:txEl>
                                          </p:spTgt>
                                        </p:tgtEl>
                                        <p:attrNameLst>
                                          <p:attrName>style.visibility</p:attrName>
                                        </p:attrNameLst>
                                      </p:cBhvr>
                                      <p:to>
                                        <p:strVal val="visible"/>
                                      </p:to>
                                    </p:set>
                                    <p:anim calcmode="lin" valueType="num">
                                      <p:cBhvr additive="base">
                                        <p:cTn id="202" dur="500"/>
                                        <p:tgtEl>
                                          <p:spTgt spid="175">
                                            <p:txEl>
                                              <p:pRg st="3" end="3"/>
                                            </p:txEl>
                                          </p:spTgt>
                                        </p:tgtEl>
                                        <p:attrNameLst>
                                          <p:attrName>ppt_w</p:attrName>
                                        </p:attrNameLst>
                                      </p:cBhvr>
                                      <p:tavLst>
                                        <p:tav tm="0">
                                          <p:val>
                                            <p:strVal val="0"/>
                                          </p:val>
                                        </p:tav>
                                        <p:tav tm="100000">
                                          <p:val>
                                            <p:strVal val="#ppt_w"/>
                                          </p:val>
                                        </p:tav>
                                      </p:tavLst>
                                    </p:anim>
                                    <p:anim calcmode="lin" valueType="num">
                                      <p:cBhvr additive="base">
                                        <p:cTn id="203" dur="500"/>
                                        <p:tgtEl>
                                          <p:spTgt spid="175">
                                            <p:txEl>
                                              <p:pRg st="3" end="3"/>
                                            </p:txEl>
                                          </p:spTgt>
                                        </p:tgtEl>
                                        <p:attrNameLst>
                                          <p:attrName>ppt_h</p:attrName>
                                        </p:attrNameLst>
                                      </p:cBhvr>
                                      <p:tavLst>
                                        <p:tav tm="0">
                                          <p:val>
                                            <p:strVal val="0"/>
                                          </p:val>
                                        </p:tav>
                                        <p:tav tm="100000">
                                          <p:val>
                                            <p:strVal val="#ppt_h"/>
                                          </p:val>
                                        </p:tav>
                                      </p:tavLst>
                                    </p:anim>
                                  </p:childTnLst>
                                </p:cTn>
                              </p:par>
                              <p:par>
                                <p:cTn id="204" presetID="23" presetClass="entr" presetSubtype="16" fill="hold" nodeType="withEffect">
                                  <p:stCondLst>
                                    <p:cond delay="200"/>
                                  </p:stCondLst>
                                  <p:childTnLst>
                                    <p:set>
                                      <p:cBhvr>
                                        <p:cTn id="205" dur="1" fill="hold">
                                          <p:stCondLst>
                                            <p:cond delay="0"/>
                                          </p:stCondLst>
                                        </p:cTn>
                                        <p:tgtEl>
                                          <p:spTgt spid="175">
                                            <p:txEl>
                                              <p:pRg st="4" end="4"/>
                                            </p:txEl>
                                          </p:spTgt>
                                        </p:tgtEl>
                                        <p:attrNameLst>
                                          <p:attrName>style.visibility</p:attrName>
                                        </p:attrNameLst>
                                      </p:cBhvr>
                                      <p:to>
                                        <p:strVal val="visible"/>
                                      </p:to>
                                    </p:set>
                                    <p:anim calcmode="lin" valueType="num">
                                      <p:cBhvr additive="base">
                                        <p:cTn id="206" dur="500"/>
                                        <p:tgtEl>
                                          <p:spTgt spid="175">
                                            <p:txEl>
                                              <p:pRg st="4" end="4"/>
                                            </p:txEl>
                                          </p:spTgt>
                                        </p:tgtEl>
                                        <p:attrNameLst>
                                          <p:attrName>ppt_w</p:attrName>
                                        </p:attrNameLst>
                                      </p:cBhvr>
                                      <p:tavLst>
                                        <p:tav tm="0">
                                          <p:val>
                                            <p:strVal val="0"/>
                                          </p:val>
                                        </p:tav>
                                        <p:tav tm="100000">
                                          <p:val>
                                            <p:strVal val="#ppt_w"/>
                                          </p:val>
                                        </p:tav>
                                      </p:tavLst>
                                    </p:anim>
                                    <p:anim calcmode="lin" valueType="num">
                                      <p:cBhvr additive="base">
                                        <p:cTn id="207" dur="500"/>
                                        <p:tgtEl>
                                          <p:spTgt spid="175">
                                            <p:txEl>
                                              <p:pRg st="4" end="4"/>
                                            </p:txEl>
                                          </p:spTgt>
                                        </p:tgtEl>
                                        <p:attrNameLst>
                                          <p:attrName>ppt_h</p:attrName>
                                        </p:attrNameLst>
                                      </p:cBhvr>
                                      <p:tavLst>
                                        <p:tav tm="0">
                                          <p:val>
                                            <p:strVal val="0"/>
                                          </p:val>
                                        </p:tav>
                                        <p:tav tm="100000">
                                          <p:val>
                                            <p:strVal val="#ppt_h"/>
                                          </p:val>
                                        </p:tav>
                                      </p:tavLst>
                                    </p:anim>
                                  </p:childTnLst>
                                </p:cTn>
                              </p:par>
                              <p:par>
                                <p:cTn id="208" presetID="23" presetClass="entr" presetSubtype="16" fill="hold" nodeType="withEffect">
                                  <p:stCondLst>
                                    <p:cond delay="200"/>
                                  </p:stCondLst>
                                  <p:childTnLst>
                                    <p:set>
                                      <p:cBhvr>
                                        <p:cTn id="209" dur="1" fill="hold">
                                          <p:stCondLst>
                                            <p:cond delay="0"/>
                                          </p:stCondLst>
                                        </p:cTn>
                                        <p:tgtEl>
                                          <p:spTgt spid="175">
                                            <p:txEl>
                                              <p:pRg st="5" end="5"/>
                                            </p:txEl>
                                          </p:spTgt>
                                        </p:tgtEl>
                                        <p:attrNameLst>
                                          <p:attrName>style.visibility</p:attrName>
                                        </p:attrNameLst>
                                      </p:cBhvr>
                                      <p:to>
                                        <p:strVal val="visible"/>
                                      </p:to>
                                    </p:set>
                                    <p:anim calcmode="lin" valueType="num">
                                      <p:cBhvr additive="base">
                                        <p:cTn id="210" dur="500"/>
                                        <p:tgtEl>
                                          <p:spTgt spid="175">
                                            <p:txEl>
                                              <p:pRg st="5" end="5"/>
                                            </p:txEl>
                                          </p:spTgt>
                                        </p:tgtEl>
                                        <p:attrNameLst>
                                          <p:attrName>ppt_w</p:attrName>
                                        </p:attrNameLst>
                                      </p:cBhvr>
                                      <p:tavLst>
                                        <p:tav tm="0">
                                          <p:val>
                                            <p:strVal val="0"/>
                                          </p:val>
                                        </p:tav>
                                        <p:tav tm="100000">
                                          <p:val>
                                            <p:strVal val="#ppt_w"/>
                                          </p:val>
                                        </p:tav>
                                      </p:tavLst>
                                    </p:anim>
                                    <p:anim calcmode="lin" valueType="num">
                                      <p:cBhvr additive="base">
                                        <p:cTn id="211" dur="500"/>
                                        <p:tgtEl>
                                          <p:spTgt spid="175">
                                            <p:txEl>
                                              <p:pRg st="5" end="5"/>
                                            </p:txEl>
                                          </p:spTgt>
                                        </p:tgtEl>
                                        <p:attrNameLst>
                                          <p:attrName>ppt_h</p:attrName>
                                        </p:attrNameLst>
                                      </p:cBhvr>
                                      <p:tavLst>
                                        <p:tav tm="0">
                                          <p:val>
                                            <p:strVal val="0"/>
                                          </p:val>
                                        </p:tav>
                                        <p:tav tm="100000">
                                          <p:val>
                                            <p:strVal val="#ppt_h"/>
                                          </p:val>
                                        </p:tav>
                                      </p:tavLst>
                                    </p:anim>
                                  </p:childTnLst>
                                </p:cTn>
                              </p:par>
                              <p:par>
                                <p:cTn id="212" presetID="23" presetClass="entr" presetSubtype="16" fill="hold" nodeType="withEffect">
                                  <p:stCondLst>
                                    <p:cond delay="200"/>
                                  </p:stCondLst>
                                  <p:childTnLst>
                                    <p:set>
                                      <p:cBhvr>
                                        <p:cTn id="213" dur="1" fill="hold">
                                          <p:stCondLst>
                                            <p:cond delay="0"/>
                                          </p:stCondLst>
                                        </p:cTn>
                                        <p:tgtEl>
                                          <p:spTgt spid="175">
                                            <p:txEl>
                                              <p:pRg st="6" end="6"/>
                                            </p:txEl>
                                          </p:spTgt>
                                        </p:tgtEl>
                                        <p:attrNameLst>
                                          <p:attrName>style.visibility</p:attrName>
                                        </p:attrNameLst>
                                      </p:cBhvr>
                                      <p:to>
                                        <p:strVal val="visible"/>
                                      </p:to>
                                    </p:set>
                                    <p:anim calcmode="lin" valueType="num">
                                      <p:cBhvr additive="base">
                                        <p:cTn id="214" dur="500"/>
                                        <p:tgtEl>
                                          <p:spTgt spid="175">
                                            <p:txEl>
                                              <p:pRg st="6" end="6"/>
                                            </p:txEl>
                                          </p:spTgt>
                                        </p:tgtEl>
                                        <p:attrNameLst>
                                          <p:attrName>ppt_w</p:attrName>
                                        </p:attrNameLst>
                                      </p:cBhvr>
                                      <p:tavLst>
                                        <p:tav tm="0">
                                          <p:val>
                                            <p:strVal val="0"/>
                                          </p:val>
                                        </p:tav>
                                        <p:tav tm="100000">
                                          <p:val>
                                            <p:strVal val="#ppt_w"/>
                                          </p:val>
                                        </p:tav>
                                      </p:tavLst>
                                    </p:anim>
                                    <p:anim calcmode="lin" valueType="num">
                                      <p:cBhvr additive="base">
                                        <p:cTn id="215" dur="500"/>
                                        <p:tgtEl>
                                          <p:spTgt spid="175">
                                            <p:txEl>
                                              <p:pRg st="6" end="6"/>
                                            </p:txEl>
                                          </p:spTgt>
                                        </p:tgtEl>
                                        <p:attrNameLst>
                                          <p:attrName>ppt_h</p:attrName>
                                        </p:attrNameLst>
                                      </p:cBhvr>
                                      <p:tavLst>
                                        <p:tav tm="0">
                                          <p:val>
                                            <p:strVal val="0"/>
                                          </p:val>
                                        </p:tav>
                                        <p:tav tm="100000">
                                          <p:val>
                                            <p:strVal val="#ppt_h"/>
                                          </p:val>
                                        </p:tav>
                                      </p:tavLst>
                                    </p:anim>
                                  </p:childTnLst>
                                </p:cTn>
                              </p:par>
                              <p:par>
                                <p:cTn id="216" presetID="23" presetClass="entr" presetSubtype="16" fill="hold" nodeType="withEffect">
                                  <p:stCondLst>
                                    <p:cond delay="200"/>
                                  </p:stCondLst>
                                  <p:childTnLst>
                                    <p:set>
                                      <p:cBhvr>
                                        <p:cTn id="217" dur="1" fill="hold">
                                          <p:stCondLst>
                                            <p:cond delay="0"/>
                                          </p:stCondLst>
                                        </p:cTn>
                                        <p:tgtEl>
                                          <p:spTgt spid="175">
                                            <p:txEl>
                                              <p:pRg st="7" end="7"/>
                                            </p:txEl>
                                          </p:spTgt>
                                        </p:tgtEl>
                                        <p:attrNameLst>
                                          <p:attrName>style.visibility</p:attrName>
                                        </p:attrNameLst>
                                      </p:cBhvr>
                                      <p:to>
                                        <p:strVal val="visible"/>
                                      </p:to>
                                    </p:set>
                                    <p:anim calcmode="lin" valueType="num">
                                      <p:cBhvr additive="base">
                                        <p:cTn id="218" dur="500"/>
                                        <p:tgtEl>
                                          <p:spTgt spid="175">
                                            <p:txEl>
                                              <p:pRg st="7" end="7"/>
                                            </p:txEl>
                                          </p:spTgt>
                                        </p:tgtEl>
                                        <p:attrNameLst>
                                          <p:attrName>ppt_w</p:attrName>
                                        </p:attrNameLst>
                                      </p:cBhvr>
                                      <p:tavLst>
                                        <p:tav tm="0">
                                          <p:val>
                                            <p:strVal val="0"/>
                                          </p:val>
                                        </p:tav>
                                        <p:tav tm="100000">
                                          <p:val>
                                            <p:strVal val="#ppt_w"/>
                                          </p:val>
                                        </p:tav>
                                      </p:tavLst>
                                    </p:anim>
                                    <p:anim calcmode="lin" valueType="num">
                                      <p:cBhvr additive="base">
                                        <p:cTn id="219" dur="500"/>
                                        <p:tgtEl>
                                          <p:spTgt spid="175">
                                            <p:txEl>
                                              <p:pRg st="7" end="7"/>
                                            </p:txEl>
                                          </p:spTgt>
                                        </p:tgtEl>
                                        <p:attrNameLst>
                                          <p:attrName>ppt_h</p:attrName>
                                        </p:attrNameLst>
                                      </p:cBhvr>
                                      <p:tavLst>
                                        <p:tav tm="0">
                                          <p:val>
                                            <p:strVal val="0"/>
                                          </p:val>
                                        </p:tav>
                                        <p:tav tm="100000">
                                          <p:val>
                                            <p:strVal val="#ppt_h"/>
                                          </p:val>
                                        </p:tav>
                                      </p:tavLst>
                                    </p:anim>
                                  </p:childTnLst>
                                </p:cTn>
                              </p:par>
                              <p:par>
                                <p:cTn id="220" presetID="23" presetClass="entr" presetSubtype="16" fill="hold" nodeType="withEffect">
                                  <p:stCondLst>
                                    <p:cond delay="200"/>
                                  </p:stCondLst>
                                  <p:childTnLst>
                                    <p:set>
                                      <p:cBhvr>
                                        <p:cTn id="221" dur="1" fill="hold">
                                          <p:stCondLst>
                                            <p:cond delay="0"/>
                                          </p:stCondLst>
                                        </p:cTn>
                                        <p:tgtEl>
                                          <p:spTgt spid="175">
                                            <p:txEl>
                                              <p:pRg st="8" end="8"/>
                                            </p:txEl>
                                          </p:spTgt>
                                        </p:tgtEl>
                                        <p:attrNameLst>
                                          <p:attrName>style.visibility</p:attrName>
                                        </p:attrNameLst>
                                      </p:cBhvr>
                                      <p:to>
                                        <p:strVal val="visible"/>
                                      </p:to>
                                    </p:set>
                                    <p:anim calcmode="lin" valueType="num">
                                      <p:cBhvr additive="base">
                                        <p:cTn id="222" dur="500"/>
                                        <p:tgtEl>
                                          <p:spTgt spid="175">
                                            <p:txEl>
                                              <p:pRg st="8" end="8"/>
                                            </p:txEl>
                                          </p:spTgt>
                                        </p:tgtEl>
                                        <p:attrNameLst>
                                          <p:attrName>ppt_w</p:attrName>
                                        </p:attrNameLst>
                                      </p:cBhvr>
                                      <p:tavLst>
                                        <p:tav tm="0">
                                          <p:val>
                                            <p:strVal val="0"/>
                                          </p:val>
                                        </p:tav>
                                        <p:tav tm="100000">
                                          <p:val>
                                            <p:strVal val="#ppt_w"/>
                                          </p:val>
                                        </p:tav>
                                      </p:tavLst>
                                    </p:anim>
                                    <p:anim calcmode="lin" valueType="num">
                                      <p:cBhvr additive="base">
                                        <p:cTn id="223" dur="500"/>
                                        <p:tgtEl>
                                          <p:spTgt spid="175">
                                            <p:txEl>
                                              <p:pRg st="8" end="8"/>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3"/>
          <p:cNvSpPr txBox="1">
            <a:spLocks noGrp="1"/>
          </p:cNvSpPr>
          <p:nvPr>
            <p:ph type="body" idx="1"/>
          </p:nvPr>
        </p:nvSpPr>
        <p:spPr>
          <a:xfrm>
            <a:off x="2333900" y="6447900"/>
            <a:ext cx="18936000" cy="1355100"/>
          </a:xfrm>
          <a:prstGeom prst="rect">
            <a:avLst/>
          </a:prstGeom>
          <a:noFill/>
          <a:ln>
            <a:noFill/>
          </a:ln>
        </p:spPr>
        <p:txBody>
          <a:bodyPr spcFirstLastPara="1" wrap="square" lIns="0" tIns="103850" rIns="0" bIns="103850"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a:t>Classification du cancer du sein à l'aide de</a:t>
            </a:r>
            <a:endParaRPr/>
          </a:p>
          <a:p>
            <a:pPr marL="0" lvl="0" indent="0" algn="l" rtl="0">
              <a:lnSpc>
                <a:spcPct val="100000"/>
              </a:lnSpc>
              <a:spcBef>
                <a:spcPts val="0"/>
              </a:spcBef>
              <a:spcAft>
                <a:spcPts val="0"/>
              </a:spcAft>
              <a:buClr>
                <a:schemeClr val="lt1"/>
              </a:buClr>
              <a:buSzPts val="8000"/>
              <a:buNone/>
            </a:pPr>
            <a:r>
              <a:rPr lang="en-US"/>
              <a:t>Machine Learning</a:t>
            </a:r>
            <a:endParaRPr/>
          </a:p>
        </p:txBody>
      </p:sp>
      <p:sp>
        <p:nvSpPr>
          <p:cNvPr id="646" name="Google Shape;646;p43"/>
          <p:cNvSpPr txBox="1">
            <a:spLocks noGrp="1"/>
          </p:cNvSpPr>
          <p:nvPr>
            <p:ph type="body" idx="2"/>
          </p:nvPr>
        </p:nvSpPr>
        <p:spPr>
          <a:xfrm>
            <a:off x="8985414" y="10071535"/>
            <a:ext cx="13589700" cy="4569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chemeClr val="accent5"/>
              </a:buClr>
              <a:buSzPts val="4000"/>
              <a:buNone/>
            </a:pPr>
            <a:endParaRPr b="1">
              <a:latin typeface="Lato"/>
              <a:ea typeface="Lato"/>
              <a:cs typeface="Lato"/>
              <a:sym typeface="Lato"/>
            </a:endParaRPr>
          </a:p>
          <a:p>
            <a:pPr marL="0" lvl="0" indent="0" algn="l" rtl="0">
              <a:lnSpc>
                <a:spcPct val="100000"/>
              </a:lnSpc>
              <a:spcBef>
                <a:spcPts val="0"/>
              </a:spcBef>
              <a:spcAft>
                <a:spcPts val="0"/>
              </a:spcAft>
              <a:buClr>
                <a:schemeClr val="accent5"/>
              </a:buClr>
              <a:buSzPts val="4000"/>
              <a:buNone/>
            </a:pPr>
            <a:r>
              <a:rPr lang="en-US" b="1">
                <a:latin typeface="Lato"/>
                <a:ea typeface="Lato"/>
                <a:cs typeface="Lato"/>
                <a:sym typeface="Lato"/>
              </a:rPr>
              <a:t>preparé par FATMA KHLIF</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52"/>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Modèle D’apprentissage</a:t>
            </a:r>
            <a:endParaRPr/>
          </a:p>
        </p:txBody>
      </p:sp>
      <p:sp>
        <p:nvSpPr>
          <p:cNvPr id="725" name="Google Shape;725;p52"/>
          <p:cNvSpPr txBox="1"/>
          <p:nvPr/>
        </p:nvSpPr>
        <p:spPr>
          <a:xfrm>
            <a:off x="1113500" y="3994575"/>
            <a:ext cx="9071700" cy="52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3200">
                <a:solidFill>
                  <a:schemeClr val="dk1"/>
                </a:solidFill>
              </a:rPr>
              <a:t>La régression logistique est très similaire à la régression linéaire, sauf que la régression linéaire est utilisée pour résoudre les problèmes de régression, tandis que la régression logistique est utilisée pour résoudre les problèmes de classification et utilise une fonction de coût plus complexe, cette fonction de coût peut être définie comme la « fonction sigmoïde »</a:t>
            </a:r>
            <a:endParaRPr sz="3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3200">
              <a:solidFill>
                <a:schemeClr val="dk1"/>
              </a:solidFill>
            </a:endParaRPr>
          </a:p>
        </p:txBody>
      </p:sp>
      <p:pic>
        <p:nvPicPr>
          <p:cNvPr id="726" name="Google Shape;726;p52"/>
          <p:cNvPicPr preferRelativeResize="0"/>
          <p:nvPr/>
        </p:nvPicPr>
        <p:blipFill>
          <a:blip r:embed="rId3">
            <a:alphaModFix/>
          </a:blip>
          <a:stretch>
            <a:fillRect/>
          </a:stretch>
        </p:blipFill>
        <p:spPr>
          <a:xfrm>
            <a:off x="248475" y="10049225"/>
            <a:ext cx="23890224" cy="2419850"/>
          </a:xfrm>
          <a:prstGeom prst="rect">
            <a:avLst/>
          </a:prstGeom>
          <a:noFill/>
          <a:ln>
            <a:noFill/>
          </a:ln>
        </p:spPr>
      </p:pic>
      <p:pic>
        <p:nvPicPr>
          <p:cNvPr id="727" name="Google Shape;727;p52"/>
          <p:cNvPicPr preferRelativeResize="0"/>
          <p:nvPr/>
        </p:nvPicPr>
        <p:blipFill>
          <a:blip r:embed="rId4">
            <a:alphaModFix/>
          </a:blip>
          <a:stretch>
            <a:fillRect/>
          </a:stretch>
        </p:blipFill>
        <p:spPr>
          <a:xfrm>
            <a:off x="11009250" y="3905250"/>
            <a:ext cx="12031726" cy="590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53"/>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Evaluation Du modèle</a:t>
            </a:r>
            <a:endParaRPr/>
          </a:p>
        </p:txBody>
      </p:sp>
      <p:pic>
        <p:nvPicPr>
          <p:cNvPr id="733" name="Google Shape;733;p53"/>
          <p:cNvPicPr preferRelativeResize="0"/>
          <p:nvPr/>
        </p:nvPicPr>
        <p:blipFill>
          <a:blip r:embed="rId3">
            <a:alphaModFix/>
          </a:blip>
          <a:stretch>
            <a:fillRect/>
          </a:stretch>
        </p:blipFill>
        <p:spPr>
          <a:xfrm>
            <a:off x="1691725" y="3834927"/>
            <a:ext cx="22267525" cy="6046150"/>
          </a:xfrm>
          <a:prstGeom prst="rect">
            <a:avLst/>
          </a:prstGeom>
          <a:noFill/>
          <a:ln w="9525" cap="flat" cmpd="sng">
            <a:solidFill>
              <a:srgbClr val="D30707"/>
            </a:solidFill>
            <a:prstDash val="solid"/>
            <a:round/>
            <a:headEnd type="none" w="sm" len="sm"/>
            <a:tailEnd type="none" w="sm" len="sm"/>
          </a:ln>
        </p:spPr>
      </p:pic>
      <p:cxnSp>
        <p:nvCxnSpPr>
          <p:cNvPr id="734" name="Google Shape;734;p53"/>
          <p:cNvCxnSpPr/>
          <p:nvPr/>
        </p:nvCxnSpPr>
        <p:spPr>
          <a:xfrm>
            <a:off x="2474525" y="6928700"/>
            <a:ext cx="5691600" cy="35400"/>
          </a:xfrm>
          <a:prstGeom prst="straightConnector1">
            <a:avLst/>
          </a:prstGeom>
          <a:noFill/>
          <a:ln w="38100" cap="flat" cmpd="sng">
            <a:solidFill>
              <a:schemeClr val="accent6"/>
            </a:solidFill>
            <a:prstDash val="solid"/>
            <a:round/>
            <a:headEnd type="none" w="med" len="med"/>
            <a:tailEnd type="none" w="med" len="med"/>
          </a:ln>
        </p:spPr>
      </p:cxnSp>
      <p:cxnSp>
        <p:nvCxnSpPr>
          <p:cNvPr id="735" name="Google Shape;735;p53"/>
          <p:cNvCxnSpPr/>
          <p:nvPr/>
        </p:nvCxnSpPr>
        <p:spPr>
          <a:xfrm>
            <a:off x="2096675" y="9484950"/>
            <a:ext cx="5691600" cy="3540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4"/>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Déploiement  Du modèle</a:t>
            </a:r>
            <a:endParaRPr/>
          </a:p>
        </p:txBody>
      </p:sp>
      <p:pic>
        <p:nvPicPr>
          <p:cNvPr id="741" name="Google Shape;741;p54"/>
          <p:cNvPicPr preferRelativeResize="0"/>
          <p:nvPr/>
        </p:nvPicPr>
        <p:blipFill>
          <a:blip r:embed="rId3">
            <a:alphaModFix/>
          </a:blip>
          <a:stretch>
            <a:fillRect/>
          </a:stretch>
        </p:blipFill>
        <p:spPr>
          <a:xfrm>
            <a:off x="812125" y="3919930"/>
            <a:ext cx="30867002" cy="4104650"/>
          </a:xfrm>
          <a:prstGeom prst="rect">
            <a:avLst/>
          </a:prstGeom>
          <a:noFill/>
          <a:ln>
            <a:noFill/>
          </a:ln>
        </p:spPr>
      </p:pic>
      <p:pic>
        <p:nvPicPr>
          <p:cNvPr id="742" name="Google Shape;742;p54"/>
          <p:cNvPicPr preferRelativeResize="0"/>
          <p:nvPr/>
        </p:nvPicPr>
        <p:blipFill>
          <a:blip r:embed="rId4">
            <a:alphaModFix/>
          </a:blip>
          <a:stretch>
            <a:fillRect/>
          </a:stretch>
        </p:blipFill>
        <p:spPr>
          <a:xfrm>
            <a:off x="969675" y="8024569"/>
            <a:ext cx="13947976" cy="346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5"/>
          <p:cNvSpPr txBox="1">
            <a:spLocks noGrp="1"/>
          </p:cNvSpPr>
          <p:nvPr>
            <p:ph type="body" idx="1"/>
          </p:nvPr>
        </p:nvSpPr>
        <p:spPr>
          <a:xfrm>
            <a:off x="5956292" y="6313791"/>
            <a:ext cx="13589700" cy="863700"/>
          </a:xfrm>
          <a:prstGeom prst="rect">
            <a:avLst/>
          </a:prstGeom>
          <a:noFill/>
          <a:ln>
            <a:noFill/>
          </a:ln>
        </p:spPr>
        <p:txBody>
          <a:bodyPr spcFirstLastPara="1" wrap="square" lIns="0" tIns="103850" rIns="0" bIns="103850" anchor="ctr" anchorCtr="0">
            <a:noAutofit/>
          </a:bodyPr>
          <a:lstStyle/>
          <a:p>
            <a:pPr marL="0" lvl="0" indent="0" algn="ctr" rtl="0">
              <a:lnSpc>
                <a:spcPct val="100000"/>
              </a:lnSpc>
              <a:spcBef>
                <a:spcPts val="0"/>
              </a:spcBef>
              <a:spcAft>
                <a:spcPts val="0"/>
              </a:spcAft>
              <a:buClr>
                <a:schemeClr val="lt1"/>
              </a:buClr>
              <a:buSzPts val="8000"/>
              <a:buNone/>
            </a:pPr>
            <a:r>
              <a:rPr lang="en-US"/>
              <a:t>MERCI</a:t>
            </a:r>
            <a:endParaRPr/>
          </a:p>
        </p:txBody>
      </p:sp>
      <p:sp>
        <p:nvSpPr>
          <p:cNvPr id="748" name="Google Shape;748;p55"/>
          <p:cNvSpPr txBox="1">
            <a:spLocks noGrp="1"/>
          </p:cNvSpPr>
          <p:nvPr>
            <p:ph type="body" idx="2"/>
          </p:nvPr>
        </p:nvSpPr>
        <p:spPr>
          <a:xfrm>
            <a:off x="5956292" y="7408785"/>
            <a:ext cx="13589700" cy="456900"/>
          </a:xfrm>
          <a:prstGeom prst="rect">
            <a:avLst/>
          </a:prstGeom>
          <a:noFill/>
          <a:ln>
            <a:noFill/>
          </a:ln>
        </p:spPr>
        <p:txBody>
          <a:bodyPr spcFirstLastPara="1" wrap="square" lIns="0" tIns="103850" rIns="0" bIns="103850" anchor="ctr" anchorCtr="0">
            <a:noAutofit/>
          </a:bodyPr>
          <a:lstStyle/>
          <a:p>
            <a:pPr marL="0" lvl="0" indent="0" algn="ctr" rtl="0">
              <a:lnSpc>
                <a:spcPct val="100000"/>
              </a:lnSpc>
              <a:spcBef>
                <a:spcPts val="0"/>
              </a:spcBef>
              <a:spcAft>
                <a:spcPts val="0"/>
              </a:spcAft>
              <a:buClr>
                <a:schemeClr val="accent4"/>
              </a:buClr>
              <a:buSzPts val="4000"/>
              <a:buNone/>
            </a:pPr>
            <a:r>
              <a:rPr lang="en-US"/>
              <a:t>pour votre attention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4"/>
          <p:cNvSpPr txBox="1">
            <a:spLocks noGrp="1"/>
          </p:cNvSpPr>
          <p:nvPr>
            <p:ph type="body" idx="1"/>
          </p:nvPr>
        </p:nvSpPr>
        <p:spPr>
          <a:xfrm>
            <a:off x="1864550" y="1822727"/>
            <a:ext cx="20969100" cy="12009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Plan</a:t>
            </a:r>
            <a:endParaRPr/>
          </a:p>
        </p:txBody>
      </p:sp>
      <p:sp>
        <p:nvSpPr>
          <p:cNvPr id="652" name="Google Shape;652;p44"/>
          <p:cNvSpPr txBox="1">
            <a:spLocks noGrp="1"/>
          </p:cNvSpPr>
          <p:nvPr>
            <p:ph type="body" idx="3"/>
          </p:nvPr>
        </p:nvSpPr>
        <p:spPr>
          <a:xfrm>
            <a:off x="2051311" y="4915175"/>
            <a:ext cx="1223100" cy="906000"/>
          </a:xfrm>
          <a:prstGeom prst="rect">
            <a:avLst/>
          </a:prstGeom>
          <a:noFill/>
          <a:ln>
            <a:noFill/>
          </a:ln>
        </p:spPr>
        <p:txBody>
          <a:bodyPr spcFirstLastPara="1" wrap="square" lIns="0" tIns="103850" rIns="0" bIns="103850" anchor="ctr" anchorCtr="0">
            <a:noAutofit/>
          </a:bodyPr>
          <a:lstStyle/>
          <a:p>
            <a:pPr marL="0" lvl="0" indent="0" algn="ctr" rtl="0">
              <a:lnSpc>
                <a:spcPct val="100000"/>
              </a:lnSpc>
              <a:spcBef>
                <a:spcPts val="0"/>
              </a:spcBef>
              <a:spcAft>
                <a:spcPts val="0"/>
              </a:spcAft>
              <a:buClr>
                <a:schemeClr val="lt1"/>
              </a:buClr>
              <a:buSzPts val="4800"/>
              <a:buNone/>
            </a:pPr>
            <a:r>
              <a:rPr lang="en-US"/>
              <a:t>01</a:t>
            </a:r>
            <a:endParaRPr/>
          </a:p>
        </p:txBody>
      </p:sp>
      <p:sp>
        <p:nvSpPr>
          <p:cNvPr id="653" name="Google Shape;653;p44"/>
          <p:cNvSpPr txBox="1">
            <a:spLocks noGrp="1"/>
          </p:cNvSpPr>
          <p:nvPr>
            <p:ph type="body" idx="4"/>
          </p:nvPr>
        </p:nvSpPr>
        <p:spPr>
          <a:xfrm>
            <a:off x="3658165" y="5029818"/>
            <a:ext cx="80196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7F7F7F"/>
              </a:buClr>
              <a:buSzPts val="3500"/>
              <a:buNone/>
            </a:pPr>
            <a:r>
              <a:rPr lang="en-US"/>
              <a:t>Problème à Résoudre</a:t>
            </a:r>
            <a:endParaRPr/>
          </a:p>
        </p:txBody>
      </p:sp>
      <p:sp>
        <p:nvSpPr>
          <p:cNvPr id="654" name="Google Shape;654;p44"/>
          <p:cNvSpPr txBox="1">
            <a:spLocks noGrp="1"/>
          </p:cNvSpPr>
          <p:nvPr>
            <p:ph type="body" idx="6"/>
          </p:nvPr>
        </p:nvSpPr>
        <p:spPr>
          <a:xfrm>
            <a:off x="13274001" y="4915175"/>
            <a:ext cx="1222967" cy="905869"/>
          </a:xfrm>
          <a:prstGeom prst="rect">
            <a:avLst/>
          </a:prstGeom>
          <a:noFill/>
          <a:ln>
            <a:noFill/>
          </a:ln>
        </p:spPr>
        <p:txBody>
          <a:bodyPr spcFirstLastPara="1" wrap="square" lIns="0" tIns="103850" rIns="0" bIns="103850" anchor="ctr" anchorCtr="0">
            <a:noAutofit/>
          </a:bodyPr>
          <a:lstStyle/>
          <a:p>
            <a:pPr marL="0" lvl="0" indent="0" algn="ctr" rtl="0">
              <a:lnSpc>
                <a:spcPct val="100000"/>
              </a:lnSpc>
              <a:spcBef>
                <a:spcPts val="0"/>
              </a:spcBef>
              <a:spcAft>
                <a:spcPts val="0"/>
              </a:spcAft>
              <a:buClr>
                <a:schemeClr val="lt1"/>
              </a:buClr>
              <a:buSzPts val="4800"/>
              <a:buNone/>
            </a:pPr>
            <a:r>
              <a:rPr lang="en-US"/>
              <a:t>02</a:t>
            </a:r>
            <a:endParaRPr/>
          </a:p>
        </p:txBody>
      </p:sp>
      <p:sp>
        <p:nvSpPr>
          <p:cNvPr id="655" name="Google Shape;655;p44"/>
          <p:cNvSpPr txBox="1">
            <a:spLocks noGrp="1"/>
          </p:cNvSpPr>
          <p:nvPr>
            <p:ph type="body" idx="7"/>
          </p:nvPr>
        </p:nvSpPr>
        <p:spPr>
          <a:xfrm>
            <a:off x="14880855" y="4381143"/>
            <a:ext cx="8019708" cy="676717"/>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7F7F7F"/>
              </a:buClr>
              <a:buSzPts val="3500"/>
              <a:buNone/>
            </a:pPr>
            <a:r>
              <a:rPr lang="en-US"/>
              <a:t>Traitement Des Données </a:t>
            </a:r>
            <a:endParaRPr/>
          </a:p>
        </p:txBody>
      </p:sp>
      <p:sp>
        <p:nvSpPr>
          <p:cNvPr id="656" name="Google Shape;656;p44"/>
          <p:cNvSpPr txBox="1">
            <a:spLocks noGrp="1"/>
          </p:cNvSpPr>
          <p:nvPr>
            <p:ph type="body" idx="8"/>
          </p:nvPr>
        </p:nvSpPr>
        <p:spPr>
          <a:xfrm>
            <a:off x="14880856" y="5187939"/>
            <a:ext cx="8019708" cy="1640837"/>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rgbClr val="7F7F7F"/>
              </a:buClr>
              <a:buSzPts val="2900"/>
              <a:buNone/>
            </a:pPr>
            <a:r>
              <a:rPr lang="en-US"/>
              <a:t>Chargement des données</a:t>
            </a:r>
            <a:endParaRPr/>
          </a:p>
          <a:p>
            <a:pPr marL="0" lvl="0" indent="0" algn="l" rtl="0">
              <a:lnSpc>
                <a:spcPct val="120000"/>
              </a:lnSpc>
              <a:spcBef>
                <a:spcPts val="0"/>
              </a:spcBef>
              <a:spcAft>
                <a:spcPts val="0"/>
              </a:spcAft>
              <a:buClr>
                <a:srgbClr val="7F7F7F"/>
              </a:buClr>
              <a:buSzPts val="2900"/>
              <a:buNone/>
            </a:pPr>
            <a:r>
              <a:rPr lang="en-US"/>
              <a:t>Préparation et nettoyage des données</a:t>
            </a:r>
            <a:endParaRPr/>
          </a:p>
          <a:p>
            <a:pPr marL="0" lvl="0" indent="0" algn="l" rtl="0">
              <a:lnSpc>
                <a:spcPct val="120000"/>
              </a:lnSpc>
              <a:spcBef>
                <a:spcPts val="0"/>
              </a:spcBef>
              <a:spcAft>
                <a:spcPts val="0"/>
              </a:spcAft>
              <a:buClr>
                <a:srgbClr val="7F7F7F"/>
              </a:buClr>
              <a:buSzPts val="2900"/>
              <a:buFont typeface="Arial"/>
              <a:buNone/>
            </a:pPr>
            <a:r>
              <a:rPr lang="en-US"/>
              <a:t>Analyse et exploration des données</a:t>
            </a:r>
            <a:endParaRPr/>
          </a:p>
        </p:txBody>
      </p:sp>
      <p:sp>
        <p:nvSpPr>
          <p:cNvPr id="657" name="Google Shape;657;p44"/>
          <p:cNvSpPr txBox="1">
            <a:spLocks noGrp="1"/>
          </p:cNvSpPr>
          <p:nvPr>
            <p:ph type="body" idx="9"/>
          </p:nvPr>
        </p:nvSpPr>
        <p:spPr>
          <a:xfrm>
            <a:off x="2051311" y="7895442"/>
            <a:ext cx="1222967" cy="905869"/>
          </a:xfrm>
          <a:prstGeom prst="rect">
            <a:avLst/>
          </a:prstGeom>
          <a:noFill/>
          <a:ln>
            <a:noFill/>
          </a:ln>
        </p:spPr>
        <p:txBody>
          <a:bodyPr spcFirstLastPara="1" wrap="square" lIns="0" tIns="103850" rIns="0" bIns="103850" anchor="ctr" anchorCtr="0">
            <a:noAutofit/>
          </a:bodyPr>
          <a:lstStyle/>
          <a:p>
            <a:pPr marL="0" lvl="0" indent="0" algn="ctr" rtl="0">
              <a:lnSpc>
                <a:spcPct val="100000"/>
              </a:lnSpc>
              <a:spcBef>
                <a:spcPts val="0"/>
              </a:spcBef>
              <a:spcAft>
                <a:spcPts val="0"/>
              </a:spcAft>
              <a:buClr>
                <a:schemeClr val="lt1"/>
              </a:buClr>
              <a:buSzPts val="4800"/>
              <a:buNone/>
            </a:pPr>
            <a:r>
              <a:rPr lang="en-US"/>
              <a:t>03</a:t>
            </a:r>
            <a:endParaRPr/>
          </a:p>
        </p:txBody>
      </p:sp>
      <p:sp>
        <p:nvSpPr>
          <p:cNvPr id="658" name="Google Shape;658;p44"/>
          <p:cNvSpPr txBox="1">
            <a:spLocks noGrp="1"/>
          </p:cNvSpPr>
          <p:nvPr>
            <p:ph type="body" idx="13"/>
          </p:nvPr>
        </p:nvSpPr>
        <p:spPr>
          <a:xfrm>
            <a:off x="3658115" y="8077912"/>
            <a:ext cx="80196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7F7F7F"/>
              </a:buClr>
              <a:buSzPts val="3500"/>
              <a:buNone/>
            </a:pPr>
            <a:r>
              <a:rPr lang="en-US"/>
              <a:t>Modéle D’apprentissage</a:t>
            </a:r>
            <a:endParaRPr/>
          </a:p>
        </p:txBody>
      </p:sp>
      <p:sp>
        <p:nvSpPr>
          <p:cNvPr id="659" name="Google Shape;659;p44"/>
          <p:cNvSpPr txBox="1">
            <a:spLocks noGrp="1"/>
          </p:cNvSpPr>
          <p:nvPr>
            <p:ph type="body" idx="15"/>
          </p:nvPr>
        </p:nvSpPr>
        <p:spPr>
          <a:xfrm>
            <a:off x="13274001" y="7895442"/>
            <a:ext cx="1222967" cy="905869"/>
          </a:xfrm>
          <a:prstGeom prst="rect">
            <a:avLst/>
          </a:prstGeom>
          <a:noFill/>
          <a:ln>
            <a:noFill/>
          </a:ln>
        </p:spPr>
        <p:txBody>
          <a:bodyPr spcFirstLastPara="1" wrap="square" lIns="0" tIns="103850" rIns="0" bIns="103850" anchor="ctr" anchorCtr="0">
            <a:noAutofit/>
          </a:bodyPr>
          <a:lstStyle/>
          <a:p>
            <a:pPr marL="0" lvl="0" indent="0" algn="ctr" rtl="0">
              <a:lnSpc>
                <a:spcPct val="100000"/>
              </a:lnSpc>
              <a:spcBef>
                <a:spcPts val="0"/>
              </a:spcBef>
              <a:spcAft>
                <a:spcPts val="0"/>
              </a:spcAft>
              <a:buClr>
                <a:schemeClr val="lt1"/>
              </a:buClr>
              <a:buSzPts val="4800"/>
              <a:buNone/>
            </a:pPr>
            <a:r>
              <a:rPr lang="en-US"/>
              <a:t>04</a:t>
            </a:r>
            <a:endParaRPr/>
          </a:p>
        </p:txBody>
      </p:sp>
      <p:sp>
        <p:nvSpPr>
          <p:cNvPr id="660" name="Google Shape;660;p44"/>
          <p:cNvSpPr txBox="1">
            <a:spLocks noGrp="1"/>
          </p:cNvSpPr>
          <p:nvPr>
            <p:ph type="body" idx="16"/>
          </p:nvPr>
        </p:nvSpPr>
        <p:spPr>
          <a:xfrm>
            <a:off x="14880855" y="8077950"/>
            <a:ext cx="80196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7F7F7F"/>
              </a:buClr>
              <a:buSzPts val="3500"/>
              <a:buNone/>
            </a:pPr>
            <a:r>
              <a:rPr lang="en-US"/>
              <a:t>Evaluation Du Modèle </a:t>
            </a:r>
            <a:endParaRPr/>
          </a:p>
        </p:txBody>
      </p:sp>
      <p:sp>
        <p:nvSpPr>
          <p:cNvPr id="661" name="Google Shape;661;p44"/>
          <p:cNvSpPr txBox="1">
            <a:spLocks noGrp="1"/>
          </p:cNvSpPr>
          <p:nvPr>
            <p:ph type="body" idx="18"/>
          </p:nvPr>
        </p:nvSpPr>
        <p:spPr>
          <a:xfrm>
            <a:off x="2028729" y="10853130"/>
            <a:ext cx="1222967" cy="905869"/>
          </a:xfrm>
          <a:prstGeom prst="rect">
            <a:avLst/>
          </a:prstGeom>
          <a:noFill/>
          <a:ln>
            <a:noFill/>
          </a:ln>
        </p:spPr>
        <p:txBody>
          <a:bodyPr spcFirstLastPara="1" wrap="square" lIns="0" tIns="103850" rIns="0" bIns="103850" anchor="ctr" anchorCtr="0">
            <a:noAutofit/>
          </a:bodyPr>
          <a:lstStyle/>
          <a:p>
            <a:pPr marL="0" lvl="0" indent="0" algn="ctr" rtl="0">
              <a:lnSpc>
                <a:spcPct val="100000"/>
              </a:lnSpc>
              <a:spcBef>
                <a:spcPts val="0"/>
              </a:spcBef>
              <a:spcAft>
                <a:spcPts val="0"/>
              </a:spcAft>
              <a:buClr>
                <a:schemeClr val="lt1"/>
              </a:buClr>
              <a:buSzPts val="4800"/>
              <a:buNone/>
            </a:pPr>
            <a:r>
              <a:rPr lang="en-US"/>
              <a:t>05</a:t>
            </a:r>
            <a:endParaRPr/>
          </a:p>
        </p:txBody>
      </p:sp>
      <p:sp>
        <p:nvSpPr>
          <p:cNvPr id="662" name="Google Shape;662;p44"/>
          <p:cNvSpPr txBox="1">
            <a:spLocks noGrp="1"/>
          </p:cNvSpPr>
          <p:nvPr>
            <p:ph type="body" idx="19"/>
          </p:nvPr>
        </p:nvSpPr>
        <p:spPr>
          <a:xfrm>
            <a:off x="3587711" y="10967663"/>
            <a:ext cx="80196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7F7F7F"/>
              </a:buClr>
              <a:buSzPts val="3500"/>
              <a:buNone/>
            </a:pPr>
            <a:r>
              <a:rPr lang="en-US"/>
              <a:t>Déploiement Du modèle </a:t>
            </a:r>
            <a:endParaRPr/>
          </a:p>
        </p:txBody>
      </p:sp>
      <p:sp>
        <p:nvSpPr>
          <p:cNvPr id="663" name="Google Shape;663;p44"/>
          <p:cNvSpPr/>
          <p:nvPr/>
        </p:nvSpPr>
        <p:spPr>
          <a:xfrm>
            <a:off x="12624950" y="10252375"/>
            <a:ext cx="2857500" cy="206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5"/>
          <p:cNvSpPr txBox="1">
            <a:spLocks noGrp="1"/>
          </p:cNvSpPr>
          <p:nvPr>
            <p:ph type="body" idx="1"/>
          </p:nvPr>
        </p:nvSpPr>
        <p:spPr>
          <a:xfrm>
            <a:off x="1924417" y="1487471"/>
            <a:ext cx="20976147" cy="86356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Problème à Résoudre </a:t>
            </a:r>
            <a:endParaRPr/>
          </a:p>
        </p:txBody>
      </p:sp>
      <p:sp>
        <p:nvSpPr>
          <p:cNvPr id="669" name="Google Shape;669;p45"/>
          <p:cNvSpPr txBox="1">
            <a:spLocks noGrp="1"/>
          </p:cNvSpPr>
          <p:nvPr>
            <p:ph type="body" idx="23"/>
          </p:nvPr>
        </p:nvSpPr>
        <p:spPr>
          <a:xfrm>
            <a:off x="2074226" y="3998951"/>
            <a:ext cx="20826300" cy="8740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endParaRPr sz="3650">
              <a:solidFill>
                <a:srgbClr val="4D5156"/>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3650">
              <a:solidFill>
                <a:srgbClr val="4D5156"/>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3650">
                <a:solidFill>
                  <a:srgbClr val="4D5156"/>
                </a:solidFill>
                <a:highlight>
                  <a:srgbClr val="FFFFFF"/>
                </a:highlight>
                <a:latin typeface="Arial"/>
                <a:ea typeface="Arial"/>
                <a:cs typeface="Arial"/>
                <a:sym typeface="Arial"/>
              </a:rPr>
              <a:t>Les causes du cancer du sein sont nombreuses et impliquent des antécédents familiaux, l'obésité, les hormones, la radiothérapie etc . . Chaque année, un million de femmes reçoivent un nouveau diagnostic de cancer du sein,selon le rapport de l'organisation mondiale de la santé la moitié d'entre eux mourraient, car il est généralement tard lorsque les médecins détectent le cancer .</a:t>
            </a:r>
            <a:endParaRPr sz="3650">
              <a:solidFill>
                <a:srgbClr val="4D5156"/>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3650">
              <a:solidFill>
                <a:srgbClr val="4D5156"/>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3650">
                <a:solidFill>
                  <a:srgbClr val="4D5156"/>
                </a:solidFill>
                <a:highlight>
                  <a:srgbClr val="FFFFFF"/>
                </a:highlight>
                <a:latin typeface="Arial"/>
                <a:ea typeface="Arial"/>
                <a:cs typeface="Arial"/>
                <a:sym typeface="Arial"/>
              </a:rPr>
              <a:t>Cancer du sein peuvent être classés en deux, qui sont le cancer du sein malin et le cancer du sein bénin .</a:t>
            </a:r>
            <a:endParaRPr sz="3650">
              <a:solidFill>
                <a:srgbClr val="4D5156"/>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3650">
              <a:solidFill>
                <a:srgbClr val="4D5156"/>
              </a:solidFill>
              <a:highlight>
                <a:srgbClr val="FFFFFF"/>
              </a:highlight>
              <a:latin typeface="Arial"/>
              <a:ea typeface="Arial"/>
              <a:cs typeface="Arial"/>
              <a:sym typeface="Arial"/>
            </a:endParaRPr>
          </a:p>
          <a:p>
            <a:pPr marL="0" lvl="0" indent="0" algn="l" rtl="0">
              <a:lnSpc>
                <a:spcPct val="120000"/>
              </a:lnSpc>
              <a:spcBef>
                <a:spcPts val="1200"/>
              </a:spcBef>
              <a:spcAft>
                <a:spcPts val="0"/>
              </a:spcAft>
              <a:buClr>
                <a:srgbClr val="7F7F7F"/>
              </a:buClr>
              <a:buSzPts val="2900"/>
              <a:buNone/>
            </a:pPr>
            <a:endParaRPr sz="5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6"/>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Traitement Des Données </a:t>
            </a:r>
            <a:endParaRPr/>
          </a:p>
        </p:txBody>
      </p:sp>
      <p:sp>
        <p:nvSpPr>
          <p:cNvPr id="675" name="Google Shape;675;p46"/>
          <p:cNvSpPr txBox="1">
            <a:spLocks noGrp="1"/>
          </p:cNvSpPr>
          <p:nvPr>
            <p:ph type="body" idx="2"/>
          </p:nvPr>
        </p:nvSpPr>
        <p:spPr>
          <a:xfrm>
            <a:off x="1924417" y="2575508"/>
            <a:ext cx="209760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chemeClr val="accent3"/>
              </a:buClr>
              <a:buSzPts val="4000"/>
              <a:buNone/>
            </a:pPr>
            <a:r>
              <a:rPr lang="en-US"/>
              <a:t>Chargement des données </a:t>
            </a:r>
            <a:endParaRPr/>
          </a:p>
        </p:txBody>
      </p:sp>
      <p:sp>
        <p:nvSpPr>
          <p:cNvPr id="676" name="Google Shape;676;p46"/>
          <p:cNvSpPr txBox="1"/>
          <p:nvPr/>
        </p:nvSpPr>
        <p:spPr>
          <a:xfrm>
            <a:off x="1182350" y="4700925"/>
            <a:ext cx="12522600" cy="99669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3650" dirty="0">
              <a:solidFill>
                <a:srgbClr val="4D5156"/>
              </a:solidFill>
              <a:highlight>
                <a:srgbClr val="FFFFFF"/>
              </a:highlight>
            </a:endParaRPr>
          </a:p>
          <a:p>
            <a:pPr marL="0" lvl="0" indent="0" algn="l" rtl="0">
              <a:lnSpc>
                <a:spcPct val="115000"/>
              </a:lnSpc>
              <a:spcBef>
                <a:spcPts val="1200"/>
              </a:spcBef>
              <a:spcAft>
                <a:spcPts val="0"/>
              </a:spcAft>
              <a:buNone/>
            </a:pPr>
            <a:r>
              <a:rPr lang="en-US" sz="3650" dirty="0">
                <a:solidFill>
                  <a:srgbClr val="4D5156"/>
                </a:solidFill>
                <a:highlight>
                  <a:srgbClr val="FFFFFF"/>
                </a:highlight>
              </a:rPr>
              <a:t>Une FNA </a:t>
            </a:r>
            <a:r>
              <a:rPr lang="en-US" sz="3650" dirty="0" err="1">
                <a:solidFill>
                  <a:srgbClr val="4D5156"/>
                </a:solidFill>
                <a:highlight>
                  <a:srgbClr val="FFFFFF"/>
                </a:highlight>
              </a:rPr>
              <a:t>est</a:t>
            </a:r>
            <a:r>
              <a:rPr lang="en-US" sz="3650" dirty="0">
                <a:solidFill>
                  <a:srgbClr val="4D5156"/>
                </a:solidFill>
                <a:highlight>
                  <a:srgbClr val="FFFFFF"/>
                </a:highlight>
              </a:rPr>
              <a:t> </a:t>
            </a:r>
            <a:r>
              <a:rPr lang="en-US" sz="3650" dirty="0" err="1">
                <a:solidFill>
                  <a:srgbClr val="4D5156"/>
                </a:solidFill>
                <a:highlight>
                  <a:srgbClr val="FFFFFF"/>
                </a:highlight>
              </a:rPr>
              <a:t>une</a:t>
            </a:r>
            <a:r>
              <a:rPr lang="en-US" sz="3650" dirty="0">
                <a:solidFill>
                  <a:srgbClr val="4D5156"/>
                </a:solidFill>
                <a:highlight>
                  <a:srgbClr val="FFFFFF"/>
                </a:highlight>
              </a:rPr>
              <a:t> </a:t>
            </a:r>
            <a:r>
              <a:rPr lang="en-US" sz="3650" dirty="0" err="1">
                <a:solidFill>
                  <a:srgbClr val="4D5156"/>
                </a:solidFill>
                <a:highlight>
                  <a:srgbClr val="FFFFFF"/>
                </a:highlight>
              </a:rPr>
              <a:t>sorte</a:t>
            </a:r>
            <a:r>
              <a:rPr lang="en-US" sz="3650" dirty="0">
                <a:solidFill>
                  <a:srgbClr val="4D5156"/>
                </a:solidFill>
                <a:highlight>
                  <a:srgbClr val="FFFFFF"/>
                </a:highlight>
              </a:rPr>
              <a:t> de </a:t>
            </a:r>
            <a:r>
              <a:rPr lang="en-US" sz="3650" dirty="0" err="1">
                <a:solidFill>
                  <a:srgbClr val="4D5156"/>
                </a:solidFill>
                <a:highlight>
                  <a:srgbClr val="FFFFFF"/>
                </a:highlight>
              </a:rPr>
              <a:t>biopsie</a:t>
            </a:r>
            <a:r>
              <a:rPr lang="en-US" sz="3650" dirty="0">
                <a:solidFill>
                  <a:srgbClr val="4D5156"/>
                </a:solidFill>
                <a:highlight>
                  <a:srgbClr val="FFFFFF"/>
                </a:highlight>
              </a:rPr>
              <a:t>, dans </a:t>
            </a:r>
            <a:r>
              <a:rPr lang="en-US" sz="3650" dirty="0" err="1">
                <a:solidFill>
                  <a:srgbClr val="4D5156"/>
                </a:solidFill>
                <a:highlight>
                  <a:srgbClr val="FFFFFF"/>
                </a:highlight>
              </a:rPr>
              <a:t>laquelle</a:t>
            </a:r>
            <a:r>
              <a:rPr lang="en-US" sz="3650" dirty="0">
                <a:solidFill>
                  <a:srgbClr val="4D5156"/>
                </a:solidFill>
                <a:highlight>
                  <a:srgbClr val="FFFFFF"/>
                </a:highlight>
              </a:rPr>
              <a:t> les </a:t>
            </a:r>
            <a:r>
              <a:rPr lang="en-US" sz="3650" dirty="0" err="1">
                <a:solidFill>
                  <a:srgbClr val="4D5156"/>
                </a:solidFill>
                <a:highlight>
                  <a:srgbClr val="FFFFFF"/>
                </a:highlight>
              </a:rPr>
              <a:t>médecins</a:t>
            </a:r>
            <a:r>
              <a:rPr lang="en-US" sz="3650" dirty="0">
                <a:solidFill>
                  <a:srgbClr val="4D5156"/>
                </a:solidFill>
                <a:highlight>
                  <a:srgbClr val="FFFFFF"/>
                </a:highlight>
              </a:rPr>
              <a:t> </a:t>
            </a:r>
            <a:r>
              <a:rPr lang="en-US" sz="3650" dirty="0" err="1">
                <a:solidFill>
                  <a:srgbClr val="4D5156"/>
                </a:solidFill>
                <a:highlight>
                  <a:srgbClr val="FFFFFF"/>
                </a:highlight>
              </a:rPr>
              <a:t>utilisent</a:t>
            </a:r>
            <a:r>
              <a:rPr lang="en-US" sz="3650" dirty="0">
                <a:solidFill>
                  <a:srgbClr val="4D5156"/>
                </a:solidFill>
                <a:highlight>
                  <a:srgbClr val="FFFFFF"/>
                </a:highlight>
              </a:rPr>
              <a:t> </a:t>
            </a:r>
            <a:r>
              <a:rPr lang="en-US" sz="3650" dirty="0" err="1">
                <a:solidFill>
                  <a:srgbClr val="4D5156"/>
                </a:solidFill>
                <a:highlight>
                  <a:srgbClr val="FFFFFF"/>
                </a:highlight>
              </a:rPr>
              <a:t>une</a:t>
            </a:r>
            <a:r>
              <a:rPr lang="en-US" sz="3650" dirty="0">
                <a:solidFill>
                  <a:srgbClr val="4D5156"/>
                </a:solidFill>
                <a:highlight>
                  <a:srgbClr val="FFFFFF"/>
                </a:highlight>
              </a:rPr>
              <a:t> aiguille </a:t>
            </a:r>
            <a:r>
              <a:rPr lang="en-US" sz="3650" dirty="0" err="1">
                <a:solidFill>
                  <a:srgbClr val="4D5156"/>
                </a:solidFill>
                <a:highlight>
                  <a:srgbClr val="FFFFFF"/>
                </a:highlight>
              </a:rPr>
              <a:t>attachée</a:t>
            </a:r>
            <a:r>
              <a:rPr lang="en-US" sz="3650" dirty="0">
                <a:solidFill>
                  <a:srgbClr val="4D5156"/>
                </a:solidFill>
                <a:highlight>
                  <a:srgbClr val="FFFFFF"/>
                </a:highlight>
              </a:rPr>
              <a:t> à </a:t>
            </a:r>
            <a:r>
              <a:rPr lang="en-US" sz="3650" dirty="0" err="1">
                <a:solidFill>
                  <a:srgbClr val="4D5156"/>
                </a:solidFill>
                <a:highlight>
                  <a:srgbClr val="FFFFFF"/>
                </a:highlight>
              </a:rPr>
              <a:t>une</a:t>
            </a:r>
            <a:r>
              <a:rPr lang="en-US" sz="3650" dirty="0">
                <a:solidFill>
                  <a:srgbClr val="4D5156"/>
                </a:solidFill>
                <a:highlight>
                  <a:srgbClr val="FFFFFF"/>
                </a:highlight>
              </a:rPr>
              <a:t> </a:t>
            </a:r>
            <a:r>
              <a:rPr lang="en-US" sz="3650" dirty="0" err="1">
                <a:solidFill>
                  <a:srgbClr val="4D5156"/>
                </a:solidFill>
                <a:highlight>
                  <a:srgbClr val="FFFFFF"/>
                </a:highlight>
              </a:rPr>
              <a:t>seringue</a:t>
            </a:r>
            <a:r>
              <a:rPr lang="en-US" sz="3650" dirty="0">
                <a:solidFill>
                  <a:srgbClr val="4D5156"/>
                </a:solidFill>
                <a:highlight>
                  <a:srgbClr val="FFFFFF"/>
                </a:highlight>
              </a:rPr>
              <a:t> pour </a:t>
            </a:r>
            <a:r>
              <a:rPr lang="en-US" sz="3650" dirty="0" err="1">
                <a:solidFill>
                  <a:srgbClr val="4D5156"/>
                </a:solidFill>
                <a:highlight>
                  <a:srgbClr val="FFFFFF"/>
                </a:highlight>
              </a:rPr>
              <a:t>prélever</a:t>
            </a:r>
            <a:r>
              <a:rPr lang="en-US" sz="3650" dirty="0">
                <a:solidFill>
                  <a:srgbClr val="4D5156"/>
                </a:solidFill>
                <a:highlight>
                  <a:srgbClr val="FFFFFF"/>
                </a:highlight>
              </a:rPr>
              <a:t> un petit </a:t>
            </a:r>
            <a:r>
              <a:rPr lang="en-US" sz="3650" dirty="0" err="1">
                <a:solidFill>
                  <a:srgbClr val="4D5156"/>
                </a:solidFill>
                <a:highlight>
                  <a:srgbClr val="FFFFFF"/>
                </a:highlight>
              </a:rPr>
              <a:t>nombre</a:t>
            </a:r>
            <a:r>
              <a:rPr lang="en-US" sz="3650" dirty="0">
                <a:solidFill>
                  <a:srgbClr val="4D5156"/>
                </a:solidFill>
                <a:highlight>
                  <a:srgbClr val="FFFFFF"/>
                </a:highlight>
              </a:rPr>
              <a:t> de cellules </a:t>
            </a:r>
            <a:r>
              <a:rPr lang="en-US" sz="3650" dirty="0" err="1">
                <a:solidFill>
                  <a:srgbClr val="4D5156"/>
                </a:solidFill>
                <a:highlight>
                  <a:srgbClr val="FFFFFF"/>
                </a:highlight>
              </a:rPr>
              <a:t>d'une</a:t>
            </a:r>
            <a:r>
              <a:rPr lang="en-US" sz="3650" dirty="0">
                <a:solidFill>
                  <a:srgbClr val="4D5156"/>
                </a:solidFill>
                <a:highlight>
                  <a:srgbClr val="FFFFFF"/>
                </a:highlight>
              </a:rPr>
              <a:t> zone </a:t>
            </a:r>
            <a:r>
              <a:rPr lang="en-US" sz="3650" dirty="0" err="1">
                <a:solidFill>
                  <a:srgbClr val="4D5156"/>
                </a:solidFill>
                <a:highlight>
                  <a:srgbClr val="FFFFFF"/>
                </a:highlight>
              </a:rPr>
              <a:t>suspecte</a:t>
            </a:r>
            <a:r>
              <a:rPr lang="en-US" sz="3650" dirty="0">
                <a:solidFill>
                  <a:srgbClr val="4D5156"/>
                </a:solidFill>
                <a:highlight>
                  <a:srgbClr val="FFFFFF"/>
                </a:highlight>
              </a:rPr>
              <a:t>. </a:t>
            </a:r>
            <a:endParaRPr sz="3650" dirty="0">
              <a:solidFill>
                <a:srgbClr val="4D5156"/>
              </a:solidFill>
              <a:highlight>
                <a:srgbClr val="FFFFFF"/>
              </a:highlight>
            </a:endParaRPr>
          </a:p>
          <a:p>
            <a:pPr marL="0" lvl="0" indent="0" algn="l" rtl="0">
              <a:lnSpc>
                <a:spcPct val="115000"/>
              </a:lnSpc>
              <a:spcBef>
                <a:spcPts val="1200"/>
              </a:spcBef>
              <a:spcAft>
                <a:spcPts val="0"/>
              </a:spcAft>
              <a:buNone/>
            </a:pPr>
            <a:endParaRPr sz="3650" dirty="0">
              <a:solidFill>
                <a:srgbClr val="4D5156"/>
              </a:solidFill>
              <a:highlight>
                <a:srgbClr val="FFFFFF"/>
              </a:highlight>
            </a:endParaRPr>
          </a:p>
          <a:p>
            <a:pPr marL="0" lvl="0" indent="0" algn="l" rtl="0">
              <a:lnSpc>
                <a:spcPct val="115000"/>
              </a:lnSpc>
              <a:spcBef>
                <a:spcPts val="1200"/>
              </a:spcBef>
              <a:spcAft>
                <a:spcPts val="0"/>
              </a:spcAft>
              <a:buNone/>
            </a:pPr>
            <a:r>
              <a:rPr lang="en-US" sz="3650" dirty="0">
                <a:solidFill>
                  <a:srgbClr val="4D5156"/>
                </a:solidFill>
                <a:highlight>
                  <a:srgbClr val="FFFFFF"/>
                </a:highlight>
              </a:rPr>
              <a:t>À </a:t>
            </a:r>
            <a:r>
              <a:rPr lang="en-US" sz="3650" dirty="0" err="1">
                <a:solidFill>
                  <a:srgbClr val="4D5156"/>
                </a:solidFill>
                <a:highlight>
                  <a:srgbClr val="FFFFFF"/>
                </a:highlight>
              </a:rPr>
              <a:t>l'aide</a:t>
            </a:r>
            <a:r>
              <a:rPr lang="en-US" sz="3650" dirty="0">
                <a:solidFill>
                  <a:srgbClr val="4D5156"/>
                </a:solidFill>
                <a:highlight>
                  <a:srgbClr val="FFFFFF"/>
                </a:highlight>
              </a:rPr>
              <a:t> d'un </a:t>
            </a:r>
            <a:r>
              <a:rPr lang="en-US" sz="3650" dirty="0" err="1">
                <a:solidFill>
                  <a:srgbClr val="4D5156"/>
                </a:solidFill>
                <a:highlight>
                  <a:srgbClr val="FFFFFF"/>
                </a:highlight>
              </a:rPr>
              <a:t>logiciel</a:t>
            </a:r>
            <a:r>
              <a:rPr lang="en-US" sz="3650" dirty="0">
                <a:solidFill>
                  <a:srgbClr val="4D5156"/>
                </a:solidFill>
                <a:highlight>
                  <a:srgbClr val="FFFFFF"/>
                </a:highlight>
              </a:rPr>
              <a:t> </a:t>
            </a:r>
            <a:r>
              <a:rPr lang="en-US" sz="3650" dirty="0" err="1">
                <a:solidFill>
                  <a:srgbClr val="4D5156"/>
                </a:solidFill>
                <a:highlight>
                  <a:srgbClr val="FFFFFF"/>
                </a:highlight>
              </a:rPr>
              <a:t>d'analyse</a:t>
            </a:r>
            <a:r>
              <a:rPr lang="en-US" sz="3650" dirty="0">
                <a:solidFill>
                  <a:srgbClr val="4D5156"/>
                </a:solidFill>
                <a:highlight>
                  <a:srgbClr val="FFFFFF"/>
                </a:highlight>
              </a:rPr>
              <a:t> </a:t>
            </a:r>
            <a:r>
              <a:rPr lang="en-US" sz="3650" dirty="0" err="1">
                <a:solidFill>
                  <a:srgbClr val="4D5156"/>
                </a:solidFill>
                <a:highlight>
                  <a:srgbClr val="FFFFFF"/>
                </a:highlight>
              </a:rPr>
              <a:t>d'images</a:t>
            </a:r>
            <a:r>
              <a:rPr lang="en-US" sz="3650" dirty="0">
                <a:solidFill>
                  <a:srgbClr val="4D5156"/>
                </a:solidFill>
                <a:highlight>
                  <a:srgbClr val="FFFFFF"/>
                </a:highlight>
              </a:rPr>
              <a:t> </a:t>
            </a:r>
            <a:r>
              <a:rPr lang="en-US" sz="3650" dirty="0" err="1">
                <a:solidFill>
                  <a:srgbClr val="4D5156"/>
                </a:solidFill>
                <a:highlight>
                  <a:srgbClr val="FFFFFF"/>
                </a:highlight>
              </a:rPr>
              <a:t>appelé</a:t>
            </a:r>
            <a:r>
              <a:rPr lang="en-US" sz="3650" dirty="0">
                <a:solidFill>
                  <a:srgbClr val="4D5156"/>
                </a:solidFill>
                <a:highlight>
                  <a:srgbClr val="FFFFFF"/>
                </a:highlight>
              </a:rPr>
              <a:t> </a:t>
            </a:r>
            <a:r>
              <a:rPr lang="en-US" sz="3650" dirty="0" err="1">
                <a:solidFill>
                  <a:srgbClr val="4D5156"/>
                </a:solidFill>
                <a:highlight>
                  <a:srgbClr val="FFFFFF"/>
                </a:highlight>
              </a:rPr>
              <a:t>Xcyt</a:t>
            </a:r>
            <a:r>
              <a:rPr lang="en-US" sz="3650" dirty="0">
                <a:solidFill>
                  <a:srgbClr val="4D5156"/>
                </a:solidFill>
                <a:highlight>
                  <a:srgbClr val="FFFFFF"/>
                </a:highlight>
              </a:rPr>
              <a:t> </a:t>
            </a:r>
            <a:r>
              <a:rPr lang="en-US" sz="3650" dirty="0" err="1">
                <a:solidFill>
                  <a:srgbClr val="4D5156"/>
                </a:solidFill>
                <a:highlight>
                  <a:srgbClr val="FFFFFF"/>
                </a:highlight>
              </a:rPr>
              <a:t>basé</a:t>
            </a:r>
            <a:r>
              <a:rPr lang="en-US" sz="3650" dirty="0">
                <a:solidFill>
                  <a:srgbClr val="4D5156"/>
                </a:solidFill>
                <a:highlight>
                  <a:srgbClr val="FFFFFF"/>
                </a:highlight>
              </a:rPr>
              <a:t> sur un </a:t>
            </a:r>
            <a:r>
              <a:rPr lang="en-US" sz="3650" dirty="0" err="1">
                <a:solidFill>
                  <a:srgbClr val="4D5156"/>
                </a:solidFill>
                <a:highlight>
                  <a:srgbClr val="FFFFFF"/>
                </a:highlight>
              </a:rPr>
              <a:t>algorithme</a:t>
            </a:r>
            <a:r>
              <a:rPr lang="en-US" sz="3650" dirty="0">
                <a:solidFill>
                  <a:srgbClr val="4D5156"/>
                </a:solidFill>
                <a:highlight>
                  <a:srgbClr val="FFFFFF"/>
                </a:highlight>
              </a:rPr>
              <a:t> </a:t>
            </a:r>
            <a:r>
              <a:rPr lang="en-US" sz="3650" dirty="0" err="1">
                <a:solidFill>
                  <a:srgbClr val="4D5156"/>
                </a:solidFill>
                <a:highlight>
                  <a:srgbClr val="FFFFFF"/>
                </a:highlight>
              </a:rPr>
              <a:t>d'ajustement</a:t>
            </a:r>
            <a:r>
              <a:rPr lang="en-US" sz="3650" dirty="0">
                <a:solidFill>
                  <a:srgbClr val="4D5156"/>
                </a:solidFill>
                <a:highlight>
                  <a:srgbClr val="FFFFFF"/>
                </a:highlight>
              </a:rPr>
              <a:t> de </a:t>
            </a:r>
            <a:r>
              <a:rPr lang="en-US" sz="3650" dirty="0" err="1">
                <a:solidFill>
                  <a:srgbClr val="4D5156"/>
                </a:solidFill>
                <a:highlight>
                  <a:srgbClr val="FFFFFF"/>
                </a:highlight>
              </a:rPr>
              <a:t>courbe,on</a:t>
            </a:r>
            <a:r>
              <a:rPr lang="en-US" sz="3650" dirty="0">
                <a:solidFill>
                  <a:srgbClr val="4D5156"/>
                </a:solidFill>
                <a:highlight>
                  <a:srgbClr val="FFFFFF"/>
                </a:highlight>
              </a:rPr>
              <a:t> </a:t>
            </a:r>
            <a:r>
              <a:rPr lang="en-US" sz="3650" dirty="0" err="1">
                <a:solidFill>
                  <a:srgbClr val="4D5156"/>
                </a:solidFill>
                <a:highlight>
                  <a:srgbClr val="FFFFFF"/>
                </a:highlight>
              </a:rPr>
              <a:t>peut</a:t>
            </a:r>
            <a:r>
              <a:rPr lang="en-US" sz="3650" dirty="0">
                <a:solidFill>
                  <a:srgbClr val="4D5156"/>
                </a:solidFill>
                <a:highlight>
                  <a:srgbClr val="FFFFFF"/>
                </a:highlight>
              </a:rPr>
              <a:t> </a:t>
            </a:r>
            <a:r>
              <a:rPr lang="en-US" sz="3650" dirty="0" err="1">
                <a:solidFill>
                  <a:srgbClr val="4D5156"/>
                </a:solidFill>
                <a:highlight>
                  <a:srgbClr val="FFFFFF"/>
                </a:highlight>
              </a:rPr>
              <a:t>déduire</a:t>
            </a:r>
            <a:r>
              <a:rPr lang="en-US" sz="3650" dirty="0">
                <a:solidFill>
                  <a:srgbClr val="4D5156"/>
                </a:solidFill>
                <a:highlight>
                  <a:srgbClr val="FFFFFF"/>
                </a:highlight>
              </a:rPr>
              <a:t> </a:t>
            </a:r>
            <a:r>
              <a:rPr lang="en-US" sz="3650" dirty="0" err="1">
                <a:solidFill>
                  <a:srgbClr val="4D5156"/>
                </a:solidFill>
                <a:highlight>
                  <a:srgbClr val="FFFFFF"/>
                </a:highlight>
              </a:rPr>
              <a:t>ces</a:t>
            </a:r>
            <a:r>
              <a:rPr lang="en-US" sz="3650" dirty="0">
                <a:solidFill>
                  <a:srgbClr val="4D5156"/>
                </a:solidFill>
                <a:highlight>
                  <a:srgbClr val="FFFFFF"/>
                </a:highlight>
              </a:rPr>
              <a:t> 30 </a:t>
            </a:r>
            <a:r>
              <a:rPr lang="en-US" sz="3650" dirty="0" err="1">
                <a:solidFill>
                  <a:srgbClr val="4D5156"/>
                </a:solidFill>
                <a:highlight>
                  <a:srgbClr val="FFFFFF"/>
                </a:highlight>
              </a:rPr>
              <a:t>caractéristiques</a:t>
            </a:r>
            <a:r>
              <a:rPr lang="en-US" sz="3650" dirty="0">
                <a:solidFill>
                  <a:srgbClr val="4D5156"/>
                </a:solidFill>
                <a:highlight>
                  <a:srgbClr val="FFFFFF"/>
                </a:highlight>
              </a:rPr>
              <a:t> qui </a:t>
            </a:r>
            <a:r>
              <a:rPr lang="en-US" sz="3650" dirty="0" err="1">
                <a:solidFill>
                  <a:srgbClr val="4D5156"/>
                </a:solidFill>
                <a:highlight>
                  <a:srgbClr val="FFFFFF"/>
                </a:highlight>
              </a:rPr>
              <a:t>décrivent</a:t>
            </a:r>
            <a:r>
              <a:rPr lang="en-US" sz="3650" dirty="0">
                <a:solidFill>
                  <a:srgbClr val="4D5156"/>
                </a:solidFill>
                <a:highlight>
                  <a:srgbClr val="FFFFFF"/>
                </a:highlight>
              </a:rPr>
              <a:t> les </a:t>
            </a:r>
            <a:r>
              <a:rPr lang="en-US" sz="3650" dirty="0" err="1">
                <a:solidFill>
                  <a:srgbClr val="4D5156"/>
                </a:solidFill>
                <a:highlight>
                  <a:srgbClr val="FFFFFF"/>
                </a:highlight>
              </a:rPr>
              <a:t>noyaux</a:t>
            </a:r>
            <a:r>
              <a:rPr lang="en-US" sz="3650" dirty="0">
                <a:solidFill>
                  <a:srgbClr val="4D5156"/>
                </a:solidFill>
                <a:highlight>
                  <a:srgbClr val="FFFFFF"/>
                </a:highlight>
              </a:rPr>
              <a:t> </a:t>
            </a:r>
            <a:r>
              <a:rPr lang="en-US" sz="3650" dirty="0" err="1">
                <a:solidFill>
                  <a:srgbClr val="4D5156"/>
                </a:solidFill>
                <a:highlight>
                  <a:srgbClr val="FFFFFF"/>
                </a:highlight>
              </a:rPr>
              <a:t>cellulaires</a:t>
            </a:r>
            <a:r>
              <a:rPr lang="en-US" sz="3650" dirty="0">
                <a:solidFill>
                  <a:srgbClr val="4D5156"/>
                </a:solidFill>
                <a:highlight>
                  <a:srgbClr val="FFFFFF"/>
                </a:highlight>
              </a:rPr>
              <a:t> </a:t>
            </a:r>
            <a:r>
              <a:rPr lang="en-US" sz="3650" dirty="0" err="1">
                <a:solidFill>
                  <a:srgbClr val="4D5156"/>
                </a:solidFill>
                <a:highlight>
                  <a:srgbClr val="FFFFFF"/>
                </a:highlight>
              </a:rPr>
              <a:t>présents</a:t>
            </a:r>
            <a:r>
              <a:rPr lang="en-US" sz="3650" dirty="0">
                <a:solidFill>
                  <a:srgbClr val="4D5156"/>
                </a:solidFill>
                <a:highlight>
                  <a:srgbClr val="FFFFFF"/>
                </a:highlight>
              </a:rPr>
              <a:t> dans les images </a:t>
            </a:r>
            <a:r>
              <a:rPr lang="en-US" sz="3650" dirty="0" err="1">
                <a:solidFill>
                  <a:srgbClr val="4D5156"/>
                </a:solidFill>
                <a:highlight>
                  <a:srgbClr val="FFFFFF"/>
                </a:highlight>
              </a:rPr>
              <a:t>numérisées</a:t>
            </a:r>
            <a:r>
              <a:rPr lang="en-US" sz="3650" dirty="0">
                <a:solidFill>
                  <a:srgbClr val="4D5156"/>
                </a:solidFill>
                <a:highlight>
                  <a:srgbClr val="FFFFFF"/>
                </a:highlight>
              </a:rPr>
              <a:t>.</a:t>
            </a:r>
            <a:endParaRPr sz="3650" dirty="0">
              <a:solidFill>
                <a:srgbClr val="4D5156"/>
              </a:solidFill>
              <a:highlight>
                <a:srgbClr val="FFFFFF"/>
              </a:highlight>
            </a:endParaRPr>
          </a:p>
          <a:p>
            <a:pPr marL="0" lvl="0" indent="0" algn="l" rtl="0">
              <a:lnSpc>
                <a:spcPct val="115000"/>
              </a:lnSpc>
              <a:spcBef>
                <a:spcPts val="1200"/>
              </a:spcBef>
              <a:spcAft>
                <a:spcPts val="0"/>
              </a:spcAft>
              <a:buNone/>
            </a:pPr>
            <a:endParaRPr sz="3650" dirty="0">
              <a:solidFill>
                <a:srgbClr val="4D5156"/>
              </a:solidFill>
              <a:highlight>
                <a:srgbClr val="FFFFFF"/>
              </a:highlight>
            </a:endParaRPr>
          </a:p>
          <a:p>
            <a:pPr marL="0" lvl="0" indent="0" algn="l" rtl="0">
              <a:lnSpc>
                <a:spcPct val="115000"/>
              </a:lnSpc>
              <a:spcBef>
                <a:spcPts val="1200"/>
              </a:spcBef>
              <a:spcAft>
                <a:spcPts val="0"/>
              </a:spcAft>
              <a:buNone/>
            </a:pPr>
            <a:endParaRPr sz="3650" dirty="0">
              <a:solidFill>
                <a:srgbClr val="4D5156"/>
              </a:solidFill>
              <a:highlight>
                <a:srgbClr val="FFFFFF"/>
              </a:highlight>
            </a:endParaRPr>
          </a:p>
          <a:p>
            <a:pPr marL="0" lvl="0" indent="0" algn="l" rtl="0">
              <a:lnSpc>
                <a:spcPct val="115000"/>
              </a:lnSpc>
              <a:spcBef>
                <a:spcPts val="1200"/>
              </a:spcBef>
              <a:spcAft>
                <a:spcPts val="0"/>
              </a:spcAft>
              <a:buNone/>
            </a:pPr>
            <a:endParaRPr sz="3650" dirty="0">
              <a:solidFill>
                <a:srgbClr val="4D5156"/>
              </a:solidFill>
              <a:highlight>
                <a:srgbClr val="FFFFFF"/>
              </a:highlight>
            </a:endParaRPr>
          </a:p>
          <a:p>
            <a:pPr marL="0" lvl="0" indent="0" algn="l" rtl="0">
              <a:lnSpc>
                <a:spcPct val="115000"/>
              </a:lnSpc>
              <a:spcBef>
                <a:spcPts val="1200"/>
              </a:spcBef>
              <a:spcAft>
                <a:spcPts val="1200"/>
              </a:spcAft>
              <a:buNone/>
            </a:pPr>
            <a:r>
              <a:rPr lang="en-US" sz="3650" dirty="0">
                <a:solidFill>
                  <a:srgbClr val="4D5156"/>
                </a:solidFill>
                <a:highlight>
                  <a:srgbClr val="FFFFFF"/>
                </a:highlight>
              </a:rPr>
              <a:t>  </a:t>
            </a:r>
            <a:endParaRPr sz="4000" dirty="0"/>
          </a:p>
        </p:txBody>
      </p:sp>
      <p:pic>
        <p:nvPicPr>
          <p:cNvPr id="677" name="Google Shape;677;p46"/>
          <p:cNvPicPr preferRelativeResize="0"/>
          <p:nvPr/>
        </p:nvPicPr>
        <p:blipFill>
          <a:blip r:embed="rId3">
            <a:alphaModFix/>
          </a:blip>
          <a:stretch>
            <a:fillRect/>
          </a:stretch>
        </p:blipFill>
        <p:spPr>
          <a:xfrm>
            <a:off x="14483675" y="3830600"/>
            <a:ext cx="8721150" cy="5577475"/>
          </a:xfrm>
          <a:prstGeom prst="rect">
            <a:avLst/>
          </a:prstGeom>
          <a:noFill/>
          <a:ln>
            <a:noFill/>
          </a:ln>
        </p:spPr>
      </p:pic>
      <p:sp>
        <p:nvSpPr>
          <p:cNvPr id="678" name="Google Shape;678;p46"/>
          <p:cNvSpPr txBox="1"/>
          <p:nvPr/>
        </p:nvSpPr>
        <p:spPr>
          <a:xfrm>
            <a:off x="15080350" y="9386025"/>
            <a:ext cx="7468500" cy="664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1450">
                <a:solidFill>
                  <a:srgbClr val="4D5156"/>
                </a:solidFill>
                <a:highlight>
                  <a:srgbClr val="FFFFFF"/>
                </a:highlight>
              </a:rPr>
              <a:t>   Figure 1 : Une image agrandie d'un FNA mammaire malin. Un algorithme d'ajustement  de  courbe a été utilisé pour décrire les noyaux cellulaires.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7"/>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Traitement Des Données </a:t>
            </a:r>
            <a:endParaRPr/>
          </a:p>
        </p:txBody>
      </p:sp>
      <p:sp>
        <p:nvSpPr>
          <p:cNvPr id="684" name="Google Shape;684;p47"/>
          <p:cNvSpPr txBox="1">
            <a:spLocks noGrp="1"/>
          </p:cNvSpPr>
          <p:nvPr>
            <p:ph type="body" idx="2"/>
          </p:nvPr>
        </p:nvSpPr>
        <p:spPr>
          <a:xfrm>
            <a:off x="1924417" y="2575508"/>
            <a:ext cx="209760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chemeClr val="accent3"/>
              </a:buClr>
              <a:buSzPts val="4000"/>
              <a:buNone/>
            </a:pPr>
            <a:r>
              <a:rPr lang="en-US"/>
              <a:t>Chargement des données </a:t>
            </a:r>
            <a:endParaRPr/>
          </a:p>
        </p:txBody>
      </p:sp>
      <p:sp>
        <p:nvSpPr>
          <p:cNvPr id="685" name="Google Shape;685;p47"/>
          <p:cNvSpPr txBox="1"/>
          <p:nvPr/>
        </p:nvSpPr>
        <p:spPr>
          <a:xfrm>
            <a:off x="1296850" y="4450100"/>
            <a:ext cx="13535100" cy="628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a:t>Dix caractéristiques à valeur réelle sont calculées pour chaque noyau cellulaire :</a:t>
            </a:r>
            <a:endParaRPr sz="3300"/>
          </a:p>
          <a:p>
            <a:pPr marL="0" lvl="0" indent="0" algn="l" rtl="0">
              <a:spcBef>
                <a:spcPts val="0"/>
              </a:spcBef>
              <a:spcAft>
                <a:spcPts val="0"/>
              </a:spcAft>
              <a:buNone/>
            </a:pPr>
            <a:r>
              <a:rPr lang="en-US" sz="3300"/>
              <a:t>*rayon : distances du centre aux points du périmètre</a:t>
            </a:r>
            <a:endParaRPr sz="3300"/>
          </a:p>
          <a:p>
            <a:pPr marL="0" lvl="0" indent="0" algn="l" rtl="0">
              <a:spcBef>
                <a:spcPts val="0"/>
              </a:spcBef>
              <a:spcAft>
                <a:spcPts val="0"/>
              </a:spcAft>
              <a:buNone/>
            </a:pPr>
            <a:r>
              <a:rPr lang="en-US" sz="3300"/>
              <a:t>*texture : écart type des valeurs de niveaux de gris</a:t>
            </a:r>
            <a:endParaRPr sz="3300"/>
          </a:p>
          <a:p>
            <a:pPr marL="0" lvl="0" indent="0" algn="l" rtl="0">
              <a:spcBef>
                <a:spcPts val="0"/>
              </a:spcBef>
              <a:spcAft>
                <a:spcPts val="0"/>
              </a:spcAft>
              <a:buNone/>
            </a:pPr>
            <a:r>
              <a:rPr lang="en-US" sz="3300"/>
              <a:t>*périmètre</a:t>
            </a:r>
            <a:endParaRPr sz="3300"/>
          </a:p>
          <a:p>
            <a:pPr marL="0" lvl="0" indent="0" algn="l" rtl="0">
              <a:spcBef>
                <a:spcPts val="0"/>
              </a:spcBef>
              <a:spcAft>
                <a:spcPts val="0"/>
              </a:spcAft>
              <a:buNone/>
            </a:pPr>
            <a:r>
              <a:rPr lang="en-US" sz="3300"/>
              <a:t>*région</a:t>
            </a:r>
            <a:endParaRPr sz="3300"/>
          </a:p>
          <a:p>
            <a:pPr marL="0" lvl="0" indent="0" algn="l" rtl="0">
              <a:spcBef>
                <a:spcPts val="0"/>
              </a:spcBef>
              <a:spcAft>
                <a:spcPts val="0"/>
              </a:spcAft>
              <a:buNone/>
            </a:pPr>
            <a:r>
              <a:rPr lang="en-US" sz="3300"/>
              <a:t>*lissé : variation locale des longueurs de rayon</a:t>
            </a:r>
            <a:endParaRPr sz="3300"/>
          </a:p>
          <a:p>
            <a:pPr marL="0" lvl="0" indent="0" algn="l" rtl="0">
              <a:spcBef>
                <a:spcPts val="0"/>
              </a:spcBef>
              <a:spcAft>
                <a:spcPts val="0"/>
              </a:spcAft>
              <a:buNone/>
            </a:pPr>
            <a:r>
              <a:rPr lang="en-US" sz="3300"/>
              <a:t>*compacité : périmètre^2 / surface - 1,0</a:t>
            </a:r>
            <a:endParaRPr sz="3300"/>
          </a:p>
          <a:p>
            <a:pPr marL="0" lvl="0" indent="0" algn="l" rtl="0">
              <a:spcBef>
                <a:spcPts val="0"/>
              </a:spcBef>
              <a:spcAft>
                <a:spcPts val="0"/>
              </a:spcAft>
              <a:buNone/>
            </a:pPr>
            <a:r>
              <a:rPr lang="en-US" sz="3300"/>
              <a:t>*concavité : sévérité des parties concaves du contour</a:t>
            </a:r>
            <a:endParaRPr sz="3300"/>
          </a:p>
          <a:p>
            <a:pPr marL="0" lvl="0" indent="0" algn="l" rtl="0">
              <a:spcBef>
                <a:spcPts val="0"/>
              </a:spcBef>
              <a:spcAft>
                <a:spcPts val="0"/>
              </a:spcAft>
              <a:buNone/>
            </a:pPr>
            <a:r>
              <a:rPr lang="en-US" sz="3300"/>
              <a:t>*points concaves : nombre de portions concaves du contour</a:t>
            </a:r>
            <a:endParaRPr sz="3300"/>
          </a:p>
          <a:p>
            <a:pPr marL="0" lvl="0" indent="0" algn="l" rtl="0">
              <a:spcBef>
                <a:spcPts val="0"/>
              </a:spcBef>
              <a:spcAft>
                <a:spcPts val="0"/>
              </a:spcAft>
              <a:buNone/>
            </a:pPr>
            <a:r>
              <a:rPr lang="en-US" sz="3300"/>
              <a:t>*symétrie</a:t>
            </a:r>
            <a:endParaRPr sz="3300"/>
          </a:p>
          <a:p>
            <a:pPr marL="0" lvl="0" indent="0" algn="l" rtl="0">
              <a:lnSpc>
                <a:spcPct val="115000"/>
              </a:lnSpc>
              <a:spcBef>
                <a:spcPts val="0"/>
              </a:spcBef>
              <a:spcAft>
                <a:spcPts val="0"/>
              </a:spcAft>
              <a:buNone/>
            </a:pPr>
            <a:r>
              <a:rPr lang="en-US" sz="3300"/>
              <a:t>*dimension fractale : "approximation du littoral" - 1</a:t>
            </a:r>
            <a:endParaRPr sz="3300"/>
          </a:p>
        </p:txBody>
      </p:sp>
      <p:pic>
        <p:nvPicPr>
          <p:cNvPr id="686" name="Google Shape;686;p47"/>
          <p:cNvPicPr preferRelativeResize="0"/>
          <p:nvPr/>
        </p:nvPicPr>
        <p:blipFill>
          <a:blip r:embed="rId3">
            <a:alphaModFix/>
          </a:blip>
          <a:stretch>
            <a:fillRect/>
          </a:stretch>
        </p:blipFill>
        <p:spPr>
          <a:xfrm>
            <a:off x="15851425" y="2340122"/>
            <a:ext cx="5496525" cy="9035750"/>
          </a:xfrm>
          <a:prstGeom prst="rect">
            <a:avLst/>
          </a:prstGeom>
          <a:noFill/>
          <a:ln>
            <a:noFill/>
          </a:ln>
        </p:spPr>
      </p:pic>
      <p:pic>
        <p:nvPicPr>
          <p:cNvPr id="687" name="Google Shape;687;p47"/>
          <p:cNvPicPr preferRelativeResize="0"/>
          <p:nvPr/>
        </p:nvPicPr>
        <p:blipFill>
          <a:blip r:embed="rId4">
            <a:alphaModFix/>
          </a:blip>
          <a:stretch>
            <a:fillRect/>
          </a:stretch>
        </p:blipFill>
        <p:spPr>
          <a:xfrm>
            <a:off x="503200" y="11324425"/>
            <a:ext cx="34365577" cy="180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8"/>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Traitement Des Données </a:t>
            </a:r>
            <a:endParaRPr/>
          </a:p>
        </p:txBody>
      </p:sp>
      <p:sp>
        <p:nvSpPr>
          <p:cNvPr id="693" name="Google Shape;693;p48"/>
          <p:cNvSpPr txBox="1">
            <a:spLocks noGrp="1"/>
          </p:cNvSpPr>
          <p:nvPr>
            <p:ph type="body" idx="2"/>
          </p:nvPr>
        </p:nvSpPr>
        <p:spPr>
          <a:xfrm>
            <a:off x="1924417" y="2575508"/>
            <a:ext cx="209760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chemeClr val="accent3"/>
              </a:buClr>
              <a:buSzPts val="4000"/>
              <a:buNone/>
            </a:pPr>
            <a:r>
              <a:rPr lang="en-US"/>
              <a:t>Préparation et nettoyage  des données </a:t>
            </a:r>
            <a:endParaRPr/>
          </a:p>
        </p:txBody>
      </p:sp>
      <p:pic>
        <p:nvPicPr>
          <p:cNvPr id="694" name="Google Shape;694;p48"/>
          <p:cNvPicPr preferRelativeResize="0"/>
          <p:nvPr/>
        </p:nvPicPr>
        <p:blipFill>
          <a:blip r:embed="rId3">
            <a:alphaModFix/>
          </a:blip>
          <a:stretch>
            <a:fillRect/>
          </a:stretch>
        </p:blipFill>
        <p:spPr>
          <a:xfrm>
            <a:off x="738950" y="4126475"/>
            <a:ext cx="24835850" cy="1508125"/>
          </a:xfrm>
          <a:prstGeom prst="rect">
            <a:avLst/>
          </a:prstGeom>
          <a:noFill/>
          <a:ln>
            <a:noFill/>
          </a:ln>
        </p:spPr>
      </p:pic>
      <p:pic>
        <p:nvPicPr>
          <p:cNvPr id="695" name="Google Shape;695;p48"/>
          <p:cNvPicPr preferRelativeResize="0"/>
          <p:nvPr/>
        </p:nvPicPr>
        <p:blipFill>
          <a:blip r:embed="rId4">
            <a:alphaModFix/>
          </a:blip>
          <a:stretch>
            <a:fillRect/>
          </a:stretch>
        </p:blipFill>
        <p:spPr>
          <a:xfrm>
            <a:off x="738950" y="6916675"/>
            <a:ext cx="17587152" cy="4846425"/>
          </a:xfrm>
          <a:prstGeom prst="rect">
            <a:avLst/>
          </a:prstGeom>
          <a:noFill/>
          <a:ln>
            <a:noFill/>
          </a:ln>
        </p:spPr>
      </p:pic>
      <p:pic>
        <p:nvPicPr>
          <p:cNvPr id="696" name="Google Shape;696;p48"/>
          <p:cNvPicPr preferRelativeResize="0"/>
          <p:nvPr/>
        </p:nvPicPr>
        <p:blipFill>
          <a:blip r:embed="rId5">
            <a:alphaModFix/>
          </a:blip>
          <a:stretch>
            <a:fillRect/>
          </a:stretch>
        </p:blipFill>
        <p:spPr>
          <a:xfrm>
            <a:off x="738950" y="5634600"/>
            <a:ext cx="24615351" cy="128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9"/>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Traitement Des Données </a:t>
            </a:r>
            <a:endParaRPr/>
          </a:p>
        </p:txBody>
      </p:sp>
      <p:sp>
        <p:nvSpPr>
          <p:cNvPr id="702" name="Google Shape;702;p49"/>
          <p:cNvSpPr txBox="1">
            <a:spLocks noGrp="1"/>
          </p:cNvSpPr>
          <p:nvPr>
            <p:ph type="body" idx="2"/>
          </p:nvPr>
        </p:nvSpPr>
        <p:spPr>
          <a:xfrm>
            <a:off x="1924417" y="2575508"/>
            <a:ext cx="209760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chemeClr val="accent3"/>
              </a:buClr>
              <a:buSzPts val="4000"/>
              <a:buNone/>
            </a:pPr>
            <a:r>
              <a:rPr lang="en-US"/>
              <a:t>Préparation et nettoyage  des données </a:t>
            </a:r>
            <a:endParaRPr/>
          </a:p>
        </p:txBody>
      </p:sp>
      <p:pic>
        <p:nvPicPr>
          <p:cNvPr id="703" name="Google Shape;703;p49"/>
          <p:cNvPicPr preferRelativeResize="0"/>
          <p:nvPr/>
        </p:nvPicPr>
        <p:blipFill>
          <a:blip r:embed="rId3">
            <a:alphaModFix/>
          </a:blip>
          <a:stretch>
            <a:fillRect/>
          </a:stretch>
        </p:blipFill>
        <p:spPr>
          <a:xfrm>
            <a:off x="537247" y="4572002"/>
            <a:ext cx="31912087" cy="2015500"/>
          </a:xfrm>
          <a:prstGeom prst="rect">
            <a:avLst/>
          </a:prstGeom>
          <a:noFill/>
          <a:ln>
            <a:noFill/>
          </a:ln>
        </p:spPr>
      </p:pic>
      <p:pic>
        <p:nvPicPr>
          <p:cNvPr id="704" name="Google Shape;704;p49"/>
          <p:cNvPicPr preferRelativeResize="0"/>
          <p:nvPr/>
        </p:nvPicPr>
        <p:blipFill>
          <a:blip r:embed="rId4">
            <a:alphaModFix/>
          </a:blip>
          <a:stretch>
            <a:fillRect/>
          </a:stretch>
        </p:blipFill>
        <p:spPr>
          <a:xfrm>
            <a:off x="537247" y="6587502"/>
            <a:ext cx="29699599" cy="34861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0"/>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Traitement Des Données </a:t>
            </a:r>
            <a:endParaRPr/>
          </a:p>
        </p:txBody>
      </p:sp>
      <p:sp>
        <p:nvSpPr>
          <p:cNvPr id="710" name="Google Shape;710;p50"/>
          <p:cNvSpPr txBox="1">
            <a:spLocks noGrp="1"/>
          </p:cNvSpPr>
          <p:nvPr>
            <p:ph type="body" idx="2"/>
          </p:nvPr>
        </p:nvSpPr>
        <p:spPr>
          <a:xfrm>
            <a:off x="1924417" y="2575508"/>
            <a:ext cx="20976000" cy="6768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chemeClr val="accent3"/>
              </a:buClr>
              <a:buSzPts val="4000"/>
              <a:buNone/>
            </a:pPr>
            <a:r>
              <a:rPr lang="en-US"/>
              <a:t>Analyse et exploration des données </a:t>
            </a:r>
            <a:endParaRPr/>
          </a:p>
        </p:txBody>
      </p:sp>
      <p:pic>
        <p:nvPicPr>
          <p:cNvPr id="711" name="Google Shape;711;p50"/>
          <p:cNvPicPr preferRelativeResize="0"/>
          <p:nvPr/>
        </p:nvPicPr>
        <p:blipFill>
          <a:blip r:embed="rId3">
            <a:alphaModFix/>
          </a:blip>
          <a:stretch>
            <a:fillRect/>
          </a:stretch>
        </p:blipFill>
        <p:spPr>
          <a:xfrm>
            <a:off x="9337125" y="4180575"/>
            <a:ext cx="11820398" cy="4187075"/>
          </a:xfrm>
          <a:prstGeom prst="rect">
            <a:avLst/>
          </a:prstGeom>
          <a:noFill/>
          <a:ln>
            <a:noFill/>
          </a:ln>
        </p:spPr>
      </p:pic>
      <p:pic>
        <p:nvPicPr>
          <p:cNvPr id="712" name="Google Shape;712;p50"/>
          <p:cNvPicPr preferRelativeResize="0"/>
          <p:nvPr/>
        </p:nvPicPr>
        <p:blipFill>
          <a:blip r:embed="rId4">
            <a:alphaModFix/>
          </a:blip>
          <a:stretch>
            <a:fillRect/>
          </a:stretch>
        </p:blipFill>
        <p:spPr>
          <a:xfrm>
            <a:off x="792550" y="4314825"/>
            <a:ext cx="8544575" cy="4370500"/>
          </a:xfrm>
          <a:prstGeom prst="rect">
            <a:avLst/>
          </a:prstGeom>
          <a:noFill/>
          <a:ln>
            <a:noFill/>
          </a:ln>
        </p:spPr>
      </p:pic>
      <p:pic>
        <p:nvPicPr>
          <p:cNvPr id="713" name="Google Shape;713;p50"/>
          <p:cNvPicPr preferRelativeResize="0"/>
          <p:nvPr/>
        </p:nvPicPr>
        <p:blipFill>
          <a:blip r:embed="rId5">
            <a:alphaModFix/>
          </a:blip>
          <a:stretch>
            <a:fillRect/>
          </a:stretch>
        </p:blipFill>
        <p:spPr>
          <a:xfrm>
            <a:off x="577675" y="8367646"/>
            <a:ext cx="24387173" cy="45873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51"/>
          <p:cNvSpPr txBox="1">
            <a:spLocks noGrp="1"/>
          </p:cNvSpPr>
          <p:nvPr>
            <p:ph type="body" idx="1"/>
          </p:nvPr>
        </p:nvSpPr>
        <p:spPr>
          <a:xfrm>
            <a:off x="1924417" y="1487471"/>
            <a:ext cx="20976000" cy="863700"/>
          </a:xfrm>
          <a:prstGeom prst="rect">
            <a:avLst/>
          </a:prstGeom>
          <a:noFill/>
          <a:ln>
            <a:noFill/>
          </a:ln>
        </p:spPr>
        <p:txBody>
          <a:bodyPr spcFirstLastPara="1" wrap="square" lIns="0" tIns="103850" rIns="0" bIns="103850" anchor="ctr" anchorCtr="0">
            <a:noAutofit/>
          </a:bodyPr>
          <a:lstStyle/>
          <a:p>
            <a:pPr marL="0" lvl="0" indent="0" algn="l" rtl="0">
              <a:lnSpc>
                <a:spcPct val="100000"/>
              </a:lnSpc>
              <a:spcBef>
                <a:spcPts val="0"/>
              </a:spcBef>
              <a:spcAft>
                <a:spcPts val="0"/>
              </a:spcAft>
              <a:buClr>
                <a:srgbClr val="595959"/>
              </a:buClr>
              <a:buSzPts val="6400"/>
              <a:buNone/>
            </a:pPr>
            <a:r>
              <a:rPr lang="en-US"/>
              <a:t>Modèle D’apprentissage</a:t>
            </a:r>
            <a:endParaRPr/>
          </a:p>
        </p:txBody>
      </p:sp>
      <p:sp>
        <p:nvSpPr>
          <p:cNvPr id="719" name="Google Shape;719;p51"/>
          <p:cNvSpPr txBox="1"/>
          <p:nvPr/>
        </p:nvSpPr>
        <p:spPr>
          <a:xfrm>
            <a:off x="2591950" y="5061550"/>
            <a:ext cx="16691400" cy="63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3200"/>
              <a:t>La régression logistique est l'un des algorithmes d'apprentissage automatique les plus populaires, qui relève de la technique d'apprentissage supervisé. Il est utilisé pour prédire la variable dépendante catégorielle à l'aide d'un ensemble donné de variables indépendantes.</a:t>
            </a:r>
            <a:endParaRPr sz="3200"/>
          </a:p>
          <a:p>
            <a:pPr marL="0" lvl="0" indent="0" algn="l" rtl="0">
              <a:lnSpc>
                <a:spcPct val="115000"/>
              </a:lnSpc>
              <a:spcBef>
                <a:spcPts val="0"/>
              </a:spcBef>
              <a:spcAft>
                <a:spcPts val="0"/>
              </a:spcAft>
              <a:buNone/>
            </a:pPr>
            <a:endParaRPr sz="3200"/>
          </a:p>
          <a:p>
            <a:pPr marL="0" lvl="0" indent="0" algn="l" rtl="0">
              <a:lnSpc>
                <a:spcPct val="115000"/>
              </a:lnSpc>
              <a:spcBef>
                <a:spcPts val="0"/>
              </a:spcBef>
              <a:spcAft>
                <a:spcPts val="0"/>
              </a:spcAft>
              <a:buNone/>
            </a:pPr>
            <a:r>
              <a:rPr lang="en-US" sz="3200"/>
              <a:t>La régression logistique prédit la sortie d'une variable dépendante catégorielle. Par conséquent, le résultat doit être une valeur catégorique ou discrète. Cela peut être Oui ou Non, 0 ou 1, vrai ou faux, etc.</a:t>
            </a:r>
            <a:endParaRPr sz="3200"/>
          </a:p>
          <a:p>
            <a:pPr marL="0" lvl="0" indent="0" algn="l" rtl="0">
              <a:lnSpc>
                <a:spcPct val="115000"/>
              </a:lnSpc>
              <a:spcBef>
                <a:spcPts val="0"/>
              </a:spcBef>
              <a:spcAft>
                <a:spcPts val="0"/>
              </a:spcAft>
              <a:buNone/>
            </a:pPr>
            <a:endParaRPr sz="3200"/>
          </a:p>
          <a:p>
            <a:pPr marL="0" lvl="0" indent="0" algn="l" rtl="0">
              <a:lnSpc>
                <a:spcPct val="115000"/>
              </a:lnSpc>
              <a:spcBef>
                <a:spcPts val="0"/>
              </a:spcBef>
              <a:spcAft>
                <a:spcPts val="0"/>
              </a:spcAft>
              <a:buNone/>
            </a:pPr>
            <a:endParaRPr sz="3200"/>
          </a:p>
          <a:p>
            <a:pPr marL="0" lvl="0" indent="0" algn="l" rtl="0">
              <a:lnSpc>
                <a:spcPct val="115000"/>
              </a:lnSpc>
              <a:spcBef>
                <a:spcPts val="0"/>
              </a:spcBef>
              <a:spcAft>
                <a:spcPts val="0"/>
              </a:spcAft>
              <a:buNone/>
            </a:pPr>
            <a:endParaRPr sz="3200"/>
          </a:p>
        </p:txBody>
      </p:sp>
    </p:spTree>
  </p:cSld>
  <p:clrMapOvr>
    <a:masterClrMapping/>
  </p:clrMapOvr>
</p:sld>
</file>

<file path=ppt/theme/theme1.xml><?xml version="1.0" encoding="utf-8"?>
<a:theme xmlns:a="http://schemas.openxmlformats.org/drawingml/2006/main" name="Launcher">
  <a:themeElements>
    <a:clrScheme name="Colored">
      <a:dk1>
        <a:srgbClr val="000000"/>
      </a:dk1>
      <a:lt1>
        <a:srgbClr val="FFFFFF"/>
      </a:lt1>
      <a:dk2>
        <a:srgbClr val="122C4D"/>
      </a:dk2>
      <a:lt2>
        <a:srgbClr val="FFFCFF"/>
      </a:lt2>
      <a:accent1>
        <a:srgbClr val="46556A"/>
      </a:accent1>
      <a:accent2>
        <a:srgbClr val="1487B1"/>
      </a:accent2>
      <a:accent3>
        <a:srgbClr val="44BE9B"/>
      </a:accent3>
      <a:accent4>
        <a:srgbClr val="9CB833"/>
      </a:accent4>
      <a:accent5>
        <a:srgbClr val="F98634"/>
      </a:accent5>
      <a:accent6>
        <a:srgbClr val="D4402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Personnalisé</PresentationFormat>
  <Paragraphs>66</Paragraphs>
  <Slides>13</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Lato</vt:lpstr>
      <vt:lpstr>Arial</vt:lpstr>
      <vt:lpstr>Lato Black</vt:lpstr>
      <vt:lpstr>Lato Light</vt:lpstr>
      <vt:lpstr>Calibri</vt:lpstr>
      <vt:lpstr>Launcher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fatma khlif</cp:lastModifiedBy>
  <cp:revision>2</cp:revision>
  <dcterms:modified xsi:type="dcterms:W3CDTF">2022-05-13T16:16:12Z</dcterms:modified>
</cp:coreProperties>
</file>